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media/image19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1.svg" ContentType="image/svg+xml"/>
  <Override PartName="/ppt/media/image65.svg" ContentType="image/svg+xml"/>
  <Override PartName="/ppt/media/image69.svg" ContentType="image/svg+xml"/>
  <Override PartName="/ppt/media/image71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1" r:id="rId3"/>
    <p:sldId id="273" r:id="rId4"/>
    <p:sldId id="275" r:id="rId5"/>
    <p:sldId id="281" r:id="rId6"/>
    <p:sldId id="292" r:id="rId7"/>
    <p:sldId id="288" r:id="rId8"/>
    <p:sldId id="290" r:id="rId9"/>
    <p:sldId id="291" r:id="rId10"/>
    <p:sldId id="276" r:id="rId11"/>
    <p:sldId id="294" r:id="rId12"/>
    <p:sldId id="295" r:id="rId13"/>
    <p:sldId id="296" r:id="rId14"/>
    <p:sldId id="297" r:id="rId15"/>
    <p:sldId id="299" r:id="rId16"/>
    <p:sldId id="298" r:id="rId17"/>
    <p:sldId id="312" r:id="rId18"/>
    <p:sldId id="278" r:id="rId19"/>
    <p:sldId id="302" r:id="rId20"/>
    <p:sldId id="303" r:id="rId21"/>
    <p:sldId id="300" r:id="rId22"/>
    <p:sldId id="308" r:id="rId23"/>
    <p:sldId id="309" r:id="rId24"/>
    <p:sldId id="277" r:id="rId25"/>
    <p:sldId id="310" r:id="rId26"/>
    <p:sldId id="313" r:id="rId27"/>
    <p:sldId id="307" r:id="rId28"/>
    <p:sldId id="311" r:id="rId29"/>
    <p:sldId id="304" r:id="rId30"/>
    <p:sldId id="315" r:id="rId31"/>
    <p:sldId id="293" r:id="rId32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6F1F"/>
    <a:srgbClr val="E69050"/>
    <a:srgbClr val="FDE4AD"/>
    <a:srgbClr val="1522FA"/>
    <a:srgbClr val="201812"/>
    <a:srgbClr val="BB906E"/>
    <a:srgbClr val="69C6FF"/>
    <a:srgbClr val="18120E"/>
    <a:srgbClr val="229CE6"/>
    <a:srgbClr val="0A4E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6" autoAdjust="0"/>
    <p:restoredTop sz="94660"/>
  </p:normalViewPr>
  <p:slideViewPr>
    <p:cSldViewPr snapToGrid="0" showGuides="1">
      <p:cViewPr>
        <p:scale>
          <a:sx n="75" d="100"/>
          <a:sy n="75" d="100"/>
        </p:scale>
        <p:origin x="630" y="888"/>
      </p:cViewPr>
      <p:guideLst>
        <p:guide orient="horz" pos="2160"/>
        <p:guide pos="3840"/>
        <p:guide pos="4793"/>
        <p:guide pos="2887"/>
        <p:guide orient="horz" pos="2704"/>
        <p:guide orient="horz" pos="1616"/>
        <p:guide pos="461"/>
        <p:guide pos="7469"/>
        <p:guide pos="211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17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gradFill>
              <a:gsLst>
                <a:gs pos="5000">
                  <a:srgbClr val="D56F1F"/>
                </a:gs>
                <a:gs pos="100000">
                  <a:srgbClr val="E69050"/>
                </a:gs>
              </a:gsLst>
              <a:path path="circle">
                <a:fillToRect l="100000" t="100000"/>
              </a:path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zh-CN" sz="1195" b="0" i="0" u="none" strike="noStrike" kern="1200" baseline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gradFill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altLang="zh-CN" sz="1195" b="0" i="0" u="none" strike="noStrike" kern="1200" baseline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gradFill>
              <a:gsLst>
                <a:gs pos="5000">
                  <a:srgbClr val="FDE4AD"/>
                </a:gs>
                <a:gs pos="100000">
                  <a:schemeClr val="bg1"/>
                </a:gs>
              </a:gsLst>
              <a:path path="circle">
                <a:fillToRect l="100000" t="100000"/>
              </a:path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altLang="zh-CN" sz="1195" b="0" i="0" u="none" strike="noStrike" kern="1200" baseline="0">
                    <a:solidFill>
                      <a:schemeClr val="bg1"/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defRPr>
                </a:pPr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8004976"/>
        <c:axId val="138005808"/>
      </c:barChart>
      <c:catAx>
        <c:axId val="13800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pPr>
          </a:p>
        </c:txPr>
        <c:crossAx val="138005808"/>
        <c:crosses val="autoZero"/>
        <c:auto val="1"/>
        <c:lblAlgn val="ctr"/>
        <c:lblOffset val="100"/>
        <c:noMultiLvlLbl val="0"/>
      </c:catAx>
      <c:valAx>
        <c:axId val="138005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D56F1F">
                  <a:alpha val="20000"/>
                </a:srgb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pPr>
          </a:p>
        </c:txPr>
        <c:crossAx val="138004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41275" cap="rnd">
              <a:solidFill>
                <a:srgbClr val="FDE4AD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ln w="41275" cap="rnd">
              <a:solidFill>
                <a:srgbClr val="D56F1F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ln w="41275" cap="rnd">
              <a:solidFill>
                <a:schemeClr val="bg1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137961712"/>
        <c:axId val="137954224"/>
      </c:lineChart>
      <c:catAx>
        <c:axId val="137961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pPr>
          </a:p>
        </c:txPr>
        <c:crossAx val="137954224"/>
        <c:crosses val="autoZero"/>
        <c:auto val="1"/>
        <c:lblAlgn val="ctr"/>
        <c:lblOffset val="100"/>
        <c:noMultiLvlLbl val="0"/>
      </c:catAx>
      <c:valAx>
        <c:axId val="137954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D56F1F">
                  <a:alpha val="20000"/>
                </a:srgb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zh-CN" sz="1195" b="0" i="0" u="none" strike="noStrike" kern="1200" baseline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defRPr>
            </a:pPr>
          </a:p>
        </c:txPr>
        <c:crossAx val="1379617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zh-CN" sz="1195" b="0" i="0" u="none" strike="noStrike" kern="1200" baseline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defRPr>
          </a:pPr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19E5-FBC6-46D7-8AB8-3B29C4E326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AB640-BEEC-4BE5-93DB-9672FB0F60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19E5-FBC6-46D7-8AB8-3B29C4E326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AB640-BEEC-4BE5-93DB-9672FB0F60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19E5-FBC6-46D7-8AB8-3B29C4E326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AB640-BEEC-4BE5-93DB-9672FB0F60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19E5-FBC6-46D7-8AB8-3B29C4E326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AB640-BEEC-4BE5-93DB-9672FB0F60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19E5-FBC6-46D7-8AB8-3B29C4E326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AB640-BEEC-4BE5-93DB-9672FB0F60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19E5-FBC6-46D7-8AB8-3B29C4E326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AB640-BEEC-4BE5-93DB-9672FB0F60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19E5-FBC6-46D7-8AB8-3B29C4E326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AB640-BEEC-4BE5-93DB-9672FB0F60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19E5-FBC6-46D7-8AB8-3B29C4E326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AB640-BEEC-4BE5-93DB-9672FB0F60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19E5-FBC6-46D7-8AB8-3B29C4E326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AB640-BEEC-4BE5-93DB-9672FB0F60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19E5-FBC6-46D7-8AB8-3B29C4E326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AB640-BEEC-4BE5-93DB-9672FB0F60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7E19E5-FBC6-46D7-8AB8-3B29C4E326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AB640-BEEC-4BE5-93DB-9672FB0F60D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7E19E5-FBC6-46D7-8AB8-3B29C4E326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AB640-BEEC-4BE5-93DB-9672FB0F60D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1.xml"/><Relationship Id="rId7" Type="http://schemas.openxmlformats.org/officeDocument/2006/relationships/image" Target="../media/image7.png"/><Relationship Id="rId6" Type="http://schemas.microsoft.com/office/2007/relationships/hdphoto" Target="../media/image6.wdp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microsoft.com/office/2007/relationships/hdphoto" Target="../media/image3.wdp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4.xml"/><Relationship Id="rId7" Type="http://schemas.openxmlformats.org/officeDocument/2006/relationships/image" Target="../media/image23.svg"/><Relationship Id="rId6" Type="http://schemas.openxmlformats.org/officeDocument/2006/relationships/image" Target="../media/image22.png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5.xml"/><Relationship Id="rId7" Type="http://schemas.microsoft.com/office/2007/relationships/hdphoto" Target="../media/image6.wdp"/><Relationship Id="rId6" Type="http://schemas.openxmlformats.org/officeDocument/2006/relationships/image" Target="../media/image7.png"/><Relationship Id="rId5" Type="http://schemas.openxmlformats.org/officeDocument/2006/relationships/image" Target="../media/image25.svg"/><Relationship Id="rId4" Type="http://schemas.openxmlformats.org/officeDocument/2006/relationships/image" Target="../media/image24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29.svg"/><Relationship Id="rId8" Type="http://schemas.openxmlformats.org/officeDocument/2006/relationships/image" Target="../media/image28.png"/><Relationship Id="rId7" Type="http://schemas.openxmlformats.org/officeDocument/2006/relationships/image" Target="../media/image27.svg"/><Relationship Id="rId6" Type="http://schemas.openxmlformats.org/officeDocument/2006/relationships/image" Target="../media/image26.png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6.xml"/><Relationship Id="rId13" Type="http://schemas.openxmlformats.org/officeDocument/2006/relationships/image" Target="../media/image33.svg"/><Relationship Id="rId12" Type="http://schemas.openxmlformats.org/officeDocument/2006/relationships/image" Target="../media/image32.png"/><Relationship Id="rId11" Type="http://schemas.openxmlformats.org/officeDocument/2006/relationships/image" Target="../media/image31.svg"/><Relationship Id="rId10" Type="http://schemas.openxmlformats.org/officeDocument/2006/relationships/image" Target="../media/image30.png"/><Relationship Id="rId1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33.svg"/><Relationship Id="rId8" Type="http://schemas.openxmlformats.org/officeDocument/2006/relationships/image" Target="../media/image32.png"/><Relationship Id="rId7" Type="http://schemas.openxmlformats.org/officeDocument/2006/relationships/image" Target="../media/image35.svg"/><Relationship Id="rId6" Type="http://schemas.openxmlformats.org/officeDocument/2006/relationships/image" Target="../media/image34.png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1" Type="http://schemas.openxmlformats.org/officeDocument/2006/relationships/slideLayout" Target="../slideLayouts/slideLayout7.xml"/><Relationship Id="rId10" Type="http://schemas.openxmlformats.org/officeDocument/2006/relationships/tags" Target="../tags/tag7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svg"/><Relationship Id="rId8" Type="http://schemas.openxmlformats.org/officeDocument/2006/relationships/image" Target="../media/image38.png"/><Relationship Id="rId7" Type="http://schemas.openxmlformats.org/officeDocument/2006/relationships/image" Target="../media/image37.svg"/><Relationship Id="rId6" Type="http://schemas.openxmlformats.org/officeDocument/2006/relationships/image" Target="../media/image36.png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8.xml"/><Relationship Id="rId11" Type="http://schemas.openxmlformats.org/officeDocument/2006/relationships/image" Target="../media/image41.svg"/><Relationship Id="rId10" Type="http://schemas.openxmlformats.org/officeDocument/2006/relationships/image" Target="../media/image40.pn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9.png"/><Relationship Id="rId8" Type="http://schemas.microsoft.com/office/2007/relationships/hdphoto" Target="../media/image48.wdp"/><Relationship Id="rId7" Type="http://schemas.openxmlformats.org/officeDocument/2006/relationships/image" Target="../media/image47.png"/><Relationship Id="rId6" Type="http://schemas.microsoft.com/office/2007/relationships/hdphoto" Target="../media/image46.wdp"/><Relationship Id="rId5" Type="http://schemas.openxmlformats.org/officeDocument/2006/relationships/image" Target="../media/image45.png"/><Relationship Id="rId4" Type="http://schemas.openxmlformats.org/officeDocument/2006/relationships/image" Target="../media/image44.jpeg"/><Relationship Id="rId3" Type="http://schemas.microsoft.com/office/2007/relationships/hdphoto" Target="../media/image43.wdp"/><Relationship Id="rId28" Type="http://schemas.openxmlformats.org/officeDocument/2006/relationships/slideLayout" Target="../slideLayouts/slideLayout7.xml"/><Relationship Id="rId27" Type="http://schemas.openxmlformats.org/officeDocument/2006/relationships/image" Target="../media/image63.png"/><Relationship Id="rId26" Type="http://schemas.microsoft.com/office/2007/relationships/hdphoto" Target="../media/image6.wdp"/><Relationship Id="rId25" Type="http://schemas.openxmlformats.org/officeDocument/2006/relationships/image" Target="../media/image7.png"/><Relationship Id="rId24" Type="http://schemas.microsoft.com/office/2007/relationships/hdphoto" Target="../media/image16.wdp"/><Relationship Id="rId23" Type="http://schemas.openxmlformats.org/officeDocument/2006/relationships/image" Target="../media/image15.png"/><Relationship Id="rId22" Type="http://schemas.microsoft.com/office/2007/relationships/hdphoto" Target="../media/image62.wdp"/><Relationship Id="rId21" Type="http://schemas.openxmlformats.org/officeDocument/2006/relationships/image" Target="../media/image61.png"/><Relationship Id="rId20" Type="http://schemas.microsoft.com/office/2007/relationships/hdphoto" Target="../media/image60.wdp"/><Relationship Id="rId2" Type="http://schemas.openxmlformats.org/officeDocument/2006/relationships/image" Target="../media/image42.png"/><Relationship Id="rId19" Type="http://schemas.openxmlformats.org/officeDocument/2006/relationships/image" Target="../media/image59.png"/><Relationship Id="rId18" Type="http://schemas.microsoft.com/office/2007/relationships/hdphoto" Target="../media/image58.wdp"/><Relationship Id="rId17" Type="http://schemas.openxmlformats.org/officeDocument/2006/relationships/image" Target="../media/image57.png"/><Relationship Id="rId16" Type="http://schemas.microsoft.com/office/2007/relationships/hdphoto" Target="../media/image56.wdp"/><Relationship Id="rId15" Type="http://schemas.openxmlformats.org/officeDocument/2006/relationships/image" Target="../media/image55.png"/><Relationship Id="rId14" Type="http://schemas.microsoft.com/office/2007/relationships/hdphoto" Target="../media/image54.wdp"/><Relationship Id="rId13" Type="http://schemas.openxmlformats.org/officeDocument/2006/relationships/image" Target="../media/image53.png"/><Relationship Id="rId12" Type="http://schemas.microsoft.com/office/2007/relationships/hdphoto" Target="../media/image52.wdp"/><Relationship Id="rId11" Type="http://schemas.openxmlformats.org/officeDocument/2006/relationships/image" Target="../media/image51.png"/><Relationship Id="rId10" Type="http://schemas.microsoft.com/office/2007/relationships/hdphoto" Target="../media/image50.wdp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9.xml"/><Relationship Id="rId7" Type="http://schemas.openxmlformats.org/officeDocument/2006/relationships/image" Target="../media/image65.svg"/><Relationship Id="rId6" Type="http://schemas.openxmlformats.org/officeDocument/2006/relationships/image" Target="../media/image64.png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0.xml"/><Relationship Id="rId3" Type="http://schemas.openxmlformats.org/officeDocument/2006/relationships/image" Target="../media/image65.svg"/><Relationship Id="rId2" Type="http://schemas.openxmlformats.org/officeDocument/2006/relationships/image" Target="../media/image64.pn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69.svg"/><Relationship Id="rId8" Type="http://schemas.openxmlformats.org/officeDocument/2006/relationships/image" Target="../media/image68.png"/><Relationship Id="rId7" Type="http://schemas.microsoft.com/office/2007/relationships/hdphoto" Target="../media/image67.wdp"/><Relationship Id="rId6" Type="http://schemas.openxmlformats.org/officeDocument/2006/relationships/image" Target="../media/image66.png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11.xml"/><Relationship Id="rId11" Type="http://schemas.openxmlformats.org/officeDocument/2006/relationships/image" Target="../media/image71.svg"/><Relationship Id="rId10" Type="http://schemas.openxmlformats.org/officeDocument/2006/relationships/image" Target="../media/image70.png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6" Type="http://schemas.openxmlformats.org/officeDocument/2006/relationships/image" Target="../media/image4.png"/><Relationship Id="rId5" Type="http://schemas.microsoft.com/office/2007/relationships/hdphoto" Target="../media/image6.wdp"/><Relationship Id="rId4" Type="http://schemas.openxmlformats.org/officeDocument/2006/relationships/image" Target="../media/image5.png"/><Relationship Id="rId3" Type="http://schemas.microsoft.com/office/2007/relationships/hdphoto" Target="../media/image3.wdp"/><Relationship Id="rId2" Type="http://schemas.openxmlformats.org/officeDocument/2006/relationships/image" Target="../media/image8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microsoft.com/office/2007/relationships/hdphoto" Target="../media/image6.wdp"/><Relationship Id="rId5" Type="http://schemas.openxmlformats.org/officeDocument/2006/relationships/image" Target="../media/image7.png"/><Relationship Id="rId4" Type="http://schemas.microsoft.com/office/2007/relationships/hdphoto" Target="../media/image16.wdp"/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chart" Target="../charts/chart1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microsoft.com/office/2007/relationships/hdphoto" Target="../media/image6.wdp"/><Relationship Id="rId7" Type="http://schemas.openxmlformats.org/officeDocument/2006/relationships/image" Target="../media/image7.png"/><Relationship Id="rId6" Type="http://schemas.microsoft.com/office/2007/relationships/hdphoto" Target="../media/image16.wdp"/><Relationship Id="rId5" Type="http://schemas.openxmlformats.org/officeDocument/2006/relationships/image" Target="../media/image15.png"/><Relationship Id="rId4" Type="http://schemas.microsoft.com/office/2007/relationships/hdphoto" Target="../media/image10.wdp"/><Relationship Id="rId3" Type="http://schemas.openxmlformats.org/officeDocument/2006/relationships/image" Target="../media/image72.png"/><Relationship Id="rId2" Type="http://schemas.openxmlformats.org/officeDocument/2006/relationships/image" Target="../media/image1.jpeg"/><Relationship Id="rId1" Type="http://schemas.openxmlformats.org/officeDocument/2006/relationships/chart" Target="../charts/chart2.xml"/></Relationships>
</file>

<file path=ppt/slides/_rels/slide2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tags" Target="../tags/tag12.xml"/><Relationship Id="rId3" Type="http://schemas.microsoft.com/office/2007/relationships/hdphoto" Target="../media/image10.wdp"/><Relationship Id="rId2" Type="http://schemas.openxmlformats.org/officeDocument/2006/relationships/image" Target="../media/image21.png"/><Relationship Id="rId1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tags" Target="../tags/tag13.xml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74.jpeg"/><Relationship Id="rId6" Type="http://schemas.openxmlformats.org/officeDocument/2006/relationships/image" Target="../media/image73.png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microsoft.com/office/2007/relationships/hdphoto" Target="../media/image6.wdp"/><Relationship Id="rId5" Type="http://schemas.openxmlformats.org/officeDocument/2006/relationships/image" Target="../media/image7.png"/><Relationship Id="rId4" Type="http://schemas.microsoft.com/office/2007/relationships/hdphoto" Target="../media/image16.wdp"/><Relationship Id="rId3" Type="http://schemas.openxmlformats.org/officeDocument/2006/relationships/image" Target="../media/image15.png"/><Relationship Id="rId2" Type="http://schemas.openxmlformats.org/officeDocument/2006/relationships/image" Target="../media/image75.jpeg"/><Relationship Id="rId1" Type="http://schemas.openxmlformats.org/officeDocument/2006/relationships/image" Target="../media/image1.jpeg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tags" Target="../tags/tag14.xml"/><Relationship Id="rId8" Type="http://schemas.microsoft.com/office/2007/relationships/hdphoto" Target="../media/image78.wdp"/><Relationship Id="rId7" Type="http://schemas.openxmlformats.org/officeDocument/2006/relationships/image" Target="../media/image77.png"/><Relationship Id="rId6" Type="http://schemas.openxmlformats.org/officeDocument/2006/relationships/image" Target="../media/image76.jpeg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microsoft.com/office/2007/relationships/hdphoto" Target="../media/image14.wdp"/><Relationship Id="rId6" Type="http://schemas.openxmlformats.org/officeDocument/2006/relationships/image" Target="../media/image13.png"/><Relationship Id="rId5" Type="http://schemas.microsoft.com/office/2007/relationships/hdphoto" Target="../media/image12.wdp"/><Relationship Id="rId4" Type="http://schemas.openxmlformats.org/officeDocument/2006/relationships/image" Target="../media/image11.png"/><Relationship Id="rId3" Type="http://schemas.microsoft.com/office/2007/relationships/hdphoto" Target="../media/image10.wdp"/><Relationship Id="rId2" Type="http://schemas.openxmlformats.org/officeDocument/2006/relationships/image" Target="../media/image9.png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microsoft.com/office/2007/relationships/hdphoto" Target="../media/image3.wdp"/><Relationship Id="rId7" Type="http://schemas.openxmlformats.org/officeDocument/2006/relationships/image" Target="../media/image2.png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microsoft.com/office/2007/relationships/hdphoto" Target="../media/image6.wdp"/><Relationship Id="rId3" Type="http://schemas.openxmlformats.org/officeDocument/2006/relationships/image" Target="../media/image5.png"/><Relationship Id="rId2" Type="http://schemas.openxmlformats.org/officeDocument/2006/relationships/tags" Target="../tags/tag15.xml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tags" Target="../tags/tag2.xml"/><Relationship Id="rId2" Type="http://schemas.openxmlformats.org/officeDocument/2006/relationships/image" Target="../media/image17.jpe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tags" Target="../tags/tag3.xml"/><Relationship Id="rId7" Type="http://schemas.openxmlformats.org/officeDocument/2006/relationships/image" Target="../media/image19.svg"/><Relationship Id="rId6" Type="http://schemas.openxmlformats.org/officeDocument/2006/relationships/image" Target="../media/image18.png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6" Type="http://schemas.openxmlformats.org/officeDocument/2006/relationships/image" Target="../media/image5.png"/><Relationship Id="rId5" Type="http://schemas.microsoft.com/office/2007/relationships/hdphoto" Target="../media/image6.wdp"/><Relationship Id="rId4" Type="http://schemas.openxmlformats.org/officeDocument/2006/relationships/image" Target="../media/image7.png"/><Relationship Id="rId3" Type="http://schemas.microsoft.com/office/2007/relationships/hdphoto" Target="../media/image16.wdp"/><Relationship Id="rId2" Type="http://schemas.openxmlformats.org/officeDocument/2006/relationships/image" Target="../media/image15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microsoft.com/office/2007/relationships/hdphoto" Target="../media/image10.wdp"/><Relationship Id="rId4" Type="http://schemas.openxmlformats.org/officeDocument/2006/relationships/image" Target="../media/image21.png"/><Relationship Id="rId3" Type="http://schemas.microsoft.com/office/2007/relationships/hdphoto" Target="../media/image14.wdp"/><Relationship Id="rId2" Type="http://schemas.openxmlformats.org/officeDocument/2006/relationships/image" Target="../media/image20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图片 53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2" t="35236" r="8933" b="32926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文本框 17"/>
          <p:cNvSpPr txBox="1"/>
          <p:nvPr/>
        </p:nvSpPr>
        <p:spPr>
          <a:xfrm>
            <a:off x="1340762" y="1757929"/>
            <a:ext cx="3048000" cy="92329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6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黑金簡約</a:t>
            </a:r>
            <a:endParaRPr lang="zh-CN" altLang="en-US" sz="60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1340762" y="2613558"/>
            <a:ext cx="4572000" cy="92329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6000" dirty="0">
                <a:solidFill>
                  <a:schemeClr val="bg1">
                    <a:lumMod val="95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商務演示範本</a:t>
            </a:r>
            <a:endParaRPr lang="zh-CN" altLang="en-US" sz="6000" dirty="0">
              <a:solidFill>
                <a:schemeClr val="bg1">
                  <a:lumMod val="95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347086" y="481587"/>
            <a:ext cx="2866390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95000"/>
                    <a:alpha val="80000"/>
                  </a:schemeClr>
                </a:solidFill>
                <a:latin typeface="DIN" pitchFamily="50" charset="0"/>
                <a:ea typeface="OPPOSans R" panose="00020600040101010101" pitchFamily="18" charset="-122"/>
                <a:cs typeface="OPPOSans R" panose="00020600040101010101" pitchFamily="18" charset="-122"/>
              </a:rPr>
              <a:t># BUSINESS PRESENTATION TEMPLATES</a:t>
            </a:r>
            <a:endParaRPr lang="zh-CN" altLang="en-US" sz="1200" dirty="0">
              <a:solidFill>
                <a:schemeClr val="bg1">
                  <a:lumMod val="95000"/>
                  <a:alpha val="80000"/>
                </a:schemeClr>
              </a:solidFill>
              <a:latin typeface="DIN" pitchFamily="50" charset="0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568631" y="1811456"/>
            <a:ext cx="392278" cy="337414"/>
          </a:xfrm>
          <a:custGeom>
            <a:avLst/>
            <a:gdLst/>
            <a:ahLst/>
            <a:cxnLst/>
            <a:rect l="l" t="t" r="r" b="b"/>
            <a:pathLst>
              <a:path w="392278" h="337414">
                <a:moveTo>
                  <a:pt x="213970" y="0"/>
                </a:moveTo>
                <a:lnTo>
                  <a:pt x="391363" y="0"/>
                </a:lnTo>
                <a:lnTo>
                  <a:pt x="392278" y="116129"/>
                </a:lnTo>
                <a:cubicBezTo>
                  <a:pt x="392278" y="168554"/>
                  <a:pt x="383286" y="214579"/>
                  <a:pt x="365303" y="254203"/>
                </a:cubicBezTo>
                <a:cubicBezTo>
                  <a:pt x="347320" y="293827"/>
                  <a:pt x="319735" y="321564"/>
                  <a:pt x="282550" y="337414"/>
                </a:cubicBezTo>
                <a:cubicBezTo>
                  <a:pt x="268529" y="323393"/>
                  <a:pt x="256185" y="311963"/>
                  <a:pt x="245517" y="303124"/>
                </a:cubicBezTo>
                <a:cubicBezTo>
                  <a:pt x="234849" y="294285"/>
                  <a:pt x="223114" y="286512"/>
                  <a:pt x="210312" y="279806"/>
                </a:cubicBezTo>
                <a:cubicBezTo>
                  <a:pt x="241402" y="268224"/>
                  <a:pt x="264109" y="254508"/>
                  <a:pt x="278435" y="238658"/>
                </a:cubicBezTo>
                <a:cubicBezTo>
                  <a:pt x="292761" y="222809"/>
                  <a:pt x="302057" y="204216"/>
                  <a:pt x="306324" y="182880"/>
                </a:cubicBezTo>
                <a:lnTo>
                  <a:pt x="213970" y="182880"/>
                </a:lnTo>
                <a:close/>
                <a:moveTo>
                  <a:pt x="12802" y="0"/>
                </a:moveTo>
                <a:lnTo>
                  <a:pt x="181051" y="0"/>
                </a:lnTo>
                <a:lnTo>
                  <a:pt x="181966" y="116129"/>
                </a:lnTo>
                <a:cubicBezTo>
                  <a:pt x="181966" y="168554"/>
                  <a:pt x="172974" y="214579"/>
                  <a:pt x="154991" y="254203"/>
                </a:cubicBezTo>
                <a:cubicBezTo>
                  <a:pt x="137008" y="293827"/>
                  <a:pt x="109423" y="321564"/>
                  <a:pt x="72238" y="337414"/>
                </a:cubicBezTo>
                <a:cubicBezTo>
                  <a:pt x="58217" y="323393"/>
                  <a:pt x="45873" y="311963"/>
                  <a:pt x="35205" y="303124"/>
                </a:cubicBezTo>
                <a:cubicBezTo>
                  <a:pt x="24537" y="294285"/>
                  <a:pt x="12802" y="286512"/>
                  <a:pt x="0" y="279806"/>
                </a:cubicBezTo>
                <a:cubicBezTo>
                  <a:pt x="31090" y="268224"/>
                  <a:pt x="53797" y="254508"/>
                  <a:pt x="68123" y="238658"/>
                </a:cubicBezTo>
                <a:cubicBezTo>
                  <a:pt x="82449" y="222809"/>
                  <a:pt x="91745" y="204216"/>
                  <a:pt x="96012" y="182880"/>
                </a:cubicBezTo>
                <a:lnTo>
                  <a:pt x="12802" y="182880"/>
                </a:lnTo>
                <a:close/>
              </a:path>
            </a:pathLst>
          </a:custGeom>
          <a:noFill/>
          <a:ln>
            <a:solidFill>
              <a:srgbClr val="E69050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7200" dirty="0">
              <a:ln>
                <a:solidFill>
                  <a:srgbClr val="E69050"/>
                </a:solidFill>
              </a:ln>
              <a:noFill/>
              <a:latin typeface="Dela Gothic One" panose="00000500000000000000" pitchFamily="2" charset="-128"/>
              <a:ea typeface="Dela Gothic One" panose="00000500000000000000" pitchFamily="2" charset="-128"/>
              <a:cs typeface="OPPOSans B" panose="00020600040101010101" pitchFamily="18" charset="-122"/>
            </a:endParaRPr>
          </a:p>
        </p:txBody>
      </p:sp>
      <p:pic>
        <p:nvPicPr>
          <p:cNvPr id="55" name="图片 54" descr="图片包含 人, 男人, 穿着, 衬衫&#10;&#10;描述已自动生成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947"/>
          <a:stretch>
            <a:fillRect/>
          </a:stretch>
        </p:blipFill>
        <p:spPr>
          <a:xfrm>
            <a:off x="6234592" y="316942"/>
            <a:ext cx="5603244" cy="6541058"/>
          </a:xfrm>
          <a:custGeom>
            <a:avLst/>
            <a:gdLst>
              <a:gd name="connsiteX0" fmla="*/ 0 w 5603244"/>
              <a:gd name="connsiteY0" fmla="*/ 0 h 6541058"/>
              <a:gd name="connsiteX1" fmla="*/ 5603244 w 5603244"/>
              <a:gd name="connsiteY1" fmla="*/ 0 h 6541058"/>
              <a:gd name="connsiteX2" fmla="*/ 5603244 w 5603244"/>
              <a:gd name="connsiteY2" fmla="*/ 6541058 h 6541058"/>
              <a:gd name="connsiteX3" fmla="*/ 0 w 5603244"/>
              <a:gd name="connsiteY3" fmla="*/ 6541058 h 6541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3244" h="6541058">
                <a:moveTo>
                  <a:pt x="0" y="0"/>
                </a:moveTo>
                <a:lnTo>
                  <a:pt x="5603244" y="0"/>
                </a:lnTo>
                <a:lnTo>
                  <a:pt x="5603244" y="6541058"/>
                </a:lnTo>
                <a:lnTo>
                  <a:pt x="0" y="6541058"/>
                </a:lnTo>
                <a:close/>
              </a:path>
            </a:pathLst>
          </a:custGeom>
          <a:effectLst>
            <a:outerShdw blurRad="1270000" sx="102000" sy="102000" algn="ctr" rotWithShape="0">
              <a:srgbClr val="E69050">
                <a:alpha val="40000"/>
              </a:srgbClr>
            </a:outerShdw>
          </a:effectLst>
        </p:spPr>
      </p:pic>
      <p:pic>
        <p:nvPicPr>
          <p:cNvPr id="1028" name="Picture 4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42291" flipV="1">
            <a:off x="639214" y="5521176"/>
            <a:ext cx="646840" cy="2055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查看图片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3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99296" flipV="1">
            <a:off x="11420089" y="1709204"/>
            <a:ext cx="1080440" cy="84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0" descr="查看图片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8529">
            <a:off x="3072948" y="5735504"/>
            <a:ext cx="539481" cy="42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10845800" y="351720"/>
            <a:ext cx="999114" cy="314275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10944125" y="416782"/>
            <a:ext cx="79946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DIN" pitchFamily="50" charset="0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>
                  <a:lumMod val="95000"/>
                </a:schemeClr>
              </a:solidFill>
              <a:latin typeface="DIN" pitchFamily="50" charset="0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23" name="直接箭头连接符 22"/>
          <p:cNvCxnSpPr/>
          <p:nvPr/>
        </p:nvCxnSpPr>
        <p:spPr>
          <a:xfrm>
            <a:off x="3360511" y="573662"/>
            <a:ext cx="179614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1489621" y="4131589"/>
            <a:ext cx="2131695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設計師：</a:t>
            </a:r>
            <a:r>
              <a:rPr lang="en-US" altLang="zh-CN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xxxxxxx</a:t>
            </a:r>
            <a:endParaRPr lang="zh-CN" altLang="en-US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7" name="任意多边形: 形状 16"/>
          <p:cNvSpPr/>
          <p:nvPr/>
        </p:nvSpPr>
        <p:spPr>
          <a:xfrm>
            <a:off x="1340762" y="4717663"/>
            <a:ext cx="6031588" cy="487751"/>
          </a:xfrm>
          <a:custGeom>
            <a:avLst/>
            <a:gdLst>
              <a:gd name="connsiteX0" fmla="*/ 558800 w 6792685"/>
              <a:gd name="connsiteY0" fmla="*/ 0 h 1357086"/>
              <a:gd name="connsiteX1" fmla="*/ 6233885 w 6792685"/>
              <a:gd name="connsiteY1" fmla="*/ 0 h 1357086"/>
              <a:gd name="connsiteX2" fmla="*/ 6792685 w 6792685"/>
              <a:gd name="connsiteY2" fmla="*/ 558800 h 1357086"/>
              <a:gd name="connsiteX3" fmla="*/ 6233885 w 6792685"/>
              <a:gd name="connsiteY3" fmla="*/ 1117600 h 1357086"/>
              <a:gd name="connsiteX4" fmla="*/ 1290848 w 6792685"/>
              <a:gd name="connsiteY4" fmla="*/ 1117600 h 1357086"/>
              <a:gd name="connsiteX5" fmla="*/ 975860 w 6792685"/>
              <a:gd name="connsiteY5" fmla="*/ 1357086 h 1357086"/>
              <a:gd name="connsiteX6" fmla="*/ 975860 w 6792685"/>
              <a:gd name="connsiteY6" fmla="*/ 1117600 h 1357086"/>
              <a:gd name="connsiteX7" fmla="*/ 558800 w 6792685"/>
              <a:gd name="connsiteY7" fmla="*/ 1117600 h 1357086"/>
              <a:gd name="connsiteX8" fmla="*/ 0 w 6792685"/>
              <a:gd name="connsiteY8" fmla="*/ 558800 h 1357086"/>
              <a:gd name="connsiteX9" fmla="*/ 558800 w 6792685"/>
              <a:gd name="connsiteY9" fmla="*/ 0 h 1357086"/>
              <a:gd name="connsiteX0-1" fmla="*/ 558800 w 6792685"/>
              <a:gd name="connsiteY0-2" fmla="*/ 0 h 1357086"/>
              <a:gd name="connsiteX1-3" fmla="*/ 6233885 w 6792685"/>
              <a:gd name="connsiteY1-4" fmla="*/ 0 h 1357086"/>
              <a:gd name="connsiteX2-5" fmla="*/ 6792685 w 6792685"/>
              <a:gd name="connsiteY2-6" fmla="*/ 558800 h 1357086"/>
              <a:gd name="connsiteX3-7" fmla="*/ 6233885 w 6792685"/>
              <a:gd name="connsiteY3-8" fmla="*/ 1117600 h 1357086"/>
              <a:gd name="connsiteX4-9" fmla="*/ 1290848 w 6792685"/>
              <a:gd name="connsiteY4-10" fmla="*/ 1117600 h 1357086"/>
              <a:gd name="connsiteX5-11" fmla="*/ 975860 w 6792685"/>
              <a:gd name="connsiteY5-12" fmla="*/ 1357086 h 1357086"/>
              <a:gd name="connsiteX6-13" fmla="*/ 975860 w 6792685"/>
              <a:gd name="connsiteY6-14" fmla="*/ 1117600 h 1357086"/>
              <a:gd name="connsiteX7-15" fmla="*/ 558800 w 6792685"/>
              <a:gd name="connsiteY7-16" fmla="*/ 1117600 h 1357086"/>
              <a:gd name="connsiteX8-17" fmla="*/ 0 w 6792685"/>
              <a:gd name="connsiteY8-18" fmla="*/ 558800 h 1357086"/>
              <a:gd name="connsiteX9-19" fmla="*/ 650240 w 6792685"/>
              <a:gd name="connsiteY9-20" fmla="*/ 91440 h 1357086"/>
              <a:gd name="connsiteX0-21" fmla="*/ 558800 w 6792685"/>
              <a:gd name="connsiteY0-22" fmla="*/ 0 h 1357086"/>
              <a:gd name="connsiteX1-23" fmla="*/ 6233885 w 6792685"/>
              <a:gd name="connsiteY1-24" fmla="*/ 0 h 1357086"/>
              <a:gd name="connsiteX2-25" fmla="*/ 6792685 w 6792685"/>
              <a:gd name="connsiteY2-26" fmla="*/ 558800 h 1357086"/>
              <a:gd name="connsiteX3-27" fmla="*/ 6233885 w 6792685"/>
              <a:gd name="connsiteY3-28" fmla="*/ 1117600 h 1357086"/>
              <a:gd name="connsiteX4-29" fmla="*/ 1290848 w 6792685"/>
              <a:gd name="connsiteY4-30" fmla="*/ 1117600 h 1357086"/>
              <a:gd name="connsiteX5-31" fmla="*/ 975860 w 6792685"/>
              <a:gd name="connsiteY5-32" fmla="*/ 1357086 h 1357086"/>
              <a:gd name="connsiteX6-33" fmla="*/ 975860 w 6792685"/>
              <a:gd name="connsiteY6-34" fmla="*/ 1117600 h 1357086"/>
              <a:gd name="connsiteX7-35" fmla="*/ 558800 w 6792685"/>
              <a:gd name="connsiteY7-36" fmla="*/ 1117600 h 1357086"/>
              <a:gd name="connsiteX8-37" fmla="*/ 0 w 6792685"/>
              <a:gd name="connsiteY8-38" fmla="*/ 558800 h 1357086"/>
              <a:gd name="connsiteX0-39" fmla="*/ 6233885 w 6792685"/>
              <a:gd name="connsiteY0-40" fmla="*/ 0 h 1357086"/>
              <a:gd name="connsiteX1-41" fmla="*/ 6792685 w 6792685"/>
              <a:gd name="connsiteY1-42" fmla="*/ 558800 h 1357086"/>
              <a:gd name="connsiteX2-43" fmla="*/ 6233885 w 6792685"/>
              <a:gd name="connsiteY2-44" fmla="*/ 1117600 h 1357086"/>
              <a:gd name="connsiteX3-45" fmla="*/ 1290848 w 6792685"/>
              <a:gd name="connsiteY3-46" fmla="*/ 1117600 h 1357086"/>
              <a:gd name="connsiteX4-47" fmla="*/ 975860 w 6792685"/>
              <a:gd name="connsiteY4-48" fmla="*/ 1357086 h 1357086"/>
              <a:gd name="connsiteX5-49" fmla="*/ 975860 w 6792685"/>
              <a:gd name="connsiteY5-50" fmla="*/ 1117600 h 1357086"/>
              <a:gd name="connsiteX6-51" fmla="*/ 558800 w 6792685"/>
              <a:gd name="connsiteY6-52" fmla="*/ 1117600 h 1357086"/>
              <a:gd name="connsiteX7-53" fmla="*/ 0 w 6792685"/>
              <a:gd name="connsiteY7-54" fmla="*/ 558800 h 1357086"/>
              <a:gd name="connsiteX0-55" fmla="*/ 6792685 w 6792685"/>
              <a:gd name="connsiteY0-56" fmla="*/ 0 h 798286"/>
              <a:gd name="connsiteX1-57" fmla="*/ 6233885 w 6792685"/>
              <a:gd name="connsiteY1-58" fmla="*/ 558800 h 798286"/>
              <a:gd name="connsiteX2-59" fmla="*/ 1290848 w 6792685"/>
              <a:gd name="connsiteY2-60" fmla="*/ 558800 h 798286"/>
              <a:gd name="connsiteX3-61" fmla="*/ 975860 w 6792685"/>
              <a:gd name="connsiteY3-62" fmla="*/ 798286 h 798286"/>
              <a:gd name="connsiteX4-63" fmla="*/ 975860 w 6792685"/>
              <a:gd name="connsiteY4-64" fmla="*/ 558800 h 798286"/>
              <a:gd name="connsiteX5-65" fmla="*/ 558800 w 6792685"/>
              <a:gd name="connsiteY5-66" fmla="*/ 558800 h 798286"/>
              <a:gd name="connsiteX6-67" fmla="*/ 0 w 6792685"/>
              <a:gd name="connsiteY6-68" fmla="*/ 0 h 798286"/>
              <a:gd name="connsiteX0-69" fmla="*/ 6792685 w 6792685"/>
              <a:gd name="connsiteY0-70" fmla="*/ 0 h 798286"/>
              <a:gd name="connsiteX1-71" fmla="*/ 6473372 w 6792685"/>
              <a:gd name="connsiteY1-72" fmla="*/ 504371 h 798286"/>
              <a:gd name="connsiteX2-73" fmla="*/ 6233885 w 6792685"/>
              <a:gd name="connsiteY2-74" fmla="*/ 558800 h 798286"/>
              <a:gd name="connsiteX3-75" fmla="*/ 1290848 w 6792685"/>
              <a:gd name="connsiteY3-76" fmla="*/ 558800 h 798286"/>
              <a:gd name="connsiteX4-77" fmla="*/ 975860 w 6792685"/>
              <a:gd name="connsiteY4-78" fmla="*/ 798286 h 798286"/>
              <a:gd name="connsiteX5-79" fmla="*/ 975860 w 6792685"/>
              <a:gd name="connsiteY5-80" fmla="*/ 558800 h 798286"/>
              <a:gd name="connsiteX6-81" fmla="*/ 558800 w 6792685"/>
              <a:gd name="connsiteY6-82" fmla="*/ 558800 h 798286"/>
              <a:gd name="connsiteX7-83" fmla="*/ 0 w 6792685"/>
              <a:gd name="connsiteY7-84" fmla="*/ 0 h 798286"/>
              <a:gd name="connsiteX0-85" fmla="*/ 6473372 w 6664907"/>
              <a:gd name="connsiteY0-86" fmla="*/ 504371 h 798286"/>
              <a:gd name="connsiteX1-87" fmla="*/ 6233885 w 6664907"/>
              <a:gd name="connsiteY1-88" fmla="*/ 558800 h 798286"/>
              <a:gd name="connsiteX2-89" fmla="*/ 1290848 w 6664907"/>
              <a:gd name="connsiteY2-90" fmla="*/ 558800 h 798286"/>
              <a:gd name="connsiteX3-91" fmla="*/ 975860 w 6664907"/>
              <a:gd name="connsiteY3-92" fmla="*/ 798286 h 798286"/>
              <a:gd name="connsiteX4-93" fmla="*/ 975860 w 6664907"/>
              <a:gd name="connsiteY4-94" fmla="*/ 558800 h 798286"/>
              <a:gd name="connsiteX5-95" fmla="*/ 558800 w 6664907"/>
              <a:gd name="connsiteY5-96" fmla="*/ 558800 h 798286"/>
              <a:gd name="connsiteX6-97" fmla="*/ 0 w 6664907"/>
              <a:gd name="connsiteY6-98" fmla="*/ 0 h 798286"/>
              <a:gd name="connsiteX0-99" fmla="*/ 6656252 w 6735495"/>
              <a:gd name="connsiteY0-100" fmla="*/ 283391 h 798286"/>
              <a:gd name="connsiteX1-101" fmla="*/ 6233885 w 6735495"/>
              <a:gd name="connsiteY1-102" fmla="*/ 558800 h 798286"/>
              <a:gd name="connsiteX2-103" fmla="*/ 1290848 w 6735495"/>
              <a:gd name="connsiteY2-104" fmla="*/ 558800 h 798286"/>
              <a:gd name="connsiteX3-105" fmla="*/ 975860 w 6735495"/>
              <a:gd name="connsiteY3-106" fmla="*/ 798286 h 798286"/>
              <a:gd name="connsiteX4-107" fmla="*/ 975860 w 6735495"/>
              <a:gd name="connsiteY4-108" fmla="*/ 558800 h 798286"/>
              <a:gd name="connsiteX5-109" fmla="*/ 558800 w 6735495"/>
              <a:gd name="connsiteY5-110" fmla="*/ 558800 h 798286"/>
              <a:gd name="connsiteX6-111" fmla="*/ 0 w 6735495"/>
              <a:gd name="connsiteY6-112" fmla="*/ 0 h 798286"/>
              <a:gd name="connsiteX0-113" fmla="*/ 6854372 w 6854372"/>
              <a:gd name="connsiteY0-114" fmla="*/ 344351 h 798286"/>
              <a:gd name="connsiteX1-115" fmla="*/ 6233885 w 6854372"/>
              <a:gd name="connsiteY1-116" fmla="*/ 558800 h 798286"/>
              <a:gd name="connsiteX2-117" fmla="*/ 1290848 w 6854372"/>
              <a:gd name="connsiteY2-118" fmla="*/ 558800 h 798286"/>
              <a:gd name="connsiteX3-119" fmla="*/ 975860 w 6854372"/>
              <a:gd name="connsiteY3-120" fmla="*/ 798286 h 798286"/>
              <a:gd name="connsiteX4-121" fmla="*/ 975860 w 6854372"/>
              <a:gd name="connsiteY4-122" fmla="*/ 558800 h 798286"/>
              <a:gd name="connsiteX5-123" fmla="*/ 558800 w 6854372"/>
              <a:gd name="connsiteY5-124" fmla="*/ 558800 h 798286"/>
              <a:gd name="connsiteX6-125" fmla="*/ 0 w 6854372"/>
              <a:gd name="connsiteY6-126" fmla="*/ 0 h 798286"/>
              <a:gd name="connsiteX0-127" fmla="*/ 6854372 w 6854926"/>
              <a:gd name="connsiteY0-128" fmla="*/ 344351 h 798286"/>
              <a:gd name="connsiteX1-129" fmla="*/ 6233885 w 6854926"/>
              <a:gd name="connsiteY1-130" fmla="*/ 558800 h 798286"/>
              <a:gd name="connsiteX2-131" fmla="*/ 1290848 w 6854926"/>
              <a:gd name="connsiteY2-132" fmla="*/ 558800 h 798286"/>
              <a:gd name="connsiteX3-133" fmla="*/ 975860 w 6854926"/>
              <a:gd name="connsiteY3-134" fmla="*/ 798286 h 798286"/>
              <a:gd name="connsiteX4-135" fmla="*/ 975860 w 6854926"/>
              <a:gd name="connsiteY4-136" fmla="*/ 558800 h 798286"/>
              <a:gd name="connsiteX5-137" fmla="*/ 558800 w 6854926"/>
              <a:gd name="connsiteY5-138" fmla="*/ 558800 h 798286"/>
              <a:gd name="connsiteX6-139" fmla="*/ 0 w 6854926"/>
              <a:gd name="connsiteY6-140" fmla="*/ 0 h 798286"/>
              <a:gd name="connsiteX0-141" fmla="*/ 6854372 w 6854372"/>
              <a:gd name="connsiteY0-142" fmla="*/ 344351 h 798286"/>
              <a:gd name="connsiteX1-143" fmla="*/ 6233885 w 6854372"/>
              <a:gd name="connsiteY1-144" fmla="*/ 558800 h 798286"/>
              <a:gd name="connsiteX2-145" fmla="*/ 1290848 w 6854372"/>
              <a:gd name="connsiteY2-146" fmla="*/ 558800 h 798286"/>
              <a:gd name="connsiteX3-147" fmla="*/ 975860 w 6854372"/>
              <a:gd name="connsiteY3-148" fmla="*/ 798286 h 798286"/>
              <a:gd name="connsiteX4-149" fmla="*/ 975860 w 6854372"/>
              <a:gd name="connsiteY4-150" fmla="*/ 558800 h 798286"/>
              <a:gd name="connsiteX5-151" fmla="*/ 558800 w 6854372"/>
              <a:gd name="connsiteY5-152" fmla="*/ 558800 h 798286"/>
              <a:gd name="connsiteX6-153" fmla="*/ 0 w 6854372"/>
              <a:gd name="connsiteY6-154" fmla="*/ 0 h 798286"/>
              <a:gd name="connsiteX0-155" fmla="*/ 6773092 w 6773092"/>
              <a:gd name="connsiteY0-156" fmla="*/ 171631 h 625566"/>
              <a:gd name="connsiteX1-157" fmla="*/ 6152605 w 6773092"/>
              <a:gd name="connsiteY1-158" fmla="*/ 386080 h 625566"/>
              <a:gd name="connsiteX2-159" fmla="*/ 1209568 w 6773092"/>
              <a:gd name="connsiteY2-160" fmla="*/ 386080 h 625566"/>
              <a:gd name="connsiteX3-161" fmla="*/ 894580 w 6773092"/>
              <a:gd name="connsiteY3-162" fmla="*/ 625566 h 625566"/>
              <a:gd name="connsiteX4-163" fmla="*/ 894580 w 6773092"/>
              <a:gd name="connsiteY4-164" fmla="*/ 386080 h 625566"/>
              <a:gd name="connsiteX5-165" fmla="*/ 477520 w 6773092"/>
              <a:gd name="connsiteY5-166" fmla="*/ 386080 h 625566"/>
              <a:gd name="connsiteX6-167" fmla="*/ 0 w 6773092"/>
              <a:gd name="connsiteY6-168" fmla="*/ 0 h 625566"/>
              <a:gd name="connsiteX0-169" fmla="*/ 6773092 w 6773092"/>
              <a:gd name="connsiteY0-170" fmla="*/ 171631 h 625566"/>
              <a:gd name="connsiteX1-171" fmla="*/ 6152605 w 6773092"/>
              <a:gd name="connsiteY1-172" fmla="*/ 386080 h 625566"/>
              <a:gd name="connsiteX2-173" fmla="*/ 1209568 w 6773092"/>
              <a:gd name="connsiteY2-174" fmla="*/ 386080 h 625566"/>
              <a:gd name="connsiteX3-175" fmla="*/ 894580 w 6773092"/>
              <a:gd name="connsiteY3-176" fmla="*/ 625566 h 625566"/>
              <a:gd name="connsiteX4-177" fmla="*/ 894580 w 6773092"/>
              <a:gd name="connsiteY4-178" fmla="*/ 386080 h 625566"/>
              <a:gd name="connsiteX5-179" fmla="*/ 477520 w 6773092"/>
              <a:gd name="connsiteY5-180" fmla="*/ 386080 h 625566"/>
              <a:gd name="connsiteX6-181" fmla="*/ 0 w 6773092"/>
              <a:gd name="connsiteY6-182" fmla="*/ 0 h 625566"/>
              <a:gd name="connsiteX0-183" fmla="*/ 6773092 w 6773092"/>
              <a:gd name="connsiteY0-184" fmla="*/ 171631 h 625566"/>
              <a:gd name="connsiteX1-185" fmla="*/ 6152605 w 6773092"/>
              <a:gd name="connsiteY1-186" fmla="*/ 386080 h 625566"/>
              <a:gd name="connsiteX2-187" fmla="*/ 1209568 w 6773092"/>
              <a:gd name="connsiteY2-188" fmla="*/ 386080 h 625566"/>
              <a:gd name="connsiteX3-189" fmla="*/ 894580 w 6773092"/>
              <a:gd name="connsiteY3-190" fmla="*/ 625566 h 625566"/>
              <a:gd name="connsiteX4-191" fmla="*/ 894580 w 6773092"/>
              <a:gd name="connsiteY4-192" fmla="*/ 386080 h 625566"/>
              <a:gd name="connsiteX5-193" fmla="*/ 477520 w 6773092"/>
              <a:gd name="connsiteY5-194" fmla="*/ 386080 h 625566"/>
              <a:gd name="connsiteX6-195" fmla="*/ 0 w 6773092"/>
              <a:gd name="connsiteY6-196" fmla="*/ 0 h 62556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6773092" h="625566">
                <a:moveTo>
                  <a:pt x="6773092" y="171631"/>
                </a:moveTo>
                <a:cubicBezTo>
                  <a:pt x="6702819" y="333344"/>
                  <a:pt x="6489309" y="345258"/>
                  <a:pt x="6152605" y="386080"/>
                </a:cubicBezTo>
                <a:lnTo>
                  <a:pt x="1209568" y="386080"/>
                </a:lnTo>
                <a:lnTo>
                  <a:pt x="894580" y="625566"/>
                </a:lnTo>
                <a:lnTo>
                  <a:pt x="894580" y="386080"/>
                </a:lnTo>
                <a:lnTo>
                  <a:pt x="477520" y="386080"/>
                </a:lnTo>
                <a:cubicBezTo>
                  <a:pt x="168903" y="386080"/>
                  <a:pt x="69850" y="305617"/>
                  <a:pt x="0" y="0"/>
                </a:cubicBezTo>
              </a:path>
            </a:pathLst>
          </a:custGeom>
          <a:ln w="22225">
            <a:gradFill flip="none" rotWithShape="1">
              <a:gsLst>
                <a:gs pos="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矩形: 圆角 19"/>
          <p:cNvSpPr/>
          <p:nvPr>
            <p:custDataLst>
              <p:tags r:id="rId8"/>
            </p:custDataLst>
          </p:nvPr>
        </p:nvSpPr>
        <p:spPr>
          <a:xfrm>
            <a:off x="1350010" y="4134485"/>
            <a:ext cx="2860040" cy="363855"/>
          </a:xfrm>
          <a:prstGeom prst="roundRect">
            <a:avLst>
              <a:gd name="adj" fmla="val 50000"/>
            </a:avLst>
          </a:prstGeom>
          <a:gradFill>
            <a:gsLst>
              <a:gs pos="5000">
                <a:srgbClr val="E69050"/>
              </a:gs>
              <a:gs pos="100000">
                <a:srgbClr val="FDE4AD"/>
              </a:gs>
            </a:gsLst>
            <a:lin ang="10800000" scaled="1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89599" y="4160936"/>
            <a:ext cx="255016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p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設計師：</a:t>
            </a:r>
            <a:r>
              <a:rPr lang="en-US" altLang="zh-CN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MKTGTOOL</a:t>
            </a:r>
            <a:endParaRPr lang="en-US" altLang="zh-CN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直接连接符 14"/>
          <p:cNvCxnSpPr/>
          <p:nvPr/>
        </p:nvCxnSpPr>
        <p:spPr>
          <a:xfrm>
            <a:off x="6031049" y="3796351"/>
            <a:ext cx="6181271" cy="0"/>
          </a:xfrm>
          <a:prstGeom prst="line">
            <a:avLst/>
          </a:prstGeom>
          <a:ln>
            <a:solidFill>
              <a:schemeClr val="bg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72" name="椭圆 71"/>
          <p:cNvSpPr/>
          <p:nvPr/>
        </p:nvSpPr>
        <p:spPr>
          <a:xfrm>
            <a:off x="6631378" y="4063061"/>
            <a:ext cx="1090613" cy="1090613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grpSp>
        <p:nvGrpSpPr>
          <p:cNvPr id="185" name="图形 58"/>
          <p:cNvGrpSpPr/>
          <p:nvPr/>
        </p:nvGrpSpPr>
        <p:grpSpPr>
          <a:xfrm>
            <a:off x="6843508" y="4239942"/>
            <a:ext cx="666353" cy="666354"/>
            <a:chOff x="6271955" y="5019156"/>
            <a:chExt cx="1020698" cy="1020698"/>
          </a:xfrm>
          <a:solidFill>
            <a:schemeClr val="tx1"/>
          </a:solidFill>
        </p:grpSpPr>
        <p:sp>
          <p:nvSpPr>
            <p:cNvPr id="186" name="任意多边形: 形状 185"/>
            <p:cNvSpPr/>
            <p:nvPr/>
          </p:nvSpPr>
          <p:spPr>
            <a:xfrm>
              <a:off x="6271955" y="5019156"/>
              <a:ext cx="1020697" cy="1020698"/>
            </a:xfrm>
            <a:custGeom>
              <a:avLst/>
              <a:gdLst>
                <a:gd name="connsiteX0" fmla="*/ 962041 w 1020697"/>
                <a:gd name="connsiteY0" fmla="*/ 793296 h 1020698"/>
                <a:gd name="connsiteX1" fmla="*/ 856069 w 1020697"/>
                <a:gd name="connsiteY1" fmla="*/ 761505 h 1020698"/>
                <a:gd name="connsiteX2" fmla="*/ 856069 w 1020697"/>
                <a:gd name="connsiteY2" fmla="*/ 736335 h 1020698"/>
                <a:gd name="connsiteX3" fmla="*/ 905458 w 1020697"/>
                <a:gd name="connsiteY3" fmla="*/ 642052 h 1020698"/>
                <a:gd name="connsiteX4" fmla="*/ 905458 w 1020697"/>
                <a:gd name="connsiteY4" fmla="*/ 584134 h 1020698"/>
                <a:gd name="connsiteX5" fmla="*/ 935618 w 1020697"/>
                <a:gd name="connsiteY5" fmla="*/ 552399 h 1020698"/>
                <a:gd name="connsiteX6" fmla="*/ 947572 w 1020697"/>
                <a:gd name="connsiteY6" fmla="*/ 534465 h 1020698"/>
                <a:gd name="connsiteX7" fmla="*/ 905242 w 1020697"/>
                <a:gd name="connsiteY7" fmla="*/ 520356 h 1020698"/>
                <a:gd name="connsiteX8" fmla="*/ 905458 w 1020697"/>
                <a:gd name="connsiteY8" fmla="*/ 510349 h 1020698"/>
                <a:gd name="connsiteX9" fmla="*/ 625589 w 1020697"/>
                <a:gd name="connsiteY9" fmla="*/ 132643 h 1020698"/>
                <a:gd name="connsiteX10" fmla="*/ 625589 w 1020697"/>
                <a:gd name="connsiteY10" fmla="*/ 102660 h 1020698"/>
                <a:gd name="connsiteX11" fmla="*/ 586064 w 1020697"/>
                <a:gd name="connsiteY11" fmla="*/ 35956 h 1020698"/>
                <a:gd name="connsiteX12" fmla="*/ 582189 w 1020697"/>
                <a:gd name="connsiteY12" fmla="*/ 32106 h 1020698"/>
                <a:gd name="connsiteX13" fmla="*/ 504706 w 1020697"/>
                <a:gd name="connsiteY13" fmla="*/ 0 h 1020698"/>
                <a:gd name="connsiteX14" fmla="*/ 395109 w 1020697"/>
                <a:gd name="connsiteY14" fmla="*/ 109597 h 1020698"/>
                <a:gd name="connsiteX15" fmla="*/ 395109 w 1020697"/>
                <a:gd name="connsiteY15" fmla="*/ 132643 h 1020698"/>
                <a:gd name="connsiteX16" fmla="*/ 115240 w 1020697"/>
                <a:gd name="connsiteY16" fmla="*/ 510349 h 1020698"/>
                <a:gd name="connsiteX17" fmla="*/ 118480 w 1020697"/>
                <a:gd name="connsiteY17" fmla="*/ 561024 h 1020698"/>
                <a:gd name="connsiteX18" fmla="*/ 115240 w 1020697"/>
                <a:gd name="connsiteY18" fmla="*/ 587021 h 1020698"/>
                <a:gd name="connsiteX19" fmla="*/ 115240 w 1020697"/>
                <a:gd name="connsiteY19" fmla="*/ 625589 h 1020698"/>
                <a:gd name="connsiteX20" fmla="*/ 70675 w 1020697"/>
                <a:gd name="connsiteY20" fmla="*/ 729190 h 1020698"/>
                <a:gd name="connsiteX21" fmla="*/ 59019 w 1020697"/>
                <a:gd name="connsiteY21" fmla="*/ 740829 h 1020698"/>
                <a:gd name="connsiteX22" fmla="*/ 70675 w 1020697"/>
                <a:gd name="connsiteY22" fmla="*/ 752468 h 1020698"/>
                <a:gd name="connsiteX23" fmla="*/ 108158 w 1020697"/>
                <a:gd name="connsiteY23" fmla="*/ 778433 h 1020698"/>
                <a:gd name="connsiteX24" fmla="*/ 58657 w 1020697"/>
                <a:gd name="connsiteY24" fmla="*/ 793280 h 1020698"/>
                <a:gd name="connsiteX25" fmla="*/ 0 w 1020697"/>
                <a:gd name="connsiteY25" fmla="*/ 872154 h 1020698"/>
                <a:gd name="connsiteX26" fmla="*/ 0 w 1020697"/>
                <a:gd name="connsiteY26" fmla="*/ 1020698 h 1020698"/>
                <a:gd name="connsiteX27" fmla="*/ 460960 w 1020697"/>
                <a:gd name="connsiteY27" fmla="*/ 1020698 h 1020698"/>
                <a:gd name="connsiteX28" fmla="*/ 460960 w 1020697"/>
                <a:gd name="connsiteY28" fmla="*/ 902017 h 1020698"/>
                <a:gd name="connsiteX29" fmla="*/ 510349 w 1020697"/>
                <a:gd name="connsiteY29" fmla="*/ 905458 h 1020698"/>
                <a:gd name="connsiteX30" fmla="*/ 559738 w 1020697"/>
                <a:gd name="connsiteY30" fmla="*/ 902017 h 1020698"/>
                <a:gd name="connsiteX31" fmla="*/ 559738 w 1020697"/>
                <a:gd name="connsiteY31" fmla="*/ 1020698 h 1020698"/>
                <a:gd name="connsiteX32" fmla="*/ 1020698 w 1020697"/>
                <a:gd name="connsiteY32" fmla="*/ 1020698 h 1020698"/>
                <a:gd name="connsiteX33" fmla="*/ 1020698 w 1020697"/>
                <a:gd name="connsiteY33" fmla="*/ 872154 h 1020698"/>
                <a:gd name="connsiteX34" fmla="*/ 962041 w 1020697"/>
                <a:gd name="connsiteY34" fmla="*/ 793296 h 1020698"/>
                <a:gd name="connsiteX35" fmla="*/ 788290 w 1020697"/>
                <a:gd name="connsiteY35" fmla="*/ 888995 h 1020698"/>
                <a:gd name="connsiteX36" fmla="*/ 792163 w 1020697"/>
                <a:gd name="connsiteY36" fmla="*/ 888995 h 1020698"/>
                <a:gd name="connsiteX37" fmla="*/ 804510 w 1020697"/>
                <a:gd name="connsiteY37" fmla="*/ 987772 h 1020698"/>
                <a:gd name="connsiteX38" fmla="*/ 775942 w 1020697"/>
                <a:gd name="connsiteY38" fmla="*/ 987772 h 1020698"/>
                <a:gd name="connsiteX39" fmla="*/ 794807 w 1020697"/>
                <a:gd name="connsiteY39" fmla="*/ 856069 h 1020698"/>
                <a:gd name="connsiteX40" fmla="*/ 785612 w 1020697"/>
                <a:gd name="connsiteY40" fmla="*/ 856069 h 1020698"/>
                <a:gd name="connsiteX41" fmla="*/ 773915 w 1020697"/>
                <a:gd name="connsiteY41" fmla="*/ 821022 h 1020698"/>
                <a:gd name="connsiteX42" fmla="*/ 790218 w 1020697"/>
                <a:gd name="connsiteY42" fmla="*/ 823144 h 1020698"/>
                <a:gd name="connsiteX43" fmla="*/ 806496 w 1020697"/>
                <a:gd name="connsiteY43" fmla="*/ 821022 h 1020698"/>
                <a:gd name="connsiteX44" fmla="*/ 823144 w 1020697"/>
                <a:gd name="connsiteY44" fmla="*/ 769230 h 1020698"/>
                <a:gd name="connsiteX45" fmla="*/ 790218 w 1020697"/>
                <a:gd name="connsiteY45" fmla="*/ 790218 h 1020698"/>
                <a:gd name="connsiteX46" fmla="*/ 757292 w 1020697"/>
                <a:gd name="connsiteY46" fmla="*/ 769230 h 1020698"/>
                <a:gd name="connsiteX47" fmla="*/ 757292 w 1020697"/>
                <a:gd name="connsiteY47" fmla="*/ 753176 h 1020698"/>
                <a:gd name="connsiteX48" fmla="*/ 787252 w 1020697"/>
                <a:gd name="connsiteY48" fmla="*/ 757292 h 1020698"/>
                <a:gd name="connsiteX49" fmla="*/ 789745 w 1020697"/>
                <a:gd name="connsiteY49" fmla="*/ 757292 h 1020698"/>
                <a:gd name="connsiteX50" fmla="*/ 823144 w 1020697"/>
                <a:gd name="connsiteY50" fmla="*/ 752357 h 1020698"/>
                <a:gd name="connsiteX51" fmla="*/ 872532 w 1020697"/>
                <a:gd name="connsiteY51" fmla="*/ 642052 h 1020698"/>
                <a:gd name="connsiteX52" fmla="*/ 789745 w 1020697"/>
                <a:gd name="connsiteY52" fmla="*/ 724366 h 1020698"/>
                <a:gd name="connsiteX53" fmla="*/ 787252 w 1020697"/>
                <a:gd name="connsiteY53" fmla="*/ 724366 h 1020698"/>
                <a:gd name="connsiteX54" fmla="*/ 731071 w 1020697"/>
                <a:gd name="connsiteY54" fmla="*/ 701088 h 1020698"/>
                <a:gd name="connsiteX55" fmla="*/ 707807 w 1020697"/>
                <a:gd name="connsiteY55" fmla="*/ 644882 h 1020698"/>
                <a:gd name="connsiteX56" fmla="*/ 707823 w 1020697"/>
                <a:gd name="connsiteY56" fmla="*/ 608233 h 1020698"/>
                <a:gd name="connsiteX57" fmla="*/ 758498 w 1020697"/>
                <a:gd name="connsiteY57" fmla="*/ 593966 h 1020698"/>
                <a:gd name="connsiteX58" fmla="*/ 784390 w 1020697"/>
                <a:gd name="connsiteY58" fmla="*/ 602591 h 1020698"/>
                <a:gd name="connsiteX59" fmla="*/ 824671 w 1020697"/>
                <a:gd name="connsiteY59" fmla="*/ 609126 h 1020698"/>
                <a:gd name="connsiteX60" fmla="*/ 829630 w 1020697"/>
                <a:gd name="connsiteY60" fmla="*/ 609126 h 1020698"/>
                <a:gd name="connsiteX61" fmla="*/ 872516 w 1020697"/>
                <a:gd name="connsiteY61" fmla="*/ 601714 h 1020698"/>
                <a:gd name="connsiteX62" fmla="*/ 872516 w 1020697"/>
                <a:gd name="connsiteY62" fmla="*/ 642052 h 1020698"/>
                <a:gd name="connsiteX63" fmla="*/ 609126 w 1020697"/>
                <a:gd name="connsiteY63" fmla="*/ 395109 h 1020698"/>
                <a:gd name="connsiteX64" fmla="*/ 609126 w 1020697"/>
                <a:gd name="connsiteY64" fmla="*/ 510349 h 1020698"/>
                <a:gd name="connsiteX65" fmla="*/ 557809 w 1020697"/>
                <a:gd name="connsiteY65" fmla="*/ 510349 h 1020698"/>
                <a:gd name="connsiteX66" fmla="*/ 543620 w 1020697"/>
                <a:gd name="connsiteY66" fmla="*/ 396774 h 1020698"/>
                <a:gd name="connsiteX67" fmla="*/ 570325 w 1020697"/>
                <a:gd name="connsiteY67" fmla="*/ 316678 h 1020698"/>
                <a:gd name="connsiteX68" fmla="*/ 672718 w 1020697"/>
                <a:gd name="connsiteY68" fmla="*/ 347400 h 1020698"/>
                <a:gd name="connsiteX69" fmla="*/ 707903 w 1020697"/>
                <a:gd name="connsiteY69" fmla="*/ 394730 h 1020698"/>
                <a:gd name="connsiteX70" fmla="*/ 707903 w 1020697"/>
                <a:gd name="connsiteY70" fmla="*/ 510349 h 1020698"/>
                <a:gd name="connsiteX71" fmla="*/ 642052 w 1020697"/>
                <a:gd name="connsiteY71" fmla="*/ 510349 h 1020698"/>
                <a:gd name="connsiteX72" fmla="*/ 642052 w 1020697"/>
                <a:gd name="connsiteY72" fmla="*/ 395109 h 1020698"/>
                <a:gd name="connsiteX73" fmla="*/ 378646 w 1020697"/>
                <a:gd name="connsiteY73" fmla="*/ 395109 h 1020698"/>
                <a:gd name="connsiteX74" fmla="*/ 378646 w 1020697"/>
                <a:gd name="connsiteY74" fmla="*/ 510349 h 1020698"/>
                <a:gd name="connsiteX75" fmla="*/ 312795 w 1020697"/>
                <a:gd name="connsiteY75" fmla="*/ 510349 h 1020698"/>
                <a:gd name="connsiteX76" fmla="*/ 312795 w 1020697"/>
                <a:gd name="connsiteY76" fmla="*/ 394730 h 1020698"/>
                <a:gd name="connsiteX77" fmla="*/ 347994 w 1020697"/>
                <a:gd name="connsiteY77" fmla="*/ 347416 h 1020698"/>
                <a:gd name="connsiteX78" fmla="*/ 450389 w 1020697"/>
                <a:gd name="connsiteY78" fmla="*/ 316694 h 1020698"/>
                <a:gd name="connsiteX79" fmla="*/ 477094 w 1020697"/>
                <a:gd name="connsiteY79" fmla="*/ 396788 h 1020698"/>
                <a:gd name="connsiteX80" fmla="*/ 462891 w 1020697"/>
                <a:gd name="connsiteY80" fmla="*/ 510349 h 1020698"/>
                <a:gd name="connsiteX81" fmla="*/ 411572 w 1020697"/>
                <a:gd name="connsiteY81" fmla="*/ 510349 h 1020698"/>
                <a:gd name="connsiteX82" fmla="*/ 411572 w 1020697"/>
                <a:gd name="connsiteY82" fmla="*/ 395109 h 1020698"/>
                <a:gd name="connsiteX83" fmla="*/ 148166 w 1020697"/>
                <a:gd name="connsiteY83" fmla="*/ 625589 h 1020698"/>
                <a:gd name="connsiteX84" fmla="*/ 148166 w 1020697"/>
                <a:gd name="connsiteY84" fmla="*/ 624665 h 1020698"/>
                <a:gd name="connsiteX85" fmla="*/ 198873 w 1020697"/>
                <a:gd name="connsiteY85" fmla="*/ 610396 h 1020698"/>
                <a:gd name="connsiteX86" fmla="*/ 299001 w 1020697"/>
                <a:gd name="connsiteY86" fmla="*/ 625589 h 1020698"/>
                <a:gd name="connsiteX87" fmla="*/ 312795 w 1020697"/>
                <a:gd name="connsiteY87" fmla="*/ 625589 h 1020698"/>
                <a:gd name="connsiteX88" fmla="*/ 312795 w 1020697"/>
                <a:gd name="connsiteY88" fmla="*/ 642052 h 1020698"/>
                <a:gd name="connsiteX89" fmla="*/ 230480 w 1020697"/>
                <a:gd name="connsiteY89" fmla="*/ 724366 h 1020698"/>
                <a:gd name="connsiteX90" fmla="*/ 148166 w 1020697"/>
                <a:gd name="connsiteY90" fmla="*/ 642052 h 1020698"/>
                <a:gd name="connsiteX91" fmla="*/ 224838 w 1020697"/>
                <a:gd name="connsiteY91" fmla="*/ 510349 h 1020698"/>
                <a:gd name="connsiteX92" fmla="*/ 279050 w 1020697"/>
                <a:gd name="connsiteY92" fmla="*/ 532825 h 1020698"/>
                <a:gd name="connsiteX93" fmla="*/ 286590 w 1020697"/>
                <a:gd name="connsiteY93" fmla="*/ 540340 h 1020698"/>
                <a:gd name="connsiteX94" fmla="*/ 288977 w 1020697"/>
                <a:gd name="connsiteY94" fmla="*/ 541530 h 1020698"/>
                <a:gd name="connsiteX95" fmla="*/ 312795 w 1020697"/>
                <a:gd name="connsiteY95" fmla="*/ 580084 h 1020698"/>
                <a:gd name="connsiteX96" fmla="*/ 312795 w 1020697"/>
                <a:gd name="connsiteY96" fmla="*/ 592663 h 1020698"/>
                <a:gd name="connsiteX97" fmla="*/ 299001 w 1020697"/>
                <a:gd name="connsiteY97" fmla="*/ 592663 h 1020698"/>
                <a:gd name="connsiteX98" fmla="*/ 202755 w 1020697"/>
                <a:gd name="connsiteY98" fmla="*/ 577052 h 1020698"/>
                <a:gd name="connsiteX99" fmla="*/ 196284 w 1020697"/>
                <a:gd name="connsiteY99" fmla="*/ 574881 h 1020698"/>
                <a:gd name="connsiteX100" fmla="*/ 186719 w 1020697"/>
                <a:gd name="connsiteY100" fmla="*/ 579674 h 1020698"/>
                <a:gd name="connsiteX101" fmla="*/ 148166 w 1020697"/>
                <a:gd name="connsiteY101" fmla="*/ 591425 h 1020698"/>
                <a:gd name="connsiteX102" fmla="*/ 148166 w 1020697"/>
                <a:gd name="connsiteY102" fmla="*/ 587021 h 1020698"/>
                <a:gd name="connsiteX103" fmla="*/ 224838 w 1020697"/>
                <a:gd name="connsiteY103" fmla="*/ 510349 h 1020698"/>
                <a:gd name="connsiteX104" fmla="*/ 230480 w 1020697"/>
                <a:gd name="connsiteY104" fmla="*/ 757292 h 1020698"/>
                <a:gd name="connsiteX105" fmla="*/ 263406 w 1020697"/>
                <a:gd name="connsiteY105" fmla="*/ 752438 h 1020698"/>
                <a:gd name="connsiteX106" fmla="*/ 263406 w 1020697"/>
                <a:gd name="connsiteY106" fmla="*/ 769213 h 1020698"/>
                <a:gd name="connsiteX107" fmla="*/ 230480 w 1020697"/>
                <a:gd name="connsiteY107" fmla="*/ 790218 h 1020698"/>
                <a:gd name="connsiteX108" fmla="*/ 197554 w 1020697"/>
                <a:gd name="connsiteY108" fmla="*/ 769230 h 1020698"/>
                <a:gd name="connsiteX109" fmla="*/ 197554 w 1020697"/>
                <a:gd name="connsiteY109" fmla="*/ 752452 h 1020698"/>
                <a:gd name="connsiteX110" fmla="*/ 230480 w 1020697"/>
                <a:gd name="connsiteY110" fmla="*/ 757292 h 1020698"/>
                <a:gd name="connsiteX111" fmla="*/ 228552 w 1020697"/>
                <a:gd name="connsiteY111" fmla="*/ 888995 h 1020698"/>
                <a:gd name="connsiteX112" fmla="*/ 232425 w 1020697"/>
                <a:gd name="connsiteY112" fmla="*/ 888995 h 1020698"/>
                <a:gd name="connsiteX113" fmla="*/ 244772 w 1020697"/>
                <a:gd name="connsiteY113" fmla="*/ 987772 h 1020698"/>
                <a:gd name="connsiteX114" fmla="*/ 216205 w 1020697"/>
                <a:gd name="connsiteY114" fmla="*/ 987772 h 1020698"/>
                <a:gd name="connsiteX115" fmla="*/ 235069 w 1020697"/>
                <a:gd name="connsiteY115" fmla="*/ 856069 h 1020698"/>
                <a:gd name="connsiteX116" fmla="*/ 225875 w 1020697"/>
                <a:gd name="connsiteY116" fmla="*/ 856069 h 1020698"/>
                <a:gd name="connsiteX117" fmla="*/ 214178 w 1020697"/>
                <a:gd name="connsiteY117" fmla="*/ 821022 h 1020698"/>
                <a:gd name="connsiteX118" fmla="*/ 230480 w 1020697"/>
                <a:gd name="connsiteY118" fmla="*/ 823144 h 1020698"/>
                <a:gd name="connsiteX119" fmla="*/ 246758 w 1020697"/>
                <a:gd name="connsiteY119" fmla="*/ 821022 h 1020698"/>
                <a:gd name="connsiteX120" fmla="*/ 296332 w 1020697"/>
                <a:gd name="connsiteY120" fmla="*/ 757292 h 1020698"/>
                <a:gd name="connsiteX121" fmla="*/ 296332 w 1020697"/>
                <a:gd name="connsiteY121" fmla="*/ 736481 h 1020698"/>
                <a:gd name="connsiteX122" fmla="*/ 330062 w 1020697"/>
                <a:gd name="connsiteY122" fmla="*/ 699785 h 1020698"/>
                <a:gd name="connsiteX123" fmla="*/ 355069 w 1020697"/>
                <a:gd name="connsiteY123" fmla="*/ 739350 h 1020698"/>
                <a:gd name="connsiteX124" fmla="*/ 299145 w 1020697"/>
                <a:gd name="connsiteY124" fmla="*/ 757292 h 1020698"/>
                <a:gd name="connsiteX125" fmla="*/ 428035 w 1020697"/>
                <a:gd name="connsiteY125" fmla="*/ 131703 h 1020698"/>
                <a:gd name="connsiteX126" fmla="*/ 470608 w 1020697"/>
                <a:gd name="connsiteY126" fmla="*/ 131703 h 1020698"/>
                <a:gd name="connsiteX127" fmla="*/ 510349 w 1020697"/>
                <a:gd name="connsiteY127" fmla="*/ 119902 h 1020698"/>
                <a:gd name="connsiteX128" fmla="*/ 550092 w 1020697"/>
                <a:gd name="connsiteY128" fmla="*/ 131703 h 1020698"/>
                <a:gd name="connsiteX129" fmla="*/ 592663 w 1020697"/>
                <a:gd name="connsiteY129" fmla="*/ 131703 h 1020698"/>
                <a:gd name="connsiteX130" fmla="*/ 592663 w 1020697"/>
                <a:gd name="connsiteY130" fmla="*/ 164629 h 1020698"/>
                <a:gd name="connsiteX131" fmla="*/ 510349 w 1020697"/>
                <a:gd name="connsiteY131" fmla="*/ 246943 h 1020698"/>
                <a:gd name="connsiteX132" fmla="*/ 428035 w 1020697"/>
                <a:gd name="connsiteY132" fmla="*/ 164629 h 1020698"/>
                <a:gd name="connsiteX133" fmla="*/ 514938 w 1020697"/>
                <a:gd name="connsiteY133" fmla="*/ 378646 h 1020698"/>
                <a:gd name="connsiteX134" fmla="*/ 505744 w 1020697"/>
                <a:gd name="connsiteY134" fmla="*/ 378646 h 1020698"/>
                <a:gd name="connsiteX135" fmla="*/ 494047 w 1020697"/>
                <a:gd name="connsiteY135" fmla="*/ 343599 h 1020698"/>
                <a:gd name="connsiteX136" fmla="*/ 510349 w 1020697"/>
                <a:gd name="connsiteY136" fmla="*/ 345720 h 1020698"/>
                <a:gd name="connsiteX137" fmla="*/ 526627 w 1020697"/>
                <a:gd name="connsiteY137" fmla="*/ 343599 h 1020698"/>
                <a:gd name="connsiteX138" fmla="*/ 510349 w 1020697"/>
                <a:gd name="connsiteY138" fmla="*/ 279869 h 1020698"/>
                <a:gd name="connsiteX139" fmla="*/ 543275 w 1020697"/>
                <a:gd name="connsiteY139" fmla="*/ 275014 h 1020698"/>
                <a:gd name="connsiteX140" fmla="*/ 543275 w 1020697"/>
                <a:gd name="connsiteY140" fmla="*/ 291790 h 1020698"/>
                <a:gd name="connsiteX141" fmla="*/ 510349 w 1020697"/>
                <a:gd name="connsiteY141" fmla="*/ 312795 h 1020698"/>
                <a:gd name="connsiteX142" fmla="*/ 477423 w 1020697"/>
                <a:gd name="connsiteY142" fmla="*/ 291806 h 1020698"/>
                <a:gd name="connsiteX143" fmla="*/ 477423 w 1020697"/>
                <a:gd name="connsiteY143" fmla="*/ 275029 h 1020698"/>
                <a:gd name="connsiteX144" fmla="*/ 510349 w 1020697"/>
                <a:gd name="connsiteY144" fmla="*/ 279869 h 1020698"/>
                <a:gd name="connsiteX145" fmla="*/ 508421 w 1020697"/>
                <a:gd name="connsiteY145" fmla="*/ 411572 h 1020698"/>
                <a:gd name="connsiteX146" fmla="*/ 512294 w 1020697"/>
                <a:gd name="connsiteY146" fmla="*/ 411572 h 1020698"/>
                <a:gd name="connsiteX147" fmla="*/ 524641 w 1020697"/>
                <a:gd name="connsiteY147" fmla="*/ 510349 h 1020698"/>
                <a:gd name="connsiteX148" fmla="*/ 496074 w 1020697"/>
                <a:gd name="connsiteY148" fmla="*/ 510349 h 1020698"/>
                <a:gd name="connsiteX149" fmla="*/ 829646 w 1020697"/>
                <a:gd name="connsiteY149" fmla="*/ 576201 h 1020698"/>
                <a:gd name="connsiteX150" fmla="*/ 824695 w 1020697"/>
                <a:gd name="connsiteY150" fmla="*/ 576201 h 1020698"/>
                <a:gd name="connsiteX151" fmla="*/ 794823 w 1020697"/>
                <a:gd name="connsiteY151" fmla="*/ 571360 h 1020698"/>
                <a:gd name="connsiteX152" fmla="*/ 756039 w 1020697"/>
                <a:gd name="connsiteY152" fmla="*/ 558419 h 1020698"/>
                <a:gd name="connsiteX153" fmla="*/ 746472 w 1020697"/>
                <a:gd name="connsiteY153" fmla="*/ 563211 h 1020698"/>
                <a:gd name="connsiteX154" fmla="*/ 710324 w 1020697"/>
                <a:gd name="connsiteY154" fmla="*/ 574737 h 1020698"/>
                <a:gd name="connsiteX155" fmla="*/ 792525 w 1020697"/>
                <a:gd name="connsiteY155" fmla="*/ 510349 h 1020698"/>
                <a:gd name="connsiteX156" fmla="*/ 839510 w 1020697"/>
                <a:gd name="connsiteY156" fmla="*/ 524569 h 1020698"/>
                <a:gd name="connsiteX157" fmla="*/ 893689 w 1020697"/>
                <a:gd name="connsiteY157" fmla="*/ 551193 h 1020698"/>
                <a:gd name="connsiteX158" fmla="*/ 829646 w 1020697"/>
                <a:gd name="connsiteY158" fmla="*/ 576201 h 1020698"/>
                <a:gd name="connsiteX159" fmla="*/ 872331 w 1020697"/>
                <a:gd name="connsiteY159" fmla="*/ 505558 h 1020698"/>
                <a:gd name="connsiteX160" fmla="*/ 857765 w 1020697"/>
                <a:gd name="connsiteY160" fmla="*/ 497197 h 1020698"/>
                <a:gd name="connsiteX161" fmla="*/ 792525 w 1020697"/>
                <a:gd name="connsiteY161" fmla="*/ 477440 h 1020698"/>
                <a:gd name="connsiteX162" fmla="*/ 740829 w 1020697"/>
                <a:gd name="connsiteY162" fmla="*/ 489569 h 1020698"/>
                <a:gd name="connsiteX163" fmla="*/ 740829 w 1020697"/>
                <a:gd name="connsiteY163" fmla="*/ 394747 h 1020698"/>
                <a:gd name="connsiteX164" fmla="*/ 682172 w 1020697"/>
                <a:gd name="connsiteY164" fmla="*/ 315890 h 1020698"/>
                <a:gd name="connsiteX165" fmla="*/ 576201 w 1020697"/>
                <a:gd name="connsiteY165" fmla="*/ 284081 h 1020698"/>
                <a:gd name="connsiteX166" fmla="*/ 576201 w 1020697"/>
                <a:gd name="connsiteY166" fmla="*/ 259058 h 1020698"/>
                <a:gd name="connsiteX167" fmla="*/ 625462 w 1020697"/>
                <a:gd name="connsiteY167" fmla="*/ 167097 h 1020698"/>
                <a:gd name="connsiteX168" fmla="*/ 872331 w 1020697"/>
                <a:gd name="connsiteY168" fmla="*/ 505558 h 1020698"/>
                <a:gd name="connsiteX169" fmla="*/ 504706 w 1020697"/>
                <a:gd name="connsiteY169" fmla="*/ 32926 h 1020698"/>
                <a:gd name="connsiteX170" fmla="*/ 558919 w 1020697"/>
                <a:gd name="connsiteY170" fmla="*/ 55401 h 1020698"/>
                <a:gd name="connsiteX171" fmla="*/ 566459 w 1020697"/>
                <a:gd name="connsiteY171" fmla="*/ 62917 h 1020698"/>
                <a:gd name="connsiteX172" fmla="*/ 568846 w 1020697"/>
                <a:gd name="connsiteY172" fmla="*/ 64107 h 1020698"/>
                <a:gd name="connsiteX173" fmla="*/ 592116 w 1020697"/>
                <a:gd name="connsiteY173" fmla="*/ 98761 h 1020698"/>
                <a:gd name="connsiteX174" fmla="*/ 550092 w 1020697"/>
                <a:gd name="connsiteY174" fmla="*/ 98761 h 1020698"/>
                <a:gd name="connsiteX175" fmla="*/ 521988 w 1020697"/>
                <a:gd name="connsiteY175" fmla="*/ 87121 h 1020698"/>
                <a:gd name="connsiteX176" fmla="*/ 510349 w 1020697"/>
                <a:gd name="connsiteY176" fmla="*/ 75482 h 1020698"/>
                <a:gd name="connsiteX177" fmla="*/ 498693 w 1020697"/>
                <a:gd name="connsiteY177" fmla="*/ 87138 h 1020698"/>
                <a:gd name="connsiteX178" fmla="*/ 470608 w 1020697"/>
                <a:gd name="connsiteY178" fmla="*/ 98777 h 1020698"/>
                <a:gd name="connsiteX179" fmla="*/ 429136 w 1020697"/>
                <a:gd name="connsiteY179" fmla="*/ 98777 h 1020698"/>
                <a:gd name="connsiteX180" fmla="*/ 504706 w 1020697"/>
                <a:gd name="connsiteY180" fmla="*/ 32926 h 1020698"/>
                <a:gd name="connsiteX181" fmla="*/ 395239 w 1020697"/>
                <a:gd name="connsiteY181" fmla="*/ 167113 h 1020698"/>
                <a:gd name="connsiteX182" fmla="*/ 444498 w 1020697"/>
                <a:gd name="connsiteY182" fmla="*/ 259074 h 1020698"/>
                <a:gd name="connsiteX183" fmla="*/ 444498 w 1020697"/>
                <a:gd name="connsiteY183" fmla="*/ 284098 h 1020698"/>
                <a:gd name="connsiteX184" fmla="*/ 338526 w 1020697"/>
                <a:gd name="connsiteY184" fmla="*/ 315890 h 1020698"/>
                <a:gd name="connsiteX185" fmla="*/ 279869 w 1020697"/>
                <a:gd name="connsiteY185" fmla="*/ 394730 h 1020698"/>
                <a:gd name="connsiteX186" fmla="*/ 279869 w 1020697"/>
                <a:gd name="connsiteY186" fmla="*/ 492335 h 1020698"/>
                <a:gd name="connsiteX187" fmla="*/ 224838 w 1020697"/>
                <a:gd name="connsiteY187" fmla="*/ 477423 h 1020698"/>
                <a:gd name="connsiteX188" fmla="*/ 148230 w 1020697"/>
                <a:gd name="connsiteY188" fmla="*/ 508781 h 1020698"/>
                <a:gd name="connsiteX189" fmla="*/ 395239 w 1020697"/>
                <a:gd name="connsiteY189" fmla="*/ 167113 h 1020698"/>
                <a:gd name="connsiteX190" fmla="*/ 131261 w 1020697"/>
                <a:gd name="connsiteY190" fmla="*/ 700363 h 1020698"/>
                <a:gd name="connsiteX191" fmla="*/ 164629 w 1020697"/>
                <a:gd name="connsiteY191" fmla="*/ 736481 h 1020698"/>
                <a:gd name="connsiteX192" fmla="*/ 164629 w 1020697"/>
                <a:gd name="connsiteY192" fmla="*/ 757292 h 1020698"/>
                <a:gd name="connsiteX193" fmla="*/ 161815 w 1020697"/>
                <a:gd name="connsiteY193" fmla="*/ 757292 h 1020698"/>
                <a:gd name="connsiteX194" fmla="*/ 105972 w 1020697"/>
                <a:gd name="connsiteY194" fmla="*/ 739399 h 1020698"/>
                <a:gd name="connsiteX195" fmla="*/ 131261 w 1020697"/>
                <a:gd name="connsiteY195" fmla="*/ 700363 h 1020698"/>
                <a:gd name="connsiteX196" fmla="*/ 32926 w 1020697"/>
                <a:gd name="connsiteY196" fmla="*/ 872154 h 1020698"/>
                <a:gd name="connsiteX197" fmla="*/ 68126 w 1020697"/>
                <a:gd name="connsiteY197" fmla="*/ 824839 h 1020698"/>
                <a:gd name="connsiteX198" fmla="*/ 170521 w 1020697"/>
                <a:gd name="connsiteY198" fmla="*/ 794117 h 1020698"/>
                <a:gd name="connsiteX199" fmla="*/ 197225 w 1020697"/>
                <a:gd name="connsiteY199" fmla="*/ 874211 h 1020698"/>
                <a:gd name="connsiteX200" fmla="*/ 183021 w 1020697"/>
                <a:gd name="connsiteY200" fmla="*/ 987772 h 1020698"/>
                <a:gd name="connsiteX201" fmla="*/ 131703 w 1020697"/>
                <a:gd name="connsiteY201" fmla="*/ 987772 h 1020698"/>
                <a:gd name="connsiteX202" fmla="*/ 131703 w 1020697"/>
                <a:gd name="connsiteY202" fmla="*/ 872532 h 1020698"/>
                <a:gd name="connsiteX203" fmla="*/ 98777 w 1020697"/>
                <a:gd name="connsiteY203" fmla="*/ 872532 h 1020698"/>
                <a:gd name="connsiteX204" fmla="*/ 98777 w 1020697"/>
                <a:gd name="connsiteY204" fmla="*/ 987772 h 1020698"/>
                <a:gd name="connsiteX205" fmla="*/ 32926 w 1020697"/>
                <a:gd name="connsiteY205" fmla="*/ 987772 h 1020698"/>
                <a:gd name="connsiteX206" fmla="*/ 428035 w 1020697"/>
                <a:gd name="connsiteY206" fmla="*/ 987772 h 1020698"/>
                <a:gd name="connsiteX207" fmla="*/ 362183 w 1020697"/>
                <a:gd name="connsiteY207" fmla="*/ 987772 h 1020698"/>
                <a:gd name="connsiteX208" fmla="*/ 362183 w 1020697"/>
                <a:gd name="connsiteY208" fmla="*/ 872532 h 1020698"/>
                <a:gd name="connsiteX209" fmla="*/ 329257 w 1020697"/>
                <a:gd name="connsiteY209" fmla="*/ 872532 h 1020698"/>
                <a:gd name="connsiteX210" fmla="*/ 329257 w 1020697"/>
                <a:gd name="connsiteY210" fmla="*/ 987772 h 1020698"/>
                <a:gd name="connsiteX211" fmla="*/ 277941 w 1020697"/>
                <a:gd name="connsiteY211" fmla="*/ 987772 h 1020698"/>
                <a:gd name="connsiteX212" fmla="*/ 263752 w 1020697"/>
                <a:gd name="connsiteY212" fmla="*/ 874197 h 1020698"/>
                <a:gd name="connsiteX213" fmla="*/ 290457 w 1020697"/>
                <a:gd name="connsiteY213" fmla="*/ 794101 h 1020698"/>
                <a:gd name="connsiteX214" fmla="*/ 392849 w 1020697"/>
                <a:gd name="connsiteY214" fmla="*/ 824823 h 1020698"/>
                <a:gd name="connsiteX215" fmla="*/ 428035 w 1020697"/>
                <a:gd name="connsiteY215" fmla="*/ 872154 h 1020698"/>
                <a:gd name="connsiteX216" fmla="*/ 560003 w 1020697"/>
                <a:gd name="connsiteY216" fmla="*/ 868810 h 1020698"/>
                <a:gd name="connsiteX217" fmla="*/ 460695 w 1020697"/>
                <a:gd name="connsiteY217" fmla="*/ 868810 h 1020698"/>
                <a:gd name="connsiteX218" fmla="*/ 402303 w 1020697"/>
                <a:gd name="connsiteY218" fmla="*/ 793296 h 1020698"/>
                <a:gd name="connsiteX219" fmla="*/ 352801 w 1020697"/>
                <a:gd name="connsiteY219" fmla="*/ 778449 h 1020698"/>
                <a:gd name="connsiteX220" fmla="*/ 390302 w 1020697"/>
                <a:gd name="connsiteY220" fmla="*/ 752468 h 1020698"/>
                <a:gd name="connsiteX221" fmla="*/ 401941 w 1020697"/>
                <a:gd name="connsiteY221" fmla="*/ 740829 h 1020698"/>
                <a:gd name="connsiteX222" fmla="*/ 390285 w 1020697"/>
                <a:gd name="connsiteY222" fmla="*/ 729190 h 1020698"/>
                <a:gd name="connsiteX223" fmla="*/ 345720 w 1020697"/>
                <a:gd name="connsiteY223" fmla="*/ 621603 h 1020698"/>
                <a:gd name="connsiteX224" fmla="*/ 345720 w 1020697"/>
                <a:gd name="connsiteY224" fmla="*/ 580084 h 1020698"/>
                <a:gd name="connsiteX225" fmla="*/ 336155 w 1020697"/>
                <a:gd name="connsiteY225" fmla="*/ 543275 h 1020698"/>
                <a:gd name="connsiteX226" fmla="*/ 687076 w 1020697"/>
                <a:gd name="connsiteY226" fmla="*/ 543275 h 1020698"/>
                <a:gd name="connsiteX227" fmla="*/ 674914 w 1020697"/>
                <a:gd name="connsiteY227" fmla="*/ 594954 h 1020698"/>
                <a:gd name="connsiteX228" fmla="*/ 674881 w 1020697"/>
                <a:gd name="connsiteY228" fmla="*/ 644849 h 1020698"/>
                <a:gd name="connsiteX229" fmla="*/ 707776 w 1020697"/>
                <a:gd name="connsiteY229" fmla="*/ 724350 h 1020698"/>
                <a:gd name="connsiteX230" fmla="*/ 724366 w 1020697"/>
                <a:gd name="connsiteY230" fmla="*/ 738033 h 1020698"/>
                <a:gd name="connsiteX231" fmla="*/ 724366 w 1020697"/>
                <a:gd name="connsiteY231" fmla="*/ 761488 h 1020698"/>
                <a:gd name="connsiteX232" fmla="*/ 618395 w 1020697"/>
                <a:gd name="connsiteY232" fmla="*/ 793280 h 1020698"/>
                <a:gd name="connsiteX233" fmla="*/ 560003 w 1020697"/>
                <a:gd name="connsiteY233" fmla="*/ 868810 h 1020698"/>
                <a:gd name="connsiteX234" fmla="*/ 592663 w 1020697"/>
                <a:gd name="connsiteY234" fmla="*/ 872154 h 1020698"/>
                <a:gd name="connsiteX235" fmla="*/ 627863 w 1020697"/>
                <a:gd name="connsiteY235" fmla="*/ 824839 h 1020698"/>
                <a:gd name="connsiteX236" fmla="*/ 730258 w 1020697"/>
                <a:gd name="connsiteY236" fmla="*/ 794117 h 1020698"/>
                <a:gd name="connsiteX237" fmla="*/ 756963 w 1020697"/>
                <a:gd name="connsiteY237" fmla="*/ 874211 h 1020698"/>
                <a:gd name="connsiteX238" fmla="*/ 742759 w 1020697"/>
                <a:gd name="connsiteY238" fmla="*/ 987772 h 1020698"/>
                <a:gd name="connsiteX239" fmla="*/ 691441 w 1020697"/>
                <a:gd name="connsiteY239" fmla="*/ 987772 h 1020698"/>
                <a:gd name="connsiteX240" fmla="*/ 691441 w 1020697"/>
                <a:gd name="connsiteY240" fmla="*/ 872532 h 1020698"/>
                <a:gd name="connsiteX241" fmla="*/ 658515 w 1020697"/>
                <a:gd name="connsiteY241" fmla="*/ 872532 h 1020698"/>
                <a:gd name="connsiteX242" fmla="*/ 658515 w 1020697"/>
                <a:gd name="connsiteY242" fmla="*/ 987772 h 1020698"/>
                <a:gd name="connsiteX243" fmla="*/ 592663 w 1020697"/>
                <a:gd name="connsiteY243" fmla="*/ 987772 h 1020698"/>
                <a:gd name="connsiteX244" fmla="*/ 987772 w 1020697"/>
                <a:gd name="connsiteY244" fmla="*/ 987772 h 1020698"/>
                <a:gd name="connsiteX245" fmla="*/ 921921 w 1020697"/>
                <a:gd name="connsiteY245" fmla="*/ 987772 h 1020698"/>
                <a:gd name="connsiteX246" fmla="*/ 921921 w 1020697"/>
                <a:gd name="connsiteY246" fmla="*/ 872532 h 1020698"/>
                <a:gd name="connsiteX247" fmla="*/ 888995 w 1020697"/>
                <a:gd name="connsiteY247" fmla="*/ 872532 h 1020698"/>
                <a:gd name="connsiteX248" fmla="*/ 888995 w 1020697"/>
                <a:gd name="connsiteY248" fmla="*/ 987772 h 1020698"/>
                <a:gd name="connsiteX249" fmla="*/ 837678 w 1020697"/>
                <a:gd name="connsiteY249" fmla="*/ 987772 h 1020698"/>
                <a:gd name="connsiteX250" fmla="*/ 823489 w 1020697"/>
                <a:gd name="connsiteY250" fmla="*/ 874197 h 1020698"/>
                <a:gd name="connsiteX251" fmla="*/ 850194 w 1020697"/>
                <a:gd name="connsiteY251" fmla="*/ 794101 h 1020698"/>
                <a:gd name="connsiteX252" fmla="*/ 952587 w 1020697"/>
                <a:gd name="connsiteY252" fmla="*/ 824823 h 1020698"/>
                <a:gd name="connsiteX253" fmla="*/ 987772 w 1020697"/>
                <a:gd name="connsiteY253" fmla="*/ 872154 h 1020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</a:cxnLst>
              <a:rect l="l" t="t" r="r" b="b"/>
              <a:pathLst>
                <a:path w="1020697" h="1020698">
                  <a:moveTo>
                    <a:pt x="962041" y="793296"/>
                  </a:moveTo>
                  <a:lnTo>
                    <a:pt x="856069" y="761505"/>
                  </a:lnTo>
                  <a:lnTo>
                    <a:pt x="856069" y="736335"/>
                  </a:lnTo>
                  <a:cubicBezTo>
                    <a:pt x="885884" y="715460"/>
                    <a:pt x="905458" y="681024"/>
                    <a:pt x="905458" y="642052"/>
                  </a:cubicBezTo>
                  <a:lnTo>
                    <a:pt x="905458" y="584134"/>
                  </a:lnTo>
                  <a:cubicBezTo>
                    <a:pt x="917097" y="575509"/>
                    <a:pt x="927339" y="564827"/>
                    <a:pt x="935618" y="552399"/>
                  </a:cubicBezTo>
                  <a:lnTo>
                    <a:pt x="947572" y="534465"/>
                  </a:lnTo>
                  <a:lnTo>
                    <a:pt x="905242" y="520356"/>
                  </a:lnTo>
                  <a:cubicBezTo>
                    <a:pt x="905330" y="517029"/>
                    <a:pt x="905458" y="513709"/>
                    <a:pt x="905458" y="510349"/>
                  </a:cubicBezTo>
                  <a:cubicBezTo>
                    <a:pt x="905458" y="336355"/>
                    <a:pt x="790926" y="183021"/>
                    <a:pt x="625589" y="132643"/>
                  </a:cubicBezTo>
                  <a:lnTo>
                    <a:pt x="625589" y="102660"/>
                  </a:lnTo>
                  <a:cubicBezTo>
                    <a:pt x="625589" y="74629"/>
                    <a:pt x="610509" y="49340"/>
                    <a:pt x="586064" y="35956"/>
                  </a:cubicBezTo>
                  <a:lnTo>
                    <a:pt x="582189" y="32106"/>
                  </a:lnTo>
                  <a:cubicBezTo>
                    <a:pt x="561497" y="11391"/>
                    <a:pt x="533990" y="0"/>
                    <a:pt x="504706" y="0"/>
                  </a:cubicBezTo>
                  <a:cubicBezTo>
                    <a:pt x="444265" y="0"/>
                    <a:pt x="395109" y="49155"/>
                    <a:pt x="395109" y="109597"/>
                  </a:cubicBezTo>
                  <a:lnTo>
                    <a:pt x="395109" y="132643"/>
                  </a:lnTo>
                  <a:cubicBezTo>
                    <a:pt x="229772" y="183021"/>
                    <a:pt x="115240" y="336355"/>
                    <a:pt x="115240" y="510349"/>
                  </a:cubicBezTo>
                  <a:cubicBezTo>
                    <a:pt x="115240" y="527302"/>
                    <a:pt x="116341" y="544345"/>
                    <a:pt x="118480" y="561024"/>
                  </a:cubicBezTo>
                  <a:cubicBezTo>
                    <a:pt x="116446" y="569368"/>
                    <a:pt x="115240" y="578042"/>
                    <a:pt x="115240" y="587021"/>
                  </a:cubicBezTo>
                  <a:lnTo>
                    <a:pt x="115240" y="625589"/>
                  </a:lnTo>
                  <a:cubicBezTo>
                    <a:pt x="115240" y="664752"/>
                    <a:pt x="100240" y="699625"/>
                    <a:pt x="70675" y="729190"/>
                  </a:cubicBezTo>
                  <a:lnTo>
                    <a:pt x="59019" y="740829"/>
                  </a:lnTo>
                  <a:lnTo>
                    <a:pt x="70675" y="752468"/>
                  </a:lnTo>
                  <a:cubicBezTo>
                    <a:pt x="81687" y="763482"/>
                    <a:pt x="94412" y="772123"/>
                    <a:pt x="108158" y="778433"/>
                  </a:cubicBezTo>
                  <a:lnTo>
                    <a:pt x="58657" y="793280"/>
                  </a:lnTo>
                  <a:cubicBezTo>
                    <a:pt x="23577" y="803818"/>
                    <a:pt x="0" y="835507"/>
                    <a:pt x="0" y="872154"/>
                  </a:cubicBezTo>
                  <a:lnTo>
                    <a:pt x="0" y="1020698"/>
                  </a:lnTo>
                  <a:lnTo>
                    <a:pt x="460960" y="1020698"/>
                  </a:lnTo>
                  <a:lnTo>
                    <a:pt x="460960" y="902017"/>
                  </a:lnTo>
                  <a:cubicBezTo>
                    <a:pt x="477327" y="904059"/>
                    <a:pt x="493822" y="905458"/>
                    <a:pt x="510349" y="905458"/>
                  </a:cubicBezTo>
                  <a:cubicBezTo>
                    <a:pt x="526876" y="905458"/>
                    <a:pt x="543371" y="904059"/>
                    <a:pt x="559738" y="902017"/>
                  </a:cubicBezTo>
                  <a:lnTo>
                    <a:pt x="559738" y="1020698"/>
                  </a:lnTo>
                  <a:lnTo>
                    <a:pt x="1020698" y="1020698"/>
                  </a:lnTo>
                  <a:lnTo>
                    <a:pt x="1020698" y="872154"/>
                  </a:lnTo>
                  <a:cubicBezTo>
                    <a:pt x="1020698" y="835507"/>
                    <a:pt x="997121" y="803818"/>
                    <a:pt x="962041" y="793296"/>
                  </a:cubicBezTo>
                  <a:close/>
                  <a:moveTo>
                    <a:pt x="788290" y="888995"/>
                  </a:moveTo>
                  <a:lnTo>
                    <a:pt x="792163" y="888995"/>
                  </a:lnTo>
                  <a:lnTo>
                    <a:pt x="804510" y="987772"/>
                  </a:lnTo>
                  <a:lnTo>
                    <a:pt x="775942" y="987772"/>
                  </a:lnTo>
                  <a:close/>
                  <a:moveTo>
                    <a:pt x="794807" y="856069"/>
                  </a:moveTo>
                  <a:lnTo>
                    <a:pt x="785612" y="856069"/>
                  </a:lnTo>
                  <a:lnTo>
                    <a:pt x="773915" y="821022"/>
                  </a:lnTo>
                  <a:cubicBezTo>
                    <a:pt x="778972" y="822339"/>
                    <a:pt x="784357" y="823144"/>
                    <a:pt x="790218" y="823144"/>
                  </a:cubicBezTo>
                  <a:cubicBezTo>
                    <a:pt x="796079" y="823144"/>
                    <a:pt x="801464" y="822339"/>
                    <a:pt x="806496" y="821022"/>
                  </a:cubicBezTo>
                  <a:close/>
                  <a:moveTo>
                    <a:pt x="823144" y="769230"/>
                  </a:moveTo>
                  <a:cubicBezTo>
                    <a:pt x="819061" y="775531"/>
                    <a:pt x="807718" y="790218"/>
                    <a:pt x="790218" y="790218"/>
                  </a:cubicBezTo>
                  <a:cubicBezTo>
                    <a:pt x="772718" y="790218"/>
                    <a:pt x="761375" y="775514"/>
                    <a:pt x="757292" y="769230"/>
                  </a:cubicBezTo>
                  <a:lnTo>
                    <a:pt x="757292" y="753176"/>
                  </a:lnTo>
                  <a:cubicBezTo>
                    <a:pt x="766939" y="755829"/>
                    <a:pt x="776978" y="757292"/>
                    <a:pt x="787252" y="757292"/>
                  </a:cubicBezTo>
                  <a:lnTo>
                    <a:pt x="789745" y="757292"/>
                  </a:lnTo>
                  <a:cubicBezTo>
                    <a:pt x="801343" y="757292"/>
                    <a:pt x="812556" y="755533"/>
                    <a:pt x="823144" y="752357"/>
                  </a:cubicBezTo>
                  <a:close/>
                  <a:moveTo>
                    <a:pt x="872532" y="642052"/>
                  </a:moveTo>
                  <a:cubicBezTo>
                    <a:pt x="872532" y="687438"/>
                    <a:pt x="835394" y="724366"/>
                    <a:pt x="789745" y="724366"/>
                  </a:cubicBezTo>
                  <a:lnTo>
                    <a:pt x="787252" y="724366"/>
                  </a:lnTo>
                  <a:cubicBezTo>
                    <a:pt x="766013" y="724366"/>
                    <a:pt x="746062" y="716102"/>
                    <a:pt x="731071" y="701088"/>
                  </a:cubicBezTo>
                  <a:cubicBezTo>
                    <a:pt x="716055" y="686072"/>
                    <a:pt x="707790" y="666104"/>
                    <a:pt x="707807" y="644882"/>
                  </a:cubicBezTo>
                  <a:lnTo>
                    <a:pt x="707823" y="608233"/>
                  </a:lnTo>
                  <a:cubicBezTo>
                    <a:pt x="725340" y="606377"/>
                    <a:pt x="742574" y="601539"/>
                    <a:pt x="758498" y="593966"/>
                  </a:cubicBezTo>
                  <a:lnTo>
                    <a:pt x="784390" y="602591"/>
                  </a:lnTo>
                  <a:cubicBezTo>
                    <a:pt x="797445" y="606924"/>
                    <a:pt x="810998" y="609126"/>
                    <a:pt x="824671" y="609126"/>
                  </a:cubicBezTo>
                  <a:lnTo>
                    <a:pt x="829630" y="609126"/>
                  </a:lnTo>
                  <a:cubicBezTo>
                    <a:pt x="844477" y="609126"/>
                    <a:pt x="858946" y="606562"/>
                    <a:pt x="872516" y="601714"/>
                  </a:cubicBezTo>
                  <a:lnTo>
                    <a:pt x="872516" y="642052"/>
                  </a:lnTo>
                  <a:close/>
                  <a:moveTo>
                    <a:pt x="609126" y="395109"/>
                  </a:moveTo>
                  <a:lnTo>
                    <a:pt x="609126" y="510349"/>
                  </a:lnTo>
                  <a:lnTo>
                    <a:pt x="557809" y="510349"/>
                  </a:lnTo>
                  <a:lnTo>
                    <a:pt x="543620" y="396774"/>
                  </a:lnTo>
                  <a:lnTo>
                    <a:pt x="570325" y="316678"/>
                  </a:lnTo>
                  <a:lnTo>
                    <a:pt x="672718" y="347400"/>
                  </a:lnTo>
                  <a:cubicBezTo>
                    <a:pt x="693764" y="353719"/>
                    <a:pt x="707903" y="372754"/>
                    <a:pt x="707903" y="394730"/>
                  </a:cubicBezTo>
                  <a:lnTo>
                    <a:pt x="707903" y="510349"/>
                  </a:lnTo>
                  <a:lnTo>
                    <a:pt x="642052" y="510349"/>
                  </a:lnTo>
                  <a:lnTo>
                    <a:pt x="642052" y="395109"/>
                  </a:lnTo>
                  <a:close/>
                  <a:moveTo>
                    <a:pt x="378646" y="395109"/>
                  </a:moveTo>
                  <a:lnTo>
                    <a:pt x="378646" y="510349"/>
                  </a:lnTo>
                  <a:lnTo>
                    <a:pt x="312795" y="510349"/>
                  </a:lnTo>
                  <a:lnTo>
                    <a:pt x="312795" y="394730"/>
                  </a:lnTo>
                  <a:cubicBezTo>
                    <a:pt x="312795" y="372754"/>
                    <a:pt x="326934" y="353736"/>
                    <a:pt x="347994" y="347416"/>
                  </a:cubicBezTo>
                  <a:lnTo>
                    <a:pt x="450389" y="316694"/>
                  </a:lnTo>
                  <a:lnTo>
                    <a:pt x="477094" y="396788"/>
                  </a:lnTo>
                  <a:lnTo>
                    <a:pt x="462891" y="510349"/>
                  </a:lnTo>
                  <a:lnTo>
                    <a:pt x="411572" y="510349"/>
                  </a:lnTo>
                  <a:lnTo>
                    <a:pt x="411572" y="395109"/>
                  </a:lnTo>
                  <a:close/>
                  <a:moveTo>
                    <a:pt x="148166" y="625589"/>
                  </a:moveTo>
                  <a:lnTo>
                    <a:pt x="148166" y="624665"/>
                  </a:lnTo>
                  <a:cubicBezTo>
                    <a:pt x="165698" y="622792"/>
                    <a:pt x="182932" y="617969"/>
                    <a:pt x="198873" y="610396"/>
                  </a:cubicBezTo>
                  <a:cubicBezTo>
                    <a:pt x="231316" y="620469"/>
                    <a:pt x="264974" y="625589"/>
                    <a:pt x="299001" y="625589"/>
                  </a:cubicBezTo>
                  <a:lnTo>
                    <a:pt x="312795" y="625589"/>
                  </a:lnTo>
                  <a:lnTo>
                    <a:pt x="312795" y="642052"/>
                  </a:lnTo>
                  <a:cubicBezTo>
                    <a:pt x="312795" y="687438"/>
                    <a:pt x="275866" y="724366"/>
                    <a:pt x="230480" y="724366"/>
                  </a:cubicBezTo>
                  <a:cubicBezTo>
                    <a:pt x="185095" y="724366"/>
                    <a:pt x="148166" y="687438"/>
                    <a:pt x="148166" y="642052"/>
                  </a:cubicBezTo>
                  <a:close/>
                  <a:moveTo>
                    <a:pt x="224838" y="510349"/>
                  </a:moveTo>
                  <a:cubicBezTo>
                    <a:pt x="245328" y="510349"/>
                    <a:pt x="264571" y="518315"/>
                    <a:pt x="279050" y="532825"/>
                  </a:cubicBezTo>
                  <a:lnTo>
                    <a:pt x="286590" y="540340"/>
                  </a:lnTo>
                  <a:lnTo>
                    <a:pt x="288977" y="541530"/>
                  </a:lnTo>
                  <a:cubicBezTo>
                    <a:pt x="303656" y="548887"/>
                    <a:pt x="312795" y="563652"/>
                    <a:pt x="312795" y="580084"/>
                  </a:cubicBezTo>
                  <a:lnTo>
                    <a:pt x="312795" y="592663"/>
                  </a:lnTo>
                  <a:lnTo>
                    <a:pt x="299001" y="592663"/>
                  </a:lnTo>
                  <a:cubicBezTo>
                    <a:pt x="266236" y="592663"/>
                    <a:pt x="233857" y="587414"/>
                    <a:pt x="202755" y="577052"/>
                  </a:cubicBezTo>
                  <a:lnTo>
                    <a:pt x="196284" y="574881"/>
                  </a:lnTo>
                  <a:lnTo>
                    <a:pt x="186719" y="579674"/>
                  </a:lnTo>
                  <a:cubicBezTo>
                    <a:pt x="174637" y="585718"/>
                    <a:pt x="161534" y="589618"/>
                    <a:pt x="148166" y="591425"/>
                  </a:cubicBezTo>
                  <a:lnTo>
                    <a:pt x="148166" y="587021"/>
                  </a:lnTo>
                  <a:cubicBezTo>
                    <a:pt x="148166" y="544738"/>
                    <a:pt x="182555" y="510349"/>
                    <a:pt x="224838" y="510349"/>
                  </a:cubicBezTo>
                  <a:close/>
                  <a:moveTo>
                    <a:pt x="230480" y="757292"/>
                  </a:moveTo>
                  <a:cubicBezTo>
                    <a:pt x="241920" y="757292"/>
                    <a:pt x="252973" y="755564"/>
                    <a:pt x="263406" y="752438"/>
                  </a:cubicBezTo>
                  <a:lnTo>
                    <a:pt x="263406" y="769213"/>
                  </a:lnTo>
                  <a:cubicBezTo>
                    <a:pt x="259323" y="775531"/>
                    <a:pt x="247980" y="790218"/>
                    <a:pt x="230480" y="790218"/>
                  </a:cubicBezTo>
                  <a:cubicBezTo>
                    <a:pt x="212980" y="790218"/>
                    <a:pt x="201638" y="775514"/>
                    <a:pt x="197554" y="769230"/>
                  </a:cubicBezTo>
                  <a:lnTo>
                    <a:pt x="197554" y="752452"/>
                  </a:lnTo>
                  <a:cubicBezTo>
                    <a:pt x="207988" y="755564"/>
                    <a:pt x="219041" y="757292"/>
                    <a:pt x="230480" y="757292"/>
                  </a:cubicBezTo>
                  <a:close/>
                  <a:moveTo>
                    <a:pt x="228552" y="888995"/>
                  </a:moveTo>
                  <a:lnTo>
                    <a:pt x="232425" y="888995"/>
                  </a:lnTo>
                  <a:lnTo>
                    <a:pt x="244772" y="987772"/>
                  </a:lnTo>
                  <a:lnTo>
                    <a:pt x="216205" y="987772"/>
                  </a:lnTo>
                  <a:close/>
                  <a:moveTo>
                    <a:pt x="235069" y="856069"/>
                  </a:moveTo>
                  <a:lnTo>
                    <a:pt x="225875" y="856069"/>
                  </a:lnTo>
                  <a:lnTo>
                    <a:pt x="214178" y="821022"/>
                  </a:lnTo>
                  <a:cubicBezTo>
                    <a:pt x="219218" y="822339"/>
                    <a:pt x="224619" y="823144"/>
                    <a:pt x="230480" y="823144"/>
                  </a:cubicBezTo>
                  <a:cubicBezTo>
                    <a:pt x="236341" y="823144"/>
                    <a:pt x="241743" y="822339"/>
                    <a:pt x="246758" y="821022"/>
                  </a:cubicBezTo>
                  <a:close/>
                  <a:moveTo>
                    <a:pt x="296332" y="757292"/>
                  </a:moveTo>
                  <a:lnTo>
                    <a:pt x="296332" y="736481"/>
                  </a:lnTo>
                  <a:cubicBezTo>
                    <a:pt x="310078" y="726867"/>
                    <a:pt x="321588" y="714326"/>
                    <a:pt x="330062" y="699785"/>
                  </a:cubicBezTo>
                  <a:cubicBezTo>
                    <a:pt x="336637" y="713875"/>
                    <a:pt x="344996" y="727163"/>
                    <a:pt x="355069" y="739350"/>
                  </a:cubicBezTo>
                  <a:cubicBezTo>
                    <a:pt x="338855" y="751005"/>
                    <a:pt x="319499" y="757292"/>
                    <a:pt x="299145" y="757292"/>
                  </a:cubicBezTo>
                  <a:close/>
                  <a:moveTo>
                    <a:pt x="428035" y="131703"/>
                  </a:moveTo>
                  <a:lnTo>
                    <a:pt x="470608" y="131703"/>
                  </a:lnTo>
                  <a:cubicBezTo>
                    <a:pt x="484947" y="131703"/>
                    <a:pt x="498646" y="127587"/>
                    <a:pt x="510349" y="119902"/>
                  </a:cubicBezTo>
                  <a:cubicBezTo>
                    <a:pt x="522054" y="127587"/>
                    <a:pt x="535751" y="131703"/>
                    <a:pt x="550092" y="131703"/>
                  </a:cubicBezTo>
                  <a:lnTo>
                    <a:pt x="592663" y="131703"/>
                  </a:lnTo>
                  <a:lnTo>
                    <a:pt x="592663" y="164629"/>
                  </a:lnTo>
                  <a:cubicBezTo>
                    <a:pt x="592663" y="210015"/>
                    <a:pt x="555735" y="246943"/>
                    <a:pt x="510349" y="246943"/>
                  </a:cubicBezTo>
                  <a:cubicBezTo>
                    <a:pt x="464963" y="246943"/>
                    <a:pt x="428035" y="210015"/>
                    <a:pt x="428035" y="164629"/>
                  </a:cubicBezTo>
                  <a:close/>
                  <a:moveTo>
                    <a:pt x="514938" y="378646"/>
                  </a:moveTo>
                  <a:lnTo>
                    <a:pt x="505744" y="378646"/>
                  </a:lnTo>
                  <a:lnTo>
                    <a:pt x="494047" y="343599"/>
                  </a:lnTo>
                  <a:cubicBezTo>
                    <a:pt x="499103" y="344916"/>
                    <a:pt x="504488" y="345720"/>
                    <a:pt x="510349" y="345720"/>
                  </a:cubicBezTo>
                  <a:cubicBezTo>
                    <a:pt x="516210" y="345720"/>
                    <a:pt x="521595" y="344916"/>
                    <a:pt x="526627" y="343599"/>
                  </a:cubicBezTo>
                  <a:close/>
                  <a:moveTo>
                    <a:pt x="510349" y="279869"/>
                  </a:moveTo>
                  <a:cubicBezTo>
                    <a:pt x="521789" y="279869"/>
                    <a:pt x="532841" y="278140"/>
                    <a:pt x="543275" y="275014"/>
                  </a:cubicBezTo>
                  <a:lnTo>
                    <a:pt x="543275" y="291790"/>
                  </a:lnTo>
                  <a:cubicBezTo>
                    <a:pt x="539192" y="298108"/>
                    <a:pt x="527849" y="312795"/>
                    <a:pt x="510349" y="312795"/>
                  </a:cubicBezTo>
                  <a:cubicBezTo>
                    <a:pt x="492849" y="312795"/>
                    <a:pt x="481506" y="298091"/>
                    <a:pt x="477423" y="291806"/>
                  </a:cubicBezTo>
                  <a:lnTo>
                    <a:pt x="477423" y="275029"/>
                  </a:lnTo>
                  <a:cubicBezTo>
                    <a:pt x="487857" y="278140"/>
                    <a:pt x="498909" y="279869"/>
                    <a:pt x="510349" y="279869"/>
                  </a:cubicBezTo>
                  <a:close/>
                  <a:moveTo>
                    <a:pt x="508421" y="411572"/>
                  </a:moveTo>
                  <a:lnTo>
                    <a:pt x="512294" y="411572"/>
                  </a:lnTo>
                  <a:lnTo>
                    <a:pt x="524641" y="510349"/>
                  </a:lnTo>
                  <a:lnTo>
                    <a:pt x="496074" y="510349"/>
                  </a:lnTo>
                  <a:close/>
                  <a:moveTo>
                    <a:pt x="829646" y="576201"/>
                  </a:moveTo>
                  <a:lnTo>
                    <a:pt x="824695" y="576201"/>
                  </a:lnTo>
                  <a:cubicBezTo>
                    <a:pt x="814534" y="576201"/>
                    <a:pt x="804495" y="574569"/>
                    <a:pt x="794823" y="571360"/>
                  </a:cubicBezTo>
                  <a:lnTo>
                    <a:pt x="756039" y="558419"/>
                  </a:lnTo>
                  <a:lnTo>
                    <a:pt x="746472" y="563211"/>
                  </a:lnTo>
                  <a:cubicBezTo>
                    <a:pt x="735115" y="568893"/>
                    <a:pt x="722856" y="572776"/>
                    <a:pt x="710324" y="574737"/>
                  </a:cubicBezTo>
                  <a:cubicBezTo>
                    <a:pt x="719432" y="537809"/>
                    <a:pt x="752831" y="510349"/>
                    <a:pt x="792525" y="510349"/>
                  </a:cubicBezTo>
                  <a:cubicBezTo>
                    <a:pt x="809300" y="510349"/>
                    <a:pt x="825531" y="515269"/>
                    <a:pt x="839510" y="524569"/>
                  </a:cubicBezTo>
                  <a:cubicBezTo>
                    <a:pt x="856318" y="535782"/>
                    <a:pt x="874526" y="544738"/>
                    <a:pt x="893689" y="551193"/>
                  </a:cubicBezTo>
                  <a:cubicBezTo>
                    <a:pt x="876432" y="567117"/>
                    <a:pt x="853682" y="576201"/>
                    <a:pt x="829646" y="576201"/>
                  </a:cubicBezTo>
                  <a:close/>
                  <a:moveTo>
                    <a:pt x="872331" y="505558"/>
                  </a:moveTo>
                  <a:cubicBezTo>
                    <a:pt x="867429" y="502856"/>
                    <a:pt x="862428" y="500309"/>
                    <a:pt x="857765" y="497197"/>
                  </a:cubicBezTo>
                  <a:cubicBezTo>
                    <a:pt x="838368" y="484272"/>
                    <a:pt x="815820" y="477440"/>
                    <a:pt x="792525" y="477440"/>
                  </a:cubicBezTo>
                  <a:cubicBezTo>
                    <a:pt x="773971" y="477440"/>
                    <a:pt x="756473" y="481885"/>
                    <a:pt x="740829" y="489569"/>
                  </a:cubicBezTo>
                  <a:lnTo>
                    <a:pt x="740829" y="394747"/>
                  </a:lnTo>
                  <a:cubicBezTo>
                    <a:pt x="740829" y="358100"/>
                    <a:pt x="717252" y="326428"/>
                    <a:pt x="682172" y="315890"/>
                  </a:cubicBezTo>
                  <a:lnTo>
                    <a:pt x="576201" y="284081"/>
                  </a:lnTo>
                  <a:lnTo>
                    <a:pt x="576201" y="259058"/>
                  </a:lnTo>
                  <a:cubicBezTo>
                    <a:pt x="605373" y="238648"/>
                    <a:pt x="624649" y="205127"/>
                    <a:pt x="625462" y="167097"/>
                  </a:cubicBezTo>
                  <a:cubicBezTo>
                    <a:pt x="770394" y="215649"/>
                    <a:pt x="870273" y="351363"/>
                    <a:pt x="872331" y="505558"/>
                  </a:cubicBezTo>
                  <a:close/>
                  <a:moveTo>
                    <a:pt x="504706" y="32926"/>
                  </a:moveTo>
                  <a:cubicBezTo>
                    <a:pt x="525196" y="32926"/>
                    <a:pt x="544440" y="40892"/>
                    <a:pt x="558919" y="55401"/>
                  </a:cubicBezTo>
                  <a:lnTo>
                    <a:pt x="566459" y="62917"/>
                  </a:lnTo>
                  <a:lnTo>
                    <a:pt x="568846" y="64107"/>
                  </a:lnTo>
                  <a:cubicBezTo>
                    <a:pt x="582341" y="70859"/>
                    <a:pt x="590791" y="83962"/>
                    <a:pt x="592116" y="98761"/>
                  </a:cubicBezTo>
                  <a:lnTo>
                    <a:pt x="550092" y="98761"/>
                  </a:lnTo>
                  <a:cubicBezTo>
                    <a:pt x="539472" y="98761"/>
                    <a:pt x="529497" y="94629"/>
                    <a:pt x="521988" y="87121"/>
                  </a:cubicBezTo>
                  <a:lnTo>
                    <a:pt x="510349" y="75482"/>
                  </a:lnTo>
                  <a:lnTo>
                    <a:pt x="498693" y="87138"/>
                  </a:lnTo>
                  <a:cubicBezTo>
                    <a:pt x="491201" y="94645"/>
                    <a:pt x="481226" y="98777"/>
                    <a:pt x="470608" y="98777"/>
                  </a:cubicBezTo>
                  <a:lnTo>
                    <a:pt x="429136" y="98777"/>
                  </a:lnTo>
                  <a:cubicBezTo>
                    <a:pt x="434441" y="61655"/>
                    <a:pt x="466130" y="32926"/>
                    <a:pt x="504706" y="32926"/>
                  </a:cubicBezTo>
                  <a:close/>
                  <a:moveTo>
                    <a:pt x="395239" y="167113"/>
                  </a:moveTo>
                  <a:cubicBezTo>
                    <a:pt x="396049" y="205143"/>
                    <a:pt x="415325" y="238664"/>
                    <a:pt x="444498" y="259074"/>
                  </a:cubicBezTo>
                  <a:lnTo>
                    <a:pt x="444498" y="284098"/>
                  </a:lnTo>
                  <a:lnTo>
                    <a:pt x="338526" y="315890"/>
                  </a:lnTo>
                  <a:cubicBezTo>
                    <a:pt x="303446" y="326395"/>
                    <a:pt x="279869" y="358084"/>
                    <a:pt x="279869" y="394730"/>
                  </a:cubicBezTo>
                  <a:lnTo>
                    <a:pt x="279869" y="492335"/>
                  </a:lnTo>
                  <a:cubicBezTo>
                    <a:pt x="263326" y="482673"/>
                    <a:pt x="244507" y="477423"/>
                    <a:pt x="224838" y="477423"/>
                  </a:cubicBezTo>
                  <a:cubicBezTo>
                    <a:pt x="195038" y="477423"/>
                    <a:pt x="168005" y="489408"/>
                    <a:pt x="148230" y="508781"/>
                  </a:cubicBezTo>
                  <a:cubicBezTo>
                    <a:pt x="148905" y="353260"/>
                    <a:pt x="249283" y="215995"/>
                    <a:pt x="395239" y="167113"/>
                  </a:cubicBezTo>
                  <a:close/>
                  <a:moveTo>
                    <a:pt x="131261" y="700363"/>
                  </a:moveTo>
                  <a:cubicBezTo>
                    <a:pt x="139685" y="714655"/>
                    <a:pt x="151060" y="727002"/>
                    <a:pt x="164629" y="736481"/>
                  </a:cubicBezTo>
                  <a:lnTo>
                    <a:pt x="164629" y="757292"/>
                  </a:lnTo>
                  <a:lnTo>
                    <a:pt x="161815" y="757292"/>
                  </a:lnTo>
                  <a:cubicBezTo>
                    <a:pt x="141502" y="757292"/>
                    <a:pt x="122153" y="751022"/>
                    <a:pt x="105972" y="739399"/>
                  </a:cubicBezTo>
                  <a:cubicBezTo>
                    <a:pt x="116229" y="727163"/>
                    <a:pt x="124677" y="714094"/>
                    <a:pt x="131261" y="700363"/>
                  </a:cubicBezTo>
                  <a:close/>
                  <a:moveTo>
                    <a:pt x="32926" y="872154"/>
                  </a:moveTo>
                  <a:cubicBezTo>
                    <a:pt x="32926" y="850178"/>
                    <a:pt x="47065" y="831159"/>
                    <a:pt x="68126" y="824839"/>
                  </a:cubicBezTo>
                  <a:lnTo>
                    <a:pt x="170521" y="794117"/>
                  </a:lnTo>
                  <a:lnTo>
                    <a:pt x="197225" y="874211"/>
                  </a:lnTo>
                  <a:lnTo>
                    <a:pt x="183021" y="987772"/>
                  </a:lnTo>
                  <a:lnTo>
                    <a:pt x="131703" y="987772"/>
                  </a:lnTo>
                  <a:lnTo>
                    <a:pt x="131703" y="872532"/>
                  </a:lnTo>
                  <a:lnTo>
                    <a:pt x="98777" y="872532"/>
                  </a:lnTo>
                  <a:lnTo>
                    <a:pt x="98777" y="987772"/>
                  </a:lnTo>
                  <a:lnTo>
                    <a:pt x="32926" y="987772"/>
                  </a:lnTo>
                  <a:close/>
                  <a:moveTo>
                    <a:pt x="428035" y="987772"/>
                  </a:moveTo>
                  <a:lnTo>
                    <a:pt x="362183" y="987772"/>
                  </a:lnTo>
                  <a:lnTo>
                    <a:pt x="362183" y="872532"/>
                  </a:lnTo>
                  <a:lnTo>
                    <a:pt x="329257" y="872532"/>
                  </a:lnTo>
                  <a:lnTo>
                    <a:pt x="329257" y="987772"/>
                  </a:lnTo>
                  <a:lnTo>
                    <a:pt x="277941" y="987772"/>
                  </a:lnTo>
                  <a:lnTo>
                    <a:pt x="263752" y="874197"/>
                  </a:lnTo>
                  <a:lnTo>
                    <a:pt x="290457" y="794101"/>
                  </a:lnTo>
                  <a:lnTo>
                    <a:pt x="392849" y="824823"/>
                  </a:lnTo>
                  <a:cubicBezTo>
                    <a:pt x="413895" y="831142"/>
                    <a:pt x="428035" y="850178"/>
                    <a:pt x="428035" y="872154"/>
                  </a:cubicBezTo>
                  <a:close/>
                  <a:moveTo>
                    <a:pt x="560003" y="868810"/>
                  </a:moveTo>
                  <a:cubicBezTo>
                    <a:pt x="527158" y="873304"/>
                    <a:pt x="493524" y="873304"/>
                    <a:pt x="460695" y="868810"/>
                  </a:cubicBezTo>
                  <a:cubicBezTo>
                    <a:pt x="459296" y="833618"/>
                    <a:pt x="436299" y="803505"/>
                    <a:pt x="402303" y="793296"/>
                  </a:cubicBezTo>
                  <a:lnTo>
                    <a:pt x="352801" y="778449"/>
                  </a:lnTo>
                  <a:cubicBezTo>
                    <a:pt x="366548" y="772140"/>
                    <a:pt x="379274" y="763499"/>
                    <a:pt x="390302" y="752468"/>
                  </a:cubicBezTo>
                  <a:lnTo>
                    <a:pt x="401941" y="740829"/>
                  </a:lnTo>
                  <a:lnTo>
                    <a:pt x="390285" y="729190"/>
                  </a:lnTo>
                  <a:cubicBezTo>
                    <a:pt x="361541" y="700444"/>
                    <a:pt x="345720" y="662252"/>
                    <a:pt x="345720" y="621603"/>
                  </a:cubicBezTo>
                  <a:lnTo>
                    <a:pt x="345720" y="580084"/>
                  </a:lnTo>
                  <a:cubicBezTo>
                    <a:pt x="345720" y="566868"/>
                    <a:pt x="342263" y="554303"/>
                    <a:pt x="336155" y="543275"/>
                  </a:cubicBezTo>
                  <a:lnTo>
                    <a:pt x="687076" y="543275"/>
                  </a:lnTo>
                  <a:cubicBezTo>
                    <a:pt x="679375" y="558902"/>
                    <a:pt x="674930" y="576402"/>
                    <a:pt x="674914" y="594954"/>
                  </a:cubicBezTo>
                  <a:lnTo>
                    <a:pt x="674881" y="644849"/>
                  </a:lnTo>
                  <a:cubicBezTo>
                    <a:pt x="674865" y="674881"/>
                    <a:pt x="686537" y="703113"/>
                    <a:pt x="707776" y="724350"/>
                  </a:cubicBezTo>
                  <a:cubicBezTo>
                    <a:pt x="712912" y="729486"/>
                    <a:pt x="718475" y="734044"/>
                    <a:pt x="724366" y="738033"/>
                  </a:cubicBezTo>
                  <a:lnTo>
                    <a:pt x="724366" y="761488"/>
                  </a:lnTo>
                  <a:lnTo>
                    <a:pt x="618395" y="793280"/>
                  </a:lnTo>
                  <a:cubicBezTo>
                    <a:pt x="584399" y="803489"/>
                    <a:pt x="561402" y="833618"/>
                    <a:pt x="560003" y="868810"/>
                  </a:cubicBezTo>
                  <a:close/>
                  <a:moveTo>
                    <a:pt x="592663" y="872154"/>
                  </a:moveTo>
                  <a:cubicBezTo>
                    <a:pt x="592663" y="850178"/>
                    <a:pt x="606803" y="831159"/>
                    <a:pt x="627863" y="824839"/>
                  </a:cubicBezTo>
                  <a:lnTo>
                    <a:pt x="730258" y="794117"/>
                  </a:lnTo>
                  <a:lnTo>
                    <a:pt x="756963" y="874211"/>
                  </a:lnTo>
                  <a:lnTo>
                    <a:pt x="742759" y="987772"/>
                  </a:lnTo>
                  <a:lnTo>
                    <a:pt x="691441" y="987772"/>
                  </a:lnTo>
                  <a:lnTo>
                    <a:pt x="691441" y="872532"/>
                  </a:lnTo>
                  <a:lnTo>
                    <a:pt x="658515" y="872532"/>
                  </a:lnTo>
                  <a:lnTo>
                    <a:pt x="658515" y="987772"/>
                  </a:lnTo>
                  <a:lnTo>
                    <a:pt x="592663" y="987772"/>
                  </a:lnTo>
                  <a:close/>
                  <a:moveTo>
                    <a:pt x="987772" y="987772"/>
                  </a:moveTo>
                  <a:lnTo>
                    <a:pt x="921921" y="987772"/>
                  </a:lnTo>
                  <a:lnTo>
                    <a:pt x="921921" y="872532"/>
                  </a:lnTo>
                  <a:lnTo>
                    <a:pt x="888995" y="872532"/>
                  </a:lnTo>
                  <a:lnTo>
                    <a:pt x="888995" y="987772"/>
                  </a:lnTo>
                  <a:lnTo>
                    <a:pt x="837678" y="987772"/>
                  </a:lnTo>
                  <a:lnTo>
                    <a:pt x="823489" y="874197"/>
                  </a:lnTo>
                  <a:lnTo>
                    <a:pt x="850194" y="794101"/>
                  </a:lnTo>
                  <a:lnTo>
                    <a:pt x="952587" y="824823"/>
                  </a:lnTo>
                  <a:cubicBezTo>
                    <a:pt x="973633" y="831142"/>
                    <a:pt x="987772" y="850178"/>
                    <a:pt x="987772" y="872154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87" name="任意多边形: 形状 186"/>
            <p:cNvSpPr/>
            <p:nvPr/>
          </p:nvSpPr>
          <p:spPr>
            <a:xfrm>
              <a:off x="6603399" y="5236138"/>
              <a:ext cx="44949" cy="44960"/>
            </a:xfrm>
            <a:custGeom>
              <a:avLst/>
              <a:gdLst>
                <a:gd name="connsiteX0" fmla="*/ 0 w 44949"/>
                <a:gd name="connsiteY0" fmla="*/ 16463 h 44960"/>
                <a:gd name="connsiteX1" fmla="*/ 28495 w 44949"/>
                <a:gd name="connsiteY1" fmla="*/ 0 h 44960"/>
                <a:gd name="connsiteX2" fmla="*/ 44950 w 44949"/>
                <a:gd name="connsiteY2" fmla="*/ 28497 h 44960"/>
                <a:gd name="connsiteX3" fmla="*/ 16455 w 44949"/>
                <a:gd name="connsiteY3" fmla="*/ 44960 h 44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49" h="44960">
                  <a:moveTo>
                    <a:pt x="0" y="16463"/>
                  </a:moveTo>
                  <a:lnTo>
                    <a:pt x="28495" y="0"/>
                  </a:lnTo>
                  <a:lnTo>
                    <a:pt x="44950" y="28497"/>
                  </a:lnTo>
                  <a:lnTo>
                    <a:pt x="16455" y="44960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88" name="任意多边形: 形状 187"/>
            <p:cNvSpPr/>
            <p:nvPr/>
          </p:nvSpPr>
          <p:spPr>
            <a:xfrm>
              <a:off x="6537869" y="5285045"/>
              <a:ext cx="46567" cy="46567"/>
            </a:xfrm>
            <a:custGeom>
              <a:avLst/>
              <a:gdLst>
                <a:gd name="connsiteX0" fmla="*/ 0 w 46567"/>
                <a:gd name="connsiteY0" fmla="*/ 23272 h 46567"/>
                <a:gd name="connsiteX1" fmla="*/ 23295 w 46567"/>
                <a:gd name="connsiteY1" fmla="*/ 0 h 46567"/>
                <a:gd name="connsiteX2" fmla="*/ 46567 w 46567"/>
                <a:gd name="connsiteY2" fmla="*/ 23295 h 46567"/>
                <a:gd name="connsiteX3" fmla="*/ 23279 w 46567"/>
                <a:gd name="connsiteY3" fmla="*/ 46567 h 46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67" h="46567">
                  <a:moveTo>
                    <a:pt x="0" y="23272"/>
                  </a:moveTo>
                  <a:lnTo>
                    <a:pt x="23295" y="0"/>
                  </a:lnTo>
                  <a:lnTo>
                    <a:pt x="46567" y="23295"/>
                  </a:lnTo>
                  <a:lnTo>
                    <a:pt x="23279" y="4656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89" name="任意多边形: 形状 188"/>
            <p:cNvSpPr/>
            <p:nvPr/>
          </p:nvSpPr>
          <p:spPr>
            <a:xfrm>
              <a:off x="6488915" y="5350623"/>
              <a:ext cx="44974" cy="44976"/>
            </a:xfrm>
            <a:custGeom>
              <a:avLst/>
              <a:gdLst>
                <a:gd name="connsiteX0" fmla="*/ 0 w 44974"/>
                <a:gd name="connsiteY0" fmla="*/ 28514 h 44976"/>
                <a:gd name="connsiteX1" fmla="*/ 16463 w 44974"/>
                <a:gd name="connsiteY1" fmla="*/ 0 h 44976"/>
                <a:gd name="connsiteX2" fmla="*/ 44975 w 44974"/>
                <a:gd name="connsiteY2" fmla="*/ 16463 h 44976"/>
                <a:gd name="connsiteX3" fmla="*/ 28512 w 44974"/>
                <a:gd name="connsiteY3" fmla="*/ 44977 h 449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74" h="44976">
                  <a:moveTo>
                    <a:pt x="0" y="28514"/>
                  </a:moveTo>
                  <a:lnTo>
                    <a:pt x="16463" y="0"/>
                  </a:lnTo>
                  <a:lnTo>
                    <a:pt x="44975" y="16463"/>
                  </a:lnTo>
                  <a:lnTo>
                    <a:pt x="28512" y="44977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90" name="任意多边形: 形状 189"/>
            <p:cNvSpPr/>
            <p:nvPr/>
          </p:nvSpPr>
          <p:spPr>
            <a:xfrm>
              <a:off x="6459991" y="5428371"/>
              <a:ext cx="40321" cy="40321"/>
            </a:xfrm>
            <a:custGeom>
              <a:avLst/>
              <a:gdLst>
                <a:gd name="connsiteX0" fmla="*/ 0 w 40321"/>
                <a:gd name="connsiteY0" fmla="*/ 31802 h 40321"/>
                <a:gd name="connsiteX1" fmla="*/ 8521 w 40321"/>
                <a:gd name="connsiteY1" fmla="*/ 0 h 40321"/>
                <a:gd name="connsiteX2" fmla="*/ 40322 w 40321"/>
                <a:gd name="connsiteY2" fmla="*/ 8522 h 40321"/>
                <a:gd name="connsiteX3" fmla="*/ 31800 w 40321"/>
                <a:gd name="connsiteY3" fmla="*/ 40322 h 4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321" h="40321">
                  <a:moveTo>
                    <a:pt x="0" y="31802"/>
                  </a:moveTo>
                  <a:lnTo>
                    <a:pt x="8521" y="0"/>
                  </a:lnTo>
                  <a:lnTo>
                    <a:pt x="40322" y="8522"/>
                  </a:lnTo>
                  <a:lnTo>
                    <a:pt x="31800" y="403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91" name="任意多边形: 形状 190"/>
            <p:cNvSpPr/>
            <p:nvPr/>
          </p:nvSpPr>
          <p:spPr>
            <a:xfrm>
              <a:off x="6765841" y="5825836"/>
              <a:ext cx="32925" cy="32925"/>
            </a:xfrm>
            <a:custGeom>
              <a:avLst/>
              <a:gdLst>
                <a:gd name="connsiteX0" fmla="*/ 0 w 32925"/>
                <a:gd name="connsiteY0" fmla="*/ 0 h 32925"/>
                <a:gd name="connsiteX1" fmla="*/ 32926 w 32925"/>
                <a:gd name="connsiteY1" fmla="*/ 0 h 32925"/>
                <a:gd name="connsiteX2" fmla="*/ 32926 w 32925"/>
                <a:gd name="connsiteY2" fmla="*/ 32926 h 32925"/>
                <a:gd name="connsiteX3" fmla="*/ 0 w 32925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2925">
                  <a:moveTo>
                    <a:pt x="0" y="0"/>
                  </a:moveTo>
                  <a:lnTo>
                    <a:pt x="32926" y="0"/>
                  </a:lnTo>
                  <a:lnTo>
                    <a:pt x="32926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92" name="任意多边形: 形状 191"/>
            <p:cNvSpPr/>
            <p:nvPr/>
          </p:nvSpPr>
          <p:spPr>
            <a:xfrm>
              <a:off x="7064255" y="5428379"/>
              <a:ext cx="40319" cy="40321"/>
            </a:xfrm>
            <a:custGeom>
              <a:avLst/>
              <a:gdLst>
                <a:gd name="connsiteX0" fmla="*/ 0 w 40319"/>
                <a:gd name="connsiteY0" fmla="*/ 8522 h 40321"/>
                <a:gd name="connsiteX1" fmla="*/ 31800 w 40319"/>
                <a:gd name="connsiteY1" fmla="*/ 0 h 40321"/>
                <a:gd name="connsiteX2" fmla="*/ 40320 w 40319"/>
                <a:gd name="connsiteY2" fmla="*/ 31802 h 40321"/>
                <a:gd name="connsiteX3" fmla="*/ 8520 w 40319"/>
                <a:gd name="connsiteY3" fmla="*/ 40322 h 40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319" h="40321">
                  <a:moveTo>
                    <a:pt x="0" y="8522"/>
                  </a:moveTo>
                  <a:lnTo>
                    <a:pt x="31800" y="0"/>
                  </a:lnTo>
                  <a:lnTo>
                    <a:pt x="40320" y="31802"/>
                  </a:lnTo>
                  <a:lnTo>
                    <a:pt x="8520" y="4032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93" name="任意多边形: 形状 192"/>
            <p:cNvSpPr/>
            <p:nvPr/>
          </p:nvSpPr>
          <p:spPr>
            <a:xfrm>
              <a:off x="7030710" y="5350648"/>
              <a:ext cx="44974" cy="44974"/>
            </a:xfrm>
            <a:custGeom>
              <a:avLst/>
              <a:gdLst>
                <a:gd name="connsiteX0" fmla="*/ 0 w 44974"/>
                <a:gd name="connsiteY0" fmla="*/ 16463 h 44974"/>
                <a:gd name="connsiteX1" fmla="*/ 28520 w 44974"/>
                <a:gd name="connsiteY1" fmla="*/ 0 h 44974"/>
                <a:gd name="connsiteX2" fmla="*/ 44975 w 44974"/>
                <a:gd name="connsiteY2" fmla="*/ 28520 h 44974"/>
                <a:gd name="connsiteX3" fmla="*/ 16463 w 44974"/>
                <a:gd name="connsiteY3" fmla="*/ 44974 h 449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74" h="44974">
                  <a:moveTo>
                    <a:pt x="0" y="16463"/>
                  </a:moveTo>
                  <a:lnTo>
                    <a:pt x="28520" y="0"/>
                  </a:lnTo>
                  <a:lnTo>
                    <a:pt x="44975" y="28520"/>
                  </a:lnTo>
                  <a:lnTo>
                    <a:pt x="16463" y="44974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94" name="任意多边形: 形状 193"/>
            <p:cNvSpPr/>
            <p:nvPr/>
          </p:nvSpPr>
          <p:spPr>
            <a:xfrm>
              <a:off x="6980245" y="5285021"/>
              <a:ext cx="46565" cy="46559"/>
            </a:xfrm>
            <a:custGeom>
              <a:avLst/>
              <a:gdLst>
                <a:gd name="connsiteX0" fmla="*/ 0 w 46565"/>
                <a:gd name="connsiteY0" fmla="*/ 23289 h 46559"/>
                <a:gd name="connsiteX1" fmla="*/ 23270 w 46565"/>
                <a:gd name="connsiteY1" fmla="*/ 0 h 46559"/>
                <a:gd name="connsiteX2" fmla="*/ 46565 w 46565"/>
                <a:gd name="connsiteY2" fmla="*/ 23272 h 46559"/>
                <a:gd name="connsiteX3" fmla="*/ 23287 w 46565"/>
                <a:gd name="connsiteY3" fmla="*/ 46559 h 4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565" h="46559">
                  <a:moveTo>
                    <a:pt x="0" y="23289"/>
                  </a:moveTo>
                  <a:lnTo>
                    <a:pt x="23270" y="0"/>
                  </a:lnTo>
                  <a:lnTo>
                    <a:pt x="46565" y="23272"/>
                  </a:lnTo>
                  <a:lnTo>
                    <a:pt x="23287" y="4655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95" name="任意多边形: 形状 194"/>
            <p:cNvSpPr/>
            <p:nvPr/>
          </p:nvSpPr>
          <p:spPr>
            <a:xfrm>
              <a:off x="6916186" y="5236171"/>
              <a:ext cx="44958" cy="44951"/>
            </a:xfrm>
            <a:custGeom>
              <a:avLst/>
              <a:gdLst>
                <a:gd name="connsiteX0" fmla="*/ 0 w 44958"/>
                <a:gd name="connsiteY0" fmla="*/ 28497 h 44951"/>
                <a:gd name="connsiteX1" fmla="*/ 16463 w 44958"/>
                <a:gd name="connsiteY1" fmla="*/ 0 h 44951"/>
                <a:gd name="connsiteX2" fmla="*/ 44958 w 44958"/>
                <a:gd name="connsiteY2" fmla="*/ 16455 h 44951"/>
                <a:gd name="connsiteX3" fmla="*/ 28495 w 44958"/>
                <a:gd name="connsiteY3" fmla="*/ 44952 h 44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958" h="44951">
                  <a:moveTo>
                    <a:pt x="0" y="28497"/>
                  </a:moveTo>
                  <a:lnTo>
                    <a:pt x="16463" y="0"/>
                  </a:lnTo>
                  <a:lnTo>
                    <a:pt x="44958" y="16455"/>
                  </a:lnTo>
                  <a:lnTo>
                    <a:pt x="28495" y="44952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96" name="任意多边形: 形状 195"/>
            <p:cNvSpPr/>
            <p:nvPr/>
          </p:nvSpPr>
          <p:spPr>
            <a:xfrm>
              <a:off x="6765841" y="5595356"/>
              <a:ext cx="32925" cy="197554"/>
            </a:xfrm>
            <a:custGeom>
              <a:avLst/>
              <a:gdLst>
                <a:gd name="connsiteX0" fmla="*/ 0 w 32925"/>
                <a:gd name="connsiteY0" fmla="*/ 0 h 197554"/>
                <a:gd name="connsiteX1" fmla="*/ 32926 w 32925"/>
                <a:gd name="connsiteY1" fmla="*/ 0 h 197554"/>
                <a:gd name="connsiteX2" fmla="*/ 32926 w 32925"/>
                <a:gd name="connsiteY2" fmla="*/ 197554 h 197554"/>
                <a:gd name="connsiteX3" fmla="*/ 0 w 32925"/>
                <a:gd name="connsiteY3" fmla="*/ 197554 h 1975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197554">
                  <a:moveTo>
                    <a:pt x="0" y="0"/>
                  </a:moveTo>
                  <a:lnTo>
                    <a:pt x="32926" y="0"/>
                  </a:lnTo>
                  <a:lnTo>
                    <a:pt x="32926" y="197554"/>
                  </a:lnTo>
                  <a:lnTo>
                    <a:pt x="0" y="197554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97" name="任意多边形: 形状 196"/>
            <p:cNvSpPr/>
            <p:nvPr/>
          </p:nvSpPr>
          <p:spPr>
            <a:xfrm>
              <a:off x="6831692" y="5595356"/>
              <a:ext cx="32925" cy="32925"/>
            </a:xfrm>
            <a:custGeom>
              <a:avLst/>
              <a:gdLst>
                <a:gd name="connsiteX0" fmla="*/ 0 w 32925"/>
                <a:gd name="connsiteY0" fmla="*/ 0 h 32925"/>
                <a:gd name="connsiteX1" fmla="*/ 32926 w 32925"/>
                <a:gd name="connsiteY1" fmla="*/ 0 h 32925"/>
                <a:gd name="connsiteX2" fmla="*/ 32926 w 32925"/>
                <a:gd name="connsiteY2" fmla="*/ 32926 h 32925"/>
                <a:gd name="connsiteX3" fmla="*/ 0 w 32925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2925">
                  <a:moveTo>
                    <a:pt x="0" y="0"/>
                  </a:moveTo>
                  <a:lnTo>
                    <a:pt x="32926" y="0"/>
                  </a:lnTo>
                  <a:lnTo>
                    <a:pt x="32926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98" name="任意多边形: 形状 197"/>
            <p:cNvSpPr/>
            <p:nvPr/>
          </p:nvSpPr>
          <p:spPr>
            <a:xfrm>
              <a:off x="6831692" y="5661207"/>
              <a:ext cx="32925" cy="131702"/>
            </a:xfrm>
            <a:custGeom>
              <a:avLst/>
              <a:gdLst>
                <a:gd name="connsiteX0" fmla="*/ 0 w 32925"/>
                <a:gd name="connsiteY0" fmla="*/ 0 h 131702"/>
                <a:gd name="connsiteX1" fmla="*/ 32926 w 32925"/>
                <a:gd name="connsiteY1" fmla="*/ 0 h 131702"/>
                <a:gd name="connsiteX2" fmla="*/ 32926 w 32925"/>
                <a:gd name="connsiteY2" fmla="*/ 131703 h 131702"/>
                <a:gd name="connsiteX3" fmla="*/ 0 w 32925"/>
                <a:gd name="connsiteY3" fmla="*/ 131703 h 131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131702">
                  <a:moveTo>
                    <a:pt x="0" y="0"/>
                  </a:moveTo>
                  <a:lnTo>
                    <a:pt x="32926" y="0"/>
                  </a:lnTo>
                  <a:lnTo>
                    <a:pt x="32926" y="131703"/>
                  </a:lnTo>
                  <a:lnTo>
                    <a:pt x="0" y="13170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99" name="任意多边形: 形状 198"/>
            <p:cNvSpPr/>
            <p:nvPr/>
          </p:nvSpPr>
          <p:spPr>
            <a:xfrm>
              <a:off x="6699989" y="5595356"/>
              <a:ext cx="32925" cy="32925"/>
            </a:xfrm>
            <a:custGeom>
              <a:avLst/>
              <a:gdLst>
                <a:gd name="connsiteX0" fmla="*/ 0 w 32925"/>
                <a:gd name="connsiteY0" fmla="*/ 0 h 32925"/>
                <a:gd name="connsiteX1" fmla="*/ 32926 w 32925"/>
                <a:gd name="connsiteY1" fmla="*/ 0 h 32925"/>
                <a:gd name="connsiteX2" fmla="*/ 32926 w 32925"/>
                <a:gd name="connsiteY2" fmla="*/ 32926 h 32925"/>
                <a:gd name="connsiteX3" fmla="*/ 0 w 32925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2925">
                  <a:moveTo>
                    <a:pt x="0" y="0"/>
                  </a:moveTo>
                  <a:lnTo>
                    <a:pt x="32926" y="0"/>
                  </a:lnTo>
                  <a:lnTo>
                    <a:pt x="32926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00" name="任意多边形: 形状 199"/>
            <p:cNvSpPr/>
            <p:nvPr/>
          </p:nvSpPr>
          <p:spPr>
            <a:xfrm>
              <a:off x="6699989" y="5661207"/>
              <a:ext cx="32925" cy="131702"/>
            </a:xfrm>
            <a:custGeom>
              <a:avLst/>
              <a:gdLst>
                <a:gd name="connsiteX0" fmla="*/ 0 w 32925"/>
                <a:gd name="connsiteY0" fmla="*/ 0 h 131702"/>
                <a:gd name="connsiteX1" fmla="*/ 32926 w 32925"/>
                <a:gd name="connsiteY1" fmla="*/ 0 h 131702"/>
                <a:gd name="connsiteX2" fmla="*/ 32926 w 32925"/>
                <a:gd name="connsiteY2" fmla="*/ 131703 h 131702"/>
                <a:gd name="connsiteX3" fmla="*/ 0 w 32925"/>
                <a:gd name="connsiteY3" fmla="*/ 131703 h 131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131702">
                  <a:moveTo>
                    <a:pt x="0" y="0"/>
                  </a:moveTo>
                  <a:lnTo>
                    <a:pt x="32926" y="0"/>
                  </a:lnTo>
                  <a:lnTo>
                    <a:pt x="32926" y="131703"/>
                  </a:lnTo>
                  <a:lnTo>
                    <a:pt x="0" y="131703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sp>
        <p:nvSpPr>
          <p:cNvPr id="116" name="文本框 115"/>
          <p:cNvSpPr txBox="1"/>
          <p:nvPr/>
        </p:nvSpPr>
        <p:spPr>
          <a:xfrm>
            <a:off x="7937279" y="4295551"/>
            <a:ext cx="3264121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49" name="椭圆 48"/>
          <p:cNvSpPr/>
          <p:nvPr/>
        </p:nvSpPr>
        <p:spPr>
          <a:xfrm>
            <a:off x="6631378" y="5364825"/>
            <a:ext cx="1090613" cy="1090613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grpSp>
        <p:nvGrpSpPr>
          <p:cNvPr id="201" name="图形 60"/>
          <p:cNvGrpSpPr/>
          <p:nvPr/>
        </p:nvGrpSpPr>
        <p:grpSpPr>
          <a:xfrm>
            <a:off x="6843508" y="5541706"/>
            <a:ext cx="666353" cy="666354"/>
            <a:chOff x="7644561" y="5019156"/>
            <a:chExt cx="1020698" cy="1020698"/>
          </a:xfrm>
          <a:solidFill>
            <a:schemeClr val="tx1"/>
          </a:solidFill>
        </p:grpSpPr>
        <p:sp>
          <p:nvSpPr>
            <p:cNvPr id="202" name="任意多边形: 形状 201"/>
            <p:cNvSpPr/>
            <p:nvPr/>
          </p:nvSpPr>
          <p:spPr>
            <a:xfrm>
              <a:off x="7990281" y="5019156"/>
              <a:ext cx="329257" cy="460960"/>
            </a:xfrm>
            <a:custGeom>
              <a:avLst/>
              <a:gdLst>
                <a:gd name="connsiteX0" fmla="*/ 35803 w 329257"/>
                <a:gd name="connsiteY0" fmla="*/ 191365 h 460960"/>
                <a:gd name="connsiteX1" fmla="*/ 0 w 329257"/>
                <a:gd name="connsiteY1" fmla="*/ 238856 h 460960"/>
                <a:gd name="connsiteX2" fmla="*/ 0 w 329257"/>
                <a:gd name="connsiteY2" fmla="*/ 460960 h 460960"/>
                <a:gd name="connsiteX3" fmla="*/ 32926 w 329257"/>
                <a:gd name="connsiteY3" fmla="*/ 460960 h 460960"/>
                <a:gd name="connsiteX4" fmla="*/ 32926 w 329257"/>
                <a:gd name="connsiteY4" fmla="*/ 238856 h 460960"/>
                <a:gd name="connsiteX5" fmla="*/ 44863 w 329257"/>
                <a:gd name="connsiteY5" fmla="*/ 223020 h 460960"/>
                <a:gd name="connsiteX6" fmla="*/ 148166 w 329257"/>
                <a:gd name="connsiteY6" fmla="*/ 193503 h 460960"/>
                <a:gd name="connsiteX7" fmla="*/ 148166 w 329257"/>
                <a:gd name="connsiteY7" fmla="*/ 162290 h 460960"/>
                <a:gd name="connsiteX8" fmla="*/ 164629 w 329257"/>
                <a:gd name="connsiteY8" fmla="*/ 164629 h 460960"/>
                <a:gd name="connsiteX9" fmla="*/ 181092 w 329257"/>
                <a:gd name="connsiteY9" fmla="*/ 162290 h 460960"/>
                <a:gd name="connsiteX10" fmla="*/ 181092 w 329257"/>
                <a:gd name="connsiteY10" fmla="*/ 193503 h 460960"/>
                <a:gd name="connsiteX11" fmla="*/ 284378 w 329257"/>
                <a:gd name="connsiteY11" fmla="*/ 223004 h 460960"/>
                <a:gd name="connsiteX12" fmla="*/ 296332 w 329257"/>
                <a:gd name="connsiteY12" fmla="*/ 238856 h 460960"/>
                <a:gd name="connsiteX13" fmla="*/ 296332 w 329257"/>
                <a:gd name="connsiteY13" fmla="*/ 444498 h 460960"/>
                <a:gd name="connsiteX14" fmla="*/ 329257 w 329257"/>
                <a:gd name="connsiteY14" fmla="*/ 444498 h 460960"/>
                <a:gd name="connsiteX15" fmla="*/ 329257 w 329257"/>
                <a:gd name="connsiteY15" fmla="*/ 238856 h 460960"/>
                <a:gd name="connsiteX16" fmla="*/ 293438 w 329257"/>
                <a:gd name="connsiteY16" fmla="*/ 191365 h 460960"/>
                <a:gd name="connsiteX17" fmla="*/ 214017 w 329257"/>
                <a:gd name="connsiteY17" fmla="*/ 168680 h 460960"/>
                <a:gd name="connsiteX18" fmla="*/ 214017 w 329257"/>
                <a:gd name="connsiteY18" fmla="*/ 141880 h 460960"/>
                <a:gd name="connsiteX19" fmla="*/ 230480 w 329257"/>
                <a:gd name="connsiteY19" fmla="*/ 98777 h 460960"/>
                <a:gd name="connsiteX20" fmla="*/ 230480 w 329257"/>
                <a:gd name="connsiteY20" fmla="*/ 65851 h 460960"/>
                <a:gd name="connsiteX21" fmla="*/ 164629 w 329257"/>
                <a:gd name="connsiteY21" fmla="*/ 0 h 460960"/>
                <a:gd name="connsiteX22" fmla="*/ 98777 w 329257"/>
                <a:gd name="connsiteY22" fmla="*/ 65851 h 460960"/>
                <a:gd name="connsiteX23" fmla="*/ 98777 w 329257"/>
                <a:gd name="connsiteY23" fmla="*/ 98777 h 460960"/>
                <a:gd name="connsiteX24" fmla="*/ 115240 w 329257"/>
                <a:gd name="connsiteY24" fmla="*/ 141880 h 460960"/>
                <a:gd name="connsiteX25" fmla="*/ 115240 w 329257"/>
                <a:gd name="connsiteY25" fmla="*/ 168680 h 460960"/>
                <a:gd name="connsiteX26" fmla="*/ 131703 w 329257"/>
                <a:gd name="connsiteY26" fmla="*/ 65851 h 460960"/>
                <a:gd name="connsiteX27" fmla="*/ 164629 w 329257"/>
                <a:gd name="connsiteY27" fmla="*/ 32926 h 460960"/>
                <a:gd name="connsiteX28" fmla="*/ 197554 w 329257"/>
                <a:gd name="connsiteY28" fmla="*/ 65851 h 460960"/>
                <a:gd name="connsiteX29" fmla="*/ 197554 w 329257"/>
                <a:gd name="connsiteY29" fmla="*/ 98777 h 460960"/>
                <a:gd name="connsiteX30" fmla="*/ 164629 w 329257"/>
                <a:gd name="connsiteY30" fmla="*/ 131703 h 460960"/>
                <a:gd name="connsiteX31" fmla="*/ 131703 w 329257"/>
                <a:gd name="connsiteY31" fmla="*/ 98777 h 460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9257" h="460960">
                  <a:moveTo>
                    <a:pt x="35803" y="191365"/>
                  </a:moveTo>
                  <a:cubicBezTo>
                    <a:pt x="14734" y="197394"/>
                    <a:pt x="0" y="216927"/>
                    <a:pt x="0" y="238856"/>
                  </a:cubicBezTo>
                  <a:lnTo>
                    <a:pt x="0" y="460960"/>
                  </a:lnTo>
                  <a:lnTo>
                    <a:pt x="32926" y="460960"/>
                  </a:lnTo>
                  <a:lnTo>
                    <a:pt x="32926" y="238856"/>
                  </a:lnTo>
                  <a:cubicBezTo>
                    <a:pt x="32926" y="231550"/>
                    <a:pt x="37830" y="225031"/>
                    <a:pt x="44863" y="223020"/>
                  </a:cubicBezTo>
                  <a:lnTo>
                    <a:pt x="148166" y="193503"/>
                  </a:lnTo>
                  <a:lnTo>
                    <a:pt x="148166" y="162290"/>
                  </a:lnTo>
                  <a:cubicBezTo>
                    <a:pt x="153463" y="163672"/>
                    <a:pt x="158914" y="164629"/>
                    <a:pt x="164629" y="164629"/>
                  </a:cubicBezTo>
                  <a:cubicBezTo>
                    <a:pt x="170343" y="164629"/>
                    <a:pt x="175795" y="163672"/>
                    <a:pt x="181092" y="162290"/>
                  </a:cubicBezTo>
                  <a:lnTo>
                    <a:pt x="181092" y="193503"/>
                  </a:lnTo>
                  <a:lnTo>
                    <a:pt x="284378" y="223004"/>
                  </a:lnTo>
                  <a:cubicBezTo>
                    <a:pt x="291428" y="225031"/>
                    <a:pt x="296332" y="231534"/>
                    <a:pt x="296332" y="238856"/>
                  </a:cubicBezTo>
                  <a:lnTo>
                    <a:pt x="296332" y="444498"/>
                  </a:lnTo>
                  <a:lnTo>
                    <a:pt x="329257" y="444498"/>
                  </a:lnTo>
                  <a:lnTo>
                    <a:pt x="329257" y="238856"/>
                  </a:lnTo>
                  <a:cubicBezTo>
                    <a:pt x="329257" y="216927"/>
                    <a:pt x="314523" y="197394"/>
                    <a:pt x="293438" y="191365"/>
                  </a:cubicBezTo>
                  <a:lnTo>
                    <a:pt x="214017" y="168680"/>
                  </a:lnTo>
                  <a:lnTo>
                    <a:pt x="214017" y="141880"/>
                  </a:lnTo>
                  <a:cubicBezTo>
                    <a:pt x="224146" y="130288"/>
                    <a:pt x="230480" y="115321"/>
                    <a:pt x="230480" y="98777"/>
                  </a:cubicBezTo>
                  <a:lnTo>
                    <a:pt x="230480" y="65851"/>
                  </a:lnTo>
                  <a:cubicBezTo>
                    <a:pt x="230480" y="29534"/>
                    <a:pt x="200946" y="0"/>
                    <a:pt x="164629" y="0"/>
                  </a:cubicBezTo>
                  <a:cubicBezTo>
                    <a:pt x="128312" y="0"/>
                    <a:pt x="98777" y="29534"/>
                    <a:pt x="98777" y="65851"/>
                  </a:cubicBezTo>
                  <a:lnTo>
                    <a:pt x="98777" y="98777"/>
                  </a:lnTo>
                  <a:cubicBezTo>
                    <a:pt x="98777" y="115321"/>
                    <a:pt x="105111" y="130288"/>
                    <a:pt x="115240" y="141880"/>
                  </a:cubicBezTo>
                  <a:lnTo>
                    <a:pt x="115240" y="168680"/>
                  </a:lnTo>
                  <a:close/>
                  <a:moveTo>
                    <a:pt x="131703" y="65851"/>
                  </a:moveTo>
                  <a:cubicBezTo>
                    <a:pt x="131703" y="47693"/>
                    <a:pt x="146470" y="32926"/>
                    <a:pt x="164629" y="32926"/>
                  </a:cubicBezTo>
                  <a:cubicBezTo>
                    <a:pt x="182787" y="32926"/>
                    <a:pt x="197554" y="47693"/>
                    <a:pt x="197554" y="65851"/>
                  </a:cubicBezTo>
                  <a:lnTo>
                    <a:pt x="197554" y="98777"/>
                  </a:lnTo>
                  <a:cubicBezTo>
                    <a:pt x="197554" y="116936"/>
                    <a:pt x="182787" y="131703"/>
                    <a:pt x="164629" y="131703"/>
                  </a:cubicBezTo>
                  <a:cubicBezTo>
                    <a:pt x="146470" y="131703"/>
                    <a:pt x="131703" y="116936"/>
                    <a:pt x="131703" y="9877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03" name="任意多边形: 形状 202"/>
            <p:cNvSpPr/>
            <p:nvPr/>
          </p:nvSpPr>
          <p:spPr>
            <a:xfrm>
              <a:off x="8138447" y="5414264"/>
              <a:ext cx="32925" cy="378646"/>
            </a:xfrm>
            <a:custGeom>
              <a:avLst/>
              <a:gdLst>
                <a:gd name="connsiteX0" fmla="*/ 0 w 32925"/>
                <a:gd name="connsiteY0" fmla="*/ 0 h 378646"/>
                <a:gd name="connsiteX1" fmla="*/ 32926 w 32925"/>
                <a:gd name="connsiteY1" fmla="*/ 0 h 378646"/>
                <a:gd name="connsiteX2" fmla="*/ 32926 w 32925"/>
                <a:gd name="connsiteY2" fmla="*/ 378646 h 378646"/>
                <a:gd name="connsiteX3" fmla="*/ 0 w 32925"/>
                <a:gd name="connsiteY3" fmla="*/ 378646 h 378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78646">
                  <a:moveTo>
                    <a:pt x="0" y="0"/>
                  </a:moveTo>
                  <a:lnTo>
                    <a:pt x="32926" y="0"/>
                  </a:lnTo>
                  <a:lnTo>
                    <a:pt x="32926" y="378646"/>
                  </a:lnTo>
                  <a:lnTo>
                    <a:pt x="0" y="37864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04" name="任意多边形: 形状 203"/>
            <p:cNvSpPr/>
            <p:nvPr/>
          </p:nvSpPr>
          <p:spPr>
            <a:xfrm>
              <a:off x="7644561" y="5183784"/>
              <a:ext cx="329257" cy="460960"/>
            </a:xfrm>
            <a:custGeom>
              <a:avLst/>
              <a:gdLst>
                <a:gd name="connsiteX0" fmla="*/ 32926 w 329257"/>
                <a:gd name="connsiteY0" fmla="*/ 238856 h 460960"/>
                <a:gd name="connsiteX1" fmla="*/ 44863 w 329257"/>
                <a:gd name="connsiteY1" fmla="*/ 223020 h 460960"/>
                <a:gd name="connsiteX2" fmla="*/ 148166 w 329257"/>
                <a:gd name="connsiteY2" fmla="*/ 193503 h 460960"/>
                <a:gd name="connsiteX3" fmla="*/ 148166 w 329257"/>
                <a:gd name="connsiteY3" fmla="*/ 162289 h 460960"/>
                <a:gd name="connsiteX4" fmla="*/ 164629 w 329257"/>
                <a:gd name="connsiteY4" fmla="*/ 164629 h 460960"/>
                <a:gd name="connsiteX5" fmla="*/ 181092 w 329257"/>
                <a:gd name="connsiteY5" fmla="*/ 162289 h 460960"/>
                <a:gd name="connsiteX6" fmla="*/ 181092 w 329257"/>
                <a:gd name="connsiteY6" fmla="*/ 193503 h 460960"/>
                <a:gd name="connsiteX7" fmla="*/ 284378 w 329257"/>
                <a:gd name="connsiteY7" fmla="*/ 223004 h 460960"/>
                <a:gd name="connsiteX8" fmla="*/ 296332 w 329257"/>
                <a:gd name="connsiteY8" fmla="*/ 238856 h 460960"/>
                <a:gd name="connsiteX9" fmla="*/ 296332 w 329257"/>
                <a:gd name="connsiteY9" fmla="*/ 444498 h 460960"/>
                <a:gd name="connsiteX10" fmla="*/ 329257 w 329257"/>
                <a:gd name="connsiteY10" fmla="*/ 444498 h 460960"/>
                <a:gd name="connsiteX11" fmla="*/ 329257 w 329257"/>
                <a:gd name="connsiteY11" fmla="*/ 238856 h 460960"/>
                <a:gd name="connsiteX12" fmla="*/ 293438 w 329257"/>
                <a:gd name="connsiteY12" fmla="*/ 191364 h 460960"/>
                <a:gd name="connsiteX13" fmla="*/ 214017 w 329257"/>
                <a:gd name="connsiteY13" fmla="*/ 168681 h 460960"/>
                <a:gd name="connsiteX14" fmla="*/ 214017 w 329257"/>
                <a:gd name="connsiteY14" fmla="*/ 141879 h 460960"/>
                <a:gd name="connsiteX15" fmla="*/ 230480 w 329257"/>
                <a:gd name="connsiteY15" fmla="*/ 98777 h 460960"/>
                <a:gd name="connsiteX16" fmla="*/ 230480 w 329257"/>
                <a:gd name="connsiteY16" fmla="*/ 65851 h 460960"/>
                <a:gd name="connsiteX17" fmla="*/ 164629 w 329257"/>
                <a:gd name="connsiteY17" fmla="*/ 0 h 460960"/>
                <a:gd name="connsiteX18" fmla="*/ 98777 w 329257"/>
                <a:gd name="connsiteY18" fmla="*/ 65851 h 460960"/>
                <a:gd name="connsiteX19" fmla="*/ 98777 w 329257"/>
                <a:gd name="connsiteY19" fmla="*/ 98777 h 460960"/>
                <a:gd name="connsiteX20" fmla="*/ 115240 w 329257"/>
                <a:gd name="connsiteY20" fmla="*/ 141879 h 460960"/>
                <a:gd name="connsiteX21" fmla="*/ 115240 w 329257"/>
                <a:gd name="connsiteY21" fmla="*/ 168681 h 460960"/>
                <a:gd name="connsiteX22" fmla="*/ 35803 w 329257"/>
                <a:gd name="connsiteY22" fmla="*/ 191364 h 460960"/>
                <a:gd name="connsiteX23" fmla="*/ 0 w 329257"/>
                <a:gd name="connsiteY23" fmla="*/ 238856 h 460960"/>
                <a:gd name="connsiteX24" fmla="*/ 0 w 329257"/>
                <a:gd name="connsiteY24" fmla="*/ 460960 h 460960"/>
                <a:gd name="connsiteX25" fmla="*/ 32926 w 329257"/>
                <a:gd name="connsiteY25" fmla="*/ 460960 h 460960"/>
                <a:gd name="connsiteX26" fmla="*/ 131703 w 329257"/>
                <a:gd name="connsiteY26" fmla="*/ 65851 h 460960"/>
                <a:gd name="connsiteX27" fmla="*/ 164629 w 329257"/>
                <a:gd name="connsiteY27" fmla="*/ 32926 h 460960"/>
                <a:gd name="connsiteX28" fmla="*/ 197554 w 329257"/>
                <a:gd name="connsiteY28" fmla="*/ 65851 h 460960"/>
                <a:gd name="connsiteX29" fmla="*/ 197554 w 329257"/>
                <a:gd name="connsiteY29" fmla="*/ 98777 h 460960"/>
                <a:gd name="connsiteX30" fmla="*/ 164629 w 329257"/>
                <a:gd name="connsiteY30" fmla="*/ 131703 h 460960"/>
                <a:gd name="connsiteX31" fmla="*/ 131703 w 329257"/>
                <a:gd name="connsiteY31" fmla="*/ 98777 h 460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29257" h="460960">
                  <a:moveTo>
                    <a:pt x="32926" y="238856"/>
                  </a:moveTo>
                  <a:cubicBezTo>
                    <a:pt x="32926" y="231550"/>
                    <a:pt x="37829" y="225031"/>
                    <a:pt x="44863" y="223020"/>
                  </a:cubicBezTo>
                  <a:lnTo>
                    <a:pt x="148166" y="193503"/>
                  </a:lnTo>
                  <a:lnTo>
                    <a:pt x="148166" y="162289"/>
                  </a:lnTo>
                  <a:cubicBezTo>
                    <a:pt x="153463" y="163672"/>
                    <a:pt x="158913" y="164629"/>
                    <a:pt x="164629" y="164629"/>
                  </a:cubicBezTo>
                  <a:cubicBezTo>
                    <a:pt x="170344" y="164629"/>
                    <a:pt x="175794" y="163672"/>
                    <a:pt x="181092" y="162289"/>
                  </a:cubicBezTo>
                  <a:lnTo>
                    <a:pt x="181092" y="193503"/>
                  </a:lnTo>
                  <a:lnTo>
                    <a:pt x="284378" y="223004"/>
                  </a:lnTo>
                  <a:cubicBezTo>
                    <a:pt x="291428" y="225031"/>
                    <a:pt x="296332" y="231534"/>
                    <a:pt x="296332" y="238856"/>
                  </a:cubicBezTo>
                  <a:lnTo>
                    <a:pt x="296332" y="444498"/>
                  </a:lnTo>
                  <a:lnTo>
                    <a:pt x="329257" y="444498"/>
                  </a:lnTo>
                  <a:lnTo>
                    <a:pt x="329257" y="238856"/>
                  </a:lnTo>
                  <a:cubicBezTo>
                    <a:pt x="329257" y="216927"/>
                    <a:pt x="314523" y="197394"/>
                    <a:pt x="293438" y="191364"/>
                  </a:cubicBezTo>
                  <a:lnTo>
                    <a:pt x="214017" y="168681"/>
                  </a:lnTo>
                  <a:lnTo>
                    <a:pt x="214017" y="141879"/>
                  </a:lnTo>
                  <a:cubicBezTo>
                    <a:pt x="224146" y="130304"/>
                    <a:pt x="230480" y="115337"/>
                    <a:pt x="230480" y="98777"/>
                  </a:cubicBezTo>
                  <a:lnTo>
                    <a:pt x="230480" y="65851"/>
                  </a:lnTo>
                  <a:cubicBezTo>
                    <a:pt x="230480" y="29534"/>
                    <a:pt x="200947" y="0"/>
                    <a:pt x="164629" y="0"/>
                  </a:cubicBezTo>
                  <a:cubicBezTo>
                    <a:pt x="128311" y="0"/>
                    <a:pt x="98777" y="29534"/>
                    <a:pt x="98777" y="65851"/>
                  </a:cubicBezTo>
                  <a:lnTo>
                    <a:pt x="98777" y="98777"/>
                  </a:lnTo>
                  <a:cubicBezTo>
                    <a:pt x="98777" y="115320"/>
                    <a:pt x="105112" y="130289"/>
                    <a:pt x="115240" y="141879"/>
                  </a:cubicBezTo>
                  <a:lnTo>
                    <a:pt x="115240" y="168681"/>
                  </a:lnTo>
                  <a:lnTo>
                    <a:pt x="35803" y="191364"/>
                  </a:lnTo>
                  <a:cubicBezTo>
                    <a:pt x="14735" y="197394"/>
                    <a:pt x="0" y="216927"/>
                    <a:pt x="0" y="238856"/>
                  </a:cubicBezTo>
                  <a:lnTo>
                    <a:pt x="0" y="460960"/>
                  </a:lnTo>
                  <a:lnTo>
                    <a:pt x="32926" y="460960"/>
                  </a:lnTo>
                  <a:close/>
                  <a:moveTo>
                    <a:pt x="131703" y="65851"/>
                  </a:moveTo>
                  <a:cubicBezTo>
                    <a:pt x="131703" y="47693"/>
                    <a:pt x="146470" y="32926"/>
                    <a:pt x="164629" y="32926"/>
                  </a:cubicBezTo>
                  <a:cubicBezTo>
                    <a:pt x="182788" y="32926"/>
                    <a:pt x="197554" y="47693"/>
                    <a:pt x="197554" y="65851"/>
                  </a:cubicBezTo>
                  <a:lnTo>
                    <a:pt x="197554" y="98777"/>
                  </a:lnTo>
                  <a:cubicBezTo>
                    <a:pt x="197554" y="116936"/>
                    <a:pt x="182788" y="131703"/>
                    <a:pt x="164629" y="131703"/>
                  </a:cubicBezTo>
                  <a:cubicBezTo>
                    <a:pt x="146470" y="131703"/>
                    <a:pt x="131703" y="116936"/>
                    <a:pt x="131703" y="9877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21" name="任意多边形: 形状 220"/>
            <p:cNvSpPr/>
            <p:nvPr/>
          </p:nvSpPr>
          <p:spPr>
            <a:xfrm>
              <a:off x="7792726" y="5578893"/>
              <a:ext cx="32925" cy="378646"/>
            </a:xfrm>
            <a:custGeom>
              <a:avLst/>
              <a:gdLst>
                <a:gd name="connsiteX0" fmla="*/ 0 w 32925"/>
                <a:gd name="connsiteY0" fmla="*/ 0 h 378646"/>
                <a:gd name="connsiteX1" fmla="*/ 32926 w 32925"/>
                <a:gd name="connsiteY1" fmla="*/ 0 h 378646"/>
                <a:gd name="connsiteX2" fmla="*/ 32926 w 32925"/>
                <a:gd name="connsiteY2" fmla="*/ 378646 h 378646"/>
                <a:gd name="connsiteX3" fmla="*/ 0 w 32925"/>
                <a:gd name="connsiteY3" fmla="*/ 378646 h 378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78646">
                  <a:moveTo>
                    <a:pt x="0" y="0"/>
                  </a:moveTo>
                  <a:lnTo>
                    <a:pt x="32926" y="0"/>
                  </a:lnTo>
                  <a:lnTo>
                    <a:pt x="32926" y="378646"/>
                  </a:lnTo>
                  <a:lnTo>
                    <a:pt x="0" y="37864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22" name="任意多边形: 形状 221"/>
            <p:cNvSpPr/>
            <p:nvPr/>
          </p:nvSpPr>
          <p:spPr>
            <a:xfrm>
              <a:off x="8336001" y="5183784"/>
              <a:ext cx="329257" cy="460960"/>
            </a:xfrm>
            <a:custGeom>
              <a:avLst/>
              <a:gdLst>
                <a:gd name="connsiteX0" fmla="*/ 293438 w 329257"/>
                <a:gd name="connsiteY0" fmla="*/ 191364 h 460960"/>
                <a:gd name="connsiteX1" fmla="*/ 214017 w 329257"/>
                <a:gd name="connsiteY1" fmla="*/ 168681 h 460960"/>
                <a:gd name="connsiteX2" fmla="*/ 214017 w 329257"/>
                <a:gd name="connsiteY2" fmla="*/ 141879 h 460960"/>
                <a:gd name="connsiteX3" fmla="*/ 230480 w 329257"/>
                <a:gd name="connsiteY3" fmla="*/ 98777 h 460960"/>
                <a:gd name="connsiteX4" fmla="*/ 230480 w 329257"/>
                <a:gd name="connsiteY4" fmla="*/ 65851 h 460960"/>
                <a:gd name="connsiteX5" fmla="*/ 164629 w 329257"/>
                <a:gd name="connsiteY5" fmla="*/ 0 h 460960"/>
                <a:gd name="connsiteX6" fmla="*/ 98777 w 329257"/>
                <a:gd name="connsiteY6" fmla="*/ 65851 h 460960"/>
                <a:gd name="connsiteX7" fmla="*/ 98777 w 329257"/>
                <a:gd name="connsiteY7" fmla="*/ 98777 h 460960"/>
                <a:gd name="connsiteX8" fmla="*/ 115240 w 329257"/>
                <a:gd name="connsiteY8" fmla="*/ 141879 h 460960"/>
                <a:gd name="connsiteX9" fmla="*/ 115240 w 329257"/>
                <a:gd name="connsiteY9" fmla="*/ 168681 h 460960"/>
                <a:gd name="connsiteX10" fmla="*/ 35803 w 329257"/>
                <a:gd name="connsiteY10" fmla="*/ 191364 h 460960"/>
                <a:gd name="connsiteX11" fmla="*/ 0 w 329257"/>
                <a:gd name="connsiteY11" fmla="*/ 238856 h 460960"/>
                <a:gd name="connsiteX12" fmla="*/ 0 w 329257"/>
                <a:gd name="connsiteY12" fmla="*/ 460960 h 460960"/>
                <a:gd name="connsiteX13" fmla="*/ 32926 w 329257"/>
                <a:gd name="connsiteY13" fmla="*/ 460960 h 460960"/>
                <a:gd name="connsiteX14" fmla="*/ 32926 w 329257"/>
                <a:gd name="connsiteY14" fmla="*/ 238856 h 460960"/>
                <a:gd name="connsiteX15" fmla="*/ 44863 w 329257"/>
                <a:gd name="connsiteY15" fmla="*/ 223020 h 460960"/>
                <a:gd name="connsiteX16" fmla="*/ 148166 w 329257"/>
                <a:gd name="connsiteY16" fmla="*/ 193503 h 460960"/>
                <a:gd name="connsiteX17" fmla="*/ 148166 w 329257"/>
                <a:gd name="connsiteY17" fmla="*/ 162289 h 460960"/>
                <a:gd name="connsiteX18" fmla="*/ 164629 w 329257"/>
                <a:gd name="connsiteY18" fmla="*/ 164629 h 460960"/>
                <a:gd name="connsiteX19" fmla="*/ 181092 w 329257"/>
                <a:gd name="connsiteY19" fmla="*/ 162289 h 460960"/>
                <a:gd name="connsiteX20" fmla="*/ 181092 w 329257"/>
                <a:gd name="connsiteY20" fmla="*/ 193503 h 460960"/>
                <a:gd name="connsiteX21" fmla="*/ 284378 w 329257"/>
                <a:gd name="connsiteY21" fmla="*/ 223004 h 460960"/>
                <a:gd name="connsiteX22" fmla="*/ 296332 w 329257"/>
                <a:gd name="connsiteY22" fmla="*/ 238856 h 460960"/>
                <a:gd name="connsiteX23" fmla="*/ 296332 w 329257"/>
                <a:gd name="connsiteY23" fmla="*/ 444498 h 460960"/>
                <a:gd name="connsiteX24" fmla="*/ 329257 w 329257"/>
                <a:gd name="connsiteY24" fmla="*/ 444498 h 460960"/>
                <a:gd name="connsiteX25" fmla="*/ 329257 w 329257"/>
                <a:gd name="connsiteY25" fmla="*/ 238856 h 460960"/>
                <a:gd name="connsiteX26" fmla="*/ 293438 w 329257"/>
                <a:gd name="connsiteY26" fmla="*/ 191364 h 460960"/>
                <a:gd name="connsiteX27" fmla="*/ 131703 w 329257"/>
                <a:gd name="connsiteY27" fmla="*/ 98777 h 460960"/>
                <a:gd name="connsiteX28" fmla="*/ 131703 w 329257"/>
                <a:gd name="connsiteY28" fmla="*/ 65851 h 460960"/>
                <a:gd name="connsiteX29" fmla="*/ 164629 w 329257"/>
                <a:gd name="connsiteY29" fmla="*/ 32926 h 460960"/>
                <a:gd name="connsiteX30" fmla="*/ 197554 w 329257"/>
                <a:gd name="connsiteY30" fmla="*/ 65851 h 460960"/>
                <a:gd name="connsiteX31" fmla="*/ 197554 w 329257"/>
                <a:gd name="connsiteY31" fmla="*/ 98777 h 460960"/>
                <a:gd name="connsiteX32" fmla="*/ 164629 w 329257"/>
                <a:gd name="connsiteY32" fmla="*/ 131703 h 460960"/>
                <a:gd name="connsiteX33" fmla="*/ 131703 w 329257"/>
                <a:gd name="connsiteY33" fmla="*/ 98777 h 4609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29257" h="460960">
                  <a:moveTo>
                    <a:pt x="293438" y="191364"/>
                  </a:moveTo>
                  <a:lnTo>
                    <a:pt x="214017" y="168681"/>
                  </a:lnTo>
                  <a:lnTo>
                    <a:pt x="214017" y="141879"/>
                  </a:lnTo>
                  <a:cubicBezTo>
                    <a:pt x="224146" y="130304"/>
                    <a:pt x="230480" y="115337"/>
                    <a:pt x="230480" y="98777"/>
                  </a:cubicBezTo>
                  <a:lnTo>
                    <a:pt x="230480" y="65851"/>
                  </a:lnTo>
                  <a:cubicBezTo>
                    <a:pt x="230480" y="29534"/>
                    <a:pt x="200946" y="0"/>
                    <a:pt x="164629" y="0"/>
                  </a:cubicBezTo>
                  <a:cubicBezTo>
                    <a:pt x="128312" y="0"/>
                    <a:pt x="98777" y="29534"/>
                    <a:pt x="98777" y="65851"/>
                  </a:cubicBezTo>
                  <a:lnTo>
                    <a:pt x="98777" y="98777"/>
                  </a:lnTo>
                  <a:cubicBezTo>
                    <a:pt x="98777" y="115320"/>
                    <a:pt x="105111" y="130289"/>
                    <a:pt x="115240" y="141879"/>
                  </a:cubicBezTo>
                  <a:lnTo>
                    <a:pt x="115240" y="168681"/>
                  </a:lnTo>
                  <a:lnTo>
                    <a:pt x="35803" y="191364"/>
                  </a:lnTo>
                  <a:cubicBezTo>
                    <a:pt x="14734" y="197394"/>
                    <a:pt x="0" y="216927"/>
                    <a:pt x="0" y="238856"/>
                  </a:cubicBezTo>
                  <a:lnTo>
                    <a:pt x="0" y="460960"/>
                  </a:lnTo>
                  <a:lnTo>
                    <a:pt x="32926" y="460960"/>
                  </a:lnTo>
                  <a:lnTo>
                    <a:pt x="32926" y="238856"/>
                  </a:lnTo>
                  <a:cubicBezTo>
                    <a:pt x="32926" y="231550"/>
                    <a:pt x="37830" y="225031"/>
                    <a:pt x="44863" y="223020"/>
                  </a:cubicBezTo>
                  <a:lnTo>
                    <a:pt x="148166" y="193503"/>
                  </a:lnTo>
                  <a:lnTo>
                    <a:pt x="148166" y="162289"/>
                  </a:lnTo>
                  <a:cubicBezTo>
                    <a:pt x="153463" y="163672"/>
                    <a:pt x="158914" y="164629"/>
                    <a:pt x="164629" y="164629"/>
                  </a:cubicBezTo>
                  <a:cubicBezTo>
                    <a:pt x="170343" y="164629"/>
                    <a:pt x="175795" y="163672"/>
                    <a:pt x="181092" y="162289"/>
                  </a:cubicBezTo>
                  <a:lnTo>
                    <a:pt x="181092" y="193503"/>
                  </a:lnTo>
                  <a:lnTo>
                    <a:pt x="284378" y="223004"/>
                  </a:lnTo>
                  <a:cubicBezTo>
                    <a:pt x="291428" y="225031"/>
                    <a:pt x="296332" y="231534"/>
                    <a:pt x="296332" y="238856"/>
                  </a:cubicBezTo>
                  <a:lnTo>
                    <a:pt x="296332" y="444498"/>
                  </a:lnTo>
                  <a:lnTo>
                    <a:pt x="329257" y="444498"/>
                  </a:lnTo>
                  <a:lnTo>
                    <a:pt x="329257" y="238856"/>
                  </a:lnTo>
                  <a:cubicBezTo>
                    <a:pt x="329257" y="216927"/>
                    <a:pt x="314523" y="197394"/>
                    <a:pt x="293438" y="191364"/>
                  </a:cubicBezTo>
                  <a:close/>
                  <a:moveTo>
                    <a:pt x="131703" y="98777"/>
                  </a:moveTo>
                  <a:lnTo>
                    <a:pt x="131703" y="65851"/>
                  </a:lnTo>
                  <a:cubicBezTo>
                    <a:pt x="131703" y="47693"/>
                    <a:pt x="146470" y="32926"/>
                    <a:pt x="164629" y="32926"/>
                  </a:cubicBezTo>
                  <a:cubicBezTo>
                    <a:pt x="182787" y="32926"/>
                    <a:pt x="197554" y="47693"/>
                    <a:pt x="197554" y="65851"/>
                  </a:cubicBezTo>
                  <a:lnTo>
                    <a:pt x="197554" y="98777"/>
                  </a:lnTo>
                  <a:cubicBezTo>
                    <a:pt x="197554" y="116936"/>
                    <a:pt x="182787" y="131703"/>
                    <a:pt x="164629" y="131703"/>
                  </a:cubicBezTo>
                  <a:cubicBezTo>
                    <a:pt x="146470" y="131703"/>
                    <a:pt x="131703" y="116936"/>
                    <a:pt x="131703" y="98777"/>
                  </a:cubicBez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39" name="任意多边形: 形状 238"/>
            <p:cNvSpPr/>
            <p:nvPr/>
          </p:nvSpPr>
          <p:spPr>
            <a:xfrm>
              <a:off x="8484167" y="5578893"/>
              <a:ext cx="32925" cy="378646"/>
            </a:xfrm>
            <a:custGeom>
              <a:avLst/>
              <a:gdLst>
                <a:gd name="connsiteX0" fmla="*/ 0 w 32925"/>
                <a:gd name="connsiteY0" fmla="*/ 0 h 378646"/>
                <a:gd name="connsiteX1" fmla="*/ 32926 w 32925"/>
                <a:gd name="connsiteY1" fmla="*/ 0 h 378646"/>
                <a:gd name="connsiteX2" fmla="*/ 32926 w 32925"/>
                <a:gd name="connsiteY2" fmla="*/ 378646 h 378646"/>
                <a:gd name="connsiteX3" fmla="*/ 0 w 32925"/>
                <a:gd name="connsiteY3" fmla="*/ 378646 h 378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78646">
                  <a:moveTo>
                    <a:pt x="0" y="0"/>
                  </a:moveTo>
                  <a:lnTo>
                    <a:pt x="32926" y="0"/>
                  </a:lnTo>
                  <a:lnTo>
                    <a:pt x="32926" y="378646"/>
                  </a:lnTo>
                  <a:lnTo>
                    <a:pt x="0" y="37864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40" name="任意多边形: 形状 239"/>
            <p:cNvSpPr/>
            <p:nvPr/>
          </p:nvSpPr>
          <p:spPr>
            <a:xfrm>
              <a:off x="7875041" y="5266099"/>
              <a:ext cx="263405" cy="707903"/>
            </a:xfrm>
            <a:custGeom>
              <a:avLst/>
              <a:gdLst>
                <a:gd name="connsiteX0" fmla="*/ 0 w 263405"/>
                <a:gd name="connsiteY0" fmla="*/ 164629 h 707903"/>
                <a:gd name="connsiteX1" fmla="*/ 0 w 263405"/>
                <a:gd name="connsiteY1" fmla="*/ 707903 h 707903"/>
                <a:gd name="connsiteX2" fmla="*/ 98777 w 263405"/>
                <a:gd name="connsiteY2" fmla="*/ 707903 h 707903"/>
                <a:gd name="connsiteX3" fmla="*/ 98777 w 263405"/>
                <a:gd name="connsiteY3" fmla="*/ 642052 h 707903"/>
                <a:gd name="connsiteX4" fmla="*/ 263406 w 263405"/>
                <a:gd name="connsiteY4" fmla="*/ 642052 h 707903"/>
                <a:gd name="connsiteX5" fmla="*/ 263406 w 263405"/>
                <a:gd name="connsiteY5" fmla="*/ 609126 h 707903"/>
                <a:gd name="connsiteX6" fmla="*/ 131703 w 263405"/>
                <a:gd name="connsiteY6" fmla="*/ 609126 h 707903"/>
                <a:gd name="connsiteX7" fmla="*/ 131703 w 263405"/>
                <a:gd name="connsiteY7" fmla="*/ 543275 h 707903"/>
                <a:gd name="connsiteX8" fmla="*/ 214017 w 263405"/>
                <a:gd name="connsiteY8" fmla="*/ 543275 h 707903"/>
                <a:gd name="connsiteX9" fmla="*/ 214017 w 263405"/>
                <a:gd name="connsiteY9" fmla="*/ 0 h 707903"/>
                <a:gd name="connsiteX10" fmla="*/ 181092 w 263405"/>
                <a:gd name="connsiteY10" fmla="*/ 0 h 707903"/>
                <a:gd name="connsiteX11" fmla="*/ 181092 w 263405"/>
                <a:gd name="connsiteY11" fmla="*/ 510349 h 707903"/>
                <a:gd name="connsiteX12" fmla="*/ 98777 w 263405"/>
                <a:gd name="connsiteY12" fmla="*/ 510349 h 707903"/>
                <a:gd name="connsiteX13" fmla="*/ 98777 w 263405"/>
                <a:gd name="connsiteY13" fmla="*/ 609126 h 707903"/>
                <a:gd name="connsiteX14" fmla="*/ 65851 w 263405"/>
                <a:gd name="connsiteY14" fmla="*/ 609126 h 707903"/>
                <a:gd name="connsiteX15" fmla="*/ 65851 w 263405"/>
                <a:gd name="connsiteY15" fmla="*/ 674978 h 707903"/>
                <a:gd name="connsiteX16" fmla="*/ 32926 w 263405"/>
                <a:gd name="connsiteY16" fmla="*/ 674978 h 707903"/>
                <a:gd name="connsiteX17" fmla="*/ 32926 w 263405"/>
                <a:gd name="connsiteY17" fmla="*/ 164629 h 70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3405" h="707903">
                  <a:moveTo>
                    <a:pt x="0" y="164629"/>
                  </a:moveTo>
                  <a:lnTo>
                    <a:pt x="0" y="707903"/>
                  </a:lnTo>
                  <a:lnTo>
                    <a:pt x="98777" y="707903"/>
                  </a:lnTo>
                  <a:lnTo>
                    <a:pt x="98777" y="642052"/>
                  </a:lnTo>
                  <a:lnTo>
                    <a:pt x="263406" y="642052"/>
                  </a:lnTo>
                  <a:lnTo>
                    <a:pt x="263406" y="609126"/>
                  </a:lnTo>
                  <a:lnTo>
                    <a:pt x="131703" y="609126"/>
                  </a:lnTo>
                  <a:lnTo>
                    <a:pt x="131703" y="543275"/>
                  </a:lnTo>
                  <a:lnTo>
                    <a:pt x="214017" y="543275"/>
                  </a:lnTo>
                  <a:lnTo>
                    <a:pt x="214017" y="0"/>
                  </a:lnTo>
                  <a:lnTo>
                    <a:pt x="181092" y="0"/>
                  </a:lnTo>
                  <a:lnTo>
                    <a:pt x="181092" y="510349"/>
                  </a:lnTo>
                  <a:lnTo>
                    <a:pt x="98777" y="510349"/>
                  </a:lnTo>
                  <a:lnTo>
                    <a:pt x="98777" y="609126"/>
                  </a:lnTo>
                  <a:lnTo>
                    <a:pt x="65851" y="609126"/>
                  </a:lnTo>
                  <a:lnTo>
                    <a:pt x="65851" y="674978"/>
                  </a:lnTo>
                  <a:lnTo>
                    <a:pt x="32926" y="674978"/>
                  </a:lnTo>
                  <a:lnTo>
                    <a:pt x="32926" y="16462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57" name="任意多边形: 形状 256"/>
            <p:cNvSpPr/>
            <p:nvPr/>
          </p:nvSpPr>
          <p:spPr>
            <a:xfrm>
              <a:off x="7644561" y="5430727"/>
              <a:ext cx="1020698" cy="609126"/>
            </a:xfrm>
            <a:custGeom>
              <a:avLst/>
              <a:gdLst>
                <a:gd name="connsiteX0" fmla="*/ 954847 w 1020698"/>
                <a:gd name="connsiteY0" fmla="*/ 0 h 609126"/>
                <a:gd name="connsiteX1" fmla="*/ 921921 w 1020698"/>
                <a:gd name="connsiteY1" fmla="*/ 0 h 609126"/>
                <a:gd name="connsiteX2" fmla="*/ 921921 w 1020698"/>
                <a:gd name="connsiteY2" fmla="*/ 543275 h 609126"/>
                <a:gd name="connsiteX3" fmla="*/ 987772 w 1020698"/>
                <a:gd name="connsiteY3" fmla="*/ 543275 h 609126"/>
                <a:gd name="connsiteX4" fmla="*/ 987772 w 1020698"/>
                <a:gd name="connsiteY4" fmla="*/ 576201 h 609126"/>
                <a:gd name="connsiteX5" fmla="*/ 32926 w 1020698"/>
                <a:gd name="connsiteY5" fmla="*/ 576201 h 609126"/>
                <a:gd name="connsiteX6" fmla="*/ 32926 w 1020698"/>
                <a:gd name="connsiteY6" fmla="*/ 543275 h 609126"/>
                <a:gd name="connsiteX7" fmla="*/ 98777 w 1020698"/>
                <a:gd name="connsiteY7" fmla="*/ 543275 h 609126"/>
                <a:gd name="connsiteX8" fmla="*/ 98777 w 1020698"/>
                <a:gd name="connsiteY8" fmla="*/ 0 h 609126"/>
                <a:gd name="connsiteX9" fmla="*/ 65851 w 1020698"/>
                <a:gd name="connsiteY9" fmla="*/ 0 h 609126"/>
                <a:gd name="connsiteX10" fmla="*/ 65851 w 1020698"/>
                <a:gd name="connsiteY10" fmla="*/ 510349 h 609126"/>
                <a:gd name="connsiteX11" fmla="*/ 0 w 1020698"/>
                <a:gd name="connsiteY11" fmla="*/ 510349 h 609126"/>
                <a:gd name="connsiteX12" fmla="*/ 0 w 1020698"/>
                <a:gd name="connsiteY12" fmla="*/ 609126 h 609126"/>
                <a:gd name="connsiteX13" fmla="*/ 1020698 w 1020698"/>
                <a:gd name="connsiteY13" fmla="*/ 609126 h 609126"/>
                <a:gd name="connsiteX14" fmla="*/ 1020698 w 1020698"/>
                <a:gd name="connsiteY14" fmla="*/ 510349 h 609126"/>
                <a:gd name="connsiteX15" fmla="*/ 954847 w 1020698"/>
                <a:gd name="connsiteY15" fmla="*/ 510349 h 609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20698" h="609126">
                  <a:moveTo>
                    <a:pt x="954847" y="0"/>
                  </a:moveTo>
                  <a:lnTo>
                    <a:pt x="921921" y="0"/>
                  </a:lnTo>
                  <a:lnTo>
                    <a:pt x="921921" y="543275"/>
                  </a:lnTo>
                  <a:lnTo>
                    <a:pt x="987772" y="543275"/>
                  </a:lnTo>
                  <a:lnTo>
                    <a:pt x="987772" y="576201"/>
                  </a:lnTo>
                  <a:lnTo>
                    <a:pt x="32926" y="576201"/>
                  </a:lnTo>
                  <a:lnTo>
                    <a:pt x="32926" y="543275"/>
                  </a:lnTo>
                  <a:lnTo>
                    <a:pt x="98777" y="543275"/>
                  </a:lnTo>
                  <a:lnTo>
                    <a:pt x="98777" y="0"/>
                  </a:lnTo>
                  <a:lnTo>
                    <a:pt x="65851" y="0"/>
                  </a:lnTo>
                  <a:lnTo>
                    <a:pt x="65851" y="510349"/>
                  </a:lnTo>
                  <a:lnTo>
                    <a:pt x="0" y="510349"/>
                  </a:lnTo>
                  <a:lnTo>
                    <a:pt x="0" y="609126"/>
                  </a:lnTo>
                  <a:lnTo>
                    <a:pt x="1020698" y="609126"/>
                  </a:lnTo>
                  <a:lnTo>
                    <a:pt x="1020698" y="510349"/>
                  </a:lnTo>
                  <a:lnTo>
                    <a:pt x="954847" y="51034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58" name="任意多边形: 形状 257"/>
            <p:cNvSpPr/>
            <p:nvPr/>
          </p:nvSpPr>
          <p:spPr>
            <a:xfrm>
              <a:off x="8171372" y="5266099"/>
              <a:ext cx="263405" cy="707903"/>
            </a:xfrm>
            <a:custGeom>
              <a:avLst/>
              <a:gdLst>
                <a:gd name="connsiteX0" fmla="*/ 82314 w 263405"/>
                <a:gd name="connsiteY0" fmla="*/ 510349 h 707903"/>
                <a:gd name="connsiteX1" fmla="*/ 82314 w 263405"/>
                <a:gd name="connsiteY1" fmla="*/ 0 h 707903"/>
                <a:gd name="connsiteX2" fmla="*/ 49389 w 263405"/>
                <a:gd name="connsiteY2" fmla="*/ 0 h 707903"/>
                <a:gd name="connsiteX3" fmla="*/ 49389 w 263405"/>
                <a:gd name="connsiteY3" fmla="*/ 543275 h 707903"/>
                <a:gd name="connsiteX4" fmla="*/ 131703 w 263405"/>
                <a:gd name="connsiteY4" fmla="*/ 543275 h 707903"/>
                <a:gd name="connsiteX5" fmla="*/ 131703 w 263405"/>
                <a:gd name="connsiteY5" fmla="*/ 609126 h 707903"/>
                <a:gd name="connsiteX6" fmla="*/ 0 w 263405"/>
                <a:gd name="connsiteY6" fmla="*/ 609126 h 707903"/>
                <a:gd name="connsiteX7" fmla="*/ 0 w 263405"/>
                <a:gd name="connsiteY7" fmla="*/ 642052 h 707903"/>
                <a:gd name="connsiteX8" fmla="*/ 164629 w 263405"/>
                <a:gd name="connsiteY8" fmla="*/ 642052 h 707903"/>
                <a:gd name="connsiteX9" fmla="*/ 164629 w 263405"/>
                <a:gd name="connsiteY9" fmla="*/ 707903 h 707903"/>
                <a:gd name="connsiteX10" fmla="*/ 263406 w 263405"/>
                <a:gd name="connsiteY10" fmla="*/ 707903 h 707903"/>
                <a:gd name="connsiteX11" fmla="*/ 263406 w 263405"/>
                <a:gd name="connsiteY11" fmla="*/ 164629 h 707903"/>
                <a:gd name="connsiteX12" fmla="*/ 230480 w 263405"/>
                <a:gd name="connsiteY12" fmla="*/ 164629 h 707903"/>
                <a:gd name="connsiteX13" fmla="*/ 230480 w 263405"/>
                <a:gd name="connsiteY13" fmla="*/ 674978 h 707903"/>
                <a:gd name="connsiteX14" fmla="*/ 197554 w 263405"/>
                <a:gd name="connsiteY14" fmla="*/ 674978 h 707903"/>
                <a:gd name="connsiteX15" fmla="*/ 197554 w 263405"/>
                <a:gd name="connsiteY15" fmla="*/ 609126 h 707903"/>
                <a:gd name="connsiteX16" fmla="*/ 164629 w 263405"/>
                <a:gd name="connsiteY16" fmla="*/ 609126 h 707903"/>
                <a:gd name="connsiteX17" fmla="*/ 164629 w 263405"/>
                <a:gd name="connsiteY17" fmla="*/ 510349 h 707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3405" h="707903">
                  <a:moveTo>
                    <a:pt x="82314" y="510349"/>
                  </a:moveTo>
                  <a:lnTo>
                    <a:pt x="82314" y="0"/>
                  </a:lnTo>
                  <a:lnTo>
                    <a:pt x="49389" y="0"/>
                  </a:lnTo>
                  <a:lnTo>
                    <a:pt x="49389" y="543275"/>
                  </a:lnTo>
                  <a:lnTo>
                    <a:pt x="131703" y="543275"/>
                  </a:lnTo>
                  <a:lnTo>
                    <a:pt x="131703" y="609126"/>
                  </a:lnTo>
                  <a:lnTo>
                    <a:pt x="0" y="609126"/>
                  </a:lnTo>
                  <a:lnTo>
                    <a:pt x="0" y="642052"/>
                  </a:lnTo>
                  <a:lnTo>
                    <a:pt x="164629" y="642052"/>
                  </a:lnTo>
                  <a:lnTo>
                    <a:pt x="164629" y="707903"/>
                  </a:lnTo>
                  <a:lnTo>
                    <a:pt x="263406" y="707903"/>
                  </a:lnTo>
                  <a:lnTo>
                    <a:pt x="263406" y="164629"/>
                  </a:lnTo>
                  <a:lnTo>
                    <a:pt x="230480" y="164629"/>
                  </a:lnTo>
                  <a:lnTo>
                    <a:pt x="230480" y="674978"/>
                  </a:lnTo>
                  <a:lnTo>
                    <a:pt x="197554" y="674978"/>
                  </a:lnTo>
                  <a:lnTo>
                    <a:pt x="197554" y="609126"/>
                  </a:lnTo>
                  <a:lnTo>
                    <a:pt x="164629" y="609126"/>
                  </a:lnTo>
                  <a:lnTo>
                    <a:pt x="164629" y="51034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75" name="任意多边形: 形状 274"/>
            <p:cNvSpPr/>
            <p:nvPr/>
          </p:nvSpPr>
          <p:spPr>
            <a:xfrm>
              <a:off x="8286612" y="5019156"/>
              <a:ext cx="32925" cy="32925"/>
            </a:xfrm>
            <a:custGeom>
              <a:avLst/>
              <a:gdLst>
                <a:gd name="connsiteX0" fmla="*/ 0 w 32925"/>
                <a:gd name="connsiteY0" fmla="*/ 0 h 32925"/>
                <a:gd name="connsiteX1" fmla="*/ 32926 w 32925"/>
                <a:gd name="connsiteY1" fmla="*/ 0 h 32925"/>
                <a:gd name="connsiteX2" fmla="*/ 32926 w 32925"/>
                <a:gd name="connsiteY2" fmla="*/ 32926 h 32925"/>
                <a:gd name="connsiteX3" fmla="*/ 0 w 32925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2925">
                  <a:moveTo>
                    <a:pt x="0" y="0"/>
                  </a:moveTo>
                  <a:lnTo>
                    <a:pt x="32926" y="0"/>
                  </a:lnTo>
                  <a:lnTo>
                    <a:pt x="32926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76" name="任意多边形: 形状 275"/>
            <p:cNvSpPr/>
            <p:nvPr/>
          </p:nvSpPr>
          <p:spPr>
            <a:xfrm>
              <a:off x="8253687" y="5052081"/>
              <a:ext cx="32925" cy="32925"/>
            </a:xfrm>
            <a:custGeom>
              <a:avLst/>
              <a:gdLst>
                <a:gd name="connsiteX0" fmla="*/ 0 w 32925"/>
                <a:gd name="connsiteY0" fmla="*/ 0 h 32925"/>
                <a:gd name="connsiteX1" fmla="*/ 32926 w 32925"/>
                <a:gd name="connsiteY1" fmla="*/ 0 h 32925"/>
                <a:gd name="connsiteX2" fmla="*/ 32926 w 32925"/>
                <a:gd name="connsiteY2" fmla="*/ 32926 h 32925"/>
                <a:gd name="connsiteX3" fmla="*/ 0 w 32925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2925">
                  <a:moveTo>
                    <a:pt x="0" y="0"/>
                  </a:moveTo>
                  <a:lnTo>
                    <a:pt x="32926" y="0"/>
                  </a:lnTo>
                  <a:lnTo>
                    <a:pt x="32926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77" name="任意多边形: 形状 276"/>
            <p:cNvSpPr/>
            <p:nvPr/>
          </p:nvSpPr>
          <p:spPr>
            <a:xfrm>
              <a:off x="8286612" y="5085007"/>
              <a:ext cx="32925" cy="32925"/>
            </a:xfrm>
            <a:custGeom>
              <a:avLst/>
              <a:gdLst>
                <a:gd name="connsiteX0" fmla="*/ 0 w 32925"/>
                <a:gd name="connsiteY0" fmla="*/ 0 h 32925"/>
                <a:gd name="connsiteX1" fmla="*/ 32926 w 32925"/>
                <a:gd name="connsiteY1" fmla="*/ 0 h 32925"/>
                <a:gd name="connsiteX2" fmla="*/ 32926 w 32925"/>
                <a:gd name="connsiteY2" fmla="*/ 32926 h 32925"/>
                <a:gd name="connsiteX3" fmla="*/ 0 w 32925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2925">
                  <a:moveTo>
                    <a:pt x="0" y="0"/>
                  </a:moveTo>
                  <a:lnTo>
                    <a:pt x="32926" y="0"/>
                  </a:lnTo>
                  <a:lnTo>
                    <a:pt x="32926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78" name="任意多边形: 形状 277"/>
            <p:cNvSpPr/>
            <p:nvPr/>
          </p:nvSpPr>
          <p:spPr>
            <a:xfrm>
              <a:off x="8319538" y="5052081"/>
              <a:ext cx="32925" cy="32925"/>
            </a:xfrm>
            <a:custGeom>
              <a:avLst/>
              <a:gdLst>
                <a:gd name="connsiteX0" fmla="*/ 0 w 32925"/>
                <a:gd name="connsiteY0" fmla="*/ 0 h 32925"/>
                <a:gd name="connsiteX1" fmla="*/ 32926 w 32925"/>
                <a:gd name="connsiteY1" fmla="*/ 0 h 32925"/>
                <a:gd name="connsiteX2" fmla="*/ 32926 w 32925"/>
                <a:gd name="connsiteY2" fmla="*/ 32926 h 32925"/>
                <a:gd name="connsiteX3" fmla="*/ 0 w 32925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2925">
                  <a:moveTo>
                    <a:pt x="0" y="0"/>
                  </a:moveTo>
                  <a:lnTo>
                    <a:pt x="32926" y="0"/>
                  </a:lnTo>
                  <a:lnTo>
                    <a:pt x="32926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79" name="任意多边形: 形状 278"/>
            <p:cNvSpPr/>
            <p:nvPr/>
          </p:nvSpPr>
          <p:spPr>
            <a:xfrm>
              <a:off x="7957355" y="5101470"/>
              <a:ext cx="32925" cy="32925"/>
            </a:xfrm>
            <a:custGeom>
              <a:avLst/>
              <a:gdLst>
                <a:gd name="connsiteX0" fmla="*/ 0 w 32925"/>
                <a:gd name="connsiteY0" fmla="*/ 0 h 32925"/>
                <a:gd name="connsiteX1" fmla="*/ 32926 w 32925"/>
                <a:gd name="connsiteY1" fmla="*/ 0 h 32925"/>
                <a:gd name="connsiteX2" fmla="*/ 32926 w 32925"/>
                <a:gd name="connsiteY2" fmla="*/ 32926 h 32925"/>
                <a:gd name="connsiteX3" fmla="*/ 0 w 32925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2925">
                  <a:moveTo>
                    <a:pt x="0" y="0"/>
                  </a:moveTo>
                  <a:lnTo>
                    <a:pt x="32926" y="0"/>
                  </a:lnTo>
                  <a:lnTo>
                    <a:pt x="32926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80" name="任意多边形: 形状 279"/>
            <p:cNvSpPr/>
            <p:nvPr/>
          </p:nvSpPr>
          <p:spPr>
            <a:xfrm>
              <a:off x="7924429" y="5134396"/>
              <a:ext cx="32925" cy="32925"/>
            </a:xfrm>
            <a:custGeom>
              <a:avLst/>
              <a:gdLst>
                <a:gd name="connsiteX0" fmla="*/ 0 w 32925"/>
                <a:gd name="connsiteY0" fmla="*/ 0 h 32925"/>
                <a:gd name="connsiteX1" fmla="*/ 32926 w 32925"/>
                <a:gd name="connsiteY1" fmla="*/ 0 h 32925"/>
                <a:gd name="connsiteX2" fmla="*/ 32926 w 32925"/>
                <a:gd name="connsiteY2" fmla="*/ 32926 h 32925"/>
                <a:gd name="connsiteX3" fmla="*/ 0 w 32925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2925">
                  <a:moveTo>
                    <a:pt x="0" y="0"/>
                  </a:moveTo>
                  <a:lnTo>
                    <a:pt x="32926" y="0"/>
                  </a:lnTo>
                  <a:lnTo>
                    <a:pt x="32926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81" name="任意多边形: 形状 280"/>
            <p:cNvSpPr/>
            <p:nvPr/>
          </p:nvSpPr>
          <p:spPr>
            <a:xfrm>
              <a:off x="7957355" y="5167321"/>
              <a:ext cx="32925" cy="32925"/>
            </a:xfrm>
            <a:custGeom>
              <a:avLst/>
              <a:gdLst>
                <a:gd name="connsiteX0" fmla="*/ 0 w 32925"/>
                <a:gd name="connsiteY0" fmla="*/ 0 h 32925"/>
                <a:gd name="connsiteX1" fmla="*/ 32926 w 32925"/>
                <a:gd name="connsiteY1" fmla="*/ 0 h 32925"/>
                <a:gd name="connsiteX2" fmla="*/ 32926 w 32925"/>
                <a:gd name="connsiteY2" fmla="*/ 32926 h 32925"/>
                <a:gd name="connsiteX3" fmla="*/ 0 w 32925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2925">
                  <a:moveTo>
                    <a:pt x="0" y="0"/>
                  </a:moveTo>
                  <a:lnTo>
                    <a:pt x="32926" y="0"/>
                  </a:lnTo>
                  <a:lnTo>
                    <a:pt x="32926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82" name="任意多边形: 形状 281"/>
            <p:cNvSpPr/>
            <p:nvPr/>
          </p:nvSpPr>
          <p:spPr>
            <a:xfrm>
              <a:off x="7990281" y="5134396"/>
              <a:ext cx="32925" cy="32925"/>
            </a:xfrm>
            <a:custGeom>
              <a:avLst/>
              <a:gdLst>
                <a:gd name="connsiteX0" fmla="*/ 0 w 32925"/>
                <a:gd name="connsiteY0" fmla="*/ 0 h 32925"/>
                <a:gd name="connsiteX1" fmla="*/ 32926 w 32925"/>
                <a:gd name="connsiteY1" fmla="*/ 0 h 32925"/>
                <a:gd name="connsiteX2" fmla="*/ 32926 w 32925"/>
                <a:gd name="connsiteY2" fmla="*/ 32926 h 32925"/>
                <a:gd name="connsiteX3" fmla="*/ 0 w 32925"/>
                <a:gd name="connsiteY3" fmla="*/ 32926 h 32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925" h="32925">
                  <a:moveTo>
                    <a:pt x="0" y="0"/>
                  </a:moveTo>
                  <a:lnTo>
                    <a:pt x="32926" y="0"/>
                  </a:lnTo>
                  <a:lnTo>
                    <a:pt x="32926" y="32926"/>
                  </a:lnTo>
                  <a:lnTo>
                    <a:pt x="0" y="3292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sp>
        <p:nvSpPr>
          <p:cNvPr id="117" name="文本框 116"/>
          <p:cNvSpPr txBox="1"/>
          <p:nvPr/>
        </p:nvSpPr>
        <p:spPr>
          <a:xfrm>
            <a:off x="7937279" y="5534982"/>
            <a:ext cx="3264121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6631378" y="1566440"/>
            <a:ext cx="4906769" cy="8845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請於此處輸入一些關於本部分內容的具體正文方案。請於此處輸入一些關於本部分內容的具體正文方案。請於此處輸入一些關於本部分內容的具體正文方案。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19198" b="19198"/>
          <a:stretch>
            <a:fillRect/>
          </a:stretch>
        </p:blipFill>
        <p:spPr bwMode="auto">
          <a:xfrm>
            <a:off x="695325" y="1565213"/>
            <a:ext cx="5400676" cy="4158769"/>
          </a:xfrm>
          <a:prstGeom prst="roundRect">
            <a:avLst>
              <a:gd name="adj" fmla="val 2009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4" name="任意多边形: 形状 113"/>
          <p:cNvSpPr/>
          <p:nvPr/>
        </p:nvSpPr>
        <p:spPr>
          <a:xfrm>
            <a:off x="14493" y="4984780"/>
            <a:ext cx="6096000" cy="1873220"/>
          </a:xfrm>
          <a:custGeom>
            <a:avLst/>
            <a:gdLst>
              <a:gd name="connsiteX0" fmla="*/ 0 w 6096000"/>
              <a:gd name="connsiteY0" fmla="*/ 0 h 1873220"/>
              <a:gd name="connsiteX1" fmla="*/ 359358 w 6096000"/>
              <a:gd name="connsiteY1" fmla="*/ 0 h 1873220"/>
              <a:gd name="connsiteX2" fmla="*/ 377567 w 6096000"/>
              <a:gd name="connsiteY2" fmla="*/ 0 h 1873220"/>
              <a:gd name="connsiteX3" fmla="*/ 736925 w 6096000"/>
              <a:gd name="connsiteY3" fmla="*/ 0 h 1873220"/>
              <a:gd name="connsiteX4" fmla="*/ 4406567 w 6096000"/>
              <a:gd name="connsiteY4" fmla="*/ 0 h 1873220"/>
              <a:gd name="connsiteX5" fmla="*/ 4784134 w 6096000"/>
              <a:gd name="connsiteY5" fmla="*/ 0 h 1873220"/>
              <a:gd name="connsiteX6" fmla="*/ 4981825 w 6096000"/>
              <a:gd name="connsiteY6" fmla="*/ 0 h 1873220"/>
              <a:gd name="connsiteX7" fmla="*/ 5359392 w 6096000"/>
              <a:gd name="connsiteY7" fmla="*/ 0 h 1873220"/>
              <a:gd name="connsiteX8" fmla="*/ 6096000 w 6096000"/>
              <a:gd name="connsiteY8" fmla="*/ 736608 h 1873220"/>
              <a:gd name="connsiteX9" fmla="*/ 6096000 w 6096000"/>
              <a:gd name="connsiteY9" fmla="*/ 1200322 h 1873220"/>
              <a:gd name="connsiteX10" fmla="*/ 6096000 w 6096000"/>
              <a:gd name="connsiteY10" fmla="*/ 1409506 h 1873220"/>
              <a:gd name="connsiteX11" fmla="*/ 6096000 w 6096000"/>
              <a:gd name="connsiteY11" fmla="*/ 1873220 h 1873220"/>
              <a:gd name="connsiteX12" fmla="*/ 5718433 w 6096000"/>
              <a:gd name="connsiteY12" fmla="*/ 1873220 h 1873220"/>
              <a:gd name="connsiteX13" fmla="*/ 5520742 w 6096000"/>
              <a:gd name="connsiteY13" fmla="*/ 1873220 h 1873220"/>
              <a:gd name="connsiteX14" fmla="*/ 5143175 w 6096000"/>
              <a:gd name="connsiteY14" fmla="*/ 1873220 h 1873220"/>
              <a:gd name="connsiteX15" fmla="*/ 736925 w 6096000"/>
              <a:gd name="connsiteY15" fmla="*/ 1873220 h 1873220"/>
              <a:gd name="connsiteX16" fmla="*/ 377567 w 6096000"/>
              <a:gd name="connsiteY16" fmla="*/ 1873220 h 1873220"/>
              <a:gd name="connsiteX17" fmla="*/ 359358 w 6096000"/>
              <a:gd name="connsiteY17" fmla="*/ 1873220 h 1873220"/>
              <a:gd name="connsiteX18" fmla="*/ 0 w 6096000"/>
              <a:gd name="connsiteY18" fmla="*/ 1873220 h 1873220"/>
              <a:gd name="connsiteX19" fmla="*/ 0 w 6096000"/>
              <a:gd name="connsiteY19" fmla="*/ 1409506 h 1873220"/>
              <a:gd name="connsiteX20" fmla="*/ 0 w 6096000"/>
              <a:gd name="connsiteY20" fmla="*/ 463714 h 1873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96000" h="1873220">
                <a:moveTo>
                  <a:pt x="0" y="0"/>
                </a:moveTo>
                <a:lnTo>
                  <a:pt x="359358" y="0"/>
                </a:lnTo>
                <a:lnTo>
                  <a:pt x="377567" y="0"/>
                </a:lnTo>
                <a:lnTo>
                  <a:pt x="736925" y="0"/>
                </a:lnTo>
                <a:lnTo>
                  <a:pt x="4406567" y="0"/>
                </a:lnTo>
                <a:lnTo>
                  <a:pt x="4784134" y="0"/>
                </a:lnTo>
                <a:lnTo>
                  <a:pt x="4981825" y="0"/>
                </a:lnTo>
                <a:lnTo>
                  <a:pt x="5359392" y="0"/>
                </a:lnTo>
                <a:cubicBezTo>
                  <a:pt x="5766209" y="0"/>
                  <a:pt x="6096000" y="329791"/>
                  <a:pt x="6096000" y="736608"/>
                </a:cubicBezTo>
                <a:lnTo>
                  <a:pt x="6096000" y="1200322"/>
                </a:lnTo>
                <a:lnTo>
                  <a:pt x="6096000" y="1409506"/>
                </a:lnTo>
                <a:lnTo>
                  <a:pt x="6096000" y="1873220"/>
                </a:lnTo>
                <a:lnTo>
                  <a:pt x="5718433" y="1873220"/>
                </a:lnTo>
                <a:lnTo>
                  <a:pt x="5520742" y="1873220"/>
                </a:lnTo>
                <a:lnTo>
                  <a:pt x="5143175" y="1873220"/>
                </a:lnTo>
                <a:lnTo>
                  <a:pt x="736925" y="1873220"/>
                </a:lnTo>
                <a:lnTo>
                  <a:pt x="377567" y="1873220"/>
                </a:lnTo>
                <a:lnTo>
                  <a:pt x="359358" y="1873220"/>
                </a:lnTo>
                <a:lnTo>
                  <a:pt x="0" y="1873220"/>
                </a:lnTo>
                <a:lnTo>
                  <a:pt x="0" y="1409506"/>
                </a:lnTo>
                <a:lnTo>
                  <a:pt x="0" y="463714"/>
                </a:ln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694305" y="5381093"/>
            <a:ext cx="4946473" cy="1047045"/>
            <a:chOff x="968804" y="5289723"/>
            <a:chExt cx="4946473" cy="1047045"/>
          </a:xfrm>
        </p:grpSpPr>
        <p:sp>
          <p:nvSpPr>
            <p:cNvPr id="41" name="文本框 40"/>
            <p:cNvSpPr txBox="1"/>
            <p:nvPr/>
          </p:nvSpPr>
          <p:spPr>
            <a:xfrm>
              <a:off x="968804" y="5289723"/>
              <a:ext cx="3810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r>
                <a: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請於此處輸入一個結論性的小標題</a:t>
              </a:r>
              <a:endPara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973027" y="5746853"/>
              <a:ext cx="4942250" cy="58991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tx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請於此處輸入一些關於本部分內容的具體正文方案。請於此處輸入一些關於本部分內容的具體正文方案。</a:t>
              </a:r>
              <a:endPara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6634355" y="2643586"/>
            <a:ext cx="609600" cy="885578"/>
            <a:chOff x="6634355" y="2643586"/>
            <a:chExt cx="609600" cy="885578"/>
          </a:xfrm>
        </p:grpSpPr>
        <p:sp>
          <p:nvSpPr>
            <p:cNvPr id="92" name="椭圆 91"/>
            <p:cNvSpPr/>
            <p:nvPr/>
          </p:nvSpPr>
          <p:spPr>
            <a:xfrm>
              <a:off x="6664181" y="2643586"/>
              <a:ext cx="549947" cy="549946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pSp>
          <p:nvGrpSpPr>
            <p:cNvPr id="143" name="图形 4"/>
            <p:cNvGrpSpPr/>
            <p:nvPr/>
          </p:nvGrpSpPr>
          <p:grpSpPr>
            <a:xfrm>
              <a:off x="6796478" y="2775884"/>
              <a:ext cx="285354" cy="285352"/>
              <a:chOff x="2154135" y="818148"/>
              <a:chExt cx="1020698" cy="1020698"/>
            </a:xfrm>
          </p:grpSpPr>
          <p:sp>
            <p:nvSpPr>
              <p:cNvPr id="144" name="任意多边形: 形状 143"/>
              <p:cNvSpPr/>
              <p:nvPr/>
            </p:nvSpPr>
            <p:spPr>
              <a:xfrm>
                <a:off x="2582169" y="1114479"/>
                <a:ext cx="32925" cy="32925"/>
              </a:xfrm>
              <a:custGeom>
                <a:avLst/>
                <a:gdLst>
                  <a:gd name="connsiteX0" fmla="*/ 32926 w 32925"/>
                  <a:gd name="connsiteY0" fmla="*/ 16463 h 32925"/>
                  <a:gd name="connsiteX1" fmla="*/ 16463 w 32925"/>
                  <a:gd name="connsiteY1" fmla="*/ 32926 h 32925"/>
                  <a:gd name="connsiteX2" fmla="*/ 0 w 32925"/>
                  <a:gd name="connsiteY2" fmla="*/ 16463 h 32925"/>
                  <a:gd name="connsiteX3" fmla="*/ 16463 w 32925"/>
                  <a:gd name="connsiteY3" fmla="*/ 0 h 32925"/>
                  <a:gd name="connsiteX4" fmla="*/ 32926 w 32925"/>
                  <a:gd name="connsiteY4" fmla="*/ 16463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25" h="32925">
                    <a:moveTo>
                      <a:pt x="32926" y="16463"/>
                    </a:moveTo>
                    <a:cubicBezTo>
                      <a:pt x="32926" y="25554"/>
                      <a:pt x="25554" y="32926"/>
                      <a:pt x="16463" y="32926"/>
                    </a:cubicBezTo>
                    <a:cubicBezTo>
                      <a:pt x="7371" y="32926"/>
                      <a:pt x="0" y="25554"/>
                      <a:pt x="0" y="16463"/>
                    </a:cubicBezTo>
                    <a:cubicBezTo>
                      <a:pt x="0" y="7371"/>
                      <a:pt x="7371" y="0"/>
                      <a:pt x="16463" y="0"/>
                    </a:cubicBezTo>
                    <a:cubicBezTo>
                      <a:pt x="25554" y="0"/>
                      <a:pt x="32926" y="7371"/>
                      <a:pt x="32926" y="16463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45" name="任意多边形: 形状 144"/>
              <p:cNvSpPr/>
              <p:nvPr/>
            </p:nvSpPr>
            <p:spPr>
              <a:xfrm>
                <a:off x="2713872" y="1114479"/>
                <a:ext cx="32925" cy="32925"/>
              </a:xfrm>
              <a:custGeom>
                <a:avLst/>
                <a:gdLst>
                  <a:gd name="connsiteX0" fmla="*/ 32926 w 32925"/>
                  <a:gd name="connsiteY0" fmla="*/ 16463 h 32925"/>
                  <a:gd name="connsiteX1" fmla="*/ 16463 w 32925"/>
                  <a:gd name="connsiteY1" fmla="*/ 32926 h 32925"/>
                  <a:gd name="connsiteX2" fmla="*/ 0 w 32925"/>
                  <a:gd name="connsiteY2" fmla="*/ 16463 h 32925"/>
                  <a:gd name="connsiteX3" fmla="*/ 16463 w 32925"/>
                  <a:gd name="connsiteY3" fmla="*/ 0 h 32925"/>
                  <a:gd name="connsiteX4" fmla="*/ 32926 w 32925"/>
                  <a:gd name="connsiteY4" fmla="*/ 16463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2925" h="32925">
                    <a:moveTo>
                      <a:pt x="32926" y="16463"/>
                    </a:moveTo>
                    <a:cubicBezTo>
                      <a:pt x="32926" y="25554"/>
                      <a:pt x="25554" y="32926"/>
                      <a:pt x="16463" y="32926"/>
                    </a:cubicBezTo>
                    <a:cubicBezTo>
                      <a:pt x="7371" y="32926"/>
                      <a:pt x="0" y="25554"/>
                      <a:pt x="0" y="16463"/>
                    </a:cubicBezTo>
                    <a:cubicBezTo>
                      <a:pt x="0" y="7371"/>
                      <a:pt x="7371" y="0"/>
                      <a:pt x="16463" y="0"/>
                    </a:cubicBezTo>
                    <a:cubicBezTo>
                      <a:pt x="25554" y="0"/>
                      <a:pt x="32926" y="7371"/>
                      <a:pt x="32926" y="16463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46" name="任意多边形: 形状 145"/>
              <p:cNvSpPr/>
              <p:nvPr/>
            </p:nvSpPr>
            <p:spPr>
              <a:xfrm>
                <a:off x="2598632" y="1213256"/>
                <a:ext cx="131702" cy="65851"/>
              </a:xfrm>
              <a:custGeom>
                <a:avLst/>
                <a:gdLst>
                  <a:gd name="connsiteX0" fmla="*/ 65851 w 131702"/>
                  <a:gd name="connsiteY0" fmla="*/ 32926 h 65851"/>
                  <a:gd name="connsiteX1" fmla="*/ 32926 w 131702"/>
                  <a:gd name="connsiteY1" fmla="*/ 0 h 65851"/>
                  <a:gd name="connsiteX2" fmla="*/ 0 w 131702"/>
                  <a:gd name="connsiteY2" fmla="*/ 0 h 65851"/>
                  <a:gd name="connsiteX3" fmla="*/ 65851 w 131702"/>
                  <a:gd name="connsiteY3" fmla="*/ 65851 h 65851"/>
                  <a:gd name="connsiteX4" fmla="*/ 131703 w 131702"/>
                  <a:gd name="connsiteY4" fmla="*/ 0 h 65851"/>
                  <a:gd name="connsiteX5" fmla="*/ 98777 w 131702"/>
                  <a:gd name="connsiteY5" fmla="*/ 0 h 65851"/>
                  <a:gd name="connsiteX6" fmla="*/ 65851 w 131702"/>
                  <a:gd name="connsiteY6" fmla="*/ 32926 h 65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1702" h="65851">
                    <a:moveTo>
                      <a:pt x="65851" y="32926"/>
                    </a:moveTo>
                    <a:cubicBezTo>
                      <a:pt x="47693" y="32926"/>
                      <a:pt x="32926" y="18159"/>
                      <a:pt x="32926" y="0"/>
                    </a:cubicBezTo>
                    <a:lnTo>
                      <a:pt x="0" y="0"/>
                    </a:lnTo>
                    <a:cubicBezTo>
                      <a:pt x="0" y="36317"/>
                      <a:pt x="29534" y="65851"/>
                      <a:pt x="65851" y="65851"/>
                    </a:cubicBezTo>
                    <a:cubicBezTo>
                      <a:pt x="102169" y="65851"/>
                      <a:pt x="131703" y="36317"/>
                      <a:pt x="131703" y="0"/>
                    </a:cubicBezTo>
                    <a:lnTo>
                      <a:pt x="98777" y="0"/>
                    </a:lnTo>
                    <a:cubicBezTo>
                      <a:pt x="98777" y="18159"/>
                      <a:pt x="84010" y="32926"/>
                      <a:pt x="65851" y="32926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47" name="任意多边形: 形状 146"/>
              <p:cNvSpPr/>
              <p:nvPr/>
            </p:nvSpPr>
            <p:spPr>
              <a:xfrm>
                <a:off x="2285837" y="1295571"/>
                <a:ext cx="148165" cy="32925"/>
              </a:xfrm>
              <a:custGeom>
                <a:avLst/>
                <a:gdLst>
                  <a:gd name="connsiteX0" fmla="*/ 0 w 148165"/>
                  <a:gd name="connsiteY0" fmla="*/ 0 h 32925"/>
                  <a:gd name="connsiteX1" fmla="*/ 148166 w 148165"/>
                  <a:gd name="connsiteY1" fmla="*/ 0 h 32925"/>
                  <a:gd name="connsiteX2" fmla="*/ 148166 w 148165"/>
                  <a:gd name="connsiteY2" fmla="*/ 32926 h 32925"/>
                  <a:gd name="connsiteX3" fmla="*/ 0 w 14816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48165" h="32925">
                    <a:moveTo>
                      <a:pt x="0" y="0"/>
                    </a:moveTo>
                    <a:lnTo>
                      <a:pt x="148166" y="0"/>
                    </a:lnTo>
                    <a:lnTo>
                      <a:pt x="14816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48" name="任意多边形: 形状 147"/>
              <p:cNvSpPr/>
              <p:nvPr/>
            </p:nvSpPr>
            <p:spPr>
              <a:xfrm>
                <a:off x="2154135" y="818148"/>
                <a:ext cx="1020698" cy="1020698"/>
              </a:xfrm>
              <a:custGeom>
                <a:avLst/>
                <a:gdLst>
                  <a:gd name="connsiteX0" fmla="*/ 987772 w 1020698"/>
                  <a:gd name="connsiteY0" fmla="*/ 214017 h 1020698"/>
                  <a:gd name="connsiteX1" fmla="*/ 987772 w 1020698"/>
                  <a:gd name="connsiteY1" fmla="*/ 32926 h 1020698"/>
                  <a:gd name="connsiteX2" fmla="*/ 954847 w 1020698"/>
                  <a:gd name="connsiteY2" fmla="*/ 32926 h 1020698"/>
                  <a:gd name="connsiteX3" fmla="*/ 954847 w 1020698"/>
                  <a:gd name="connsiteY3" fmla="*/ 214017 h 1020698"/>
                  <a:gd name="connsiteX4" fmla="*/ 921921 w 1020698"/>
                  <a:gd name="connsiteY4" fmla="*/ 214017 h 1020698"/>
                  <a:gd name="connsiteX5" fmla="*/ 921921 w 1020698"/>
                  <a:gd name="connsiteY5" fmla="*/ 82314 h 1020698"/>
                  <a:gd name="connsiteX6" fmla="*/ 888995 w 1020698"/>
                  <a:gd name="connsiteY6" fmla="*/ 82314 h 1020698"/>
                  <a:gd name="connsiteX7" fmla="*/ 888995 w 1020698"/>
                  <a:gd name="connsiteY7" fmla="*/ 214017 h 1020698"/>
                  <a:gd name="connsiteX8" fmla="*/ 856069 w 1020698"/>
                  <a:gd name="connsiteY8" fmla="*/ 214017 h 1020698"/>
                  <a:gd name="connsiteX9" fmla="*/ 856069 w 1020698"/>
                  <a:gd name="connsiteY9" fmla="*/ 164629 h 1020698"/>
                  <a:gd name="connsiteX10" fmla="*/ 823144 w 1020698"/>
                  <a:gd name="connsiteY10" fmla="*/ 164629 h 1020698"/>
                  <a:gd name="connsiteX11" fmla="*/ 823144 w 1020698"/>
                  <a:gd name="connsiteY11" fmla="*/ 214017 h 1020698"/>
                  <a:gd name="connsiteX12" fmla="*/ 796505 w 1020698"/>
                  <a:gd name="connsiteY12" fmla="*/ 214017 h 1020698"/>
                  <a:gd name="connsiteX13" fmla="*/ 773755 w 1020698"/>
                  <a:gd name="connsiteY13" fmla="*/ 259523 h 1020698"/>
                  <a:gd name="connsiteX14" fmla="*/ 767468 w 1020698"/>
                  <a:gd name="connsiteY14" fmla="*/ 246943 h 1020698"/>
                  <a:gd name="connsiteX15" fmla="*/ 724366 w 1020698"/>
                  <a:gd name="connsiteY15" fmla="*/ 246943 h 1020698"/>
                  <a:gd name="connsiteX16" fmla="*/ 724366 w 1020698"/>
                  <a:gd name="connsiteY16" fmla="*/ 191051 h 1020698"/>
                  <a:gd name="connsiteX17" fmla="*/ 669841 w 1020698"/>
                  <a:gd name="connsiteY17" fmla="*/ 86559 h 1020698"/>
                  <a:gd name="connsiteX18" fmla="*/ 662285 w 1020698"/>
                  <a:gd name="connsiteY18" fmla="*/ 77114 h 1020698"/>
                  <a:gd name="connsiteX19" fmla="*/ 501805 w 1020698"/>
                  <a:gd name="connsiteY19" fmla="*/ 0 h 1020698"/>
                  <a:gd name="connsiteX20" fmla="*/ 335069 w 1020698"/>
                  <a:gd name="connsiteY20" fmla="*/ 85851 h 1020698"/>
                  <a:gd name="connsiteX21" fmla="*/ 181092 w 1020698"/>
                  <a:gd name="connsiteY21" fmla="*/ 0 h 1020698"/>
                  <a:gd name="connsiteX22" fmla="*/ 0 w 1020698"/>
                  <a:gd name="connsiteY22" fmla="*/ 181092 h 1020698"/>
                  <a:gd name="connsiteX23" fmla="*/ 164629 w 1020698"/>
                  <a:gd name="connsiteY23" fmla="*/ 361348 h 1020698"/>
                  <a:gd name="connsiteX24" fmla="*/ 164629 w 1020698"/>
                  <a:gd name="connsiteY24" fmla="*/ 444498 h 1020698"/>
                  <a:gd name="connsiteX25" fmla="*/ 279869 w 1020698"/>
                  <a:gd name="connsiteY25" fmla="*/ 444498 h 1020698"/>
                  <a:gd name="connsiteX26" fmla="*/ 279869 w 1020698"/>
                  <a:gd name="connsiteY26" fmla="*/ 411572 h 1020698"/>
                  <a:gd name="connsiteX27" fmla="*/ 197554 w 1020698"/>
                  <a:gd name="connsiteY27" fmla="*/ 411572 h 1020698"/>
                  <a:gd name="connsiteX28" fmla="*/ 197554 w 1020698"/>
                  <a:gd name="connsiteY28" fmla="*/ 361243 h 1020698"/>
                  <a:gd name="connsiteX29" fmla="*/ 296863 w 1020698"/>
                  <a:gd name="connsiteY29" fmla="*/ 320464 h 1020698"/>
                  <a:gd name="connsiteX30" fmla="*/ 317729 w 1020698"/>
                  <a:gd name="connsiteY30" fmla="*/ 368155 h 1020698"/>
                  <a:gd name="connsiteX31" fmla="*/ 362938 w 1020698"/>
                  <a:gd name="connsiteY31" fmla="*/ 393461 h 1020698"/>
                  <a:gd name="connsiteX32" fmla="*/ 395109 w 1020698"/>
                  <a:gd name="connsiteY32" fmla="*/ 471579 h 1020698"/>
                  <a:gd name="connsiteX33" fmla="*/ 395109 w 1020698"/>
                  <a:gd name="connsiteY33" fmla="*/ 529794 h 1020698"/>
                  <a:gd name="connsiteX34" fmla="*/ 240802 w 1020698"/>
                  <a:gd name="connsiteY34" fmla="*/ 560645 h 1020698"/>
                  <a:gd name="connsiteX35" fmla="*/ 148166 w 1020698"/>
                  <a:gd name="connsiteY35" fmla="*/ 673644 h 1020698"/>
                  <a:gd name="connsiteX36" fmla="*/ 148166 w 1020698"/>
                  <a:gd name="connsiteY36" fmla="*/ 839606 h 1020698"/>
                  <a:gd name="connsiteX37" fmla="*/ 181092 w 1020698"/>
                  <a:gd name="connsiteY37" fmla="*/ 839606 h 1020698"/>
                  <a:gd name="connsiteX38" fmla="*/ 181092 w 1020698"/>
                  <a:gd name="connsiteY38" fmla="*/ 905458 h 1020698"/>
                  <a:gd name="connsiteX39" fmla="*/ 214017 w 1020698"/>
                  <a:gd name="connsiteY39" fmla="*/ 938384 h 1020698"/>
                  <a:gd name="connsiteX40" fmla="*/ 345720 w 1020698"/>
                  <a:gd name="connsiteY40" fmla="*/ 938384 h 1020698"/>
                  <a:gd name="connsiteX41" fmla="*/ 345720 w 1020698"/>
                  <a:gd name="connsiteY41" fmla="*/ 1020698 h 1020698"/>
                  <a:gd name="connsiteX42" fmla="*/ 724366 w 1020698"/>
                  <a:gd name="connsiteY42" fmla="*/ 1020698 h 1020698"/>
                  <a:gd name="connsiteX43" fmla="*/ 724366 w 1020698"/>
                  <a:gd name="connsiteY43" fmla="*/ 938384 h 1020698"/>
                  <a:gd name="connsiteX44" fmla="*/ 806681 w 1020698"/>
                  <a:gd name="connsiteY44" fmla="*/ 938384 h 1020698"/>
                  <a:gd name="connsiteX45" fmla="*/ 839606 w 1020698"/>
                  <a:gd name="connsiteY45" fmla="*/ 905458 h 1020698"/>
                  <a:gd name="connsiteX46" fmla="*/ 839606 w 1020698"/>
                  <a:gd name="connsiteY46" fmla="*/ 839606 h 1020698"/>
                  <a:gd name="connsiteX47" fmla="*/ 872532 w 1020698"/>
                  <a:gd name="connsiteY47" fmla="*/ 839606 h 1020698"/>
                  <a:gd name="connsiteX48" fmla="*/ 872532 w 1020698"/>
                  <a:gd name="connsiteY48" fmla="*/ 673644 h 1020698"/>
                  <a:gd name="connsiteX49" fmla="*/ 779896 w 1020698"/>
                  <a:gd name="connsiteY49" fmla="*/ 560645 h 1020698"/>
                  <a:gd name="connsiteX50" fmla="*/ 625589 w 1020698"/>
                  <a:gd name="connsiteY50" fmla="*/ 529794 h 1020698"/>
                  <a:gd name="connsiteX51" fmla="*/ 625589 w 1020698"/>
                  <a:gd name="connsiteY51" fmla="*/ 471579 h 1020698"/>
                  <a:gd name="connsiteX52" fmla="*/ 657760 w 1020698"/>
                  <a:gd name="connsiteY52" fmla="*/ 393461 h 1020698"/>
                  <a:gd name="connsiteX53" fmla="*/ 702969 w 1020698"/>
                  <a:gd name="connsiteY53" fmla="*/ 368155 h 1020698"/>
                  <a:gd name="connsiteX54" fmla="*/ 723907 w 1020698"/>
                  <a:gd name="connsiteY54" fmla="*/ 312795 h 1020698"/>
                  <a:gd name="connsiteX55" fmla="*/ 724366 w 1020698"/>
                  <a:gd name="connsiteY55" fmla="*/ 312795 h 1020698"/>
                  <a:gd name="connsiteX56" fmla="*/ 724366 w 1020698"/>
                  <a:gd name="connsiteY56" fmla="*/ 279869 h 1020698"/>
                  <a:gd name="connsiteX57" fmla="*/ 747116 w 1020698"/>
                  <a:gd name="connsiteY57" fmla="*/ 279869 h 1020698"/>
                  <a:gd name="connsiteX58" fmla="*/ 773755 w 1020698"/>
                  <a:gd name="connsiteY58" fmla="*/ 333141 h 1020698"/>
                  <a:gd name="connsiteX59" fmla="*/ 816857 w 1020698"/>
                  <a:gd name="connsiteY59" fmla="*/ 246943 h 1020698"/>
                  <a:gd name="connsiteX60" fmla="*/ 1020698 w 1020698"/>
                  <a:gd name="connsiteY60" fmla="*/ 246943 h 1020698"/>
                  <a:gd name="connsiteX61" fmla="*/ 1020698 w 1020698"/>
                  <a:gd name="connsiteY61" fmla="*/ 214017 h 1020698"/>
                  <a:gd name="connsiteX62" fmla="*/ 501805 w 1020698"/>
                  <a:gd name="connsiteY62" fmla="*/ 32926 h 1020698"/>
                  <a:gd name="connsiteX63" fmla="*/ 636553 w 1020698"/>
                  <a:gd name="connsiteY63" fmla="*/ 97692 h 1020698"/>
                  <a:gd name="connsiteX64" fmla="*/ 645661 w 1020698"/>
                  <a:gd name="connsiteY64" fmla="*/ 109067 h 1020698"/>
                  <a:gd name="connsiteX65" fmla="*/ 649390 w 1020698"/>
                  <a:gd name="connsiteY65" fmla="*/ 112491 h 1020698"/>
                  <a:gd name="connsiteX66" fmla="*/ 691441 w 1020698"/>
                  <a:gd name="connsiteY66" fmla="*/ 191051 h 1020698"/>
                  <a:gd name="connsiteX67" fmla="*/ 691441 w 1020698"/>
                  <a:gd name="connsiteY67" fmla="*/ 248342 h 1020698"/>
                  <a:gd name="connsiteX68" fmla="*/ 658515 w 1020698"/>
                  <a:gd name="connsiteY68" fmla="*/ 232900 h 1020698"/>
                  <a:gd name="connsiteX69" fmla="*/ 658515 w 1020698"/>
                  <a:gd name="connsiteY69" fmla="*/ 197554 h 1020698"/>
                  <a:gd name="connsiteX70" fmla="*/ 625589 w 1020698"/>
                  <a:gd name="connsiteY70" fmla="*/ 197554 h 1020698"/>
                  <a:gd name="connsiteX71" fmla="*/ 625589 w 1020698"/>
                  <a:gd name="connsiteY71" fmla="*/ 228624 h 1020698"/>
                  <a:gd name="connsiteX72" fmla="*/ 599481 w 1020698"/>
                  <a:gd name="connsiteY72" fmla="*/ 214034 h 1020698"/>
                  <a:gd name="connsiteX73" fmla="*/ 579440 w 1020698"/>
                  <a:gd name="connsiteY73" fmla="*/ 194001 h 1020698"/>
                  <a:gd name="connsiteX74" fmla="*/ 568821 w 1020698"/>
                  <a:gd name="connsiteY74" fmla="*/ 199299 h 1020698"/>
                  <a:gd name="connsiteX75" fmla="*/ 436725 w 1020698"/>
                  <a:gd name="connsiteY75" fmla="*/ 230480 h 1020698"/>
                  <a:gd name="connsiteX76" fmla="*/ 395109 w 1020698"/>
                  <a:gd name="connsiteY76" fmla="*/ 230480 h 1020698"/>
                  <a:gd name="connsiteX77" fmla="*/ 395109 w 1020698"/>
                  <a:gd name="connsiteY77" fmla="*/ 197554 h 1020698"/>
                  <a:gd name="connsiteX78" fmla="*/ 362183 w 1020698"/>
                  <a:gd name="connsiteY78" fmla="*/ 197554 h 1020698"/>
                  <a:gd name="connsiteX79" fmla="*/ 362183 w 1020698"/>
                  <a:gd name="connsiteY79" fmla="*/ 232900 h 1020698"/>
                  <a:gd name="connsiteX80" fmla="*/ 329257 w 1020698"/>
                  <a:gd name="connsiteY80" fmla="*/ 248342 h 1020698"/>
                  <a:gd name="connsiteX81" fmla="*/ 329257 w 1020698"/>
                  <a:gd name="connsiteY81" fmla="*/ 205472 h 1020698"/>
                  <a:gd name="connsiteX82" fmla="*/ 501805 w 1020698"/>
                  <a:gd name="connsiteY82" fmla="*/ 32926 h 1020698"/>
                  <a:gd name="connsiteX83" fmla="*/ 315591 w 1020698"/>
                  <a:gd name="connsiteY83" fmla="*/ 119195 h 1020698"/>
                  <a:gd name="connsiteX84" fmla="*/ 300447 w 1020698"/>
                  <a:gd name="connsiteY84" fmla="*/ 164629 h 1020698"/>
                  <a:gd name="connsiteX85" fmla="*/ 295013 w 1020698"/>
                  <a:gd name="connsiteY85" fmla="*/ 164629 h 1020698"/>
                  <a:gd name="connsiteX86" fmla="*/ 197554 w 1020698"/>
                  <a:gd name="connsiteY86" fmla="*/ 67170 h 1020698"/>
                  <a:gd name="connsiteX87" fmla="*/ 197554 w 1020698"/>
                  <a:gd name="connsiteY87" fmla="*/ 34131 h 1020698"/>
                  <a:gd name="connsiteX88" fmla="*/ 315591 w 1020698"/>
                  <a:gd name="connsiteY88" fmla="*/ 119195 h 1020698"/>
                  <a:gd name="connsiteX89" fmla="*/ 181092 w 1020698"/>
                  <a:gd name="connsiteY89" fmla="*/ 263406 h 1020698"/>
                  <a:gd name="connsiteX90" fmla="*/ 98777 w 1020698"/>
                  <a:gd name="connsiteY90" fmla="*/ 181092 h 1020698"/>
                  <a:gd name="connsiteX91" fmla="*/ 181092 w 1020698"/>
                  <a:gd name="connsiteY91" fmla="*/ 98777 h 1020698"/>
                  <a:gd name="connsiteX92" fmla="*/ 263406 w 1020698"/>
                  <a:gd name="connsiteY92" fmla="*/ 181092 h 1020698"/>
                  <a:gd name="connsiteX93" fmla="*/ 181092 w 1020698"/>
                  <a:gd name="connsiteY93" fmla="*/ 263406 h 1020698"/>
                  <a:gd name="connsiteX94" fmla="*/ 164629 w 1020698"/>
                  <a:gd name="connsiteY94" fmla="*/ 33898 h 1020698"/>
                  <a:gd name="connsiteX95" fmla="*/ 164629 w 1020698"/>
                  <a:gd name="connsiteY95" fmla="*/ 67170 h 1020698"/>
                  <a:gd name="connsiteX96" fmla="*/ 67170 w 1020698"/>
                  <a:gd name="connsiteY96" fmla="*/ 164629 h 1020698"/>
                  <a:gd name="connsiteX97" fmla="*/ 33898 w 1020698"/>
                  <a:gd name="connsiteY97" fmla="*/ 164629 h 1020698"/>
                  <a:gd name="connsiteX98" fmla="*/ 164629 w 1020698"/>
                  <a:gd name="connsiteY98" fmla="*/ 33898 h 1020698"/>
                  <a:gd name="connsiteX99" fmla="*/ 33898 w 1020698"/>
                  <a:gd name="connsiteY99" fmla="*/ 197554 h 1020698"/>
                  <a:gd name="connsiteX100" fmla="*/ 67170 w 1020698"/>
                  <a:gd name="connsiteY100" fmla="*/ 197554 h 1020698"/>
                  <a:gd name="connsiteX101" fmla="*/ 164629 w 1020698"/>
                  <a:gd name="connsiteY101" fmla="*/ 295013 h 1020698"/>
                  <a:gd name="connsiteX102" fmla="*/ 164629 w 1020698"/>
                  <a:gd name="connsiteY102" fmla="*/ 328284 h 1020698"/>
                  <a:gd name="connsiteX103" fmla="*/ 33898 w 1020698"/>
                  <a:gd name="connsiteY103" fmla="*/ 197554 h 1020698"/>
                  <a:gd name="connsiteX104" fmla="*/ 197554 w 1020698"/>
                  <a:gd name="connsiteY104" fmla="*/ 328317 h 1020698"/>
                  <a:gd name="connsiteX105" fmla="*/ 197554 w 1020698"/>
                  <a:gd name="connsiteY105" fmla="*/ 295013 h 1020698"/>
                  <a:gd name="connsiteX106" fmla="*/ 295013 w 1020698"/>
                  <a:gd name="connsiteY106" fmla="*/ 197554 h 1020698"/>
                  <a:gd name="connsiteX107" fmla="*/ 296725 w 1020698"/>
                  <a:gd name="connsiteY107" fmla="*/ 197554 h 1020698"/>
                  <a:gd name="connsiteX108" fmla="*/ 296332 w 1020698"/>
                  <a:gd name="connsiteY108" fmla="*/ 205472 h 1020698"/>
                  <a:gd name="connsiteX109" fmla="*/ 296332 w 1020698"/>
                  <a:gd name="connsiteY109" fmla="*/ 273897 h 1020698"/>
                  <a:gd name="connsiteX110" fmla="*/ 197554 w 1020698"/>
                  <a:gd name="connsiteY110" fmla="*/ 328317 h 1020698"/>
                  <a:gd name="connsiteX111" fmla="*/ 329490 w 1020698"/>
                  <a:gd name="connsiteY111" fmla="*/ 307891 h 1020698"/>
                  <a:gd name="connsiteX112" fmla="*/ 362183 w 1020698"/>
                  <a:gd name="connsiteY112" fmla="*/ 266960 h 1020698"/>
                  <a:gd name="connsiteX113" fmla="*/ 362183 w 1020698"/>
                  <a:gd name="connsiteY113" fmla="*/ 359105 h 1020698"/>
                  <a:gd name="connsiteX114" fmla="*/ 342078 w 1020698"/>
                  <a:gd name="connsiteY114" fmla="*/ 346019 h 1020698"/>
                  <a:gd name="connsiteX115" fmla="*/ 329490 w 1020698"/>
                  <a:gd name="connsiteY115" fmla="*/ 307891 h 1020698"/>
                  <a:gd name="connsiteX116" fmla="*/ 408100 w 1020698"/>
                  <a:gd name="connsiteY116" fmla="*/ 560742 h 1020698"/>
                  <a:gd name="connsiteX117" fmla="*/ 482479 w 1020698"/>
                  <a:gd name="connsiteY117" fmla="*/ 610332 h 1020698"/>
                  <a:gd name="connsiteX118" fmla="*/ 435478 w 1020698"/>
                  <a:gd name="connsiteY118" fmla="*/ 647927 h 1020698"/>
                  <a:gd name="connsiteX119" fmla="*/ 403155 w 1020698"/>
                  <a:gd name="connsiteY119" fmla="*/ 561748 h 1020698"/>
                  <a:gd name="connsiteX120" fmla="*/ 510349 w 1020698"/>
                  <a:gd name="connsiteY120" fmla="*/ 630211 h 1020698"/>
                  <a:gd name="connsiteX121" fmla="*/ 545711 w 1020698"/>
                  <a:gd name="connsiteY121" fmla="*/ 658515 h 1020698"/>
                  <a:gd name="connsiteX122" fmla="*/ 474972 w 1020698"/>
                  <a:gd name="connsiteY122" fmla="*/ 658515 h 1020698"/>
                  <a:gd name="connsiteX123" fmla="*/ 538219 w 1020698"/>
                  <a:gd name="connsiteY123" fmla="*/ 610332 h 1020698"/>
                  <a:gd name="connsiteX124" fmla="*/ 612600 w 1020698"/>
                  <a:gd name="connsiteY124" fmla="*/ 560742 h 1020698"/>
                  <a:gd name="connsiteX125" fmla="*/ 622840 w 1020698"/>
                  <a:gd name="connsiteY125" fmla="*/ 562783 h 1020698"/>
                  <a:gd name="connsiteX126" fmla="*/ 586064 w 1020698"/>
                  <a:gd name="connsiteY126" fmla="*/ 648588 h 1020698"/>
                  <a:gd name="connsiteX127" fmla="*/ 592663 w 1020698"/>
                  <a:gd name="connsiteY127" fmla="*/ 534465 h 1020698"/>
                  <a:gd name="connsiteX128" fmla="*/ 510349 w 1020698"/>
                  <a:gd name="connsiteY128" fmla="*/ 589336 h 1020698"/>
                  <a:gd name="connsiteX129" fmla="*/ 428035 w 1020698"/>
                  <a:gd name="connsiteY129" fmla="*/ 534465 h 1020698"/>
                  <a:gd name="connsiteX130" fmla="*/ 428035 w 1020698"/>
                  <a:gd name="connsiteY130" fmla="*/ 501755 h 1020698"/>
                  <a:gd name="connsiteX131" fmla="*/ 510349 w 1020698"/>
                  <a:gd name="connsiteY131" fmla="*/ 526812 h 1020698"/>
                  <a:gd name="connsiteX132" fmla="*/ 592663 w 1020698"/>
                  <a:gd name="connsiteY132" fmla="*/ 501755 h 1020698"/>
                  <a:gd name="connsiteX133" fmla="*/ 181092 w 1020698"/>
                  <a:gd name="connsiteY133" fmla="*/ 806681 h 1020698"/>
                  <a:gd name="connsiteX134" fmla="*/ 181092 w 1020698"/>
                  <a:gd name="connsiteY134" fmla="*/ 673644 h 1020698"/>
                  <a:gd name="connsiteX135" fmla="*/ 247272 w 1020698"/>
                  <a:gd name="connsiteY135" fmla="*/ 592929 h 1020698"/>
                  <a:gd name="connsiteX136" fmla="*/ 370448 w 1020698"/>
                  <a:gd name="connsiteY136" fmla="*/ 568298 h 1020698"/>
                  <a:gd name="connsiteX137" fmla="*/ 404281 w 1020698"/>
                  <a:gd name="connsiteY137" fmla="*/ 658515 h 1020698"/>
                  <a:gd name="connsiteX138" fmla="*/ 345720 w 1020698"/>
                  <a:gd name="connsiteY138" fmla="*/ 658515 h 1020698"/>
                  <a:gd name="connsiteX139" fmla="*/ 345720 w 1020698"/>
                  <a:gd name="connsiteY139" fmla="*/ 806681 h 1020698"/>
                  <a:gd name="connsiteX140" fmla="*/ 279869 w 1020698"/>
                  <a:gd name="connsiteY140" fmla="*/ 806681 h 1020698"/>
                  <a:gd name="connsiteX141" fmla="*/ 279869 w 1020698"/>
                  <a:gd name="connsiteY141" fmla="*/ 674978 h 1020698"/>
                  <a:gd name="connsiteX142" fmla="*/ 246943 w 1020698"/>
                  <a:gd name="connsiteY142" fmla="*/ 674978 h 1020698"/>
                  <a:gd name="connsiteX143" fmla="*/ 246943 w 1020698"/>
                  <a:gd name="connsiteY143" fmla="*/ 806681 h 1020698"/>
                  <a:gd name="connsiteX144" fmla="*/ 214017 w 1020698"/>
                  <a:gd name="connsiteY144" fmla="*/ 839606 h 1020698"/>
                  <a:gd name="connsiteX145" fmla="*/ 428035 w 1020698"/>
                  <a:gd name="connsiteY145" fmla="*/ 839606 h 1020698"/>
                  <a:gd name="connsiteX146" fmla="*/ 460960 w 1020698"/>
                  <a:gd name="connsiteY146" fmla="*/ 872532 h 1020698"/>
                  <a:gd name="connsiteX147" fmla="*/ 428035 w 1020698"/>
                  <a:gd name="connsiteY147" fmla="*/ 905458 h 1020698"/>
                  <a:gd name="connsiteX148" fmla="*/ 214017 w 1020698"/>
                  <a:gd name="connsiteY148" fmla="*/ 905458 h 1020698"/>
                  <a:gd name="connsiteX149" fmla="*/ 806681 w 1020698"/>
                  <a:gd name="connsiteY149" fmla="*/ 905458 h 1020698"/>
                  <a:gd name="connsiteX150" fmla="*/ 691441 w 1020698"/>
                  <a:gd name="connsiteY150" fmla="*/ 905458 h 1020698"/>
                  <a:gd name="connsiteX151" fmla="*/ 691441 w 1020698"/>
                  <a:gd name="connsiteY151" fmla="*/ 987772 h 1020698"/>
                  <a:gd name="connsiteX152" fmla="*/ 378646 w 1020698"/>
                  <a:gd name="connsiteY152" fmla="*/ 987772 h 1020698"/>
                  <a:gd name="connsiteX153" fmla="*/ 378646 w 1020698"/>
                  <a:gd name="connsiteY153" fmla="*/ 938384 h 1020698"/>
                  <a:gd name="connsiteX154" fmla="*/ 428035 w 1020698"/>
                  <a:gd name="connsiteY154" fmla="*/ 938384 h 1020698"/>
                  <a:gd name="connsiteX155" fmla="*/ 493886 w 1020698"/>
                  <a:gd name="connsiteY155" fmla="*/ 872532 h 1020698"/>
                  <a:gd name="connsiteX156" fmla="*/ 428035 w 1020698"/>
                  <a:gd name="connsiteY156" fmla="*/ 806681 h 1020698"/>
                  <a:gd name="connsiteX157" fmla="*/ 378646 w 1020698"/>
                  <a:gd name="connsiteY157" fmla="*/ 806681 h 1020698"/>
                  <a:gd name="connsiteX158" fmla="*/ 378646 w 1020698"/>
                  <a:gd name="connsiteY158" fmla="*/ 691441 h 1020698"/>
                  <a:gd name="connsiteX159" fmla="*/ 642052 w 1020698"/>
                  <a:gd name="connsiteY159" fmla="*/ 691441 h 1020698"/>
                  <a:gd name="connsiteX160" fmla="*/ 642052 w 1020698"/>
                  <a:gd name="connsiteY160" fmla="*/ 806681 h 1020698"/>
                  <a:gd name="connsiteX161" fmla="*/ 592663 w 1020698"/>
                  <a:gd name="connsiteY161" fmla="*/ 806681 h 1020698"/>
                  <a:gd name="connsiteX162" fmla="*/ 526812 w 1020698"/>
                  <a:gd name="connsiteY162" fmla="*/ 872532 h 1020698"/>
                  <a:gd name="connsiteX163" fmla="*/ 592663 w 1020698"/>
                  <a:gd name="connsiteY163" fmla="*/ 938384 h 1020698"/>
                  <a:gd name="connsiteX164" fmla="*/ 658515 w 1020698"/>
                  <a:gd name="connsiteY164" fmla="*/ 938384 h 1020698"/>
                  <a:gd name="connsiteX165" fmla="*/ 658515 w 1020698"/>
                  <a:gd name="connsiteY165" fmla="*/ 905458 h 1020698"/>
                  <a:gd name="connsiteX166" fmla="*/ 592663 w 1020698"/>
                  <a:gd name="connsiteY166" fmla="*/ 905458 h 1020698"/>
                  <a:gd name="connsiteX167" fmla="*/ 559738 w 1020698"/>
                  <a:gd name="connsiteY167" fmla="*/ 872532 h 1020698"/>
                  <a:gd name="connsiteX168" fmla="*/ 592663 w 1020698"/>
                  <a:gd name="connsiteY168" fmla="*/ 839606 h 1020698"/>
                  <a:gd name="connsiteX169" fmla="*/ 806681 w 1020698"/>
                  <a:gd name="connsiteY169" fmla="*/ 839606 h 1020698"/>
                  <a:gd name="connsiteX170" fmla="*/ 839606 w 1020698"/>
                  <a:gd name="connsiteY170" fmla="*/ 673644 h 1020698"/>
                  <a:gd name="connsiteX171" fmla="*/ 839606 w 1020698"/>
                  <a:gd name="connsiteY171" fmla="*/ 806681 h 1020698"/>
                  <a:gd name="connsiteX172" fmla="*/ 773755 w 1020698"/>
                  <a:gd name="connsiteY172" fmla="*/ 806681 h 1020698"/>
                  <a:gd name="connsiteX173" fmla="*/ 773755 w 1020698"/>
                  <a:gd name="connsiteY173" fmla="*/ 674978 h 1020698"/>
                  <a:gd name="connsiteX174" fmla="*/ 740829 w 1020698"/>
                  <a:gd name="connsiteY174" fmla="*/ 674978 h 1020698"/>
                  <a:gd name="connsiteX175" fmla="*/ 740829 w 1020698"/>
                  <a:gd name="connsiteY175" fmla="*/ 806681 h 1020698"/>
                  <a:gd name="connsiteX176" fmla="*/ 674978 w 1020698"/>
                  <a:gd name="connsiteY176" fmla="*/ 806681 h 1020698"/>
                  <a:gd name="connsiteX177" fmla="*/ 674978 w 1020698"/>
                  <a:gd name="connsiteY177" fmla="*/ 658515 h 1020698"/>
                  <a:gd name="connsiteX178" fmla="*/ 617623 w 1020698"/>
                  <a:gd name="connsiteY178" fmla="*/ 658515 h 1020698"/>
                  <a:gd name="connsiteX179" fmla="*/ 655815 w 1020698"/>
                  <a:gd name="connsiteY179" fmla="*/ 569399 h 1020698"/>
                  <a:gd name="connsiteX180" fmla="*/ 773426 w 1020698"/>
                  <a:gd name="connsiteY180" fmla="*/ 592929 h 1020698"/>
                  <a:gd name="connsiteX181" fmla="*/ 839606 w 1020698"/>
                  <a:gd name="connsiteY181" fmla="*/ 673644 h 1020698"/>
                  <a:gd name="connsiteX182" fmla="*/ 510349 w 1020698"/>
                  <a:gd name="connsiteY182" fmla="*/ 493886 h 1020698"/>
                  <a:gd name="connsiteX183" fmla="*/ 395109 w 1020698"/>
                  <a:gd name="connsiteY183" fmla="*/ 378646 h 1020698"/>
                  <a:gd name="connsiteX184" fmla="*/ 395109 w 1020698"/>
                  <a:gd name="connsiteY184" fmla="*/ 263406 h 1020698"/>
                  <a:gd name="connsiteX185" fmla="*/ 436725 w 1020698"/>
                  <a:gd name="connsiteY185" fmla="*/ 263406 h 1020698"/>
                  <a:gd name="connsiteX186" fmla="*/ 572776 w 1020698"/>
                  <a:gd name="connsiteY186" fmla="*/ 233888 h 1020698"/>
                  <a:gd name="connsiteX187" fmla="*/ 576201 w 1020698"/>
                  <a:gd name="connsiteY187" fmla="*/ 237312 h 1020698"/>
                  <a:gd name="connsiteX188" fmla="*/ 625589 w 1020698"/>
                  <a:gd name="connsiteY188" fmla="*/ 262072 h 1020698"/>
                  <a:gd name="connsiteX189" fmla="*/ 625589 w 1020698"/>
                  <a:gd name="connsiteY189" fmla="*/ 378646 h 1020698"/>
                  <a:gd name="connsiteX190" fmla="*/ 510349 w 1020698"/>
                  <a:gd name="connsiteY190" fmla="*/ 493886 h 1020698"/>
                  <a:gd name="connsiteX191" fmla="*/ 678620 w 1020698"/>
                  <a:gd name="connsiteY191" fmla="*/ 346002 h 1020698"/>
                  <a:gd name="connsiteX192" fmla="*/ 658515 w 1020698"/>
                  <a:gd name="connsiteY192" fmla="*/ 359088 h 1020698"/>
                  <a:gd name="connsiteX193" fmla="*/ 658515 w 1020698"/>
                  <a:gd name="connsiteY193" fmla="*/ 266943 h 1020698"/>
                  <a:gd name="connsiteX194" fmla="*/ 691208 w 1020698"/>
                  <a:gd name="connsiteY194" fmla="*/ 307874 h 1020698"/>
                  <a:gd name="connsiteX195" fmla="*/ 678620 w 1020698"/>
                  <a:gd name="connsiteY195" fmla="*/ 346002 h 1020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</a:cxnLst>
                <a:rect l="l" t="t" r="r" b="b"/>
                <a:pathLst>
                  <a:path w="1020698" h="1020698">
                    <a:moveTo>
                      <a:pt x="987772" y="214017"/>
                    </a:moveTo>
                    <a:lnTo>
                      <a:pt x="987772" y="32926"/>
                    </a:lnTo>
                    <a:lnTo>
                      <a:pt x="954847" y="32926"/>
                    </a:lnTo>
                    <a:lnTo>
                      <a:pt x="954847" y="214017"/>
                    </a:lnTo>
                    <a:lnTo>
                      <a:pt x="921921" y="214017"/>
                    </a:lnTo>
                    <a:lnTo>
                      <a:pt x="921921" y="82314"/>
                    </a:lnTo>
                    <a:lnTo>
                      <a:pt x="888995" y="82314"/>
                    </a:lnTo>
                    <a:lnTo>
                      <a:pt x="888995" y="214017"/>
                    </a:lnTo>
                    <a:lnTo>
                      <a:pt x="856069" y="214017"/>
                    </a:lnTo>
                    <a:lnTo>
                      <a:pt x="856069" y="164629"/>
                    </a:lnTo>
                    <a:lnTo>
                      <a:pt x="823144" y="164629"/>
                    </a:lnTo>
                    <a:lnTo>
                      <a:pt x="823144" y="214017"/>
                    </a:lnTo>
                    <a:lnTo>
                      <a:pt x="796505" y="214017"/>
                    </a:lnTo>
                    <a:lnTo>
                      <a:pt x="773755" y="259523"/>
                    </a:lnTo>
                    <a:lnTo>
                      <a:pt x="767468" y="246943"/>
                    </a:lnTo>
                    <a:lnTo>
                      <a:pt x="724366" y="246943"/>
                    </a:lnTo>
                    <a:lnTo>
                      <a:pt x="724366" y="191051"/>
                    </a:lnTo>
                    <a:cubicBezTo>
                      <a:pt x="724366" y="149251"/>
                      <a:pt x="704037" y="110401"/>
                      <a:pt x="669841" y="86559"/>
                    </a:cubicBezTo>
                    <a:lnTo>
                      <a:pt x="662285" y="77114"/>
                    </a:lnTo>
                    <a:cubicBezTo>
                      <a:pt x="623072" y="28119"/>
                      <a:pt x="564578" y="0"/>
                      <a:pt x="501805" y="0"/>
                    </a:cubicBezTo>
                    <a:cubicBezTo>
                      <a:pt x="433155" y="0"/>
                      <a:pt x="372409" y="33963"/>
                      <a:pt x="335069" y="85851"/>
                    </a:cubicBezTo>
                    <a:cubicBezTo>
                      <a:pt x="302392" y="33038"/>
                      <a:pt x="244338" y="0"/>
                      <a:pt x="181092" y="0"/>
                    </a:cubicBezTo>
                    <a:cubicBezTo>
                      <a:pt x="81245" y="0"/>
                      <a:pt x="0" y="81245"/>
                      <a:pt x="0" y="181092"/>
                    </a:cubicBezTo>
                    <a:cubicBezTo>
                      <a:pt x="0" y="275391"/>
                      <a:pt x="72467" y="352995"/>
                      <a:pt x="164629" y="361348"/>
                    </a:cubicBezTo>
                    <a:lnTo>
                      <a:pt x="164629" y="444498"/>
                    </a:lnTo>
                    <a:lnTo>
                      <a:pt x="279869" y="444498"/>
                    </a:lnTo>
                    <a:lnTo>
                      <a:pt x="279869" y="411572"/>
                    </a:lnTo>
                    <a:lnTo>
                      <a:pt x="197554" y="411572"/>
                    </a:lnTo>
                    <a:lnTo>
                      <a:pt x="197554" y="361243"/>
                    </a:lnTo>
                    <a:cubicBezTo>
                      <a:pt x="234468" y="357954"/>
                      <a:pt x="268855" y="343879"/>
                      <a:pt x="296863" y="320464"/>
                    </a:cubicBezTo>
                    <a:cubicBezTo>
                      <a:pt x="298534" y="338117"/>
                      <a:pt x="305697" y="354925"/>
                      <a:pt x="317729" y="368155"/>
                    </a:cubicBezTo>
                    <a:cubicBezTo>
                      <a:pt x="329716" y="381348"/>
                      <a:pt x="345673" y="390086"/>
                      <a:pt x="362938" y="393461"/>
                    </a:cubicBezTo>
                    <a:cubicBezTo>
                      <a:pt x="365873" y="422882"/>
                      <a:pt x="377481" y="449747"/>
                      <a:pt x="395109" y="471579"/>
                    </a:cubicBezTo>
                    <a:lnTo>
                      <a:pt x="395109" y="529794"/>
                    </a:lnTo>
                    <a:lnTo>
                      <a:pt x="240802" y="560645"/>
                    </a:lnTo>
                    <a:cubicBezTo>
                      <a:pt x="187121" y="571377"/>
                      <a:pt x="148166" y="618926"/>
                      <a:pt x="148166" y="673644"/>
                    </a:cubicBezTo>
                    <a:lnTo>
                      <a:pt x="148166" y="839606"/>
                    </a:lnTo>
                    <a:lnTo>
                      <a:pt x="181092" y="839606"/>
                    </a:lnTo>
                    <a:lnTo>
                      <a:pt x="181092" y="905458"/>
                    </a:lnTo>
                    <a:cubicBezTo>
                      <a:pt x="181092" y="923616"/>
                      <a:pt x="195858" y="938384"/>
                      <a:pt x="214017" y="938384"/>
                    </a:cubicBezTo>
                    <a:lnTo>
                      <a:pt x="345720" y="938384"/>
                    </a:lnTo>
                    <a:lnTo>
                      <a:pt x="345720" y="1020698"/>
                    </a:lnTo>
                    <a:lnTo>
                      <a:pt x="724366" y="1020698"/>
                    </a:lnTo>
                    <a:lnTo>
                      <a:pt x="724366" y="938384"/>
                    </a:lnTo>
                    <a:lnTo>
                      <a:pt x="806681" y="938384"/>
                    </a:lnTo>
                    <a:cubicBezTo>
                      <a:pt x="824839" y="938384"/>
                      <a:pt x="839606" y="923616"/>
                      <a:pt x="839606" y="905458"/>
                    </a:cubicBezTo>
                    <a:lnTo>
                      <a:pt x="839606" y="839606"/>
                    </a:lnTo>
                    <a:lnTo>
                      <a:pt x="872532" y="839606"/>
                    </a:lnTo>
                    <a:lnTo>
                      <a:pt x="872532" y="673644"/>
                    </a:lnTo>
                    <a:cubicBezTo>
                      <a:pt x="872532" y="618926"/>
                      <a:pt x="833577" y="571377"/>
                      <a:pt x="779896" y="560645"/>
                    </a:cubicBezTo>
                    <a:lnTo>
                      <a:pt x="625589" y="529794"/>
                    </a:lnTo>
                    <a:lnTo>
                      <a:pt x="625589" y="471579"/>
                    </a:lnTo>
                    <a:cubicBezTo>
                      <a:pt x="643217" y="449747"/>
                      <a:pt x="654825" y="422882"/>
                      <a:pt x="657760" y="393461"/>
                    </a:cubicBezTo>
                    <a:cubicBezTo>
                      <a:pt x="675011" y="390086"/>
                      <a:pt x="690982" y="381362"/>
                      <a:pt x="702969" y="368155"/>
                    </a:cubicBezTo>
                    <a:cubicBezTo>
                      <a:pt x="716713" y="353028"/>
                      <a:pt x="723860" y="333188"/>
                      <a:pt x="723907" y="312795"/>
                    </a:cubicBezTo>
                    <a:lnTo>
                      <a:pt x="724366" y="312795"/>
                    </a:lnTo>
                    <a:lnTo>
                      <a:pt x="724366" y="279869"/>
                    </a:lnTo>
                    <a:lnTo>
                      <a:pt x="747116" y="279869"/>
                    </a:lnTo>
                    <a:lnTo>
                      <a:pt x="773755" y="333141"/>
                    </a:lnTo>
                    <a:lnTo>
                      <a:pt x="816857" y="246943"/>
                    </a:lnTo>
                    <a:lnTo>
                      <a:pt x="1020698" y="246943"/>
                    </a:lnTo>
                    <a:lnTo>
                      <a:pt x="1020698" y="214017"/>
                    </a:lnTo>
                    <a:close/>
                    <a:moveTo>
                      <a:pt x="501805" y="32926"/>
                    </a:moveTo>
                    <a:cubicBezTo>
                      <a:pt x="554521" y="32926"/>
                      <a:pt x="603644" y="56535"/>
                      <a:pt x="636553" y="97692"/>
                    </a:cubicBezTo>
                    <a:lnTo>
                      <a:pt x="645661" y="109067"/>
                    </a:lnTo>
                    <a:lnTo>
                      <a:pt x="649390" y="112491"/>
                    </a:lnTo>
                    <a:cubicBezTo>
                      <a:pt x="675717" y="130023"/>
                      <a:pt x="691441" y="159412"/>
                      <a:pt x="691441" y="191051"/>
                    </a:cubicBezTo>
                    <a:lnTo>
                      <a:pt x="691441" y="248342"/>
                    </a:lnTo>
                    <a:cubicBezTo>
                      <a:pt x="681810" y="241051"/>
                      <a:pt x="670677" y="235680"/>
                      <a:pt x="658515" y="232900"/>
                    </a:cubicBezTo>
                    <a:lnTo>
                      <a:pt x="658515" y="197554"/>
                    </a:lnTo>
                    <a:lnTo>
                      <a:pt x="625589" y="197554"/>
                    </a:lnTo>
                    <a:lnTo>
                      <a:pt x="625589" y="228624"/>
                    </a:lnTo>
                    <a:cubicBezTo>
                      <a:pt x="615806" y="226179"/>
                      <a:pt x="606786" y="221325"/>
                      <a:pt x="599481" y="214034"/>
                    </a:cubicBezTo>
                    <a:lnTo>
                      <a:pt x="579440" y="194001"/>
                    </a:lnTo>
                    <a:lnTo>
                      <a:pt x="568821" y="199299"/>
                    </a:lnTo>
                    <a:cubicBezTo>
                      <a:pt x="528034" y="219701"/>
                      <a:pt x="482344" y="230480"/>
                      <a:pt x="436725" y="230480"/>
                    </a:cubicBezTo>
                    <a:lnTo>
                      <a:pt x="395109" y="230480"/>
                    </a:lnTo>
                    <a:lnTo>
                      <a:pt x="395109" y="197554"/>
                    </a:lnTo>
                    <a:lnTo>
                      <a:pt x="362183" y="197554"/>
                    </a:lnTo>
                    <a:lnTo>
                      <a:pt x="362183" y="232900"/>
                    </a:lnTo>
                    <a:cubicBezTo>
                      <a:pt x="350021" y="235680"/>
                      <a:pt x="338888" y="241051"/>
                      <a:pt x="329257" y="248342"/>
                    </a:cubicBezTo>
                    <a:lnTo>
                      <a:pt x="329257" y="205472"/>
                    </a:lnTo>
                    <a:cubicBezTo>
                      <a:pt x="329257" y="110337"/>
                      <a:pt x="406668" y="32926"/>
                      <a:pt x="501805" y="32926"/>
                    </a:cubicBezTo>
                    <a:close/>
                    <a:moveTo>
                      <a:pt x="315591" y="119195"/>
                    </a:moveTo>
                    <a:cubicBezTo>
                      <a:pt x="308911" y="133544"/>
                      <a:pt x="303670" y="148712"/>
                      <a:pt x="300447" y="164629"/>
                    </a:cubicBezTo>
                    <a:lnTo>
                      <a:pt x="295013" y="164629"/>
                    </a:lnTo>
                    <a:cubicBezTo>
                      <a:pt x="287755" y="114267"/>
                      <a:pt x="247916" y="74429"/>
                      <a:pt x="197554" y="67170"/>
                    </a:cubicBezTo>
                    <a:lnTo>
                      <a:pt x="197554" y="34131"/>
                    </a:lnTo>
                    <a:cubicBezTo>
                      <a:pt x="248735" y="39871"/>
                      <a:pt x="293743" y="71792"/>
                      <a:pt x="315591" y="119195"/>
                    </a:cubicBezTo>
                    <a:close/>
                    <a:moveTo>
                      <a:pt x="181092" y="263406"/>
                    </a:moveTo>
                    <a:cubicBezTo>
                      <a:pt x="135706" y="263406"/>
                      <a:pt x="98777" y="226478"/>
                      <a:pt x="98777" y="181092"/>
                    </a:cubicBezTo>
                    <a:cubicBezTo>
                      <a:pt x="98777" y="135706"/>
                      <a:pt x="135706" y="98777"/>
                      <a:pt x="181092" y="98777"/>
                    </a:cubicBezTo>
                    <a:cubicBezTo>
                      <a:pt x="226478" y="98777"/>
                      <a:pt x="263406" y="135706"/>
                      <a:pt x="263406" y="181092"/>
                    </a:cubicBezTo>
                    <a:cubicBezTo>
                      <a:pt x="263406" y="226478"/>
                      <a:pt x="226478" y="263406"/>
                      <a:pt x="181092" y="263406"/>
                    </a:cubicBezTo>
                    <a:close/>
                    <a:moveTo>
                      <a:pt x="164629" y="33898"/>
                    </a:moveTo>
                    <a:lnTo>
                      <a:pt x="164629" y="67170"/>
                    </a:lnTo>
                    <a:cubicBezTo>
                      <a:pt x="114267" y="74429"/>
                      <a:pt x="74429" y="114267"/>
                      <a:pt x="67170" y="164629"/>
                    </a:cubicBezTo>
                    <a:lnTo>
                      <a:pt x="33898" y="164629"/>
                    </a:lnTo>
                    <a:cubicBezTo>
                      <a:pt x="41519" y="96076"/>
                      <a:pt x="96060" y="41519"/>
                      <a:pt x="164629" y="33898"/>
                    </a:cubicBezTo>
                    <a:close/>
                    <a:moveTo>
                      <a:pt x="33898" y="197554"/>
                    </a:moveTo>
                    <a:lnTo>
                      <a:pt x="67170" y="197554"/>
                    </a:lnTo>
                    <a:cubicBezTo>
                      <a:pt x="74429" y="247916"/>
                      <a:pt x="114267" y="287755"/>
                      <a:pt x="164629" y="295013"/>
                    </a:cubicBezTo>
                    <a:lnTo>
                      <a:pt x="164629" y="328284"/>
                    </a:lnTo>
                    <a:cubicBezTo>
                      <a:pt x="96060" y="320664"/>
                      <a:pt x="41519" y="266108"/>
                      <a:pt x="33898" y="197554"/>
                    </a:cubicBezTo>
                    <a:close/>
                    <a:moveTo>
                      <a:pt x="197554" y="328317"/>
                    </a:moveTo>
                    <a:lnTo>
                      <a:pt x="197554" y="295013"/>
                    </a:lnTo>
                    <a:cubicBezTo>
                      <a:pt x="247916" y="287755"/>
                      <a:pt x="287755" y="247916"/>
                      <a:pt x="295013" y="197554"/>
                    </a:cubicBezTo>
                    <a:lnTo>
                      <a:pt x="296725" y="197554"/>
                    </a:lnTo>
                    <a:cubicBezTo>
                      <a:pt x="296630" y="200207"/>
                      <a:pt x="296332" y="202804"/>
                      <a:pt x="296332" y="205472"/>
                    </a:cubicBezTo>
                    <a:lnTo>
                      <a:pt x="296332" y="273897"/>
                    </a:lnTo>
                    <a:cubicBezTo>
                      <a:pt x="271510" y="304748"/>
                      <a:pt x="236421" y="324072"/>
                      <a:pt x="197554" y="328317"/>
                    </a:cubicBezTo>
                    <a:close/>
                    <a:moveTo>
                      <a:pt x="329490" y="307891"/>
                    </a:moveTo>
                    <a:cubicBezTo>
                      <a:pt x="331268" y="289265"/>
                      <a:pt x="344467" y="273662"/>
                      <a:pt x="362183" y="266960"/>
                    </a:cubicBezTo>
                    <a:lnTo>
                      <a:pt x="362183" y="359105"/>
                    </a:lnTo>
                    <a:cubicBezTo>
                      <a:pt x="354596" y="356403"/>
                      <a:pt x="347593" y="352096"/>
                      <a:pt x="342078" y="346019"/>
                    </a:cubicBezTo>
                    <a:cubicBezTo>
                      <a:pt x="332618" y="335575"/>
                      <a:pt x="328140" y="322047"/>
                      <a:pt x="329490" y="307891"/>
                    </a:cubicBezTo>
                    <a:close/>
                    <a:moveTo>
                      <a:pt x="408100" y="560742"/>
                    </a:moveTo>
                    <a:lnTo>
                      <a:pt x="482479" y="610332"/>
                    </a:lnTo>
                    <a:lnTo>
                      <a:pt x="435478" y="647927"/>
                    </a:lnTo>
                    <a:lnTo>
                      <a:pt x="403155" y="561748"/>
                    </a:lnTo>
                    <a:close/>
                    <a:moveTo>
                      <a:pt x="510349" y="630211"/>
                    </a:moveTo>
                    <a:lnTo>
                      <a:pt x="545711" y="658515"/>
                    </a:lnTo>
                    <a:lnTo>
                      <a:pt x="474972" y="658515"/>
                    </a:lnTo>
                    <a:close/>
                    <a:moveTo>
                      <a:pt x="538219" y="610332"/>
                    </a:moveTo>
                    <a:lnTo>
                      <a:pt x="612600" y="560742"/>
                    </a:lnTo>
                    <a:lnTo>
                      <a:pt x="622840" y="562783"/>
                    </a:lnTo>
                    <a:lnTo>
                      <a:pt x="586064" y="648588"/>
                    </a:lnTo>
                    <a:close/>
                    <a:moveTo>
                      <a:pt x="592663" y="534465"/>
                    </a:moveTo>
                    <a:lnTo>
                      <a:pt x="510349" y="589336"/>
                    </a:lnTo>
                    <a:lnTo>
                      <a:pt x="428035" y="534465"/>
                    </a:lnTo>
                    <a:lnTo>
                      <a:pt x="428035" y="501755"/>
                    </a:lnTo>
                    <a:cubicBezTo>
                      <a:pt x="451595" y="517560"/>
                      <a:pt x="479907" y="526812"/>
                      <a:pt x="510349" y="526812"/>
                    </a:cubicBezTo>
                    <a:cubicBezTo>
                      <a:pt x="540791" y="526812"/>
                      <a:pt x="569103" y="517560"/>
                      <a:pt x="592663" y="501755"/>
                    </a:cubicBezTo>
                    <a:close/>
                    <a:moveTo>
                      <a:pt x="181092" y="806681"/>
                    </a:moveTo>
                    <a:lnTo>
                      <a:pt x="181092" y="673644"/>
                    </a:lnTo>
                    <a:cubicBezTo>
                      <a:pt x="181092" y="634545"/>
                      <a:pt x="208914" y="600596"/>
                      <a:pt x="247272" y="592929"/>
                    </a:cubicBezTo>
                    <a:lnTo>
                      <a:pt x="370448" y="568298"/>
                    </a:lnTo>
                    <a:lnTo>
                      <a:pt x="404281" y="658515"/>
                    </a:lnTo>
                    <a:lnTo>
                      <a:pt x="345720" y="658515"/>
                    </a:lnTo>
                    <a:lnTo>
                      <a:pt x="345720" y="806681"/>
                    </a:lnTo>
                    <a:lnTo>
                      <a:pt x="279869" y="806681"/>
                    </a:lnTo>
                    <a:lnTo>
                      <a:pt x="279869" y="674978"/>
                    </a:lnTo>
                    <a:lnTo>
                      <a:pt x="246943" y="674978"/>
                    </a:lnTo>
                    <a:lnTo>
                      <a:pt x="246943" y="806681"/>
                    </a:lnTo>
                    <a:close/>
                    <a:moveTo>
                      <a:pt x="214017" y="839606"/>
                    </a:moveTo>
                    <a:lnTo>
                      <a:pt x="428035" y="839606"/>
                    </a:lnTo>
                    <a:cubicBezTo>
                      <a:pt x="446193" y="839606"/>
                      <a:pt x="460960" y="854374"/>
                      <a:pt x="460960" y="872532"/>
                    </a:cubicBezTo>
                    <a:cubicBezTo>
                      <a:pt x="460960" y="890691"/>
                      <a:pt x="446193" y="905458"/>
                      <a:pt x="428035" y="905458"/>
                    </a:cubicBezTo>
                    <a:lnTo>
                      <a:pt x="214017" y="905458"/>
                    </a:lnTo>
                    <a:close/>
                    <a:moveTo>
                      <a:pt x="806681" y="905458"/>
                    </a:moveTo>
                    <a:lnTo>
                      <a:pt x="691441" y="905458"/>
                    </a:lnTo>
                    <a:lnTo>
                      <a:pt x="691441" y="987772"/>
                    </a:lnTo>
                    <a:lnTo>
                      <a:pt x="378646" y="987772"/>
                    </a:lnTo>
                    <a:lnTo>
                      <a:pt x="378646" y="938384"/>
                    </a:lnTo>
                    <a:lnTo>
                      <a:pt x="428035" y="938384"/>
                    </a:lnTo>
                    <a:cubicBezTo>
                      <a:pt x="464352" y="938384"/>
                      <a:pt x="493886" y="908849"/>
                      <a:pt x="493886" y="872532"/>
                    </a:cubicBezTo>
                    <a:cubicBezTo>
                      <a:pt x="493886" y="836215"/>
                      <a:pt x="464352" y="806681"/>
                      <a:pt x="428035" y="806681"/>
                    </a:cubicBezTo>
                    <a:lnTo>
                      <a:pt x="378646" y="806681"/>
                    </a:lnTo>
                    <a:lnTo>
                      <a:pt x="378646" y="691441"/>
                    </a:lnTo>
                    <a:lnTo>
                      <a:pt x="642052" y="691441"/>
                    </a:lnTo>
                    <a:lnTo>
                      <a:pt x="642052" y="806681"/>
                    </a:lnTo>
                    <a:lnTo>
                      <a:pt x="592663" y="806681"/>
                    </a:lnTo>
                    <a:cubicBezTo>
                      <a:pt x="556346" y="806681"/>
                      <a:pt x="526812" y="836215"/>
                      <a:pt x="526812" y="872532"/>
                    </a:cubicBezTo>
                    <a:cubicBezTo>
                      <a:pt x="526812" y="908849"/>
                      <a:pt x="556346" y="938384"/>
                      <a:pt x="592663" y="938384"/>
                    </a:cubicBezTo>
                    <a:lnTo>
                      <a:pt x="658515" y="938384"/>
                    </a:lnTo>
                    <a:lnTo>
                      <a:pt x="658515" y="905458"/>
                    </a:lnTo>
                    <a:lnTo>
                      <a:pt x="592663" y="905458"/>
                    </a:lnTo>
                    <a:cubicBezTo>
                      <a:pt x="574505" y="905458"/>
                      <a:pt x="559738" y="890691"/>
                      <a:pt x="559738" y="872532"/>
                    </a:cubicBezTo>
                    <a:cubicBezTo>
                      <a:pt x="559738" y="854374"/>
                      <a:pt x="574505" y="839606"/>
                      <a:pt x="592663" y="839606"/>
                    </a:cubicBezTo>
                    <a:lnTo>
                      <a:pt x="806681" y="839606"/>
                    </a:lnTo>
                    <a:close/>
                    <a:moveTo>
                      <a:pt x="839606" y="673644"/>
                    </a:moveTo>
                    <a:lnTo>
                      <a:pt x="839606" y="806681"/>
                    </a:lnTo>
                    <a:lnTo>
                      <a:pt x="773755" y="806681"/>
                    </a:lnTo>
                    <a:lnTo>
                      <a:pt x="773755" y="674978"/>
                    </a:lnTo>
                    <a:lnTo>
                      <a:pt x="740829" y="674978"/>
                    </a:lnTo>
                    <a:lnTo>
                      <a:pt x="740829" y="806681"/>
                    </a:lnTo>
                    <a:lnTo>
                      <a:pt x="674978" y="806681"/>
                    </a:lnTo>
                    <a:lnTo>
                      <a:pt x="674978" y="658515"/>
                    </a:lnTo>
                    <a:lnTo>
                      <a:pt x="617623" y="658515"/>
                    </a:lnTo>
                    <a:lnTo>
                      <a:pt x="655815" y="569399"/>
                    </a:lnTo>
                    <a:lnTo>
                      <a:pt x="773426" y="592929"/>
                    </a:lnTo>
                    <a:cubicBezTo>
                      <a:pt x="811784" y="600596"/>
                      <a:pt x="839606" y="634545"/>
                      <a:pt x="839606" y="673644"/>
                    </a:cubicBezTo>
                    <a:close/>
                    <a:moveTo>
                      <a:pt x="510349" y="493886"/>
                    </a:moveTo>
                    <a:cubicBezTo>
                      <a:pt x="446821" y="493886"/>
                      <a:pt x="395109" y="442191"/>
                      <a:pt x="395109" y="378646"/>
                    </a:cubicBezTo>
                    <a:lnTo>
                      <a:pt x="395109" y="263406"/>
                    </a:lnTo>
                    <a:lnTo>
                      <a:pt x="436725" y="263406"/>
                    </a:lnTo>
                    <a:cubicBezTo>
                      <a:pt x="483453" y="263406"/>
                      <a:pt x="530236" y="253230"/>
                      <a:pt x="572776" y="233888"/>
                    </a:cubicBezTo>
                    <a:lnTo>
                      <a:pt x="576201" y="237312"/>
                    </a:lnTo>
                    <a:cubicBezTo>
                      <a:pt x="589770" y="250857"/>
                      <a:pt x="606988" y="259226"/>
                      <a:pt x="625589" y="262072"/>
                    </a:cubicBezTo>
                    <a:lnTo>
                      <a:pt x="625589" y="378646"/>
                    </a:lnTo>
                    <a:cubicBezTo>
                      <a:pt x="625589" y="442191"/>
                      <a:pt x="573877" y="493886"/>
                      <a:pt x="510349" y="493886"/>
                    </a:cubicBezTo>
                    <a:close/>
                    <a:moveTo>
                      <a:pt x="678620" y="346002"/>
                    </a:moveTo>
                    <a:cubicBezTo>
                      <a:pt x="673105" y="352079"/>
                      <a:pt x="666104" y="356388"/>
                      <a:pt x="658515" y="359088"/>
                    </a:cubicBezTo>
                    <a:lnTo>
                      <a:pt x="658515" y="266943"/>
                    </a:lnTo>
                    <a:cubicBezTo>
                      <a:pt x="676231" y="273662"/>
                      <a:pt x="689430" y="289251"/>
                      <a:pt x="691208" y="307874"/>
                    </a:cubicBezTo>
                    <a:cubicBezTo>
                      <a:pt x="692558" y="322047"/>
                      <a:pt x="688080" y="335575"/>
                      <a:pt x="678620" y="346002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49" name="任意多边形: 形状 148"/>
              <p:cNvSpPr/>
              <p:nvPr/>
            </p:nvSpPr>
            <p:spPr>
              <a:xfrm>
                <a:off x="2878501" y="1229719"/>
                <a:ext cx="230480" cy="32925"/>
              </a:xfrm>
              <a:custGeom>
                <a:avLst/>
                <a:gdLst>
                  <a:gd name="connsiteX0" fmla="*/ 0 w 230480"/>
                  <a:gd name="connsiteY0" fmla="*/ 0 h 32925"/>
                  <a:gd name="connsiteX1" fmla="*/ 230480 w 230480"/>
                  <a:gd name="connsiteY1" fmla="*/ 0 h 32925"/>
                  <a:gd name="connsiteX2" fmla="*/ 230480 w 230480"/>
                  <a:gd name="connsiteY2" fmla="*/ 32926 h 32925"/>
                  <a:gd name="connsiteX3" fmla="*/ 0 w 230480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30480" h="32925">
                    <a:moveTo>
                      <a:pt x="0" y="0"/>
                    </a:moveTo>
                    <a:lnTo>
                      <a:pt x="230480" y="0"/>
                    </a:lnTo>
                    <a:lnTo>
                      <a:pt x="230480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50" name="任意多边形: 形状 149"/>
              <p:cNvSpPr/>
              <p:nvPr/>
            </p:nvSpPr>
            <p:spPr>
              <a:xfrm>
                <a:off x="3141907" y="122971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51" name="任意多边形: 形状 150"/>
              <p:cNvSpPr/>
              <p:nvPr/>
            </p:nvSpPr>
            <p:spPr>
              <a:xfrm>
                <a:off x="2878501" y="1295571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52" name="任意多边形: 形状 151"/>
              <p:cNvSpPr/>
              <p:nvPr/>
            </p:nvSpPr>
            <p:spPr>
              <a:xfrm>
                <a:off x="2219986" y="129557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53" name="任意多边形: 形状 152"/>
              <p:cNvSpPr/>
              <p:nvPr/>
            </p:nvSpPr>
            <p:spPr>
              <a:xfrm>
                <a:off x="2154135" y="129557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  <p:sp>
          <p:nvSpPr>
            <p:cNvPr id="184" name="文本框 183"/>
            <p:cNvSpPr txBox="1"/>
            <p:nvPr/>
          </p:nvSpPr>
          <p:spPr>
            <a:xfrm>
              <a:off x="6634355" y="3283419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關鍵字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7589792" y="2643586"/>
            <a:ext cx="609600" cy="885578"/>
            <a:chOff x="7622972" y="2643586"/>
            <a:chExt cx="609600" cy="885578"/>
          </a:xfrm>
        </p:grpSpPr>
        <p:sp>
          <p:nvSpPr>
            <p:cNvPr id="206" name="椭圆 205"/>
            <p:cNvSpPr/>
            <p:nvPr/>
          </p:nvSpPr>
          <p:spPr>
            <a:xfrm>
              <a:off x="7652798" y="2643586"/>
              <a:ext cx="549947" cy="549946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pSp>
          <p:nvGrpSpPr>
            <p:cNvPr id="154" name="图形 6"/>
            <p:cNvGrpSpPr/>
            <p:nvPr/>
          </p:nvGrpSpPr>
          <p:grpSpPr>
            <a:xfrm>
              <a:off x="7785095" y="2775884"/>
              <a:ext cx="285354" cy="285352"/>
              <a:chOff x="3526742" y="818148"/>
              <a:chExt cx="1020698" cy="1020698"/>
            </a:xfrm>
          </p:grpSpPr>
          <p:sp>
            <p:nvSpPr>
              <p:cNvPr id="155" name="任意多边形: 形状 154"/>
              <p:cNvSpPr/>
              <p:nvPr/>
            </p:nvSpPr>
            <p:spPr>
              <a:xfrm>
                <a:off x="3526742" y="999239"/>
                <a:ext cx="707903" cy="839606"/>
              </a:xfrm>
              <a:custGeom>
                <a:avLst/>
                <a:gdLst>
                  <a:gd name="connsiteX0" fmla="*/ 477423 w 707903"/>
                  <a:gd name="connsiteY0" fmla="*/ 395109 h 839606"/>
                  <a:gd name="connsiteX1" fmla="*/ 428035 w 707903"/>
                  <a:gd name="connsiteY1" fmla="*/ 345720 h 839606"/>
                  <a:gd name="connsiteX2" fmla="*/ 279869 w 707903"/>
                  <a:gd name="connsiteY2" fmla="*/ 345720 h 839606"/>
                  <a:gd name="connsiteX3" fmla="*/ 279869 w 707903"/>
                  <a:gd name="connsiteY3" fmla="*/ 263406 h 839606"/>
                  <a:gd name="connsiteX4" fmla="*/ 267522 w 707903"/>
                  <a:gd name="connsiteY4" fmla="*/ 231075 h 839606"/>
                  <a:gd name="connsiteX5" fmla="*/ 312795 w 707903"/>
                  <a:gd name="connsiteY5" fmla="*/ 148166 h 839606"/>
                  <a:gd name="connsiteX6" fmla="*/ 312795 w 707903"/>
                  <a:gd name="connsiteY6" fmla="*/ 98777 h 839606"/>
                  <a:gd name="connsiteX7" fmla="*/ 214017 w 707903"/>
                  <a:gd name="connsiteY7" fmla="*/ 0 h 839606"/>
                  <a:gd name="connsiteX8" fmla="*/ 115240 w 707903"/>
                  <a:gd name="connsiteY8" fmla="*/ 98777 h 839606"/>
                  <a:gd name="connsiteX9" fmla="*/ 115240 w 707903"/>
                  <a:gd name="connsiteY9" fmla="*/ 148166 h 839606"/>
                  <a:gd name="connsiteX10" fmla="*/ 156598 w 707903"/>
                  <a:gd name="connsiteY10" fmla="*/ 228389 h 839606"/>
                  <a:gd name="connsiteX11" fmla="*/ 140168 w 707903"/>
                  <a:gd name="connsiteY11" fmla="*/ 279869 h 839606"/>
                  <a:gd name="connsiteX12" fmla="*/ 49389 w 707903"/>
                  <a:gd name="connsiteY12" fmla="*/ 279869 h 839606"/>
                  <a:gd name="connsiteX13" fmla="*/ 0 w 707903"/>
                  <a:gd name="connsiteY13" fmla="*/ 329257 h 839606"/>
                  <a:gd name="connsiteX14" fmla="*/ 49389 w 707903"/>
                  <a:gd name="connsiteY14" fmla="*/ 378646 h 839606"/>
                  <a:gd name="connsiteX15" fmla="*/ 65851 w 707903"/>
                  <a:gd name="connsiteY15" fmla="*/ 378646 h 839606"/>
                  <a:gd name="connsiteX16" fmla="*/ 65851 w 707903"/>
                  <a:gd name="connsiteY16" fmla="*/ 526812 h 839606"/>
                  <a:gd name="connsiteX17" fmla="*/ 111816 w 707903"/>
                  <a:gd name="connsiteY17" fmla="*/ 600284 h 839606"/>
                  <a:gd name="connsiteX18" fmla="*/ 51664 w 707903"/>
                  <a:gd name="connsiteY18" fmla="*/ 780700 h 839606"/>
                  <a:gd name="connsiteX19" fmla="*/ 49389 w 707903"/>
                  <a:gd name="connsiteY19" fmla="*/ 794807 h 839606"/>
                  <a:gd name="connsiteX20" fmla="*/ 95272 w 707903"/>
                  <a:gd name="connsiteY20" fmla="*/ 839606 h 839606"/>
                  <a:gd name="connsiteX21" fmla="*/ 137451 w 707903"/>
                  <a:gd name="connsiteY21" fmla="*/ 809872 h 839606"/>
                  <a:gd name="connsiteX22" fmla="*/ 162113 w 707903"/>
                  <a:gd name="connsiteY22" fmla="*/ 740829 h 839606"/>
                  <a:gd name="connsiteX23" fmla="*/ 329257 w 707903"/>
                  <a:gd name="connsiteY23" fmla="*/ 740829 h 839606"/>
                  <a:gd name="connsiteX24" fmla="*/ 329257 w 707903"/>
                  <a:gd name="connsiteY24" fmla="*/ 839606 h 839606"/>
                  <a:gd name="connsiteX25" fmla="*/ 674978 w 707903"/>
                  <a:gd name="connsiteY25" fmla="*/ 839606 h 839606"/>
                  <a:gd name="connsiteX26" fmla="*/ 674978 w 707903"/>
                  <a:gd name="connsiteY26" fmla="*/ 510349 h 839606"/>
                  <a:gd name="connsiteX27" fmla="*/ 707903 w 707903"/>
                  <a:gd name="connsiteY27" fmla="*/ 510349 h 839606"/>
                  <a:gd name="connsiteX28" fmla="*/ 707903 w 707903"/>
                  <a:gd name="connsiteY28" fmla="*/ 411572 h 839606"/>
                  <a:gd name="connsiteX29" fmla="*/ 474392 w 707903"/>
                  <a:gd name="connsiteY29" fmla="*/ 411572 h 839606"/>
                  <a:gd name="connsiteX30" fmla="*/ 477423 w 707903"/>
                  <a:gd name="connsiteY30" fmla="*/ 395109 h 839606"/>
                  <a:gd name="connsiteX31" fmla="*/ 428035 w 707903"/>
                  <a:gd name="connsiteY31" fmla="*/ 378646 h 839606"/>
                  <a:gd name="connsiteX32" fmla="*/ 444498 w 707903"/>
                  <a:gd name="connsiteY32" fmla="*/ 395109 h 839606"/>
                  <a:gd name="connsiteX33" fmla="*/ 428035 w 707903"/>
                  <a:gd name="connsiteY33" fmla="*/ 411572 h 839606"/>
                  <a:gd name="connsiteX34" fmla="*/ 230480 w 707903"/>
                  <a:gd name="connsiteY34" fmla="*/ 411572 h 839606"/>
                  <a:gd name="connsiteX35" fmla="*/ 214017 w 707903"/>
                  <a:gd name="connsiteY35" fmla="*/ 395109 h 839606"/>
                  <a:gd name="connsiteX36" fmla="*/ 214017 w 707903"/>
                  <a:gd name="connsiteY36" fmla="*/ 263406 h 839606"/>
                  <a:gd name="connsiteX37" fmla="*/ 230480 w 707903"/>
                  <a:gd name="connsiteY37" fmla="*/ 246943 h 839606"/>
                  <a:gd name="connsiteX38" fmla="*/ 246943 w 707903"/>
                  <a:gd name="connsiteY38" fmla="*/ 263406 h 839606"/>
                  <a:gd name="connsiteX39" fmla="*/ 246943 w 707903"/>
                  <a:gd name="connsiteY39" fmla="*/ 378646 h 839606"/>
                  <a:gd name="connsiteX40" fmla="*/ 230480 w 707903"/>
                  <a:gd name="connsiteY40" fmla="*/ 444498 h 839606"/>
                  <a:gd name="connsiteX41" fmla="*/ 329257 w 707903"/>
                  <a:gd name="connsiteY41" fmla="*/ 444498 h 839606"/>
                  <a:gd name="connsiteX42" fmla="*/ 329257 w 707903"/>
                  <a:gd name="connsiteY42" fmla="*/ 510349 h 839606"/>
                  <a:gd name="connsiteX43" fmla="*/ 164629 w 707903"/>
                  <a:gd name="connsiteY43" fmla="*/ 510349 h 839606"/>
                  <a:gd name="connsiteX44" fmla="*/ 164629 w 707903"/>
                  <a:gd name="connsiteY44" fmla="*/ 353493 h 839606"/>
                  <a:gd name="connsiteX45" fmla="*/ 182080 w 707903"/>
                  <a:gd name="connsiteY45" fmla="*/ 253590 h 839606"/>
                  <a:gd name="connsiteX46" fmla="*/ 181092 w 707903"/>
                  <a:gd name="connsiteY46" fmla="*/ 263406 h 839606"/>
                  <a:gd name="connsiteX47" fmla="*/ 181092 w 707903"/>
                  <a:gd name="connsiteY47" fmla="*/ 395109 h 839606"/>
                  <a:gd name="connsiteX48" fmla="*/ 230480 w 707903"/>
                  <a:gd name="connsiteY48" fmla="*/ 444498 h 839606"/>
                  <a:gd name="connsiteX49" fmla="*/ 148166 w 707903"/>
                  <a:gd name="connsiteY49" fmla="*/ 98777 h 839606"/>
                  <a:gd name="connsiteX50" fmla="*/ 214017 w 707903"/>
                  <a:gd name="connsiteY50" fmla="*/ 32926 h 839606"/>
                  <a:gd name="connsiteX51" fmla="*/ 279869 w 707903"/>
                  <a:gd name="connsiteY51" fmla="*/ 98777 h 839606"/>
                  <a:gd name="connsiteX52" fmla="*/ 279869 w 707903"/>
                  <a:gd name="connsiteY52" fmla="*/ 148166 h 839606"/>
                  <a:gd name="connsiteX53" fmla="*/ 214017 w 707903"/>
                  <a:gd name="connsiteY53" fmla="*/ 214017 h 839606"/>
                  <a:gd name="connsiteX54" fmla="*/ 148166 w 707903"/>
                  <a:gd name="connsiteY54" fmla="*/ 148166 h 839606"/>
                  <a:gd name="connsiteX55" fmla="*/ 49389 w 707903"/>
                  <a:gd name="connsiteY55" fmla="*/ 345720 h 839606"/>
                  <a:gd name="connsiteX56" fmla="*/ 32926 w 707903"/>
                  <a:gd name="connsiteY56" fmla="*/ 329257 h 839606"/>
                  <a:gd name="connsiteX57" fmla="*/ 49389 w 707903"/>
                  <a:gd name="connsiteY57" fmla="*/ 312795 h 839606"/>
                  <a:gd name="connsiteX58" fmla="*/ 134340 w 707903"/>
                  <a:gd name="connsiteY58" fmla="*/ 312795 h 839606"/>
                  <a:gd name="connsiteX59" fmla="*/ 131703 w 707903"/>
                  <a:gd name="connsiteY59" fmla="*/ 353493 h 839606"/>
                  <a:gd name="connsiteX60" fmla="*/ 131703 w 707903"/>
                  <a:gd name="connsiteY60" fmla="*/ 510349 h 839606"/>
                  <a:gd name="connsiteX61" fmla="*/ 164629 w 707903"/>
                  <a:gd name="connsiteY61" fmla="*/ 543275 h 839606"/>
                  <a:gd name="connsiteX62" fmla="*/ 329257 w 707903"/>
                  <a:gd name="connsiteY62" fmla="*/ 543275 h 839606"/>
                  <a:gd name="connsiteX63" fmla="*/ 329257 w 707903"/>
                  <a:gd name="connsiteY63" fmla="*/ 576201 h 839606"/>
                  <a:gd name="connsiteX64" fmla="*/ 148166 w 707903"/>
                  <a:gd name="connsiteY64" fmla="*/ 576201 h 839606"/>
                  <a:gd name="connsiteX65" fmla="*/ 98777 w 707903"/>
                  <a:gd name="connsiteY65" fmla="*/ 526812 h 839606"/>
                  <a:gd name="connsiteX66" fmla="*/ 98777 w 707903"/>
                  <a:gd name="connsiteY66" fmla="*/ 345720 h 839606"/>
                  <a:gd name="connsiteX67" fmla="*/ 209146 w 707903"/>
                  <a:gd name="connsiteY67" fmla="*/ 609126 h 839606"/>
                  <a:gd name="connsiteX68" fmla="*/ 329257 w 707903"/>
                  <a:gd name="connsiteY68" fmla="*/ 609126 h 839606"/>
                  <a:gd name="connsiteX69" fmla="*/ 329257 w 707903"/>
                  <a:gd name="connsiteY69" fmla="*/ 642052 h 839606"/>
                  <a:gd name="connsiteX70" fmla="*/ 197394 w 707903"/>
                  <a:gd name="connsiteY70" fmla="*/ 642052 h 839606"/>
                  <a:gd name="connsiteX71" fmla="*/ 106462 w 707903"/>
                  <a:gd name="connsiteY71" fmla="*/ 798795 h 839606"/>
                  <a:gd name="connsiteX72" fmla="*/ 94187 w 707903"/>
                  <a:gd name="connsiteY72" fmla="*/ 806681 h 839606"/>
                  <a:gd name="connsiteX73" fmla="*/ 82314 w 707903"/>
                  <a:gd name="connsiteY73" fmla="*/ 794807 h 839606"/>
                  <a:gd name="connsiteX74" fmla="*/ 82909 w 707903"/>
                  <a:gd name="connsiteY74" fmla="*/ 791053 h 839606"/>
                  <a:gd name="connsiteX75" fmla="*/ 143704 w 707903"/>
                  <a:gd name="connsiteY75" fmla="*/ 608667 h 839606"/>
                  <a:gd name="connsiteX76" fmla="*/ 148166 w 707903"/>
                  <a:gd name="connsiteY76" fmla="*/ 609126 h 839606"/>
                  <a:gd name="connsiteX77" fmla="*/ 174194 w 707903"/>
                  <a:gd name="connsiteY77" fmla="*/ 609126 h 839606"/>
                  <a:gd name="connsiteX78" fmla="*/ 173881 w 707903"/>
                  <a:gd name="connsiteY78" fmla="*/ 707903 h 839606"/>
                  <a:gd name="connsiteX79" fmla="*/ 185633 w 707903"/>
                  <a:gd name="connsiteY79" fmla="*/ 674978 h 839606"/>
                  <a:gd name="connsiteX80" fmla="*/ 329257 w 707903"/>
                  <a:gd name="connsiteY80" fmla="*/ 674978 h 839606"/>
                  <a:gd name="connsiteX81" fmla="*/ 329257 w 707903"/>
                  <a:gd name="connsiteY81" fmla="*/ 707903 h 839606"/>
                  <a:gd name="connsiteX82" fmla="*/ 642052 w 707903"/>
                  <a:gd name="connsiteY82" fmla="*/ 806681 h 839606"/>
                  <a:gd name="connsiteX83" fmla="*/ 362183 w 707903"/>
                  <a:gd name="connsiteY83" fmla="*/ 806681 h 839606"/>
                  <a:gd name="connsiteX84" fmla="*/ 362183 w 707903"/>
                  <a:gd name="connsiteY84" fmla="*/ 510349 h 839606"/>
                  <a:gd name="connsiteX85" fmla="*/ 642052 w 707903"/>
                  <a:gd name="connsiteY85" fmla="*/ 510349 h 839606"/>
                  <a:gd name="connsiteX86" fmla="*/ 674978 w 707903"/>
                  <a:gd name="connsiteY86" fmla="*/ 477423 h 839606"/>
                  <a:gd name="connsiteX87" fmla="*/ 362183 w 707903"/>
                  <a:gd name="connsiteY87" fmla="*/ 477423 h 839606"/>
                  <a:gd name="connsiteX88" fmla="*/ 362183 w 707903"/>
                  <a:gd name="connsiteY88" fmla="*/ 444498 h 839606"/>
                  <a:gd name="connsiteX89" fmla="*/ 674978 w 707903"/>
                  <a:gd name="connsiteY89" fmla="*/ 444498 h 839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707903" h="839606">
                    <a:moveTo>
                      <a:pt x="477423" y="395109"/>
                    </a:moveTo>
                    <a:cubicBezTo>
                      <a:pt x="477423" y="367883"/>
                      <a:pt x="455260" y="345720"/>
                      <a:pt x="428035" y="345720"/>
                    </a:cubicBezTo>
                    <a:lnTo>
                      <a:pt x="279869" y="345720"/>
                    </a:lnTo>
                    <a:lnTo>
                      <a:pt x="279869" y="263406"/>
                    </a:lnTo>
                    <a:cubicBezTo>
                      <a:pt x="279869" y="250995"/>
                      <a:pt x="275111" y="239765"/>
                      <a:pt x="267522" y="231075"/>
                    </a:cubicBezTo>
                    <a:cubicBezTo>
                      <a:pt x="294716" y="213470"/>
                      <a:pt x="312795" y="182917"/>
                      <a:pt x="312795" y="148166"/>
                    </a:cubicBezTo>
                    <a:lnTo>
                      <a:pt x="312795" y="98777"/>
                    </a:lnTo>
                    <a:cubicBezTo>
                      <a:pt x="312795" y="44300"/>
                      <a:pt x="268495" y="0"/>
                      <a:pt x="214017" y="0"/>
                    </a:cubicBezTo>
                    <a:cubicBezTo>
                      <a:pt x="159540" y="0"/>
                      <a:pt x="115240" y="44300"/>
                      <a:pt x="115240" y="98777"/>
                    </a:cubicBezTo>
                    <a:lnTo>
                      <a:pt x="115240" y="148166"/>
                    </a:lnTo>
                    <a:cubicBezTo>
                      <a:pt x="115240" y="181205"/>
                      <a:pt x="131606" y="210449"/>
                      <a:pt x="156598" y="228389"/>
                    </a:cubicBezTo>
                    <a:cubicBezTo>
                      <a:pt x="149749" y="245070"/>
                      <a:pt x="144211" y="262289"/>
                      <a:pt x="140168" y="279869"/>
                    </a:cubicBezTo>
                    <a:lnTo>
                      <a:pt x="49389" y="279869"/>
                    </a:lnTo>
                    <a:cubicBezTo>
                      <a:pt x="22162" y="279869"/>
                      <a:pt x="0" y="302032"/>
                      <a:pt x="0" y="329257"/>
                    </a:cubicBezTo>
                    <a:cubicBezTo>
                      <a:pt x="0" y="356483"/>
                      <a:pt x="22162" y="378646"/>
                      <a:pt x="49389" y="378646"/>
                    </a:cubicBezTo>
                    <a:lnTo>
                      <a:pt x="65851" y="378646"/>
                    </a:lnTo>
                    <a:lnTo>
                      <a:pt x="65851" y="526812"/>
                    </a:lnTo>
                    <a:cubicBezTo>
                      <a:pt x="65851" y="559096"/>
                      <a:pt x="84702" y="586803"/>
                      <a:pt x="111816" y="600284"/>
                    </a:cubicBezTo>
                    <a:lnTo>
                      <a:pt x="51664" y="780700"/>
                    </a:lnTo>
                    <a:cubicBezTo>
                      <a:pt x="50160" y="785283"/>
                      <a:pt x="49389" y="790016"/>
                      <a:pt x="49389" y="794807"/>
                    </a:cubicBezTo>
                    <a:cubicBezTo>
                      <a:pt x="49389" y="819501"/>
                      <a:pt x="69493" y="839606"/>
                      <a:pt x="95272" y="839606"/>
                    </a:cubicBezTo>
                    <a:cubicBezTo>
                      <a:pt x="114139" y="839606"/>
                      <a:pt x="131092" y="827652"/>
                      <a:pt x="137451" y="809872"/>
                    </a:cubicBezTo>
                    <a:lnTo>
                      <a:pt x="162113" y="740829"/>
                    </a:lnTo>
                    <a:lnTo>
                      <a:pt x="329257" y="740829"/>
                    </a:lnTo>
                    <a:lnTo>
                      <a:pt x="329257" y="839606"/>
                    </a:lnTo>
                    <a:lnTo>
                      <a:pt x="674978" y="839606"/>
                    </a:lnTo>
                    <a:lnTo>
                      <a:pt x="674978" y="510349"/>
                    </a:lnTo>
                    <a:lnTo>
                      <a:pt x="707903" y="510349"/>
                    </a:lnTo>
                    <a:lnTo>
                      <a:pt x="707903" y="411572"/>
                    </a:lnTo>
                    <a:lnTo>
                      <a:pt x="474392" y="411572"/>
                    </a:lnTo>
                    <a:cubicBezTo>
                      <a:pt x="476242" y="406402"/>
                      <a:pt x="477423" y="400904"/>
                      <a:pt x="477423" y="395109"/>
                    </a:cubicBezTo>
                    <a:close/>
                    <a:moveTo>
                      <a:pt x="428035" y="378646"/>
                    </a:moveTo>
                    <a:cubicBezTo>
                      <a:pt x="437118" y="378646"/>
                      <a:pt x="444498" y="386026"/>
                      <a:pt x="444498" y="395109"/>
                    </a:cubicBezTo>
                    <a:cubicBezTo>
                      <a:pt x="444498" y="404192"/>
                      <a:pt x="437118" y="411572"/>
                      <a:pt x="428035" y="411572"/>
                    </a:cubicBezTo>
                    <a:lnTo>
                      <a:pt x="230480" y="411572"/>
                    </a:lnTo>
                    <a:cubicBezTo>
                      <a:pt x="221397" y="411572"/>
                      <a:pt x="214017" y="404192"/>
                      <a:pt x="214017" y="395109"/>
                    </a:cubicBezTo>
                    <a:lnTo>
                      <a:pt x="214017" y="263406"/>
                    </a:lnTo>
                    <a:cubicBezTo>
                      <a:pt x="214017" y="254323"/>
                      <a:pt x="221397" y="246943"/>
                      <a:pt x="230480" y="246943"/>
                    </a:cubicBezTo>
                    <a:cubicBezTo>
                      <a:pt x="239564" y="246943"/>
                      <a:pt x="246943" y="254323"/>
                      <a:pt x="246943" y="263406"/>
                    </a:cubicBezTo>
                    <a:lnTo>
                      <a:pt x="246943" y="378646"/>
                    </a:lnTo>
                    <a:close/>
                    <a:moveTo>
                      <a:pt x="230480" y="444498"/>
                    </a:moveTo>
                    <a:lnTo>
                      <a:pt x="329257" y="444498"/>
                    </a:lnTo>
                    <a:lnTo>
                      <a:pt x="329257" y="510349"/>
                    </a:lnTo>
                    <a:lnTo>
                      <a:pt x="164629" y="510349"/>
                    </a:lnTo>
                    <a:lnTo>
                      <a:pt x="164629" y="353493"/>
                    </a:lnTo>
                    <a:cubicBezTo>
                      <a:pt x="164629" y="319563"/>
                      <a:pt x="170618" y="285583"/>
                      <a:pt x="182080" y="253590"/>
                    </a:cubicBezTo>
                    <a:cubicBezTo>
                      <a:pt x="181437" y="256773"/>
                      <a:pt x="181092" y="260045"/>
                      <a:pt x="181092" y="263406"/>
                    </a:cubicBezTo>
                    <a:lnTo>
                      <a:pt x="181092" y="395109"/>
                    </a:lnTo>
                    <a:cubicBezTo>
                      <a:pt x="181092" y="422334"/>
                      <a:pt x="203254" y="444498"/>
                      <a:pt x="230480" y="444498"/>
                    </a:cubicBezTo>
                    <a:close/>
                    <a:moveTo>
                      <a:pt x="148166" y="98777"/>
                    </a:moveTo>
                    <a:cubicBezTo>
                      <a:pt x="148166" y="62460"/>
                      <a:pt x="177699" y="32926"/>
                      <a:pt x="214017" y="32926"/>
                    </a:cubicBezTo>
                    <a:cubicBezTo>
                      <a:pt x="250334" y="32926"/>
                      <a:pt x="279869" y="62460"/>
                      <a:pt x="279869" y="98777"/>
                    </a:cubicBezTo>
                    <a:lnTo>
                      <a:pt x="279869" y="148166"/>
                    </a:lnTo>
                    <a:cubicBezTo>
                      <a:pt x="279869" y="184483"/>
                      <a:pt x="250334" y="214017"/>
                      <a:pt x="214017" y="214017"/>
                    </a:cubicBezTo>
                    <a:cubicBezTo>
                      <a:pt x="177699" y="214017"/>
                      <a:pt x="148166" y="184483"/>
                      <a:pt x="148166" y="148166"/>
                    </a:cubicBezTo>
                    <a:close/>
                    <a:moveTo>
                      <a:pt x="49389" y="345720"/>
                    </a:moveTo>
                    <a:cubicBezTo>
                      <a:pt x="40305" y="345720"/>
                      <a:pt x="32926" y="338341"/>
                      <a:pt x="32926" y="329257"/>
                    </a:cubicBezTo>
                    <a:cubicBezTo>
                      <a:pt x="32926" y="320174"/>
                      <a:pt x="40305" y="312795"/>
                      <a:pt x="49389" y="312795"/>
                    </a:cubicBezTo>
                    <a:lnTo>
                      <a:pt x="134340" y="312795"/>
                    </a:lnTo>
                    <a:cubicBezTo>
                      <a:pt x="132627" y="326292"/>
                      <a:pt x="131703" y="339892"/>
                      <a:pt x="131703" y="353493"/>
                    </a:cubicBezTo>
                    <a:lnTo>
                      <a:pt x="131703" y="510349"/>
                    </a:lnTo>
                    <a:cubicBezTo>
                      <a:pt x="131703" y="528508"/>
                      <a:pt x="146470" y="543275"/>
                      <a:pt x="164629" y="543275"/>
                    </a:cubicBezTo>
                    <a:lnTo>
                      <a:pt x="329257" y="543275"/>
                    </a:lnTo>
                    <a:lnTo>
                      <a:pt x="329257" y="576201"/>
                    </a:lnTo>
                    <a:lnTo>
                      <a:pt x="148166" y="576201"/>
                    </a:lnTo>
                    <a:cubicBezTo>
                      <a:pt x="120939" y="576201"/>
                      <a:pt x="98777" y="554037"/>
                      <a:pt x="98777" y="526812"/>
                    </a:cubicBezTo>
                    <a:lnTo>
                      <a:pt x="98777" y="345720"/>
                    </a:lnTo>
                    <a:close/>
                    <a:moveTo>
                      <a:pt x="209146" y="609126"/>
                    </a:moveTo>
                    <a:lnTo>
                      <a:pt x="329257" y="609126"/>
                    </a:lnTo>
                    <a:lnTo>
                      <a:pt x="329257" y="642052"/>
                    </a:lnTo>
                    <a:lnTo>
                      <a:pt x="197394" y="642052"/>
                    </a:lnTo>
                    <a:close/>
                    <a:moveTo>
                      <a:pt x="106462" y="798795"/>
                    </a:moveTo>
                    <a:cubicBezTo>
                      <a:pt x="104766" y="803522"/>
                      <a:pt x="100272" y="806681"/>
                      <a:pt x="94187" y="806681"/>
                    </a:cubicBezTo>
                    <a:cubicBezTo>
                      <a:pt x="87636" y="806681"/>
                      <a:pt x="82314" y="801359"/>
                      <a:pt x="82314" y="794807"/>
                    </a:cubicBezTo>
                    <a:cubicBezTo>
                      <a:pt x="82314" y="793562"/>
                      <a:pt x="82531" y="792243"/>
                      <a:pt x="82909" y="791053"/>
                    </a:cubicBezTo>
                    <a:lnTo>
                      <a:pt x="143704" y="608667"/>
                    </a:lnTo>
                    <a:cubicBezTo>
                      <a:pt x="145216" y="608764"/>
                      <a:pt x="146638" y="609126"/>
                      <a:pt x="148166" y="609126"/>
                    </a:cubicBezTo>
                    <a:lnTo>
                      <a:pt x="174194" y="609126"/>
                    </a:lnTo>
                    <a:close/>
                    <a:moveTo>
                      <a:pt x="173881" y="707903"/>
                    </a:moveTo>
                    <a:lnTo>
                      <a:pt x="185633" y="674978"/>
                    </a:lnTo>
                    <a:lnTo>
                      <a:pt x="329257" y="674978"/>
                    </a:lnTo>
                    <a:lnTo>
                      <a:pt x="329257" y="707903"/>
                    </a:lnTo>
                    <a:close/>
                    <a:moveTo>
                      <a:pt x="642052" y="806681"/>
                    </a:moveTo>
                    <a:lnTo>
                      <a:pt x="362183" y="806681"/>
                    </a:lnTo>
                    <a:lnTo>
                      <a:pt x="362183" y="510349"/>
                    </a:lnTo>
                    <a:lnTo>
                      <a:pt x="642052" y="510349"/>
                    </a:lnTo>
                    <a:close/>
                    <a:moveTo>
                      <a:pt x="674978" y="477423"/>
                    </a:moveTo>
                    <a:lnTo>
                      <a:pt x="362183" y="477423"/>
                    </a:lnTo>
                    <a:lnTo>
                      <a:pt x="362183" y="444498"/>
                    </a:lnTo>
                    <a:lnTo>
                      <a:pt x="674978" y="444498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56" name="任意多边形: 形状 155"/>
              <p:cNvSpPr/>
              <p:nvPr/>
            </p:nvSpPr>
            <p:spPr>
              <a:xfrm>
                <a:off x="4135868" y="818148"/>
                <a:ext cx="362183" cy="1020681"/>
              </a:xfrm>
              <a:custGeom>
                <a:avLst/>
                <a:gdLst>
                  <a:gd name="connsiteX0" fmla="*/ 308413 w 362183"/>
                  <a:gd name="connsiteY0" fmla="*/ 225360 h 1020681"/>
                  <a:gd name="connsiteX1" fmla="*/ 345720 w 362183"/>
                  <a:gd name="connsiteY1" fmla="*/ 148166 h 1020681"/>
                  <a:gd name="connsiteX2" fmla="*/ 345720 w 362183"/>
                  <a:gd name="connsiteY2" fmla="*/ 98777 h 1020681"/>
                  <a:gd name="connsiteX3" fmla="*/ 246943 w 362183"/>
                  <a:gd name="connsiteY3" fmla="*/ 0 h 1020681"/>
                  <a:gd name="connsiteX4" fmla="*/ 148166 w 362183"/>
                  <a:gd name="connsiteY4" fmla="*/ 98777 h 1020681"/>
                  <a:gd name="connsiteX5" fmla="*/ 148166 w 362183"/>
                  <a:gd name="connsiteY5" fmla="*/ 148166 h 1020681"/>
                  <a:gd name="connsiteX6" fmla="*/ 200763 w 362183"/>
                  <a:gd name="connsiteY6" fmla="*/ 235415 h 1020681"/>
                  <a:gd name="connsiteX7" fmla="*/ 175723 w 362183"/>
                  <a:gd name="connsiteY7" fmla="*/ 264299 h 1020681"/>
                  <a:gd name="connsiteX8" fmla="*/ 136117 w 362183"/>
                  <a:gd name="connsiteY8" fmla="*/ 378630 h 1020681"/>
                  <a:gd name="connsiteX9" fmla="*/ 49389 w 362183"/>
                  <a:gd name="connsiteY9" fmla="*/ 378630 h 1020681"/>
                  <a:gd name="connsiteX10" fmla="*/ 0 w 362183"/>
                  <a:gd name="connsiteY10" fmla="*/ 428018 h 1020681"/>
                  <a:gd name="connsiteX11" fmla="*/ 49389 w 362183"/>
                  <a:gd name="connsiteY11" fmla="*/ 477407 h 1020681"/>
                  <a:gd name="connsiteX12" fmla="*/ 131703 w 362183"/>
                  <a:gd name="connsiteY12" fmla="*/ 477407 h 1020681"/>
                  <a:gd name="connsiteX13" fmla="*/ 131703 w 362183"/>
                  <a:gd name="connsiteY13" fmla="*/ 576184 h 1020681"/>
                  <a:gd name="connsiteX14" fmla="*/ 164629 w 362183"/>
                  <a:gd name="connsiteY14" fmla="*/ 576184 h 1020681"/>
                  <a:gd name="connsiteX15" fmla="*/ 164629 w 362183"/>
                  <a:gd name="connsiteY15" fmla="*/ 1020682 h 1020681"/>
                  <a:gd name="connsiteX16" fmla="*/ 362183 w 362183"/>
                  <a:gd name="connsiteY16" fmla="*/ 1020682 h 1020681"/>
                  <a:gd name="connsiteX17" fmla="*/ 362183 w 362183"/>
                  <a:gd name="connsiteY17" fmla="*/ 313815 h 1020681"/>
                  <a:gd name="connsiteX18" fmla="*/ 308413 w 362183"/>
                  <a:gd name="connsiteY18" fmla="*/ 225360 h 1020681"/>
                  <a:gd name="connsiteX19" fmla="*/ 181092 w 362183"/>
                  <a:gd name="connsiteY19" fmla="*/ 148166 h 1020681"/>
                  <a:gd name="connsiteX20" fmla="*/ 181092 w 362183"/>
                  <a:gd name="connsiteY20" fmla="*/ 98777 h 1020681"/>
                  <a:gd name="connsiteX21" fmla="*/ 246943 w 362183"/>
                  <a:gd name="connsiteY21" fmla="*/ 32926 h 1020681"/>
                  <a:gd name="connsiteX22" fmla="*/ 312795 w 362183"/>
                  <a:gd name="connsiteY22" fmla="*/ 98777 h 1020681"/>
                  <a:gd name="connsiteX23" fmla="*/ 312795 w 362183"/>
                  <a:gd name="connsiteY23" fmla="*/ 148166 h 1020681"/>
                  <a:gd name="connsiteX24" fmla="*/ 246943 w 362183"/>
                  <a:gd name="connsiteY24" fmla="*/ 214017 h 1020681"/>
                  <a:gd name="connsiteX25" fmla="*/ 181092 w 362183"/>
                  <a:gd name="connsiteY25" fmla="*/ 148166 h 1020681"/>
                  <a:gd name="connsiteX26" fmla="*/ 197554 w 362183"/>
                  <a:gd name="connsiteY26" fmla="*/ 293992 h 1020681"/>
                  <a:gd name="connsiteX27" fmla="*/ 197554 w 362183"/>
                  <a:gd name="connsiteY27" fmla="*/ 378646 h 1020681"/>
                  <a:gd name="connsiteX28" fmla="*/ 169436 w 362183"/>
                  <a:gd name="connsiteY28" fmla="*/ 378646 h 1020681"/>
                  <a:gd name="connsiteX29" fmla="*/ 197554 w 362183"/>
                  <a:gd name="connsiteY29" fmla="*/ 293992 h 1020681"/>
                  <a:gd name="connsiteX30" fmla="*/ 32926 w 362183"/>
                  <a:gd name="connsiteY30" fmla="*/ 428035 h 1020681"/>
                  <a:gd name="connsiteX31" fmla="*/ 49389 w 362183"/>
                  <a:gd name="connsiteY31" fmla="*/ 411572 h 1020681"/>
                  <a:gd name="connsiteX32" fmla="*/ 230480 w 362183"/>
                  <a:gd name="connsiteY32" fmla="*/ 411572 h 1020681"/>
                  <a:gd name="connsiteX33" fmla="*/ 230480 w 362183"/>
                  <a:gd name="connsiteY33" fmla="*/ 263406 h 1020681"/>
                  <a:gd name="connsiteX34" fmla="*/ 234283 w 362183"/>
                  <a:gd name="connsiteY34" fmla="*/ 253277 h 1020681"/>
                  <a:gd name="connsiteX35" fmla="*/ 251686 w 362183"/>
                  <a:gd name="connsiteY35" fmla="*/ 247900 h 1020681"/>
                  <a:gd name="connsiteX36" fmla="*/ 263406 w 362183"/>
                  <a:gd name="connsiteY36" fmla="*/ 263406 h 1020681"/>
                  <a:gd name="connsiteX37" fmla="*/ 263406 w 362183"/>
                  <a:gd name="connsiteY37" fmla="*/ 428035 h 1020681"/>
                  <a:gd name="connsiteX38" fmla="*/ 246943 w 362183"/>
                  <a:gd name="connsiteY38" fmla="*/ 444498 h 1020681"/>
                  <a:gd name="connsiteX39" fmla="*/ 49389 w 362183"/>
                  <a:gd name="connsiteY39" fmla="*/ 444498 h 1020681"/>
                  <a:gd name="connsiteX40" fmla="*/ 32926 w 362183"/>
                  <a:gd name="connsiteY40" fmla="*/ 428035 h 1020681"/>
                  <a:gd name="connsiteX41" fmla="*/ 246943 w 362183"/>
                  <a:gd name="connsiteY41" fmla="*/ 477423 h 1020681"/>
                  <a:gd name="connsiteX42" fmla="*/ 296332 w 362183"/>
                  <a:gd name="connsiteY42" fmla="*/ 428035 h 1020681"/>
                  <a:gd name="connsiteX43" fmla="*/ 296332 w 362183"/>
                  <a:gd name="connsiteY43" fmla="*/ 263406 h 1020681"/>
                  <a:gd name="connsiteX44" fmla="*/ 295593 w 362183"/>
                  <a:gd name="connsiteY44" fmla="*/ 256131 h 1020681"/>
                  <a:gd name="connsiteX45" fmla="*/ 329257 w 362183"/>
                  <a:gd name="connsiteY45" fmla="*/ 313815 h 1020681"/>
                  <a:gd name="connsiteX46" fmla="*/ 329257 w 362183"/>
                  <a:gd name="connsiteY46" fmla="*/ 543275 h 1020681"/>
                  <a:gd name="connsiteX47" fmla="*/ 164629 w 362183"/>
                  <a:gd name="connsiteY47" fmla="*/ 543275 h 1020681"/>
                  <a:gd name="connsiteX48" fmla="*/ 164629 w 362183"/>
                  <a:gd name="connsiteY48" fmla="*/ 477423 h 1020681"/>
                  <a:gd name="connsiteX49" fmla="*/ 197554 w 362183"/>
                  <a:gd name="connsiteY49" fmla="*/ 576201 h 1020681"/>
                  <a:gd name="connsiteX50" fmla="*/ 230480 w 362183"/>
                  <a:gd name="connsiteY50" fmla="*/ 576201 h 1020681"/>
                  <a:gd name="connsiteX51" fmla="*/ 230480 w 362183"/>
                  <a:gd name="connsiteY51" fmla="*/ 987772 h 1020681"/>
                  <a:gd name="connsiteX52" fmla="*/ 197554 w 362183"/>
                  <a:gd name="connsiteY52" fmla="*/ 987772 h 1020681"/>
                  <a:gd name="connsiteX53" fmla="*/ 263406 w 362183"/>
                  <a:gd name="connsiteY53" fmla="*/ 987772 h 1020681"/>
                  <a:gd name="connsiteX54" fmla="*/ 263406 w 362183"/>
                  <a:gd name="connsiteY54" fmla="*/ 576201 h 1020681"/>
                  <a:gd name="connsiteX55" fmla="*/ 329257 w 362183"/>
                  <a:gd name="connsiteY55" fmla="*/ 576201 h 1020681"/>
                  <a:gd name="connsiteX56" fmla="*/ 329257 w 362183"/>
                  <a:gd name="connsiteY56" fmla="*/ 987772 h 1020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62183" h="1020681">
                    <a:moveTo>
                      <a:pt x="308413" y="225360"/>
                    </a:moveTo>
                    <a:cubicBezTo>
                      <a:pt x="331099" y="207249"/>
                      <a:pt x="345720" y="179395"/>
                      <a:pt x="345720" y="148166"/>
                    </a:cubicBezTo>
                    <a:lnTo>
                      <a:pt x="345720" y="98777"/>
                    </a:lnTo>
                    <a:cubicBezTo>
                      <a:pt x="345720" y="44300"/>
                      <a:pt x="301421" y="0"/>
                      <a:pt x="246943" y="0"/>
                    </a:cubicBezTo>
                    <a:cubicBezTo>
                      <a:pt x="192465" y="0"/>
                      <a:pt x="148166" y="44300"/>
                      <a:pt x="148166" y="98777"/>
                    </a:cubicBezTo>
                    <a:lnTo>
                      <a:pt x="148166" y="148166"/>
                    </a:lnTo>
                    <a:cubicBezTo>
                      <a:pt x="148166" y="185947"/>
                      <a:pt x="169516" y="218824"/>
                      <a:pt x="200763" y="235415"/>
                    </a:cubicBezTo>
                    <a:cubicBezTo>
                      <a:pt x="190786" y="243253"/>
                      <a:pt x="182193" y="252973"/>
                      <a:pt x="175723" y="264299"/>
                    </a:cubicBezTo>
                    <a:cubicBezTo>
                      <a:pt x="155393" y="299869"/>
                      <a:pt x="142371" y="338366"/>
                      <a:pt x="136117" y="378630"/>
                    </a:cubicBezTo>
                    <a:lnTo>
                      <a:pt x="49389" y="378630"/>
                    </a:lnTo>
                    <a:cubicBezTo>
                      <a:pt x="22163" y="378630"/>
                      <a:pt x="0" y="400793"/>
                      <a:pt x="0" y="428018"/>
                    </a:cubicBezTo>
                    <a:cubicBezTo>
                      <a:pt x="0" y="455246"/>
                      <a:pt x="22163" y="477407"/>
                      <a:pt x="49389" y="477407"/>
                    </a:cubicBezTo>
                    <a:lnTo>
                      <a:pt x="131703" y="477407"/>
                    </a:lnTo>
                    <a:lnTo>
                      <a:pt x="131703" y="576184"/>
                    </a:lnTo>
                    <a:lnTo>
                      <a:pt x="164629" y="576184"/>
                    </a:lnTo>
                    <a:lnTo>
                      <a:pt x="164629" y="1020682"/>
                    </a:lnTo>
                    <a:lnTo>
                      <a:pt x="362183" y="1020682"/>
                    </a:lnTo>
                    <a:lnTo>
                      <a:pt x="362183" y="313815"/>
                    </a:lnTo>
                    <a:cubicBezTo>
                      <a:pt x="362183" y="275391"/>
                      <a:pt x="340318" y="242039"/>
                      <a:pt x="308413" y="225360"/>
                    </a:cubicBezTo>
                    <a:close/>
                    <a:moveTo>
                      <a:pt x="181092" y="148166"/>
                    </a:moveTo>
                    <a:lnTo>
                      <a:pt x="181092" y="98777"/>
                    </a:lnTo>
                    <a:cubicBezTo>
                      <a:pt x="181092" y="62459"/>
                      <a:pt x="210626" y="32926"/>
                      <a:pt x="246943" y="32926"/>
                    </a:cubicBezTo>
                    <a:cubicBezTo>
                      <a:pt x="283260" y="32926"/>
                      <a:pt x="312795" y="62459"/>
                      <a:pt x="312795" y="98777"/>
                    </a:cubicBezTo>
                    <a:lnTo>
                      <a:pt x="312795" y="148166"/>
                    </a:lnTo>
                    <a:cubicBezTo>
                      <a:pt x="312795" y="184484"/>
                      <a:pt x="283260" y="214017"/>
                      <a:pt x="246943" y="214017"/>
                    </a:cubicBezTo>
                    <a:cubicBezTo>
                      <a:pt x="210626" y="214017"/>
                      <a:pt x="181092" y="184484"/>
                      <a:pt x="181092" y="148166"/>
                    </a:cubicBezTo>
                    <a:close/>
                    <a:moveTo>
                      <a:pt x="197554" y="293992"/>
                    </a:moveTo>
                    <a:lnTo>
                      <a:pt x="197554" y="378646"/>
                    </a:lnTo>
                    <a:lnTo>
                      <a:pt x="169436" y="378646"/>
                    </a:lnTo>
                    <a:cubicBezTo>
                      <a:pt x="174539" y="349097"/>
                      <a:pt x="183954" y="320761"/>
                      <a:pt x="197554" y="293992"/>
                    </a:cubicBezTo>
                    <a:close/>
                    <a:moveTo>
                      <a:pt x="32926" y="428035"/>
                    </a:moveTo>
                    <a:cubicBezTo>
                      <a:pt x="32926" y="418951"/>
                      <a:pt x="40305" y="411572"/>
                      <a:pt x="49389" y="411572"/>
                    </a:cubicBezTo>
                    <a:lnTo>
                      <a:pt x="230480" y="411572"/>
                    </a:lnTo>
                    <a:lnTo>
                      <a:pt x="230480" y="263406"/>
                    </a:lnTo>
                    <a:cubicBezTo>
                      <a:pt x="230480" y="259523"/>
                      <a:pt x="232032" y="256098"/>
                      <a:pt x="234283" y="253277"/>
                    </a:cubicBezTo>
                    <a:cubicBezTo>
                      <a:pt x="239782" y="250730"/>
                      <a:pt x="245624" y="248888"/>
                      <a:pt x="251686" y="247900"/>
                    </a:cubicBezTo>
                    <a:cubicBezTo>
                      <a:pt x="258414" y="249974"/>
                      <a:pt x="263406" y="256010"/>
                      <a:pt x="263406" y="263406"/>
                    </a:cubicBezTo>
                    <a:lnTo>
                      <a:pt x="263406" y="428035"/>
                    </a:lnTo>
                    <a:cubicBezTo>
                      <a:pt x="263406" y="437118"/>
                      <a:pt x="256026" y="444498"/>
                      <a:pt x="246943" y="444498"/>
                    </a:cubicBezTo>
                    <a:lnTo>
                      <a:pt x="49389" y="444498"/>
                    </a:lnTo>
                    <a:cubicBezTo>
                      <a:pt x="40305" y="444498"/>
                      <a:pt x="32926" y="437118"/>
                      <a:pt x="32926" y="428035"/>
                    </a:cubicBezTo>
                    <a:close/>
                    <a:moveTo>
                      <a:pt x="246943" y="477423"/>
                    </a:moveTo>
                    <a:cubicBezTo>
                      <a:pt x="274169" y="477423"/>
                      <a:pt x="296332" y="455260"/>
                      <a:pt x="296332" y="428035"/>
                    </a:cubicBezTo>
                    <a:lnTo>
                      <a:pt x="296332" y="263406"/>
                    </a:lnTo>
                    <a:cubicBezTo>
                      <a:pt x="296332" y="260922"/>
                      <a:pt x="295953" y="258519"/>
                      <a:pt x="295593" y="256131"/>
                    </a:cubicBezTo>
                    <a:cubicBezTo>
                      <a:pt x="315608" y="267682"/>
                      <a:pt x="329257" y="289088"/>
                      <a:pt x="329257" y="313815"/>
                    </a:cubicBezTo>
                    <a:lnTo>
                      <a:pt x="329257" y="543275"/>
                    </a:lnTo>
                    <a:lnTo>
                      <a:pt x="164629" y="543275"/>
                    </a:lnTo>
                    <a:lnTo>
                      <a:pt x="164629" y="477423"/>
                    </a:lnTo>
                    <a:close/>
                    <a:moveTo>
                      <a:pt x="197554" y="576201"/>
                    </a:moveTo>
                    <a:lnTo>
                      <a:pt x="230480" y="576201"/>
                    </a:lnTo>
                    <a:lnTo>
                      <a:pt x="230480" y="987772"/>
                    </a:lnTo>
                    <a:lnTo>
                      <a:pt x="197554" y="987772"/>
                    </a:lnTo>
                    <a:close/>
                    <a:moveTo>
                      <a:pt x="263406" y="987772"/>
                    </a:moveTo>
                    <a:lnTo>
                      <a:pt x="263406" y="576201"/>
                    </a:lnTo>
                    <a:lnTo>
                      <a:pt x="329257" y="576201"/>
                    </a:lnTo>
                    <a:lnTo>
                      <a:pt x="329257" y="987772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57" name="任意多边形: 形状 156"/>
              <p:cNvSpPr/>
              <p:nvPr/>
            </p:nvSpPr>
            <p:spPr>
              <a:xfrm>
                <a:off x="4152331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58" name="任意多边形: 形状 157"/>
              <p:cNvSpPr/>
              <p:nvPr/>
            </p:nvSpPr>
            <p:spPr>
              <a:xfrm>
                <a:off x="4086479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59" name="任意多边形: 形状 158"/>
              <p:cNvSpPr/>
              <p:nvPr/>
            </p:nvSpPr>
            <p:spPr>
              <a:xfrm>
                <a:off x="4020628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60" name="任意多边形: 形状 159"/>
              <p:cNvSpPr/>
              <p:nvPr/>
            </p:nvSpPr>
            <p:spPr>
              <a:xfrm>
                <a:off x="3954776" y="818148"/>
                <a:ext cx="296331" cy="226646"/>
              </a:xfrm>
              <a:custGeom>
                <a:avLst/>
                <a:gdLst>
                  <a:gd name="connsiteX0" fmla="*/ 197554 w 296331"/>
                  <a:gd name="connsiteY0" fmla="*/ 226646 h 226646"/>
                  <a:gd name="connsiteX1" fmla="*/ 197554 w 296331"/>
                  <a:gd name="connsiteY1" fmla="*/ 164629 h 226646"/>
                  <a:gd name="connsiteX2" fmla="*/ 296332 w 296331"/>
                  <a:gd name="connsiteY2" fmla="*/ 164629 h 226646"/>
                  <a:gd name="connsiteX3" fmla="*/ 296332 w 296331"/>
                  <a:gd name="connsiteY3" fmla="*/ 0 h 226646"/>
                  <a:gd name="connsiteX4" fmla="*/ 0 w 296331"/>
                  <a:gd name="connsiteY4" fmla="*/ 0 h 226646"/>
                  <a:gd name="connsiteX5" fmla="*/ 0 w 296331"/>
                  <a:gd name="connsiteY5" fmla="*/ 164629 h 226646"/>
                  <a:gd name="connsiteX6" fmla="*/ 94219 w 296331"/>
                  <a:gd name="connsiteY6" fmla="*/ 164629 h 226646"/>
                  <a:gd name="connsiteX7" fmla="*/ 32926 w 296331"/>
                  <a:gd name="connsiteY7" fmla="*/ 32926 h 226646"/>
                  <a:gd name="connsiteX8" fmla="*/ 263406 w 296331"/>
                  <a:gd name="connsiteY8" fmla="*/ 32926 h 226646"/>
                  <a:gd name="connsiteX9" fmla="*/ 263406 w 296331"/>
                  <a:gd name="connsiteY9" fmla="*/ 131703 h 226646"/>
                  <a:gd name="connsiteX10" fmla="*/ 164629 w 296331"/>
                  <a:gd name="connsiteY10" fmla="*/ 131703 h 226646"/>
                  <a:gd name="connsiteX11" fmla="*/ 164629 w 296331"/>
                  <a:gd name="connsiteY11" fmla="*/ 168463 h 226646"/>
                  <a:gd name="connsiteX12" fmla="*/ 103335 w 296331"/>
                  <a:gd name="connsiteY12" fmla="*/ 131703 h 226646"/>
                  <a:gd name="connsiteX13" fmla="*/ 32926 w 296331"/>
                  <a:gd name="connsiteY13" fmla="*/ 131703 h 226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96331" h="226646">
                    <a:moveTo>
                      <a:pt x="197554" y="226646"/>
                    </a:moveTo>
                    <a:lnTo>
                      <a:pt x="197554" y="164629"/>
                    </a:lnTo>
                    <a:lnTo>
                      <a:pt x="296332" y="164629"/>
                    </a:lnTo>
                    <a:lnTo>
                      <a:pt x="296332" y="0"/>
                    </a:lnTo>
                    <a:lnTo>
                      <a:pt x="0" y="0"/>
                    </a:lnTo>
                    <a:lnTo>
                      <a:pt x="0" y="164629"/>
                    </a:lnTo>
                    <a:lnTo>
                      <a:pt x="94219" y="164629"/>
                    </a:lnTo>
                    <a:close/>
                    <a:moveTo>
                      <a:pt x="32926" y="32926"/>
                    </a:moveTo>
                    <a:lnTo>
                      <a:pt x="263406" y="32926"/>
                    </a:lnTo>
                    <a:lnTo>
                      <a:pt x="263406" y="131703"/>
                    </a:lnTo>
                    <a:lnTo>
                      <a:pt x="164629" y="131703"/>
                    </a:lnTo>
                    <a:lnTo>
                      <a:pt x="164629" y="168463"/>
                    </a:lnTo>
                    <a:lnTo>
                      <a:pt x="103335" y="131703"/>
                    </a:lnTo>
                    <a:lnTo>
                      <a:pt x="32926" y="131703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61" name="任意多边形: 形状 160"/>
              <p:cNvSpPr/>
              <p:nvPr/>
            </p:nvSpPr>
            <p:spPr>
              <a:xfrm>
                <a:off x="3938313" y="1147405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62" name="任意多边形: 形状 161"/>
              <p:cNvSpPr/>
              <p:nvPr/>
            </p:nvSpPr>
            <p:spPr>
              <a:xfrm>
                <a:off x="4004165" y="1147405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63" name="任意多边形: 形状 162"/>
              <p:cNvSpPr/>
              <p:nvPr/>
            </p:nvSpPr>
            <p:spPr>
              <a:xfrm>
                <a:off x="3872462" y="1081553"/>
                <a:ext cx="230480" cy="211846"/>
              </a:xfrm>
              <a:custGeom>
                <a:avLst/>
                <a:gdLst>
                  <a:gd name="connsiteX0" fmla="*/ 98777 w 230480"/>
                  <a:gd name="connsiteY0" fmla="*/ 211846 h 211846"/>
                  <a:gd name="connsiteX1" fmla="*/ 169621 w 230480"/>
                  <a:gd name="connsiteY1" fmla="*/ 164629 h 211846"/>
                  <a:gd name="connsiteX2" fmla="*/ 230480 w 230480"/>
                  <a:gd name="connsiteY2" fmla="*/ 164629 h 211846"/>
                  <a:gd name="connsiteX3" fmla="*/ 230480 w 230480"/>
                  <a:gd name="connsiteY3" fmla="*/ 0 h 211846"/>
                  <a:gd name="connsiteX4" fmla="*/ 0 w 230480"/>
                  <a:gd name="connsiteY4" fmla="*/ 0 h 211846"/>
                  <a:gd name="connsiteX5" fmla="*/ 0 w 230480"/>
                  <a:gd name="connsiteY5" fmla="*/ 164629 h 211846"/>
                  <a:gd name="connsiteX6" fmla="*/ 98777 w 230480"/>
                  <a:gd name="connsiteY6" fmla="*/ 164629 h 211846"/>
                  <a:gd name="connsiteX7" fmla="*/ 32926 w 230480"/>
                  <a:gd name="connsiteY7" fmla="*/ 131703 h 211846"/>
                  <a:gd name="connsiteX8" fmla="*/ 32926 w 230480"/>
                  <a:gd name="connsiteY8" fmla="*/ 32926 h 211846"/>
                  <a:gd name="connsiteX9" fmla="*/ 197554 w 230480"/>
                  <a:gd name="connsiteY9" fmla="*/ 32926 h 211846"/>
                  <a:gd name="connsiteX10" fmla="*/ 197554 w 230480"/>
                  <a:gd name="connsiteY10" fmla="*/ 131703 h 211846"/>
                  <a:gd name="connsiteX11" fmla="*/ 159636 w 230480"/>
                  <a:gd name="connsiteY11" fmla="*/ 131703 h 211846"/>
                  <a:gd name="connsiteX12" fmla="*/ 131703 w 230480"/>
                  <a:gd name="connsiteY12" fmla="*/ 150337 h 211846"/>
                  <a:gd name="connsiteX13" fmla="*/ 131703 w 230480"/>
                  <a:gd name="connsiteY13" fmla="*/ 131703 h 21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0480" h="211846">
                    <a:moveTo>
                      <a:pt x="98777" y="211846"/>
                    </a:moveTo>
                    <a:lnTo>
                      <a:pt x="169621" y="164629"/>
                    </a:lnTo>
                    <a:lnTo>
                      <a:pt x="230480" y="164629"/>
                    </a:lnTo>
                    <a:lnTo>
                      <a:pt x="230480" y="0"/>
                    </a:lnTo>
                    <a:lnTo>
                      <a:pt x="0" y="0"/>
                    </a:lnTo>
                    <a:lnTo>
                      <a:pt x="0" y="164629"/>
                    </a:lnTo>
                    <a:lnTo>
                      <a:pt x="98777" y="164629"/>
                    </a:lnTo>
                    <a:close/>
                    <a:moveTo>
                      <a:pt x="32926" y="131703"/>
                    </a:moveTo>
                    <a:lnTo>
                      <a:pt x="32926" y="32926"/>
                    </a:lnTo>
                    <a:lnTo>
                      <a:pt x="197554" y="32926"/>
                    </a:lnTo>
                    <a:lnTo>
                      <a:pt x="197554" y="131703"/>
                    </a:lnTo>
                    <a:lnTo>
                      <a:pt x="159636" y="131703"/>
                    </a:lnTo>
                    <a:lnTo>
                      <a:pt x="131703" y="150337"/>
                    </a:lnTo>
                    <a:lnTo>
                      <a:pt x="131703" y="131703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  <p:sp>
          <p:nvSpPr>
            <p:cNvPr id="205" name="文本框 204"/>
            <p:cNvSpPr txBox="1"/>
            <p:nvPr/>
          </p:nvSpPr>
          <p:spPr>
            <a:xfrm>
              <a:off x="7622972" y="3283419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關鍵字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8545229" y="2643586"/>
            <a:ext cx="609600" cy="885578"/>
            <a:chOff x="8611589" y="2643586"/>
            <a:chExt cx="609600" cy="885578"/>
          </a:xfrm>
        </p:grpSpPr>
        <p:sp>
          <p:nvSpPr>
            <p:cNvPr id="224" name="椭圆 223"/>
            <p:cNvSpPr/>
            <p:nvPr/>
          </p:nvSpPr>
          <p:spPr>
            <a:xfrm>
              <a:off x="8641415" y="2643586"/>
              <a:ext cx="549947" cy="549946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pSp>
          <p:nvGrpSpPr>
            <p:cNvPr id="164" name="图形 8"/>
            <p:cNvGrpSpPr/>
            <p:nvPr/>
          </p:nvGrpSpPr>
          <p:grpSpPr>
            <a:xfrm>
              <a:off x="8773712" y="2775884"/>
              <a:ext cx="285354" cy="285352"/>
              <a:chOff x="4899348" y="818148"/>
              <a:chExt cx="1020698" cy="1020698"/>
            </a:xfrm>
          </p:grpSpPr>
          <p:sp>
            <p:nvSpPr>
              <p:cNvPr id="165" name="任意多边形: 形状 164"/>
              <p:cNvSpPr/>
              <p:nvPr/>
            </p:nvSpPr>
            <p:spPr>
              <a:xfrm>
                <a:off x="4899348" y="818148"/>
                <a:ext cx="1020698" cy="1020698"/>
              </a:xfrm>
              <a:custGeom>
                <a:avLst/>
                <a:gdLst>
                  <a:gd name="connsiteX0" fmla="*/ 1020698 w 1020698"/>
                  <a:gd name="connsiteY0" fmla="*/ 526812 h 1020698"/>
                  <a:gd name="connsiteX1" fmla="*/ 1020698 w 1020698"/>
                  <a:gd name="connsiteY1" fmla="*/ 394716 h 1020698"/>
                  <a:gd name="connsiteX2" fmla="*/ 962041 w 1020698"/>
                  <a:gd name="connsiteY2" fmla="*/ 315873 h 1020698"/>
                  <a:gd name="connsiteX3" fmla="*/ 856069 w 1020698"/>
                  <a:gd name="connsiteY3" fmla="*/ 284081 h 1020698"/>
                  <a:gd name="connsiteX4" fmla="*/ 856069 w 1020698"/>
                  <a:gd name="connsiteY4" fmla="*/ 259074 h 1020698"/>
                  <a:gd name="connsiteX5" fmla="*/ 905458 w 1020698"/>
                  <a:gd name="connsiteY5" fmla="*/ 164645 h 1020698"/>
                  <a:gd name="connsiteX6" fmla="*/ 905458 w 1020698"/>
                  <a:gd name="connsiteY6" fmla="*/ 115240 h 1020698"/>
                  <a:gd name="connsiteX7" fmla="*/ 790218 w 1020698"/>
                  <a:gd name="connsiteY7" fmla="*/ 0 h 1020698"/>
                  <a:gd name="connsiteX8" fmla="*/ 674978 w 1020698"/>
                  <a:gd name="connsiteY8" fmla="*/ 115240 h 1020698"/>
                  <a:gd name="connsiteX9" fmla="*/ 674978 w 1020698"/>
                  <a:gd name="connsiteY9" fmla="*/ 164629 h 1020698"/>
                  <a:gd name="connsiteX10" fmla="*/ 724366 w 1020698"/>
                  <a:gd name="connsiteY10" fmla="*/ 259058 h 1020698"/>
                  <a:gd name="connsiteX11" fmla="*/ 724366 w 1020698"/>
                  <a:gd name="connsiteY11" fmla="*/ 284065 h 1020698"/>
                  <a:gd name="connsiteX12" fmla="*/ 630975 w 1020698"/>
                  <a:gd name="connsiteY12" fmla="*/ 312087 h 1020698"/>
                  <a:gd name="connsiteX13" fmla="*/ 503863 w 1020698"/>
                  <a:gd name="connsiteY13" fmla="*/ 263406 h 1020698"/>
                  <a:gd name="connsiteX14" fmla="*/ 380062 w 1020698"/>
                  <a:gd name="connsiteY14" fmla="*/ 309210 h 1020698"/>
                  <a:gd name="connsiteX15" fmla="*/ 296332 w 1020698"/>
                  <a:gd name="connsiteY15" fmla="*/ 284081 h 1020698"/>
                  <a:gd name="connsiteX16" fmla="*/ 296332 w 1020698"/>
                  <a:gd name="connsiteY16" fmla="*/ 259074 h 1020698"/>
                  <a:gd name="connsiteX17" fmla="*/ 345720 w 1020698"/>
                  <a:gd name="connsiteY17" fmla="*/ 164645 h 1020698"/>
                  <a:gd name="connsiteX18" fmla="*/ 345720 w 1020698"/>
                  <a:gd name="connsiteY18" fmla="*/ 115240 h 1020698"/>
                  <a:gd name="connsiteX19" fmla="*/ 230480 w 1020698"/>
                  <a:gd name="connsiteY19" fmla="*/ 0 h 1020698"/>
                  <a:gd name="connsiteX20" fmla="*/ 115240 w 1020698"/>
                  <a:gd name="connsiteY20" fmla="*/ 115240 h 1020698"/>
                  <a:gd name="connsiteX21" fmla="*/ 115240 w 1020698"/>
                  <a:gd name="connsiteY21" fmla="*/ 164629 h 1020698"/>
                  <a:gd name="connsiteX22" fmla="*/ 164629 w 1020698"/>
                  <a:gd name="connsiteY22" fmla="*/ 259058 h 1020698"/>
                  <a:gd name="connsiteX23" fmla="*/ 164629 w 1020698"/>
                  <a:gd name="connsiteY23" fmla="*/ 284065 h 1020698"/>
                  <a:gd name="connsiteX24" fmla="*/ 58657 w 1020698"/>
                  <a:gd name="connsiteY24" fmla="*/ 315857 h 1020698"/>
                  <a:gd name="connsiteX25" fmla="*/ 0 w 1020698"/>
                  <a:gd name="connsiteY25" fmla="*/ 394716 h 1020698"/>
                  <a:gd name="connsiteX26" fmla="*/ 0 w 1020698"/>
                  <a:gd name="connsiteY26" fmla="*/ 526812 h 1020698"/>
                  <a:gd name="connsiteX27" fmla="*/ 32926 w 1020698"/>
                  <a:gd name="connsiteY27" fmla="*/ 526812 h 1020698"/>
                  <a:gd name="connsiteX28" fmla="*/ 32926 w 1020698"/>
                  <a:gd name="connsiteY28" fmla="*/ 394716 h 1020698"/>
                  <a:gd name="connsiteX29" fmla="*/ 68126 w 1020698"/>
                  <a:gd name="connsiteY29" fmla="*/ 347416 h 1020698"/>
                  <a:gd name="connsiteX30" fmla="*/ 174130 w 1020698"/>
                  <a:gd name="connsiteY30" fmla="*/ 315608 h 1020698"/>
                  <a:gd name="connsiteX31" fmla="*/ 230480 w 1020698"/>
                  <a:gd name="connsiteY31" fmla="*/ 345720 h 1020698"/>
                  <a:gd name="connsiteX32" fmla="*/ 286831 w 1020698"/>
                  <a:gd name="connsiteY32" fmla="*/ 315608 h 1020698"/>
                  <a:gd name="connsiteX33" fmla="*/ 354345 w 1020698"/>
                  <a:gd name="connsiteY33" fmla="*/ 335857 h 1020698"/>
                  <a:gd name="connsiteX34" fmla="*/ 314305 w 1020698"/>
                  <a:gd name="connsiteY34" fmla="*/ 431508 h 1020698"/>
                  <a:gd name="connsiteX35" fmla="*/ 230480 w 1020698"/>
                  <a:gd name="connsiteY35" fmla="*/ 395109 h 1020698"/>
                  <a:gd name="connsiteX36" fmla="*/ 115240 w 1020698"/>
                  <a:gd name="connsiteY36" fmla="*/ 510349 h 1020698"/>
                  <a:gd name="connsiteX37" fmla="*/ 115240 w 1020698"/>
                  <a:gd name="connsiteY37" fmla="*/ 559738 h 1020698"/>
                  <a:gd name="connsiteX38" fmla="*/ 164629 w 1020698"/>
                  <a:gd name="connsiteY38" fmla="*/ 654167 h 1020698"/>
                  <a:gd name="connsiteX39" fmla="*/ 164629 w 1020698"/>
                  <a:gd name="connsiteY39" fmla="*/ 679174 h 1020698"/>
                  <a:gd name="connsiteX40" fmla="*/ 58657 w 1020698"/>
                  <a:gd name="connsiteY40" fmla="*/ 710966 h 1020698"/>
                  <a:gd name="connsiteX41" fmla="*/ 0 w 1020698"/>
                  <a:gd name="connsiteY41" fmla="*/ 789825 h 1020698"/>
                  <a:gd name="connsiteX42" fmla="*/ 0 w 1020698"/>
                  <a:gd name="connsiteY42" fmla="*/ 938384 h 1020698"/>
                  <a:gd name="connsiteX43" fmla="*/ 197554 w 1020698"/>
                  <a:gd name="connsiteY43" fmla="*/ 938384 h 1020698"/>
                  <a:gd name="connsiteX44" fmla="*/ 214017 w 1020698"/>
                  <a:gd name="connsiteY44" fmla="*/ 954847 h 1020698"/>
                  <a:gd name="connsiteX45" fmla="*/ 214017 w 1020698"/>
                  <a:gd name="connsiteY45" fmla="*/ 1020698 h 1020698"/>
                  <a:gd name="connsiteX46" fmla="*/ 806681 w 1020698"/>
                  <a:gd name="connsiteY46" fmla="*/ 1020698 h 1020698"/>
                  <a:gd name="connsiteX47" fmla="*/ 806681 w 1020698"/>
                  <a:gd name="connsiteY47" fmla="*/ 954847 h 1020698"/>
                  <a:gd name="connsiteX48" fmla="*/ 823144 w 1020698"/>
                  <a:gd name="connsiteY48" fmla="*/ 938384 h 1020698"/>
                  <a:gd name="connsiteX49" fmla="*/ 1020698 w 1020698"/>
                  <a:gd name="connsiteY49" fmla="*/ 938384 h 1020698"/>
                  <a:gd name="connsiteX50" fmla="*/ 1020698 w 1020698"/>
                  <a:gd name="connsiteY50" fmla="*/ 789825 h 1020698"/>
                  <a:gd name="connsiteX51" fmla="*/ 962041 w 1020698"/>
                  <a:gd name="connsiteY51" fmla="*/ 710982 h 1020698"/>
                  <a:gd name="connsiteX52" fmla="*/ 856069 w 1020698"/>
                  <a:gd name="connsiteY52" fmla="*/ 679190 h 1020698"/>
                  <a:gd name="connsiteX53" fmla="*/ 856069 w 1020698"/>
                  <a:gd name="connsiteY53" fmla="*/ 654183 h 1020698"/>
                  <a:gd name="connsiteX54" fmla="*/ 905458 w 1020698"/>
                  <a:gd name="connsiteY54" fmla="*/ 559754 h 1020698"/>
                  <a:gd name="connsiteX55" fmla="*/ 905458 w 1020698"/>
                  <a:gd name="connsiteY55" fmla="*/ 510365 h 1020698"/>
                  <a:gd name="connsiteX56" fmla="*/ 790218 w 1020698"/>
                  <a:gd name="connsiteY56" fmla="*/ 395125 h 1020698"/>
                  <a:gd name="connsiteX57" fmla="*/ 707903 w 1020698"/>
                  <a:gd name="connsiteY57" fmla="*/ 429860 h 1020698"/>
                  <a:gd name="connsiteX58" fmla="*/ 707903 w 1020698"/>
                  <a:gd name="connsiteY58" fmla="*/ 414257 h 1020698"/>
                  <a:gd name="connsiteX59" fmla="*/ 662663 w 1020698"/>
                  <a:gd name="connsiteY59" fmla="*/ 336999 h 1020698"/>
                  <a:gd name="connsiteX60" fmla="*/ 733867 w 1020698"/>
                  <a:gd name="connsiteY60" fmla="*/ 315624 h 1020698"/>
                  <a:gd name="connsiteX61" fmla="*/ 790218 w 1020698"/>
                  <a:gd name="connsiteY61" fmla="*/ 345720 h 1020698"/>
                  <a:gd name="connsiteX62" fmla="*/ 846568 w 1020698"/>
                  <a:gd name="connsiteY62" fmla="*/ 315608 h 1020698"/>
                  <a:gd name="connsiteX63" fmla="*/ 952587 w 1020698"/>
                  <a:gd name="connsiteY63" fmla="*/ 347416 h 1020698"/>
                  <a:gd name="connsiteX64" fmla="*/ 987772 w 1020698"/>
                  <a:gd name="connsiteY64" fmla="*/ 394716 h 1020698"/>
                  <a:gd name="connsiteX65" fmla="*/ 987772 w 1020698"/>
                  <a:gd name="connsiteY65" fmla="*/ 526812 h 1020698"/>
                  <a:gd name="connsiteX66" fmla="*/ 230480 w 1020698"/>
                  <a:gd name="connsiteY66" fmla="*/ 32926 h 1020698"/>
                  <a:gd name="connsiteX67" fmla="*/ 312795 w 1020698"/>
                  <a:gd name="connsiteY67" fmla="*/ 115240 h 1020698"/>
                  <a:gd name="connsiteX68" fmla="*/ 237298 w 1020698"/>
                  <a:gd name="connsiteY68" fmla="*/ 115240 h 1020698"/>
                  <a:gd name="connsiteX69" fmla="*/ 209194 w 1020698"/>
                  <a:gd name="connsiteY69" fmla="*/ 103600 h 1020698"/>
                  <a:gd name="connsiteX70" fmla="*/ 197554 w 1020698"/>
                  <a:gd name="connsiteY70" fmla="*/ 91961 h 1020698"/>
                  <a:gd name="connsiteX71" fmla="*/ 185915 w 1020698"/>
                  <a:gd name="connsiteY71" fmla="*/ 103600 h 1020698"/>
                  <a:gd name="connsiteX72" fmla="*/ 157812 w 1020698"/>
                  <a:gd name="connsiteY72" fmla="*/ 115240 h 1020698"/>
                  <a:gd name="connsiteX73" fmla="*/ 148166 w 1020698"/>
                  <a:gd name="connsiteY73" fmla="*/ 115240 h 1020698"/>
                  <a:gd name="connsiteX74" fmla="*/ 230480 w 1020698"/>
                  <a:gd name="connsiteY74" fmla="*/ 32926 h 1020698"/>
                  <a:gd name="connsiteX75" fmla="*/ 148166 w 1020698"/>
                  <a:gd name="connsiteY75" fmla="*/ 164629 h 1020698"/>
                  <a:gd name="connsiteX76" fmla="*/ 148166 w 1020698"/>
                  <a:gd name="connsiteY76" fmla="*/ 148166 h 1020698"/>
                  <a:gd name="connsiteX77" fmla="*/ 157812 w 1020698"/>
                  <a:gd name="connsiteY77" fmla="*/ 148166 h 1020698"/>
                  <a:gd name="connsiteX78" fmla="*/ 197554 w 1020698"/>
                  <a:gd name="connsiteY78" fmla="*/ 136365 h 1020698"/>
                  <a:gd name="connsiteX79" fmla="*/ 237298 w 1020698"/>
                  <a:gd name="connsiteY79" fmla="*/ 148166 h 1020698"/>
                  <a:gd name="connsiteX80" fmla="*/ 312795 w 1020698"/>
                  <a:gd name="connsiteY80" fmla="*/ 148166 h 1020698"/>
                  <a:gd name="connsiteX81" fmla="*/ 312795 w 1020698"/>
                  <a:gd name="connsiteY81" fmla="*/ 164629 h 1020698"/>
                  <a:gd name="connsiteX82" fmla="*/ 230480 w 1020698"/>
                  <a:gd name="connsiteY82" fmla="*/ 246943 h 1020698"/>
                  <a:gd name="connsiteX83" fmla="*/ 148166 w 1020698"/>
                  <a:gd name="connsiteY83" fmla="*/ 164629 h 1020698"/>
                  <a:gd name="connsiteX84" fmla="*/ 230480 w 1020698"/>
                  <a:gd name="connsiteY84" fmla="*/ 312795 h 1020698"/>
                  <a:gd name="connsiteX85" fmla="*/ 197554 w 1020698"/>
                  <a:gd name="connsiteY85" fmla="*/ 291806 h 1020698"/>
                  <a:gd name="connsiteX86" fmla="*/ 197554 w 1020698"/>
                  <a:gd name="connsiteY86" fmla="*/ 275029 h 1020698"/>
                  <a:gd name="connsiteX87" fmla="*/ 230480 w 1020698"/>
                  <a:gd name="connsiteY87" fmla="*/ 279869 h 1020698"/>
                  <a:gd name="connsiteX88" fmla="*/ 263406 w 1020698"/>
                  <a:gd name="connsiteY88" fmla="*/ 275014 h 1020698"/>
                  <a:gd name="connsiteX89" fmla="*/ 263406 w 1020698"/>
                  <a:gd name="connsiteY89" fmla="*/ 291790 h 1020698"/>
                  <a:gd name="connsiteX90" fmla="*/ 230480 w 1020698"/>
                  <a:gd name="connsiteY90" fmla="*/ 312795 h 1020698"/>
                  <a:gd name="connsiteX91" fmla="*/ 683008 w 1020698"/>
                  <a:gd name="connsiteY91" fmla="*/ 601747 h 1020698"/>
                  <a:gd name="connsiteX92" fmla="*/ 724366 w 1020698"/>
                  <a:gd name="connsiteY92" fmla="*/ 654183 h 1020698"/>
                  <a:gd name="connsiteX93" fmla="*/ 724366 w 1020698"/>
                  <a:gd name="connsiteY93" fmla="*/ 679190 h 1020698"/>
                  <a:gd name="connsiteX94" fmla="*/ 618411 w 1020698"/>
                  <a:gd name="connsiteY94" fmla="*/ 710982 h 1020698"/>
                  <a:gd name="connsiteX95" fmla="*/ 608219 w 1020698"/>
                  <a:gd name="connsiteY95" fmla="*/ 714865 h 1020698"/>
                  <a:gd name="connsiteX96" fmla="*/ 592663 w 1020698"/>
                  <a:gd name="connsiteY96" fmla="*/ 711280 h 1020698"/>
                  <a:gd name="connsiteX97" fmla="*/ 592663 w 1020698"/>
                  <a:gd name="connsiteY97" fmla="*/ 678844 h 1020698"/>
                  <a:gd name="connsiteX98" fmla="*/ 632639 w 1020698"/>
                  <a:gd name="connsiteY98" fmla="*/ 624850 h 1020698"/>
                  <a:gd name="connsiteX99" fmla="*/ 683008 w 1020698"/>
                  <a:gd name="connsiteY99" fmla="*/ 601747 h 1020698"/>
                  <a:gd name="connsiteX100" fmla="*/ 510349 w 1020698"/>
                  <a:gd name="connsiteY100" fmla="*/ 707903 h 1020698"/>
                  <a:gd name="connsiteX101" fmla="*/ 559738 w 1020698"/>
                  <a:gd name="connsiteY101" fmla="*/ 698209 h 1020698"/>
                  <a:gd name="connsiteX102" fmla="*/ 559738 w 1020698"/>
                  <a:gd name="connsiteY102" fmla="*/ 716135 h 1020698"/>
                  <a:gd name="connsiteX103" fmla="*/ 510349 w 1020698"/>
                  <a:gd name="connsiteY103" fmla="*/ 753176 h 1020698"/>
                  <a:gd name="connsiteX104" fmla="*/ 460960 w 1020698"/>
                  <a:gd name="connsiteY104" fmla="*/ 716135 h 1020698"/>
                  <a:gd name="connsiteX105" fmla="*/ 460960 w 1020698"/>
                  <a:gd name="connsiteY105" fmla="*/ 698209 h 1020698"/>
                  <a:gd name="connsiteX106" fmla="*/ 510349 w 1020698"/>
                  <a:gd name="connsiteY106" fmla="*/ 707903 h 1020698"/>
                  <a:gd name="connsiteX107" fmla="*/ 440744 w 1020698"/>
                  <a:gd name="connsiteY107" fmla="*/ 742132 h 1020698"/>
                  <a:gd name="connsiteX108" fmla="*/ 480880 w 1020698"/>
                  <a:gd name="connsiteY108" fmla="*/ 772244 h 1020698"/>
                  <a:gd name="connsiteX109" fmla="*/ 439594 w 1020698"/>
                  <a:gd name="connsiteY109" fmla="*/ 797019 h 1020698"/>
                  <a:gd name="connsiteX110" fmla="*/ 429152 w 1020698"/>
                  <a:gd name="connsiteY110" fmla="*/ 744817 h 1020698"/>
                  <a:gd name="connsiteX111" fmla="*/ 492158 w 1020698"/>
                  <a:gd name="connsiteY111" fmla="*/ 872532 h 1020698"/>
                  <a:gd name="connsiteX112" fmla="*/ 528540 w 1020698"/>
                  <a:gd name="connsiteY112" fmla="*/ 872532 h 1020698"/>
                  <a:gd name="connsiteX113" fmla="*/ 541347 w 1020698"/>
                  <a:gd name="connsiteY113" fmla="*/ 987772 h 1020698"/>
                  <a:gd name="connsiteX114" fmla="*/ 479354 w 1020698"/>
                  <a:gd name="connsiteY114" fmla="*/ 987772 h 1020698"/>
                  <a:gd name="connsiteX115" fmla="*/ 531401 w 1020698"/>
                  <a:gd name="connsiteY115" fmla="*/ 839606 h 1020698"/>
                  <a:gd name="connsiteX116" fmla="*/ 489281 w 1020698"/>
                  <a:gd name="connsiteY116" fmla="*/ 839606 h 1020698"/>
                  <a:gd name="connsiteX117" fmla="*/ 479827 w 1020698"/>
                  <a:gd name="connsiteY117" fmla="*/ 811255 h 1020698"/>
                  <a:gd name="connsiteX118" fmla="*/ 510349 w 1020698"/>
                  <a:gd name="connsiteY118" fmla="*/ 792951 h 1020698"/>
                  <a:gd name="connsiteX119" fmla="*/ 540855 w 1020698"/>
                  <a:gd name="connsiteY119" fmla="*/ 811255 h 1020698"/>
                  <a:gd name="connsiteX120" fmla="*/ 539818 w 1020698"/>
                  <a:gd name="connsiteY120" fmla="*/ 772244 h 1020698"/>
                  <a:gd name="connsiteX121" fmla="*/ 579954 w 1020698"/>
                  <a:gd name="connsiteY121" fmla="*/ 742132 h 1020698"/>
                  <a:gd name="connsiteX122" fmla="*/ 591546 w 1020698"/>
                  <a:gd name="connsiteY122" fmla="*/ 744801 h 1020698"/>
                  <a:gd name="connsiteX123" fmla="*/ 581104 w 1020698"/>
                  <a:gd name="connsiteY123" fmla="*/ 797003 h 1020698"/>
                  <a:gd name="connsiteX124" fmla="*/ 662141 w 1020698"/>
                  <a:gd name="connsiteY124" fmla="*/ 576499 h 1020698"/>
                  <a:gd name="connsiteX125" fmla="*/ 641344 w 1020698"/>
                  <a:gd name="connsiteY125" fmla="*/ 589801 h 1020698"/>
                  <a:gd name="connsiteX126" fmla="*/ 642052 w 1020698"/>
                  <a:gd name="connsiteY126" fmla="*/ 576201 h 1020698"/>
                  <a:gd name="connsiteX127" fmla="*/ 642052 w 1020698"/>
                  <a:gd name="connsiteY127" fmla="*/ 497424 h 1020698"/>
                  <a:gd name="connsiteX128" fmla="*/ 674729 w 1020698"/>
                  <a:gd name="connsiteY128" fmla="*/ 538354 h 1020698"/>
                  <a:gd name="connsiteX129" fmla="*/ 662141 w 1020698"/>
                  <a:gd name="connsiteY129" fmla="*/ 576499 h 1020698"/>
                  <a:gd name="connsiteX130" fmla="*/ 609126 w 1020698"/>
                  <a:gd name="connsiteY130" fmla="*/ 576201 h 1020698"/>
                  <a:gd name="connsiteX131" fmla="*/ 510349 w 1020698"/>
                  <a:gd name="connsiteY131" fmla="*/ 674978 h 1020698"/>
                  <a:gd name="connsiteX132" fmla="*/ 411572 w 1020698"/>
                  <a:gd name="connsiteY132" fmla="*/ 576201 h 1020698"/>
                  <a:gd name="connsiteX133" fmla="*/ 411572 w 1020698"/>
                  <a:gd name="connsiteY133" fmla="*/ 493886 h 1020698"/>
                  <a:gd name="connsiteX134" fmla="*/ 467463 w 1020698"/>
                  <a:gd name="connsiteY134" fmla="*/ 493886 h 1020698"/>
                  <a:gd name="connsiteX135" fmla="*/ 569465 w 1020698"/>
                  <a:gd name="connsiteY135" fmla="*/ 467825 h 1020698"/>
                  <a:gd name="connsiteX136" fmla="*/ 582487 w 1020698"/>
                  <a:gd name="connsiteY136" fmla="*/ 493886 h 1020698"/>
                  <a:gd name="connsiteX137" fmla="*/ 609126 w 1020698"/>
                  <a:gd name="connsiteY137" fmla="*/ 493886 h 1020698"/>
                  <a:gd name="connsiteX138" fmla="*/ 379354 w 1020698"/>
                  <a:gd name="connsiteY138" fmla="*/ 589801 h 1020698"/>
                  <a:gd name="connsiteX139" fmla="*/ 358557 w 1020698"/>
                  <a:gd name="connsiteY139" fmla="*/ 576499 h 1020698"/>
                  <a:gd name="connsiteX140" fmla="*/ 345969 w 1020698"/>
                  <a:gd name="connsiteY140" fmla="*/ 538371 h 1020698"/>
                  <a:gd name="connsiteX141" fmla="*/ 378646 w 1020698"/>
                  <a:gd name="connsiteY141" fmla="*/ 497440 h 1020698"/>
                  <a:gd name="connsiteX142" fmla="*/ 378646 w 1020698"/>
                  <a:gd name="connsiteY142" fmla="*/ 576201 h 1020698"/>
                  <a:gd name="connsiteX143" fmla="*/ 379354 w 1020698"/>
                  <a:gd name="connsiteY143" fmla="*/ 589801 h 1020698"/>
                  <a:gd name="connsiteX144" fmla="*/ 388059 w 1020698"/>
                  <a:gd name="connsiteY144" fmla="*/ 624850 h 1020698"/>
                  <a:gd name="connsiteX145" fmla="*/ 428035 w 1020698"/>
                  <a:gd name="connsiteY145" fmla="*/ 678844 h 1020698"/>
                  <a:gd name="connsiteX146" fmla="*/ 428035 w 1020698"/>
                  <a:gd name="connsiteY146" fmla="*/ 711280 h 1020698"/>
                  <a:gd name="connsiteX147" fmla="*/ 412479 w 1020698"/>
                  <a:gd name="connsiteY147" fmla="*/ 714865 h 1020698"/>
                  <a:gd name="connsiteX148" fmla="*/ 402303 w 1020698"/>
                  <a:gd name="connsiteY148" fmla="*/ 710982 h 1020698"/>
                  <a:gd name="connsiteX149" fmla="*/ 296332 w 1020698"/>
                  <a:gd name="connsiteY149" fmla="*/ 679190 h 1020698"/>
                  <a:gd name="connsiteX150" fmla="*/ 296332 w 1020698"/>
                  <a:gd name="connsiteY150" fmla="*/ 654183 h 1020698"/>
                  <a:gd name="connsiteX151" fmla="*/ 337691 w 1020698"/>
                  <a:gd name="connsiteY151" fmla="*/ 601747 h 1020698"/>
                  <a:gd name="connsiteX152" fmla="*/ 388059 w 1020698"/>
                  <a:gd name="connsiteY152" fmla="*/ 624850 h 1020698"/>
                  <a:gd name="connsiteX153" fmla="*/ 230480 w 1020698"/>
                  <a:gd name="connsiteY153" fmla="*/ 428035 h 1020698"/>
                  <a:gd name="connsiteX154" fmla="*/ 312795 w 1020698"/>
                  <a:gd name="connsiteY154" fmla="*/ 510349 h 1020698"/>
                  <a:gd name="connsiteX155" fmla="*/ 303149 w 1020698"/>
                  <a:gd name="connsiteY155" fmla="*/ 510349 h 1020698"/>
                  <a:gd name="connsiteX156" fmla="*/ 275045 w 1020698"/>
                  <a:gd name="connsiteY156" fmla="*/ 498710 h 1020698"/>
                  <a:gd name="connsiteX157" fmla="*/ 263406 w 1020698"/>
                  <a:gd name="connsiteY157" fmla="*/ 487071 h 1020698"/>
                  <a:gd name="connsiteX158" fmla="*/ 251767 w 1020698"/>
                  <a:gd name="connsiteY158" fmla="*/ 498710 h 1020698"/>
                  <a:gd name="connsiteX159" fmla="*/ 223665 w 1020698"/>
                  <a:gd name="connsiteY159" fmla="*/ 510349 h 1020698"/>
                  <a:gd name="connsiteX160" fmla="*/ 148166 w 1020698"/>
                  <a:gd name="connsiteY160" fmla="*/ 510349 h 1020698"/>
                  <a:gd name="connsiteX161" fmla="*/ 230480 w 1020698"/>
                  <a:gd name="connsiteY161" fmla="*/ 428035 h 1020698"/>
                  <a:gd name="connsiteX162" fmla="*/ 148166 w 1020698"/>
                  <a:gd name="connsiteY162" fmla="*/ 559738 h 1020698"/>
                  <a:gd name="connsiteX163" fmla="*/ 148166 w 1020698"/>
                  <a:gd name="connsiteY163" fmla="*/ 543275 h 1020698"/>
                  <a:gd name="connsiteX164" fmla="*/ 223665 w 1020698"/>
                  <a:gd name="connsiteY164" fmla="*/ 543275 h 1020698"/>
                  <a:gd name="connsiteX165" fmla="*/ 263406 w 1020698"/>
                  <a:gd name="connsiteY165" fmla="*/ 531475 h 1020698"/>
                  <a:gd name="connsiteX166" fmla="*/ 303149 w 1020698"/>
                  <a:gd name="connsiteY166" fmla="*/ 543275 h 1020698"/>
                  <a:gd name="connsiteX167" fmla="*/ 312795 w 1020698"/>
                  <a:gd name="connsiteY167" fmla="*/ 543275 h 1020698"/>
                  <a:gd name="connsiteX168" fmla="*/ 312795 w 1020698"/>
                  <a:gd name="connsiteY168" fmla="*/ 559738 h 1020698"/>
                  <a:gd name="connsiteX169" fmla="*/ 230480 w 1020698"/>
                  <a:gd name="connsiteY169" fmla="*/ 642052 h 1020698"/>
                  <a:gd name="connsiteX170" fmla="*/ 148166 w 1020698"/>
                  <a:gd name="connsiteY170" fmla="*/ 559738 h 1020698"/>
                  <a:gd name="connsiteX171" fmla="*/ 230480 w 1020698"/>
                  <a:gd name="connsiteY171" fmla="*/ 674978 h 1020698"/>
                  <a:gd name="connsiteX172" fmla="*/ 263406 w 1020698"/>
                  <a:gd name="connsiteY172" fmla="*/ 670123 h 1020698"/>
                  <a:gd name="connsiteX173" fmla="*/ 263406 w 1020698"/>
                  <a:gd name="connsiteY173" fmla="*/ 686899 h 1020698"/>
                  <a:gd name="connsiteX174" fmla="*/ 230480 w 1020698"/>
                  <a:gd name="connsiteY174" fmla="*/ 707903 h 1020698"/>
                  <a:gd name="connsiteX175" fmla="*/ 197554 w 1020698"/>
                  <a:gd name="connsiteY175" fmla="*/ 686915 h 1020698"/>
                  <a:gd name="connsiteX176" fmla="*/ 197554 w 1020698"/>
                  <a:gd name="connsiteY176" fmla="*/ 670138 h 1020698"/>
                  <a:gd name="connsiteX177" fmla="*/ 230480 w 1020698"/>
                  <a:gd name="connsiteY177" fmla="*/ 674978 h 1020698"/>
                  <a:gd name="connsiteX178" fmla="*/ 197554 w 1020698"/>
                  <a:gd name="connsiteY178" fmla="*/ 905458 h 1020698"/>
                  <a:gd name="connsiteX179" fmla="*/ 131703 w 1020698"/>
                  <a:gd name="connsiteY179" fmla="*/ 905458 h 1020698"/>
                  <a:gd name="connsiteX180" fmla="*/ 131703 w 1020698"/>
                  <a:gd name="connsiteY180" fmla="*/ 790218 h 1020698"/>
                  <a:gd name="connsiteX181" fmla="*/ 98777 w 1020698"/>
                  <a:gd name="connsiteY181" fmla="*/ 790218 h 1020698"/>
                  <a:gd name="connsiteX182" fmla="*/ 98777 w 1020698"/>
                  <a:gd name="connsiteY182" fmla="*/ 905458 h 1020698"/>
                  <a:gd name="connsiteX183" fmla="*/ 32926 w 1020698"/>
                  <a:gd name="connsiteY183" fmla="*/ 905458 h 1020698"/>
                  <a:gd name="connsiteX184" fmla="*/ 32926 w 1020698"/>
                  <a:gd name="connsiteY184" fmla="*/ 789825 h 1020698"/>
                  <a:gd name="connsiteX185" fmla="*/ 68126 w 1020698"/>
                  <a:gd name="connsiteY185" fmla="*/ 742525 h 1020698"/>
                  <a:gd name="connsiteX186" fmla="*/ 174130 w 1020698"/>
                  <a:gd name="connsiteY186" fmla="*/ 710717 h 1020698"/>
                  <a:gd name="connsiteX187" fmla="*/ 230480 w 1020698"/>
                  <a:gd name="connsiteY187" fmla="*/ 740829 h 1020698"/>
                  <a:gd name="connsiteX188" fmla="*/ 286831 w 1020698"/>
                  <a:gd name="connsiteY188" fmla="*/ 710717 h 1020698"/>
                  <a:gd name="connsiteX189" fmla="*/ 349258 w 1020698"/>
                  <a:gd name="connsiteY189" fmla="*/ 729455 h 1020698"/>
                  <a:gd name="connsiteX190" fmla="*/ 303341 w 1020698"/>
                  <a:gd name="connsiteY190" fmla="*/ 740041 h 1020698"/>
                  <a:gd name="connsiteX191" fmla="*/ 214017 w 1020698"/>
                  <a:gd name="connsiteY191" fmla="*/ 852332 h 1020698"/>
                  <a:gd name="connsiteX192" fmla="*/ 214017 w 1020698"/>
                  <a:gd name="connsiteY192" fmla="*/ 872532 h 1020698"/>
                  <a:gd name="connsiteX193" fmla="*/ 246943 w 1020698"/>
                  <a:gd name="connsiteY193" fmla="*/ 872532 h 1020698"/>
                  <a:gd name="connsiteX194" fmla="*/ 246943 w 1020698"/>
                  <a:gd name="connsiteY194" fmla="*/ 852332 h 1020698"/>
                  <a:gd name="connsiteX195" fmla="*/ 310753 w 1020698"/>
                  <a:gd name="connsiteY195" fmla="*/ 772123 h 1020698"/>
                  <a:gd name="connsiteX196" fmla="*/ 397054 w 1020698"/>
                  <a:gd name="connsiteY196" fmla="*/ 752203 h 1020698"/>
                  <a:gd name="connsiteX197" fmla="*/ 416459 w 1020698"/>
                  <a:gd name="connsiteY197" fmla="*/ 849268 h 1020698"/>
                  <a:gd name="connsiteX198" fmla="*/ 450904 w 1020698"/>
                  <a:gd name="connsiteY198" fmla="*/ 828609 h 1020698"/>
                  <a:gd name="connsiteX199" fmla="*/ 460648 w 1020698"/>
                  <a:gd name="connsiteY199" fmla="*/ 857845 h 1020698"/>
                  <a:gd name="connsiteX200" fmla="*/ 446226 w 1020698"/>
                  <a:gd name="connsiteY200" fmla="*/ 987772 h 1020698"/>
                  <a:gd name="connsiteX201" fmla="*/ 362183 w 1020698"/>
                  <a:gd name="connsiteY201" fmla="*/ 987772 h 1020698"/>
                  <a:gd name="connsiteX202" fmla="*/ 362183 w 1020698"/>
                  <a:gd name="connsiteY202" fmla="*/ 856069 h 1020698"/>
                  <a:gd name="connsiteX203" fmla="*/ 329257 w 1020698"/>
                  <a:gd name="connsiteY203" fmla="*/ 856069 h 1020698"/>
                  <a:gd name="connsiteX204" fmla="*/ 329257 w 1020698"/>
                  <a:gd name="connsiteY204" fmla="*/ 987772 h 1020698"/>
                  <a:gd name="connsiteX205" fmla="*/ 246943 w 1020698"/>
                  <a:gd name="connsiteY205" fmla="*/ 987772 h 1020698"/>
                  <a:gd name="connsiteX206" fmla="*/ 246943 w 1020698"/>
                  <a:gd name="connsiteY206" fmla="*/ 954847 h 1020698"/>
                  <a:gd name="connsiteX207" fmla="*/ 197554 w 1020698"/>
                  <a:gd name="connsiteY207" fmla="*/ 905458 h 1020698"/>
                  <a:gd name="connsiteX208" fmla="*/ 952573 w 1020698"/>
                  <a:gd name="connsiteY208" fmla="*/ 742525 h 1020698"/>
                  <a:gd name="connsiteX209" fmla="*/ 987772 w 1020698"/>
                  <a:gd name="connsiteY209" fmla="*/ 789825 h 1020698"/>
                  <a:gd name="connsiteX210" fmla="*/ 987772 w 1020698"/>
                  <a:gd name="connsiteY210" fmla="*/ 905458 h 1020698"/>
                  <a:gd name="connsiteX211" fmla="*/ 921921 w 1020698"/>
                  <a:gd name="connsiteY211" fmla="*/ 905458 h 1020698"/>
                  <a:gd name="connsiteX212" fmla="*/ 921921 w 1020698"/>
                  <a:gd name="connsiteY212" fmla="*/ 790218 h 1020698"/>
                  <a:gd name="connsiteX213" fmla="*/ 888995 w 1020698"/>
                  <a:gd name="connsiteY213" fmla="*/ 790218 h 1020698"/>
                  <a:gd name="connsiteX214" fmla="*/ 888995 w 1020698"/>
                  <a:gd name="connsiteY214" fmla="*/ 905458 h 1020698"/>
                  <a:gd name="connsiteX215" fmla="*/ 823144 w 1020698"/>
                  <a:gd name="connsiteY215" fmla="*/ 905458 h 1020698"/>
                  <a:gd name="connsiteX216" fmla="*/ 773755 w 1020698"/>
                  <a:gd name="connsiteY216" fmla="*/ 954847 h 1020698"/>
                  <a:gd name="connsiteX217" fmla="*/ 773755 w 1020698"/>
                  <a:gd name="connsiteY217" fmla="*/ 987772 h 1020698"/>
                  <a:gd name="connsiteX218" fmla="*/ 691441 w 1020698"/>
                  <a:gd name="connsiteY218" fmla="*/ 987772 h 1020698"/>
                  <a:gd name="connsiteX219" fmla="*/ 691441 w 1020698"/>
                  <a:gd name="connsiteY219" fmla="*/ 856069 h 1020698"/>
                  <a:gd name="connsiteX220" fmla="*/ 658515 w 1020698"/>
                  <a:gd name="connsiteY220" fmla="*/ 856069 h 1020698"/>
                  <a:gd name="connsiteX221" fmla="*/ 658515 w 1020698"/>
                  <a:gd name="connsiteY221" fmla="*/ 987772 h 1020698"/>
                  <a:gd name="connsiteX222" fmla="*/ 574472 w 1020698"/>
                  <a:gd name="connsiteY222" fmla="*/ 987772 h 1020698"/>
                  <a:gd name="connsiteX223" fmla="*/ 560036 w 1020698"/>
                  <a:gd name="connsiteY223" fmla="*/ 857845 h 1020698"/>
                  <a:gd name="connsiteX224" fmla="*/ 569778 w 1020698"/>
                  <a:gd name="connsiteY224" fmla="*/ 828609 h 1020698"/>
                  <a:gd name="connsiteX225" fmla="*/ 604222 w 1020698"/>
                  <a:gd name="connsiteY225" fmla="*/ 849268 h 1020698"/>
                  <a:gd name="connsiteX226" fmla="*/ 623628 w 1020698"/>
                  <a:gd name="connsiteY226" fmla="*/ 752203 h 1020698"/>
                  <a:gd name="connsiteX227" fmla="*/ 709945 w 1020698"/>
                  <a:gd name="connsiteY227" fmla="*/ 772123 h 1020698"/>
                  <a:gd name="connsiteX228" fmla="*/ 773755 w 1020698"/>
                  <a:gd name="connsiteY228" fmla="*/ 852332 h 1020698"/>
                  <a:gd name="connsiteX229" fmla="*/ 773755 w 1020698"/>
                  <a:gd name="connsiteY229" fmla="*/ 872532 h 1020698"/>
                  <a:gd name="connsiteX230" fmla="*/ 806681 w 1020698"/>
                  <a:gd name="connsiteY230" fmla="*/ 872532 h 1020698"/>
                  <a:gd name="connsiteX231" fmla="*/ 806681 w 1020698"/>
                  <a:gd name="connsiteY231" fmla="*/ 852332 h 1020698"/>
                  <a:gd name="connsiteX232" fmla="*/ 717357 w 1020698"/>
                  <a:gd name="connsiteY232" fmla="*/ 740041 h 1020698"/>
                  <a:gd name="connsiteX233" fmla="*/ 671440 w 1020698"/>
                  <a:gd name="connsiteY233" fmla="*/ 729455 h 1020698"/>
                  <a:gd name="connsiteX234" fmla="*/ 733867 w 1020698"/>
                  <a:gd name="connsiteY234" fmla="*/ 710717 h 1020698"/>
                  <a:gd name="connsiteX235" fmla="*/ 790218 w 1020698"/>
                  <a:gd name="connsiteY235" fmla="*/ 740829 h 1020698"/>
                  <a:gd name="connsiteX236" fmla="*/ 846568 w 1020698"/>
                  <a:gd name="connsiteY236" fmla="*/ 710717 h 1020698"/>
                  <a:gd name="connsiteX237" fmla="*/ 823144 w 1020698"/>
                  <a:gd name="connsiteY237" fmla="*/ 686915 h 1020698"/>
                  <a:gd name="connsiteX238" fmla="*/ 790218 w 1020698"/>
                  <a:gd name="connsiteY238" fmla="*/ 707903 h 1020698"/>
                  <a:gd name="connsiteX239" fmla="*/ 757292 w 1020698"/>
                  <a:gd name="connsiteY239" fmla="*/ 686915 h 1020698"/>
                  <a:gd name="connsiteX240" fmla="*/ 757292 w 1020698"/>
                  <a:gd name="connsiteY240" fmla="*/ 670123 h 1020698"/>
                  <a:gd name="connsiteX241" fmla="*/ 790218 w 1020698"/>
                  <a:gd name="connsiteY241" fmla="*/ 674978 h 1020698"/>
                  <a:gd name="connsiteX242" fmla="*/ 823144 w 1020698"/>
                  <a:gd name="connsiteY242" fmla="*/ 670123 h 1020698"/>
                  <a:gd name="connsiteX243" fmla="*/ 790218 w 1020698"/>
                  <a:gd name="connsiteY243" fmla="*/ 642052 h 1020698"/>
                  <a:gd name="connsiteX244" fmla="*/ 707903 w 1020698"/>
                  <a:gd name="connsiteY244" fmla="*/ 559738 h 1020698"/>
                  <a:gd name="connsiteX245" fmla="*/ 707903 w 1020698"/>
                  <a:gd name="connsiteY245" fmla="*/ 543275 h 1020698"/>
                  <a:gd name="connsiteX246" fmla="*/ 717551 w 1020698"/>
                  <a:gd name="connsiteY246" fmla="*/ 543275 h 1020698"/>
                  <a:gd name="connsiteX247" fmla="*/ 757292 w 1020698"/>
                  <a:gd name="connsiteY247" fmla="*/ 531475 h 1020698"/>
                  <a:gd name="connsiteX248" fmla="*/ 797036 w 1020698"/>
                  <a:gd name="connsiteY248" fmla="*/ 543275 h 1020698"/>
                  <a:gd name="connsiteX249" fmla="*/ 872532 w 1020698"/>
                  <a:gd name="connsiteY249" fmla="*/ 543275 h 1020698"/>
                  <a:gd name="connsiteX250" fmla="*/ 872532 w 1020698"/>
                  <a:gd name="connsiteY250" fmla="*/ 559738 h 1020698"/>
                  <a:gd name="connsiteX251" fmla="*/ 790218 w 1020698"/>
                  <a:gd name="connsiteY251" fmla="*/ 642052 h 1020698"/>
                  <a:gd name="connsiteX252" fmla="*/ 790218 w 1020698"/>
                  <a:gd name="connsiteY252" fmla="*/ 428035 h 1020698"/>
                  <a:gd name="connsiteX253" fmla="*/ 872532 w 1020698"/>
                  <a:gd name="connsiteY253" fmla="*/ 510349 h 1020698"/>
                  <a:gd name="connsiteX254" fmla="*/ 797036 w 1020698"/>
                  <a:gd name="connsiteY254" fmla="*/ 510349 h 1020698"/>
                  <a:gd name="connsiteX255" fmla="*/ 768931 w 1020698"/>
                  <a:gd name="connsiteY255" fmla="*/ 498710 h 1020698"/>
                  <a:gd name="connsiteX256" fmla="*/ 757292 w 1020698"/>
                  <a:gd name="connsiteY256" fmla="*/ 487071 h 1020698"/>
                  <a:gd name="connsiteX257" fmla="*/ 745653 w 1020698"/>
                  <a:gd name="connsiteY257" fmla="*/ 498710 h 1020698"/>
                  <a:gd name="connsiteX258" fmla="*/ 717551 w 1020698"/>
                  <a:gd name="connsiteY258" fmla="*/ 510349 h 1020698"/>
                  <a:gd name="connsiteX259" fmla="*/ 707903 w 1020698"/>
                  <a:gd name="connsiteY259" fmla="*/ 510349 h 1020698"/>
                  <a:gd name="connsiteX260" fmla="*/ 790218 w 1020698"/>
                  <a:gd name="connsiteY260" fmla="*/ 428035 h 1020698"/>
                  <a:gd name="connsiteX261" fmla="*/ 674978 w 1020698"/>
                  <a:gd name="connsiteY261" fmla="*/ 478823 h 1020698"/>
                  <a:gd name="connsiteX262" fmla="*/ 622760 w 1020698"/>
                  <a:gd name="connsiteY262" fmla="*/ 460960 h 1020698"/>
                  <a:gd name="connsiteX263" fmla="*/ 602840 w 1020698"/>
                  <a:gd name="connsiteY263" fmla="*/ 460960 h 1020698"/>
                  <a:gd name="connsiteX264" fmla="*/ 582590 w 1020698"/>
                  <a:gd name="connsiteY264" fmla="*/ 420462 h 1020698"/>
                  <a:gd name="connsiteX265" fmla="*/ 567076 w 1020698"/>
                  <a:gd name="connsiteY265" fmla="*/ 430800 h 1020698"/>
                  <a:gd name="connsiteX266" fmla="*/ 467463 w 1020698"/>
                  <a:gd name="connsiteY266" fmla="*/ 460960 h 1020698"/>
                  <a:gd name="connsiteX267" fmla="*/ 397938 w 1020698"/>
                  <a:gd name="connsiteY267" fmla="*/ 460960 h 1020698"/>
                  <a:gd name="connsiteX268" fmla="*/ 345720 w 1020698"/>
                  <a:gd name="connsiteY268" fmla="*/ 478823 h 1020698"/>
                  <a:gd name="connsiteX269" fmla="*/ 345720 w 1020698"/>
                  <a:gd name="connsiteY269" fmla="*/ 454474 h 1020698"/>
                  <a:gd name="connsiteX270" fmla="*/ 503863 w 1020698"/>
                  <a:gd name="connsiteY270" fmla="*/ 296332 h 1020698"/>
                  <a:gd name="connsiteX271" fmla="*/ 615693 w 1020698"/>
                  <a:gd name="connsiteY271" fmla="*/ 342642 h 1020698"/>
                  <a:gd name="connsiteX272" fmla="*/ 633162 w 1020698"/>
                  <a:gd name="connsiteY272" fmla="*/ 360109 h 1020698"/>
                  <a:gd name="connsiteX273" fmla="*/ 636852 w 1020698"/>
                  <a:gd name="connsiteY273" fmla="*/ 361348 h 1020698"/>
                  <a:gd name="connsiteX274" fmla="*/ 674978 w 1020698"/>
                  <a:gd name="connsiteY274" fmla="*/ 414241 h 1020698"/>
                  <a:gd name="connsiteX275" fmla="*/ 790218 w 1020698"/>
                  <a:gd name="connsiteY275" fmla="*/ 32926 h 1020698"/>
                  <a:gd name="connsiteX276" fmla="*/ 872532 w 1020698"/>
                  <a:gd name="connsiteY276" fmla="*/ 115240 h 1020698"/>
                  <a:gd name="connsiteX277" fmla="*/ 862887 w 1020698"/>
                  <a:gd name="connsiteY277" fmla="*/ 115240 h 1020698"/>
                  <a:gd name="connsiteX278" fmla="*/ 834783 w 1020698"/>
                  <a:gd name="connsiteY278" fmla="*/ 103600 h 1020698"/>
                  <a:gd name="connsiteX279" fmla="*/ 823144 w 1020698"/>
                  <a:gd name="connsiteY279" fmla="*/ 91961 h 1020698"/>
                  <a:gd name="connsiteX280" fmla="*/ 811504 w 1020698"/>
                  <a:gd name="connsiteY280" fmla="*/ 103600 h 1020698"/>
                  <a:gd name="connsiteX281" fmla="*/ 783402 w 1020698"/>
                  <a:gd name="connsiteY281" fmla="*/ 115240 h 1020698"/>
                  <a:gd name="connsiteX282" fmla="*/ 707903 w 1020698"/>
                  <a:gd name="connsiteY282" fmla="*/ 115240 h 1020698"/>
                  <a:gd name="connsiteX283" fmla="*/ 790218 w 1020698"/>
                  <a:gd name="connsiteY283" fmla="*/ 32926 h 1020698"/>
                  <a:gd name="connsiteX284" fmla="*/ 707903 w 1020698"/>
                  <a:gd name="connsiteY284" fmla="*/ 164629 h 1020698"/>
                  <a:gd name="connsiteX285" fmla="*/ 707903 w 1020698"/>
                  <a:gd name="connsiteY285" fmla="*/ 148166 h 1020698"/>
                  <a:gd name="connsiteX286" fmla="*/ 783402 w 1020698"/>
                  <a:gd name="connsiteY286" fmla="*/ 148166 h 1020698"/>
                  <a:gd name="connsiteX287" fmla="*/ 823144 w 1020698"/>
                  <a:gd name="connsiteY287" fmla="*/ 136365 h 1020698"/>
                  <a:gd name="connsiteX288" fmla="*/ 862887 w 1020698"/>
                  <a:gd name="connsiteY288" fmla="*/ 148166 h 1020698"/>
                  <a:gd name="connsiteX289" fmla="*/ 872532 w 1020698"/>
                  <a:gd name="connsiteY289" fmla="*/ 148166 h 1020698"/>
                  <a:gd name="connsiteX290" fmla="*/ 872532 w 1020698"/>
                  <a:gd name="connsiteY290" fmla="*/ 164629 h 1020698"/>
                  <a:gd name="connsiteX291" fmla="*/ 790218 w 1020698"/>
                  <a:gd name="connsiteY291" fmla="*/ 246943 h 1020698"/>
                  <a:gd name="connsiteX292" fmla="*/ 707903 w 1020698"/>
                  <a:gd name="connsiteY292" fmla="*/ 164629 h 1020698"/>
                  <a:gd name="connsiteX293" fmla="*/ 790218 w 1020698"/>
                  <a:gd name="connsiteY293" fmla="*/ 312795 h 1020698"/>
                  <a:gd name="connsiteX294" fmla="*/ 757292 w 1020698"/>
                  <a:gd name="connsiteY294" fmla="*/ 291806 h 1020698"/>
                  <a:gd name="connsiteX295" fmla="*/ 757292 w 1020698"/>
                  <a:gd name="connsiteY295" fmla="*/ 275014 h 1020698"/>
                  <a:gd name="connsiteX296" fmla="*/ 790218 w 1020698"/>
                  <a:gd name="connsiteY296" fmla="*/ 279869 h 1020698"/>
                  <a:gd name="connsiteX297" fmla="*/ 823144 w 1020698"/>
                  <a:gd name="connsiteY297" fmla="*/ 275014 h 1020698"/>
                  <a:gd name="connsiteX298" fmla="*/ 823144 w 1020698"/>
                  <a:gd name="connsiteY298" fmla="*/ 291790 h 1020698"/>
                  <a:gd name="connsiteX299" fmla="*/ 790218 w 1020698"/>
                  <a:gd name="connsiteY299" fmla="*/ 312795 h 1020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</a:cxnLst>
                <a:rect l="l" t="t" r="r" b="b"/>
                <a:pathLst>
                  <a:path w="1020698" h="1020698">
                    <a:moveTo>
                      <a:pt x="1020698" y="526812"/>
                    </a:moveTo>
                    <a:lnTo>
                      <a:pt x="1020698" y="394716"/>
                    </a:lnTo>
                    <a:cubicBezTo>
                      <a:pt x="1020698" y="358084"/>
                      <a:pt x="997121" y="326395"/>
                      <a:pt x="962041" y="315873"/>
                    </a:cubicBezTo>
                    <a:lnTo>
                      <a:pt x="856069" y="284081"/>
                    </a:lnTo>
                    <a:lnTo>
                      <a:pt x="856069" y="259074"/>
                    </a:lnTo>
                    <a:cubicBezTo>
                      <a:pt x="885884" y="238222"/>
                      <a:pt x="905458" y="203696"/>
                      <a:pt x="905458" y="164645"/>
                    </a:cubicBezTo>
                    <a:lnTo>
                      <a:pt x="905458" y="115240"/>
                    </a:lnTo>
                    <a:cubicBezTo>
                      <a:pt x="905458" y="51696"/>
                      <a:pt x="853762" y="0"/>
                      <a:pt x="790218" y="0"/>
                    </a:cubicBezTo>
                    <a:cubicBezTo>
                      <a:pt x="726673" y="0"/>
                      <a:pt x="674978" y="51696"/>
                      <a:pt x="674978" y="115240"/>
                    </a:cubicBezTo>
                    <a:lnTo>
                      <a:pt x="674978" y="164629"/>
                    </a:lnTo>
                    <a:cubicBezTo>
                      <a:pt x="674978" y="203696"/>
                      <a:pt x="694552" y="238222"/>
                      <a:pt x="724366" y="259058"/>
                    </a:cubicBezTo>
                    <a:lnTo>
                      <a:pt x="724366" y="284065"/>
                    </a:lnTo>
                    <a:lnTo>
                      <a:pt x="630975" y="312087"/>
                    </a:lnTo>
                    <a:cubicBezTo>
                      <a:pt x="595927" y="280745"/>
                      <a:pt x="551274" y="263406"/>
                      <a:pt x="503863" y="263406"/>
                    </a:cubicBezTo>
                    <a:cubicBezTo>
                      <a:pt x="456643" y="263406"/>
                      <a:pt x="413444" y="280704"/>
                      <a:pt x="380062" y="309210"/>
                    </a:cubicBezTo>
                    <a:lnTo>
                      <a:pt x="296332" y="284081"/>
                    </a:lnTo>
                    <a:lnTo>
                      <a:pt x="296332" y="259074"/>
                    </a:lnTo>
                    <a:cubicBezTo>
                      <a:pt x="326146" y="238222"/>
                      <a:pt x="345720" y="203696"/>
                      <a:pt x="345720" y="164645"/>
                    </a:cubicBezTo>
                    <a:lnTo>
                      <a:pt x="345720" y="115240"/>
                    </a:lnTo>
                    <a:cubicBezTo>
                      <a:pt x="345720" y="51696"/>
                      <a:pt x="294025" y="0"/>
                      <a:pt x="230480" y="0"/>
                    </a:cubicBezTo>
                    <a:cubicBezTo>
                      <a:pt x="166936" y="0"/>
                      <a:pt x="115240" y="51696"/>
                      <a:pt x="115240" y="115240"/>
                    </a:cubicBezTo>
                    <a:lnTo>
                      <a:pt x="115240" y="164629"/>
                    </a:lnTo>
                    <a:cubicBezTo>
                      <a:pt x="115240" y="203696"/>
                      <a:pt x="134814" y="238222"/>
                      <a:pt x="164629" y="259058"/>
                    </a:cubicBezTo>
                    <a:lnTo>
                      <a:pt x="164629" y="284065"/>
                    </a:lnTo>
                    <a:lnTo>
                      <a:pt x="58657" y="315857"/>
                    </a:lnTo>
                    <a:cubicBezTo>
                      <a:pt x="23577" y="326395"/>
                      <a:pt x="0" y="358084"/>
                      <a:pt x="0" y="394716"/>
                    </a:cubicBezTo>
                    <a:lnTo>
                      <a:pt x="0" y="526812"/>
                    </a:lnTo>
                    <a:lnTo>
                      <a:pt x="32926" y="526812"/>
                    </a:lnTo>
                    <a:lnTo>
                      <a:pt x="32926" y="394716"/>
                    </a:lnTo>
                    <a:cubicBezTo>
                      <a:pt x="32926" y="372738"/>
                      <a:pt x="47065" y="353719"/>
                      <a:pt x="68126" y="347416"/>
                    </a:cubicBezTo>
                    <a:lnTo>
                      <a:pt x="174130" y="315608"/>
                    </a:lnTo>
                    <a:cubicBezTo>
                      <a:pt x="183712" y="328052"/>
                      <a:pt x="202249" y="345720"/>
                      <a:pt x="230480" y="345720"/>
                    </a:cubicBezTo>
                    <a:cubicBezTo>
                      <a:pt x="258712" y="345720"/>
                      <a:pt x="277249" y="328052"/>
                      <a:pt x="286831" y="315608"/>
                    </a:cubicBezTo>
                    <a:lnTo>
                      <a:pt x="354345" y="335857"/>
                    </a:lnTo>
                    <a:cubicBezTo>
                      <a:pt x="332914" y="362811"/>
                      <a:pt x="318639" y="395615"/>
                      <a:pt x="314305" y="431508"/>
                    </a:cubicBezTo>
                    <a:cubicBezTo>
                      <a:pt x="293286" y="409168"/>
                      <a:pt x="263519" y="395109"/>
                      <a:pt x="230480" y="395109"/>
                    </a:cubicBezTo>
                    <a:cubicBezTo>
                      <a:pt x="166936" y="395109"/>
                      <a:pt x="115240" y="446804"/>
                      <a:pt x="115240" y="510349"/>
                    </a:cubicBezTo>
                    <a:lnTo>
                      <a:pt x="115240" y="559738"/>
                    </a:lnTo>
                    <a:cubicBezTo>
                      <a:pt x="115240" y="598804"/>
                      <a:pt x="134814" y="633331"/>
                      <a:pt x="164629" y="654167"/>
                    </a:cubicBezTo>
                    <a:lnTo>
                      <a:pt x="164629" y="679174"/>
                    </a:lnTo>
                    <a:lnTo>
                      <a:pt x="58657" y="710966"/>
                    </a:lnTo>
                    <a:cubicBezTo>
                      <a:pt x="23577" y="721504"/>
                      <a:pt x="0" y="753193"/>
                      <a:pt x="0" y="789825"/>
                    </a:cubicBezTo>
                    <a:lnTo>
                      <a:pt x="0" y="938384"/>
                    </a:lnTo>
                    <a:lnTo>
                      <a:pt x="197554" y="938384"/>
                    </a:lnTo>
                    <a:cubicBezTo>
                      <a:pt x="206621" y="938384"/>
                      <a:pt x="214017" y="945780"/>
                      <a:pt x="214017" y="954847"/>
                    </a:cubicBezTo>
                    <a:lnTo>
                      <a:pt x="214017" y="1020698"/>
                    </a:lnTo>
                    <a:lnTo>
                      <a:pt x="806681" y="1020698"/>
                    </a:lnTo>
                    <a:lnTo>
                      <a:pt x="806681" y="954847"/>
                    </a:lnTo>
                    <a:cubicBezTo>
                      <a:pt x="806681" y="945780"/>
                      <a:pt x="814077" y="938384"/>
                      <a:pt x="823144" y="938384"/>
                    </a:cubicBezTo>
                    <a:lnTo>
                      <a:pt x="1020698" y="938384"/>
                    </a:lnTo>
                    <a:lnTo>
                      <a:pt x="1020698" y="789825"/>
                    </a:lnTo>
                    <a:cubicBezTo>
                      <a:pt x="1020698" y="753193"/>
                      <a:pt x="997121" y="721504"/>
                      <a:pt x="962041" y="710982"/>
                    </a:cubicBezTo>
                    <a:lnTo>
                      <a:pt x="856069" y="679190"/>
                    </a:lnTo>
                    <a:lnTo>
                      <a:pt x="856069" y="654183"/>
                    </a:lnTo>
                    <a:cubicBezTo>
                      <a:pt x="885884" y="633331"/>
                      <a:pt x="905458" y="598804"/>
                      <a:pt x="905458" y="559754"/>
                    </a:cubicBezTo>
                    <a:lnTo>
                      <a:pt x="905458" y="510365"/>
                    </a:lnTo>
                    <a:cubicBezTo>
                      <a:pt x="905458" y="446821"/>
                      <a:pt x="853762" y="395125"/>
                      <a:pt x="790218" y="395125"/>
                    </a:cubicBezTo>
                    <a:cubicBezTo>
                      <a:pt x="757984" y="395125"/>
                      <a:pt x="728844" y="408460"/>
                      <a:pt x="707903" y="429860"/>
                    </a:cubicBezTo>
                    <a:lnTo>
                      <a:pt x="707903" y="414257"/>
                    </a:lnTo>
                    <a:cubicBezTo>
                      <a:pt x="707903" y="381741"/>
                      <a:pt x="690235" y="352472"/>
                      <a:pt x="662663" y="336999"/>
                    </a:cubicBezTo>
                    <a:lnTo>
                      <a:pt x="733867" y="315624"/>
                    </a:lnTo>
                    <a:cubicBezTo>
                      <a:pt x="743449" y="328052"/>
                      <a:pt x="761986" y="345720"/>
                      <a:pt x="790218" y="345720"/>
                    </a:cubicBezTo>
                    <a:cubicBezTo>
                      <a:pt x="818450" y="345720"/>
                      <a:pt x="836987" y="328052"/>
                      <a:pt x="846568" y="315608"/>
                    </a:cubicBezTo>
                    <a:lnTo>
                      <a:pt x="952587" y="347416"/>
                    </a:lnTo>
                    <a:cubicBezTo>
                      <a:pt x="973633" y="353719"/>
                      <a:pt x="987772" y="372738"/>
                      <a:pt x="987772" y="394716"/>
                    </a:cubicBezTo>
                    <a:lnTo>
                      <a:pt x="987772" y="526812"/>
                    </a:lnTo>
                    <a:close/>
                    <a:moveTo>
                      <a:pt x="230480" y="32926"/>
                    </a:moveTo>
                    <a:cubicBezTo>
                      <a:pt x="275866" y="32926"/>
                      <a:pt x="312795" y="69855"/>
                      <a:pt x="312795" y="115240"/>
                    </a:cubicBezTo>
                    <a:lnTo>
                      <a:pt x="237298" y="115240"/>
                    </a:lnTo>
                    <a:cubicBezTo>
                      <a:pt x="226838" y="115240"/>
                      <a:pt x="216581" y="110996"/>
                      <a:pt x="209194" y="103600"/>
                    </a:cubicBezTo>
                    <a:lnTo>
                      <a:pt x="197554" y="91961"/>
                    </a:lnTo>
                    <a:lnTo>
                      <a:pt x="185915" y="103600"/>
                    </a:lnTo>
                    <a:cubicBezTo>
                      <a:pt x="178527" y="110996"/>
                      <a:pt x="168270" y="115240"/>
                      <a:pt x="157812" y="115240"/>
                    </a:cubicBezTo>
                    <a:lnTo>
                      <a:pt x="148166" y="115240"/>
                    </a:lnTo>
                    <a:cubicBezTo>
                      <a:pt x="148166" y="69855"/>
                      <a:pt x="185095" y="32926"/>
                      <a:pt x="230480" y="32926"/>
                    </a:cubicBezTo>
                    <a:close/>
                    <a:moveTo>
                      <a:pt x="148166" y="164629"/>
                    </a:moveTo>
                    <a:lnTo>
                      <a:pt x="148166" y="148166"/>
                    </a:lnTo>
                    <a:lnTo>
                      <a:pt x="157812" y="148166"/>
                    </a:lnTo>
                    <a:cubicBezTo>
                      <a:pt x="172153" y="148166"/>
                      <a:pt x="185850" y="144050"/>
                      <a:pt x="197554" y="136365"/>
                    </a:cubicBezTo>
                    <a:cubicBezTo>
                      <a:pt x="209260" y="144050"/>
                      <a:pt x="222957" y="148166"/>
                      <a:pt x="237298" y="148166"/>
                    </a:cubicBezTo>
                    <a:lnTo>
                      <a:pt x="312795" y="148166"/>
                    </a:lnTo>
                    <a:lnTo>
                      <a:pt x="312795" y="164629"/>
                    </a:lnTo>
                    <a:cubicBezTo>
                      <a:pt x="312795" y="210015"/>
                      <a:pt x="275866" y="246943"/>
                      <a:pt x="230480" y="246943"/>
                    </a:cubicBezTo>
                    <a:cubicBezTo>
                      <a:pt x="185095" y="246943"/>
                      <a:pt x="148166" y="210015"/>
                      <a:pt x="148166" y="164629"/>
                    </a:cubicBezTo>
                    <a:close/>
                    <a:moveTo>
                      <a:pt x="230480" y="312795"/>
                    </a:moveTo>
                    <a:cubicBezTo>
                      <a:pt x="212980" y="312795"/>
                      <a:pt x="201638" y="298091"/>
                      <a:pt x="197554" y="291806"/>
                    </a:cubicBezTo>
                    <a:lnTo>
                      <a:pt x="197554" y="275029"/>
                    </a:lnTo>
                    <a:cubicBezTo>
                      <a:pt x="207988" y="278140"/>
                      <a:pt x="219041" y="279869"/>
                      <a:pt x="230480" y="279869"/>
                    </a:cubicBezTo>
                    <a:cubicBezTo>
                      <a:pt x="241920" y="279869"/>
                      <a:pt x="252973" y="278140"/>
                      <a:pt x="263406" y="275014"/>
                    </a:cubicBezTo>
                    <a:lnTo>
                      <a:pt x="263406" y="291790"/>
                    </a:lnTo>
                    <a:cubicBezTo>
                      <a:pt x="259323" y="298108"/>
                      <a:pt x="247980" y="312795"/>
                      <a:pt x="230480" y="312795"/>
                    </a:cubicBezTo>
                    <a:close/>
                    <a:moveTo>
                      <a:pt x="683008" y="601747"/>
                    </a:moveTo>
                    <a:cubicBezTo>
                      <a:pt x="691393" y="623041"/>
                      <a:pt x="705862" y="641247"/>
                      <a:pt x="724366" y="654183"/>
                    </a:cubicBezTo>
                    <a:lnTo>
                      <a:pt x="724366" y="679190"/>
                    </a:lnTo>
                    <a:lnTo>
                      <a:pt x="618411" y="710982"/>
                    </a:lnTo>
                    <a:cubicBezTo>
                      <a:pt x="614921" y="712019"/>
                      <a:pt x="611530" y="713369"/>
                      <a:pt x="608219" y="714865"/>
                    </a:cubicBezTo>
                    <a:lnTo>
                      <a:pt x="592663" y="711280"/>
                    </a:lnTo>
                    <a:lnTo>
                      <a:pt x="592663" y="678844"/>
                    </a:lnTo>
                    <a:cubicBezTo>
                      <a:pt x="610260" y="664705"/>
                      <a:pt x="624126" y="646135"/>
                      <a:pt x="632639" y="624850"/>
                    </a:cubicBezTo>
                    <a:cubicBezTo>
                      <a:pt x="651603" y="623186"/>
                      <a:pt x="669382" y="615115"/>
                      <a:pt x="683008" y="601747"/>
                    </a:cubicBezTo>
                    <a:close/>
                    <a:moveTo>
                      <a:pt x="510349" y="707903"/>
                    </a:moveTo>
                    <a:cubicBezTo>
                      <a:pt x="527816" y="707903"/>
                      <a:pt x="544481" y="704415"/>
                      <a:pt x="559738" y="698209"/>
                    </a:cubicBezTo>
                    <a:lnTo>
                      <a:pt x="559738" y="716135"/>
                    </a:lnTo>
                    <a:lnTo>
                      <a:pt x="510349" y="753176"/>
                    </a:lnTo>
                    <a:lnTo>
                      <a:pt x="460960" y="716135"/>
                    </a:lnTo>
                    <a:lnTo>
                      <a:pt x="460960" y="698209"/>
                    </a:lnTo>
                    <a:cubicBezTo>
                      <a:pt x="476217" y="704415"/>
                      <a:pt x="492882" y="707903"/>
                      <a:pt x="510349" y="707903"/>
                    </a:cubicBezTo>
                    <a:close/>
                    <a:moveTo>
                      <a:pt x="440744" y="742132"/>
                    </a:moveTo>
                    <a:lnTo>
                      <a:pt x="480880" y="772244"/>
                    </a:lnTo>
                    <a:lnTo>
                      <a:pt x="439594" y="797019"/>
                    </a:lnTo>
                    <a:lnTo>
                      <a:pt x="429152" y="744817"/>
                    </a:lnTo>
                    <a:close/>
                    <a:moveTo>
                      <a:pt x="492158" y="872532"/>
                    </a:moveTo>
                    <a:lnTo>
                      <a:pt x="528540" y="872532"/>
                    </a:lnTo>
                    <a:lnTo>
                      <a:pt x="541347" y="987772"/>
                    </a:lnTo>
                    <a:lnTo>
                      <a:pt x="479354" y="987772"/>
                    </a:lnTo>
                    <a:close/>
                    <a:moveTo>
                      <a:pt x="531401" y="839606"/>
                    </a:moveTo>
                    <a:lnTo>
                      <a:pt x="489281" y="839606"/>
                    </a:lnTo>
                    <a:lnTo>
                      <a:pt x="479827" y="811255"/>
                    </a:lnTo>
                    <a:lnTo>
                      <a:pt x="510349" y="792951"/>
                    </a:lnTo>
                    <a:lnTo>
                      <a:pt x="540855" y="811255"/>
                    </a:lnTo>
                    <a:close/>
                    <a:moveTo>
                      <a:pt x="539818" y="772244"/>
                    </a:moveTo>
                    <a:lnTo>
                      <a:pt x="579954" y="742132"/>
                    </a:lnTo>
                    <a:lnTo>
                      <a:pt x="591546" y="744801"/>
                    </a:lnTo>
                    <a:lnTo>
                      <a:pt x="581104" y="797003"/>
                    </a:lnTo>
                    <a:close/>
                    <a:moveTo>
                      <a:pt x="662141" y="576499"/>
                    </a:moveTo>
                    <a:cubicBezTo>
                      <a:pt x="656441" y="582753"/>
                      <a:pt x="649199" y="587134"/>
                      <a:pt x="641344" y="589801"/>
                    </a:cubicBezTo>
                    <a:cubicBezTo>
                      <a:pt x="641803" y="585325"/>
                      <a:pt x="642052" y="580790"/>
                      <a:pt x="642052" y="576201"/>
                    </a:cubicBezTo>
                    <a:lnTo>
                      <a:pt x="642052" y="497424"/>
                    </a:lnTo>
                    <a:cubicBezTo>
                      <a:pt x="659768" y="504142"/>
                      <a:pt x="672953" y="519731"/>
                      <a:pt x="674729" y="538354"/>
                    </a:cubicBezTo>
                    <a:cubicBezTo>
                      <a:pt x="676079" y="552527"/>
                      <a:pt x="671617" y="566055"/>
                      <a:pt x="662141" y="576499"/>
                    </a:cubicBezTo>
                    <a:close/>
                    <a:moveTo>
                      <a:pt x="609126" y="576201"/>
                    </a:moveTo>
                    <a:cubicBezTo>
                      <a:pt x="609126" y="630678"/>
                      <a:pt x="564827" y="674978"/>
                      <a:pt x="510349" y="674978"/>
                    </a:cubicBezTo>
                    <a:cubicBezTo>
                      <a:pt x="455871" y="674978"/>
                      <a:pt x="411572" y="630678"/>
                      <a:pt x="411572" y="576201"/>
                    </a:cubicBezTo>
                    <a:lnTo>
                      <a:pt x="411572" y="493886"/>
                    </a:lnTo>
                    <a:lnTo>
                      <a:pt x="467463" y="493886"/>
                    </a:lnTo>
                    <a:cubicBezTo>
                      <a:pt x="503340" y="493886"/>
                      <a:pt x="538252" y="484930"/>
                      <a:pt x="569465" y="467825"/>
                    </a:cubicBezTo>
                    <a:lnTo>
                      <a:pt x="582487" y="493886"/>
                    </a:lnTo>
                    <a:lnTo>
                      <a:pt x="609126" y="493886"/>
                    </a:lnTo>
                    <a:close/>
                    <a:moveTo>
                      <a:pt x="379354" y="589801"/>
                    </a:moveTo>
                    <a:cubicBezTo>
                      <a:pt x="371499" y="587134"/>
                      <a:pt x="364257" y="582753"/>
                      <a:pt x="358557" y="576499"/>
                    </a:cubicBezTo>
                    <a:cubicBezTo>
                      <a:pt x="349081" y="566072"/>
                      <a:pt x="344619" y="552527"/>
                      <a:pt x="345969" y="538371"/>
                    </a:cubicBezTo>
                    <a:cubicBezTo>
                      <a:pt x="347745" y="519745"/>
                      <a:pt x="360930" y="504142"/>
                      <a:pt x="378646" y="497440"/>
                    </a:cubicBezTo>
                    <a:lnTo>
                      <a:pt x="378646" y="576201"/>
                    </a:lnTo>
                    <a:cubicBezTo>
                      <a:pt x="378646" y="580790"/>
                      <a:pt x="378895" y="585325"/>
                      <a:pt x="379354" y="589801"/>
                    </a:cubicBezTo>
                    <a:close/>
                    <a:moveTo>
                      <a:pt x="388059" y="624850"/>
                    </a:moveTo>
                    <a:cubicBezTo>
                      <a:pt x="396556" y="646135"/>
                      <a:pt x="410421" y="664705"/>
                      <a:pt x="428035" y="678844"/>
                    </a:cubicBezTo>
                    <a:lnTo>
                      <a:pt x="428035" y="711280"/>
                    </a:lnTo>
                    <a:lnTo>
                      <a:pt x="412479" y="714865"/>
                    </a:lnTo>
                    <a:cubicBezTo>
                      <a:pt x="409152" y="713369"/>
                      <a:pt x="405777" y="712036"/>
                      <a:pt x="402303" y="710982"/>
                    </a:cubicBezTo>
                    <a:lnTo>
                      <a:pt x="296332" y="679190"/>
                    </a:lnTo>
                    <a:lnTo>
                      <a:pt x="296332" y="654183"/>
                    </a:lnTo>
                    <a:cubicBezTo>
                      <a:pt x="314819" y="641247"/>
                      <a:pt x="329305" y="623041"/>
                      <a:pt x="337691" y="601747"/>
                    </a:cubicBezTo>
                    <a:cubicBezTo>
                      <a:pt x="351316" y="615115"/>
                      <a:pt x="369096" y="623186"/>
                      <a:pt x="388059" y="624850"/>
                    </a:cubicBezTo>
                    <a:close/>
                    <a:moveTo>
                      <a:pt x="230480" y="428035"/>
                    </a:moveTo>
                    <a:cubicBezTo>
                      <a:pt x="275866" y="428035"/>
                      <a:pt x="312795" y="464963"/>
                      <a:pt x="312795" y="510349"/>
                    </a:cubicBezTo>
                    <a:lnTo>
                      <a:pt x="303149" y="510349"/>
                    </a:lnTo>
                    <a:cubicBezTo>
                      <a:pt x="292689" y="510349"/>
                      <a:pt x="282433" y="506106"/>
                      <a:pt x="275045" y="498710"/>
                    </a:cubicBezTo>
                    <a:lnTo>
                      <a:pt x="263406" y="487071"/>
                    </a:lnTo>
                    <a:lnTo>
                      <a:pt x="251767" y="498710"/>
                    </a:lnTo>
                    <a:cubicBezTo>
                      <a:pt x="244379" y="506106"/>
                      <a:pt x="234123" y="510349"/>
                      <a:pt x="223665" y="510349"/>
                    </a:cubicBezTo>
                    <a:lnTo>
                      <a:pt x="148166" y="510349"/>
                    </a:lnTo>
                    <a:cubicBezTo>
                      <a:pt x="148166" y="464963"/>
                      <a:pt x="185095" y="428035"/>
                      <a:pt x="230480" y="428035"/>
                    </a:cubicBezTo>
                    <a:close/>
                    <a:moveTo>
                      <a:pt x="148166" y="559738"/>
                    </a:moveTo>
                    <a:lnTo>
                      <a:pt x="148166" y="543275"/>
                    </a:lnTo>
                    <a:lnTo>
                      <a:pt x="223665" y="543275"/>
                    </a:lnTo>
                    <a:cubicBezTo>
                      <a:pt x="238004" y="543275"/>
                      <a:pt x="251703" y="539159"/>
                      <a:pt x="263406" y="531475"/>
                    </a:cubicBezTo>
                    <a:cubicBezTo>
                      <a:pt x="275111" y="539159"/>
                      <a:pt x="288808" y="543275"/>
                      <a:pt x="303149" y="543275"/>
                    </a:cubicBezTo>
                    <a:lnTo>
                      <a:pt x="312795" y="543275"/>
                    </a:lnTo>
                    <a:lnTo>
                      <a:pt x="312795" y="559738"/>
                    </a:lnTo>
                    <a:cubicBezTo>
                      <a:pt x="312795" y="605124"/>
                      <a:pt x="275866" y="642052"/>
                      <a:pt x="230480" y="642052"/>
                    </a:cubicBezTo>
                    <a:cubicBezTo>
                      <a:pt x="185095" y="642052"/>
                      <a:pt x="148166" y="605124"/>
                      <a:pt x="148166" y="559738"/>
                    </a:cubicBezTo>
                    <a:close/>
                    <a:moveTo>
                      <a:pt x="230480" y="674978"/>
                    </a:moveTo>
                    <a:cubicBezTo>
                      <a:pt x="241920" y="674978"/>
                      <a:pt x="252973" y="673249"/>
                      <a:pt x="263406" y="670123"/>
                    </a:cubicBezTo>
                    <a:lnTo>
                      <a:pt x="263406" y="686899"/>
                    </a:lnTo>
                    <a:cubicBezTo>
                      <a:pt x="259323" y="693217"/>
                      <a:pt x="247980" y="707903"/>
                      <a:pt x="230480" y="707903"/>
                    </a:cubicBezTo>
                    <a:cubicBezTo>
                      <a:pt x="212980" y="707903"/>
                      <a:pt x="201638" y="693200"/>
                      <a:pt x="197554" y="686915"/>
                    </a:cubicBezTo>
                    <a:lnTo>
                      <a:pt x="197554" y="670138"/>
                    </a:lnTo>
                    <a:cubicBezTo>
                      <a:pt x="207988" y="673249"/>
                      <a:pt x="219041" y="674978"/>
                      <a:pt x="230480" y="674978"/>
                    </a:cubicBezTo>
                    <a:close/>
                    <a:moveTo>
                      <a:pt x="197554" y="905458"/>
                    </a:moveTo>
                    <a:lnTo>
                      <a:pt x="131703" y="905458"/>
                    </a:lnTo>
                    <a:lnTo>
                      <a:pt x="131703" y="790218"/>
                    </a:lnTo>
                    <a:lnTo>
                      <a:pt x="98777" y="790218"/>
                    </a:lnTo>
                    <a:lnTo>
                      <a:pt x="98777" y="905458"/>
                    </a:lnTo>
                    <a:lnTo>
                      <a:pt x="32926" y="905458"/>
                    </a:lnTo>
                    <a:lnTo>
                      <a:pt x="32926" y="789825"/>
                    </a:lnTo>
                    <a:cubicBezTo>
                      <a:pt x="32926" y="767847"/>
                      <a:pt x="47065" y="748828"/>
                      <a:pt x="68126" y="742525"/>
                    </a:cubicBezTo>
                    <a:lnTo>
                      <a:pt x="174130" y="710717"/>
                    </a:lnTo>
                    <a:cubicBezTo>
                      <a:pt x="183712" y="723160"/>
                      <a:pt x="202249" y="740829"/>
                      <a:pt x="230480" y="740829"/>
                    </a:cubicBezTo>
                    <a:cubicBezTo>
                      <a:pt x="258712" y="740829"/>
                      <a:pt x="277249" y="723160"/>
                      <a:pt x="286831" y="710717"/>
                    </a:cubicBezTo>
                    <a:lnTo>
                      <a:pt x="349258" y="729455"/>
                    </a:lnTo>
                    <a:lnTo>
                      <a:pt x="303341" y="740041"/>
                    </a:lnTo>
                    <a:cubicBezTo>
                      <a:pt x="250746" y="752189"/>
                      <a:pt x="214017" y="798369"/>
                      <a:pt x="214017" y="852332"/>
                    </a:cubicBezTo>
                    <a:lnTo>
                      <a:pt x="214017" y="872532"/>
                    </a:lnTo>
                    <a:lnTo>
                      <a:pt x="246943" y="872532"/>
                    </a:lnTo>
                    <a:lnTo>
                      <a:pt x="246943" y="852332"/>
                    </a:lnTo>
                    <a:cubicBezTo>
                      <a:pt x="246943" y="813778"/>
                      <a:pt x="273189" y="780805"/>
                      <a:pt x="310753" y="772123"/>
                    </a:cubicBezTo>
                    <a:lnTo>
                      <a:pt x="397054" y="752203"/>
                    </a:lnTo>
                    <a:lnTo>
                      <a:pt x="416459" y="849268"/>
                    </a:lnTo>
                    <a:lnTo>
                      <a:pt x="450904" y="828609"/>
                    </a:lnTo>
                    <a:lnTo>
                      <a:pt x="460648" y="857845"/>
                    </a:lnTo>
                    <a:lnTo>
                      <a:pt x="446226" y="987772"/>
                    </a:lnTo>
                    <a:lnTo>
                      <a:pt x="362183" y="987772"/>
                    </a:lnTo>
                    <a:lnTo>
                      <a:pt x="362183" y="856069"/>
                    </a:lnTo>
                    <a:lnTo>
                      <a:pt x="329257" y="856069"/>
                    </a:lnTo>
                    <a:lnTo>
                      <a:pt x="329257" y="987772"/>
                    </a:lnTo>
                    <a:lnTo>
                      <a:pt x="246943" y="987772"/>
                    </a:lnTo>
                    <a:lnTo>
                      <a:pt x="246943" y="954847"/>
                    </a:lnTo>
                    <a:cubicBezTo>
                      <a:pt x="246943" y="927621"/>
                      <a:pt x="224780" y="905458"/>
                      <a:pt x="197554" y="905458"/>
                    </a:cubicBezTo>
                    <a:close/>
                    <a:moveTo>
                      <a:pt x="952573" y="742525"/>
                    </a:moveTo>
                    <a:cubicBezTo>
                      <a:pt x="973633" y="748828"/>
                      <a:pt x="987772" y="767847"/>
                      <a:pt x="987772" y="789825"/>
                    </a:cubicBezTo>
                    <a:lnTo>
                      <a:pt x="987772" y="905458"/>
                    </a:lnTo>
                    <a:lnTo>
                      <a:pt x="921921" y="905458"/>
                    </a:lnTo>
                    <a:lnTo>
                      <a:pt x="921921" y="790218"/>
                    </a:lnTo>
                    <a:lnTo>
                      <a:pt x="888995" y="790218"/>
                    </a:lnTo>
                    <a:lnTo>
                      <a:pt x="888995" y="905458"/>
                    </a:lnTo>
                    <a:lnTo>
                      <a:pt x="823144" y="905458"/>
                    </a:lnTo>
                    <a:cubicBezTo>
                      <a:pt x="795918" y="905458"/>
                      <a:pt x="773755" y="927621"/>
                      <a:pt x="773755" y="954847"/>
                    </a:cubicBezTo>
                    <a:lnTo>
                      <a:pt x="773755" y="987772"/>
                    </a:lnTo>
                    <a:lnTo>
                      <a:pt x="691441" y="987772"/>
                    </a:lnTo>
                    <a:lnTo>
                      <a:pt x="691441" y="856069"/>
                    </a:lnTo>
                    <a:lnTo>
                      <a:pt x="658515" y="856069"/>
                    </a:lnTo>
                    <a:lnTo>
                      <a:pt x="658515" y="987772"/>
                    </a:lnTo>
                    <a:lnTo>
                      <a:pt x="574472" y="987772"/>
                    </a:lnTo>
                    <a:lnTo>
                      <a:pt x="560036" y="857845"/>
                    </a:lnTo>
                    <a:lnTo>
                      <a:pt x="569778" y="828609"/>
                    </a:lnTo>
                    <a:lnTo>
                      <a:pt x="604222" y="849268"/>
                    </a:lnTo>
                    <a:lnTo>
                      <a:pt x="623628" y="752203"/>
                    </a:lnTo>
                    <a:lnTo>
                      <a:pt x="709945" y="772123"/>
                    </a:lnTo>
                    <a:cubicBezTo>
                      <a:pt x="747509" y="780805"/>
                      <a:pt x="773755" y="813778"/>
                      <a:pt x="773755" y="852332"/>
                    </a:cubicBezTo>
                    <a:lnTo>
                      <a:pt x="773755" y="872532"/>
                    </a:lnTo>
                    <a:lnTo>
                      <a:pt x="806681" y="872532"/>
                    </a:lnTo>
                    <a:lnTo>
                      <a:pt x="806681" y="852332"/>
                    </a:lnTo>
                    <a:cubicBezTo>
                      <a:pt x="806681" y="798369"/>
                      <a:pt x="769952" y="752189"/>
                      <a:pt x="717357" y="740041"/>
                    </a:cubicBezTo>
                    <a:lnTo>
                      <a:pt x="671440" y="729455"/>
                    </a:lnTo>
                    <a:lnTo>
                      <a:pt x="733867" y="710717"/>
                    </a:lnTo>
                    <a:cubicBezTo>
                      <a:pt x="743449" y="723160"/>
                      <a:pt x="761986" y="740829"/>
                      <a:pt x="790218" y="740829"/>
                    </a:cubicBezTo>
                    <a:cubicBezTo>
                      <a:pt x="818450" y="740829"/>
                      <a:pt x="836987" y="723160"/>
                      <a:pt x="846568" y="710717"/>
                    </a:cubicBezTo>
                    <a:close/>
                    <a:moveTo>
                      <a:pt x="823144" y="686915"/>
                    </a:moveTo>
                    <a:cubicBezTo>
                      <a:pt x="819061" y="693217"/>
                      <a:pt x="807718" y="707903"/>
                      <a:pt x="790218" y="707903"/>
                    </a:cubicBezTo>
                    <a:cubicBezTo>
                      <a:pt x="772685" y="707903"/>
                      <a:pt x="761328" y="693153"/>
                      <a:pt x="757292" y="686915"/>
                    </a:cubicBezTo>
                    <a:lnTo>
                      <a:pt x="757292" y="670123"/>
                    </a:lnTo>
                    <a:cubicBezTo>
                      <a:pt x="767725" y="673249"/>
                      <a:pt x="778778" y="674978"/>
                      <a:pt x="790218" y="674978"/>
                    </a:cubicBezTo>
                    <a:cubicBezTo>
                      <a:pt x="801657" y="674978"/>
                      <a:pt x="812710" y="673249"/>
                      <a:pt x="823144" y="670123"/>
                    </a:cubicBezTo>
                    <a:close/>
                    <a:moveTo>
                      <a:pt x="790218" y="642052"/>
                    </a:moveTo>
                    <a:cubicBezTo>
                      <a:pt x="744832" y="642052"/>
                      <a:pt x="707903" y="605124"/>
                      <a:pt x="707903" y="559738"/>
                    </a:cubicBezTo>
                    <a:lnTo>
                      <a:pt x="707903" y="543275"/>
                    </a:lnTo>
                    <a:lnTo>
                      <a:pt x="717551" y="543275"/>
                    </a:lnTo>
                    <a:cubicBezTo>
                      <a:pt x="731890" y="543275"/>
                      <a:pt x="745589" y="539159"/>
                      <a:pt x="757292" y="531475"/>
                    </a:cubicBezTo>
                    <a:cubicBezTo>
                      <a:pt x="768997" y="539159"/>
                      <a:pt x="782694" y="543275"/>
                      <a:pt x="797036" y="543275"/>
                    </a:cubicBezTo>
                    <a:lnTo>
                      <a:pt x="872532" y="543275"/>
                    </a:lnTo>
                    <a:lnTo>
                      <a:pt x="872532" y="559738"/>
                    </a:lnTo>
                    <a:cubicBezTo>
                      <a:pt x="872532" y="605124"/>
                      <a:pt x="835604" y="642052"/>
                      <a:pt x="790218" y="642052"/>
                    </a:cubicBezTo>
                    <a:close/>
                    <a:moveTo>
                      <a:pt x="790218" y="428035"/>
                    </a:moveTo>
                    <a:cubicBezTo>
                      <a:pt x="835604" y="428035"/>
                      <a:pt x="872532" y="464963"/>
                      <a:pt x="872532" y="510349"/>
                    </a:cubicBezTo>
                    <a:lnTo>
                      <a:pt x="797036" y="510349"/>
                    </a:lnTo>
                    <a:cubicBezTo>
                      <a:pt x="786575" y="510349"/>
                      <a:pt x="776319" y="506106"/>
                      <a:pt x="768931" y="498710"/>
                    </a:cubicBezTo>
                    <a:lnTo>
                      <a:pt x="757292" y="487071"/>
                    </a:lnTo>
                    <a:lnTo>
                      <a:pt x="745653" y="498710"/>
                    </a:lnTo>
                    <a:cubicBezTo>
                      <a:pt x="738265" y="506106"/>
                      <a:pt x="728009" y="510349"/>
                      <a:pt x="717551" y="510349"/>
                    </a:cubicBezTo>
                    <a:lnTo>
                      <a:pt x="707903" y="510349"/>
                    </a:lnTo>
                    <a:cubicBezTo>
                      <a:pt x="707903" y="464963"/>
                      <a:pt x="744832" y="428035"/>
                      <a:pt x="790218" y="428035"/>
                    </a:cubicBezTo>
                    <a:close/>
                    <a:moveTo>
                      <a:pt x="674978" y="478823"/>
                    </a:moveTo>
                    <a:cubicBezTo>
                      <a:pt x="660412" y="467793"/>
                      <a:pt x="642317" y="460960"/>
                      <a:pt x="622760" y="460960"/>
                    </a:cubicBezTo>
                    <a:lnTo>
                      <a:pt x="602840" y="460960"/>
                    </a:lnTo>
                    <a:lnTo>
                      <a:pt x="582590" y="420462"/>
                    </a:lnTo>
                    <a:lnTo>
                      <a:pt x="567076" y="430800"/>
                    </a:lnTo>
                    <a:cubicBezTo>
                      <a:pt x="537463" y="450544"/>
                      <a:pt x="503025" y="460960"/>
                      <a:pt x="467463" y="460960"/>
                    </a:cubicBezTo>
                    <a:lnTo>
                      <a:pt x="397938" y="460960"/>
                    </a:lnTo>
                    <a:cubicBezTo>
                      <a:pt x="378381" y="460960"/>
                      <a:pt x="360286" y="467793"/>
                      <a:pt x="345720" y="478823"/>
                    </a:cubicBezTo>
                    <a:lnTo>
                      <a:pt x="345720" y="454474"/>
                    </a:lnTo>
                    <a:cubicBezTo>
                      <a:pt x="345720" y="367287"/>
                      <a:pt x="416675" y="296332"/>
                      <a:pt x="503863" y="296332"/>
                    </a:cubicBezTo>
                    <a:cubicBezTo>
                      <a:pt x="546104" y="296332"/>
                      <a:pt x="585831" y="312778"/>
                      <a:pt x="615693" y="342642"/>
                    </a:cubicBezTo>
                    <a:lnTo>
                      <a:pt x="633162" y="360109"/>
                    </a:lnTo>
                    <a:lnTo>
                      <a:pt x="636852" y="361348"/>
                    </a:lnTo>
                    <a:cubicBezTo>
                      <a:pt x="659649" y="368951"/>
                      <a:pt x="674978" y="390205"/>
                      <a:pt x="674978" y="414241"/>
                    </a:cubicBezTo>
                    <a:close/>
                    <a:moveTo>
                      <a:pt x="790218" y="32926"/>
                    </a:moveTo>
                    <a:cubicBezTo>
                      <a:pt x="835604" y="32926"/>
                      <a:pt x="872532" y="69855"/>
                      <a:pt x="872532" y="115240"/>
                    </a:cubicBezTo>
                    <a:lnTo>
                      <a:pt x="862887" y="115240"/>
                    </a:lnTo>
                    <a:cubicBezTo>
                      <a:pt x="852427" y="115240"/>
                      <a:pt x="842171" y="110996"/>
                      <a:pt x="834783" y="103600"/>
                    </a:cubicBezTo>
                    <a:lnTo>
                      <a:pt x="823144" y="91961"/>
                    </a:lnTo>
                    <a:lnTo>
                      <a:pt x="811504" y="103600"/>
                    </a:lnTo>
                    <a:cubicBezTo>
                      <a:pt x="804117" y="110996"/>
                      <a:pt x="793860" y="115240"/>
                      <a:pt x="783402" y="115240"/>
                    </a:cubicBezTo>
                    <a:lnTo>
                      <a:pt x="707903" y="115240"/>
                    </a:lnTo>
                    <a:cubicBezTo>
                      <a:pt x="707903" y="69855"/>
                      <a:pt x="744832" y="32926"/>
                      <a:pt x="790218" y="32926"/>
                    </a:cubicBezTo>
                    <a:close/>
                    <a:moveTo>
                      <a:pt x="707903" y="164629"/>
                    </a:moveTo>
                    <a:lnTo>
                      <a:pt x="707903" y="148166"/>
                    </a:lnTo>
                    <a:lnTo>
                      <a:pt x="783402" y="148166"/>
                    </a:lnTo>
                    <a:cubicBezTo>
                      <a:pt x="797741" y="148166"/>
                      <a:pt x="811441" y="144050"/>
                      <a:pt x="823144" y="136365"/>
                    </a:cubicBezTo>
                    <a:cubicBezTo>
                      <a:pt x="834849" y="144050"/>
                      <a:pt x="848546" y="148166"/>
                      <a:pt x="862887" y="148166"/>
                    </a:cubicBezTo>
                    <a:lnTo>
                      <a:pt x="872532" y="148166"/>
                    </a:lnTo>
                    <a:lnTo>
                      <a:pt x="872532" y="164629"/>
                    </a:lnTo>
                    <a:cubicBezTo>
                      <a:pt x="872532" y="210015"/>
                      <a:pt x="835604" y="246943"/>
                      <a:pt x="790218" y="246943"/>
                    </a:cubicBezTo>
                    <a:cubicBezTo>
                      <a:pt x="744832" y="246943"/>
                      <a:pt x="707903" y="210015"/>
                      <a:pt x="707903" y="164629"/>
                    </a:cubicBezTo>
                    <a:close/>
                    <a:moveTo>
                      <a:pt x="790218" y="312795"/>
                    </a:moveTo>
                    <a:cubicBezTo>
                      <a:pt x="772685" y="312795"/>
                      <a:pt x="761328" y="298044"/>
                      <a:pt x="757292" y="291806"/>
                    </a:cubicBezTo>
                    <a:lnTo>
                      <a:pt x="757292" y="275014"/>
                    </a:lnTo>
                    <a:cubicBezTo>
                      <a:pt x="767725" y="278140"/>
                      <a:pt x="778778" y="279869"/>
                      <a:pt x="790218" y="279869"/>
                    </a:cubicBezTo>
                    <a:cubicBezTo>
                      <a:pt x="801657" y="279869"/>
                      <a:pt x="812710" y="278140"/>
                      <a:pt x="823144" y="275014"/>
                    </a:cubicBezTo>
                    <a:lnTo>
                      <a:pt x="823144" y="291790"/>
                    </a:lnTo>
                    <a:cubicBezTo>
                      <a:pt x="819061" y="298108"/>
                      <a:pt x="807718" y="312795"/>
                      <a:pt x="790218" y="312795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66" name="任意多边形: 形状 165"/>
              <p:cNvSpPr/>
              <p:nvPr/>
            </p:nvSpPr>
            <p:spPr>
              <a:xfrm>
                <a:off x="5277994" y="818148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67" name="任意多边形: 形状 166"/>
              <p:cNvSpPr/>
              <p:nvPr/>
            </p:nvSpPr>
            <p:spPr>
              <a:xfrm>
                <a:off x="5277994" y="883999"/>
                <a:ext cx="32925" cy="181091"/>
              </a:xfrm>
              <a:custGeom>
                <a:avLst/>
                <a:gdLst>
                  <a:gd name="connsiteX0" fmla="*/ 0 w 32925"/>
                  <a:gd name="connsiteY0" fmla="*/ 0 h 181091"/>
                  <a:gd name="connsiteX1" fmla="*/ 32926 w 32925"/>
                  <a:gd name="connsiteY1" fmla="*/ 0 h 181091"/>
                  <a:gd name="connsiteX2" fmla="*/ 32926 w 32925"/>
                  <a:gd name="connsiteY2" fmla="*/ 181092 h 181091"/>
                  <a:gd name="connsiteX3" fmla="*/ 0 w 32925"/>
                  <a:gd name="connsiteY3" fmla="*/ 181092 h 18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181091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181092"/>
                    </a:lnTo>
                    <a:lnTo>
                      <a:pt x="0" y="181092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68" name="任意多边形: 形状 167"/>
              <p:cNvSpPr/>
              <p:nvPr/>
            </p:nvSpPr>
            <p:spPr>
              <a:xfrm>
                <a:off x="5508474" y="818148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69" name="任意多边形: 形状 168"/>
              <p:cNvSpPr/>
              <p:nvPr/>
            </p:nvSpPr>
            <p:spPr>
              <a:xfrm>
                <a:off x="5508474" y="883999"/>
                <a:ext cx="32925" cy="181091"/>
              </a:xfrm>
              <a:custGeom>
                <a:avLst/>
                <a:gdLst>
                  <a:gd name="connsiteX0" fmla="*/ 0 w 32925"/>
                  <a:gd name="connsiteY0" fmla="*/ 0 h 181091"/>
                  <a:gd name="connsiteX1" fmla="*/ 32926 w 32925"/>
                  <a:gd name="connsiteY1" fmla="*/ 0 h 181091"/>
                  <a:gd name="connsiteX2" fmla="*/ 32926 w 32925"/>
                  <a:gd name="connsiteY2" fmla="*/ 181092 h 181091"/>
                  <a:gd name="connsiteX3" fmla="*/ 0 w 32925"/>
                  <a:gd name="connsiteY3" fmla="*/ 181092 h 18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181091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181092"/>
                    </a:lnTo>
                    <a:lnTo>
                      <a:pt x="0" y="181092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70" name="任意多边形: 形状 169"/>
              <p:cNvSpPr/>
              <p:nvPr/>
            </p:nvSpPr>
            <p:spPr>
              <a:xfrm>
                <a:off x="5343845" y="883999"/>
                <a:ext cx="32925" cy="115240"/>
              </a:xfrm>
              <a:custGeom>
                <a:avLst/>
                <a:gdLst>
                  <a:gd name="connsiteX0" fmla="*/ 0 w 32925"/>
                  <a:gd name="connsiteY0" fmla="*/ 0 h 115240"/>
                  <a:gd name="connsiteX1" fmla="*/ 32926 w 32925"/>
                  <a:gd name="connsiteY1" fmla="*/ 0 h 115240"/>
                  <a:gd name="connsiteX2" fmla="*/ 32926 w 32925"/>
                  <a:gd name="connsiteY2" fmla="*/ 115240 h 115240"/>
                  <a:gd name="connsiteX3" fmla="*/ 0 w 32925"/>
                  <a:gd name="connsiteY3" fmla="*/ 115240 h 115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115240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115240"/>
                    </a:lnTo>
                    <a:lnTo>
                      <a:pt x="0" y="115240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71" name="任意多边形: 形状 170"/>
              <p:cNvSpPr/>
              <p:nvPr/>
            </p:nvSpPr>
            <p:spPr>
              <a:xfrm>
                <a:off x="5343845" y="1032165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72" name="任意多边形: 形状 171"/>
              <p:cNvSpPr/>
              <p:nvPr/>
            </p:nvSpPr>
            <p:spPr>
              <a:xfrm>
                <a:off x="5442622" y="883999"/>
                <a:ext cx="32925" cy="115240"/>
              </a:xfrm>
              <a:custGeom>
                <a:avLst/>
                <a:gdLst>
                  <a:gd name="connsiteX0" fmla="*/ 0 w 32925"/>
                  <a:gd name="connsiteY0" fmla="*/ 0 h 115240"/>
                  <a:gd name="connsiteX1" fmla="*/ 32926 w 32925"/>
                  <a:gd name="connsiteY1" fmla="*/ 0 h 115240"/>
                  <a:gd name="connsiteX2" fmla="*/ 32926 w 32925"/>
                  <a:gd name="connsiteY2" fmla="*/ 115240 h 115240"/>
                  <a:gd name="connsiteX3" fmla="*/ 0 w 32925"/>
                  <a:gd name="connsiteY3" fmla="*/ 115240 h 115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115240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115240"/>
                    </a:lnTo>
                    <a:lnTo>
                      <a:pt x="0" y="115240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73" name="任意多边形: 形状 172"/>
              <p:cNvSpPr/>
              <p:nvPr/>
            </p:nvSpPr>
            <p:spPr>
              <a:xfrm>
                <a:off x="5442622" y="1032165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  <p:sp>
          <p:nvSpPr>
            <p:cNvPr id="223" name="文本框 222"/>
            <p:cNvSpPr txBox="1"/>
            <p:nvPr/>
          </p:nvSpPr>
          <p:spPr>
            <a:xfrm>
              <a:off x="8611589" y="3283419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關鍵字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9500666" y="2643586"/>
            <a:ext cx="609600" cy="885578"/>
            <a:chOff x="9600206" y="2643586"/>
            <a:chExt cx="609600" cy="885578"/>
          </a:xfrm>
        </p:grpSpPr>
        <p:sp>
          <p:nvSpPr>
            <p:cNvPr id="242" name="椭圆 241"/>
            <p:cNvSpPr/>
            <p:nvPr/>
          </p:nvSpPr>
          <p:spPr>
            <a:xfrm>
              <a:off x="9630032" y="2643586"/>
              <a:ext cx="549947" cy="549946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pSp>
          <p:nvGrpSpPr>
            <p:cNvPr id="174" name="图形 10"/>
            <p:cNvGrpSpPr/>
            <p:nvPr/>
          </p:nvGrpSpPr>
          <p:grpSpPr>
            <a:xfrm>
              <a:off x="9762329" y="2775884"/>
              <a:ext cx="285354" cy="285352"/>
              <a:chOff x="6271955" y="818148"/>
              <a:chExt cx="1020698" cy="1020698"/>
            </a:xfrm>
          </p:grpSpPr>
          <p:sp>
            <p:nvSpPr>
              <p:cNvPr id="175" name="任意多边形: 形状 174"/>
              <p:cNvSpPr/>
              <p:nvPr/>
            </p:nvSpPr>
            <p:spPr>
              <a:xfrm>
                <a:off x="6716452" y="900462"/>
                <a:ext cx="131702" cy="131702"/>
              </a:xfrm>
              <a:custGeom>
                <a:avLst/>
                <a:gdLst>
                  <a:gd name="connsiteX0" fmla="*/ 65851 w 131702"/>
                  <a:gd name="connsiteY0" fmla="*/ 131703 h 131702"/>
                  <a:gd name="connsiteX1" fmla="*/ 131703 w 131702"/>
                  <a:gd name="connsiteY1" fmla="*/ 65851 h 131702"/>
                  <a:gd name="connsiteX2" fmla="*/ 65851 w 131702"/>
                  <a:gd name="connsiteY2" fmla="*/ 0 h 131702"/>
                  <a:gd name="connsiteX3" fmla="*/ 0 w 131702"/>
                  <a:gd name="connsiteY3" fmla="*/ 65851 h 131702"/>
                  <a:gd name="connsiteX4" fmla="*/ 65851 w 131702"/>
                  <a:gd name="connsiteY4" fmla="*/ 131703 h 131702"/>
                  <a:gd name="connsiteX5" fmla="*/ 65851 w 131702"/>
                  <a:gd name="connsiteY5" fmla="*/ 32926 h 131702"/>
                  <a:gd name="connsiteX6" fmla="*/ 98777 w 131702"/>
                  <a:gd name="connsiteY6" fmla="*/ 65851 h 131702"/>
                  <a:gd name="connsiteX7" fmla="*/ 65851 w 131702"/>
                  <a:gd name="connsiteY7" fmla="*/ 98777 h 131702"/>
                  <a:gd name="connsiteX8" fmla="*/ 32926 w 131702"/>
                  <a:gd name="connsiteY8" fmla="*/ 65851 h 131702"/>
                  <a:gd name="connsiteX9" fmla="*/ 65851 w 131702"/>
                  <a:gd name="connsiteY9" fmla="*/ 32926 h 131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1702" h="131702">
                    <a:moveTo>
                      <a:pt x="65851" y="131703"/>
                    </a:moveTo>
                    <a:cubicBezTo>
                      <a:pt x="102169" y="131703"/>
                      <a:pt x="131703" y="102169"/>
                      <a:pt x="131703" y="65851"/>
                    </a:cubicBezTo>
                    <a:cubicBezTo>
                      <a:pt x="131703" y="29534"/>
                      <a:pt x="102169" y="0"/>
                      <a:pt x="65851" y="0"/>
                    </a:cubicBezTo>
                    <a:cubicBezTo>
                      <a:pt x="29534" y="0"/>
                      <a:pt x="0" y="29534"/>
                      <a:pt x="0" y="65851"/>
                    </a:cubicBezTo>
                    <a:cubicBezTo>
                      <a:pt x="0" y="102169"/>
                      <a:pt x="29534" y="131703"/>
                      <a:pt x="65851" y="131703"/>
                    </a:cubicBezTo>
                    <a:close/>
                    <a:moveTo>
                      <a:pt x="65851" y="32926"/>
                    </a:moveTo>
                    <a:cubicBezTo>
                      <a:pt x="84010" y="32926"/>
                      <a:pt x="98777" y="47693"/>
                      <a:pt x="98777" y="65851"/>
                    </a:cubicBezTo>
                    <a:cubicBezTo>
                      <a:pt x="98777" y="84010"/>
                      <a:pt x="84010" y="98777"/>
                      <a:pt x="65851" y="98777"/>
                    </a:cubicBezTo>
                    <a:cubicBezTo>
                      <a:pt x="47693" y="98777"/>
                      <a:pt x="32926" y="84010"/>
                      <a:pt x="32926" y="65851"/>
                    </a:cubicBezTo>
                    <a:cubicBezTo>
                      <a:pt x="32926" y="47693"/>
                      <a:pt x="47693" y="32926"/>
                      <a:pt x="65851" y="32926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76" name="任意多边形: 形状 175"/>
              <p:cNvSpPr/>
              <p:nvPr/>
            </p:nvSpPr>
            <p:spPr>
              <a:xfrm>
                <a:off x="6271955" y="1295571"/>
                <a:ext cx="1020698" cy="543274"/>
              </a:xfrm>
              <a:custGeom>
                <a:avLst/>
                <a:gdLst>
                  <a:gd name="connsiteX0" fmla="*/ 962041 w 1020698"/>
                  <a:gd name="connsiteY0" fmla="*/ 315873 h 543274"/>
                  <a:gd name="connsiteX1" fmla="*/ 856069 w 1020698"/>
                  <a:gd name="connsiteY1" fmla="*/ 284081 h 543274"/>
                  <a:gd name="connsiteX2" fmla="*/ 856069 w 1020698"/>
                  <a:gd name="connsiteY2" fmla="*/ 259089 h 543274"/>
                  <a:gd name="connsiteX3" fmla="*/ 905458 w 1020698"/>
                  <a:gd name="connsiteY3" fmla="*/ 164629 h 543274"/>
                  <a:gd name="connsiteX4" fmla="*/ 905458 w 1020698"/>
                  <a:gd name="connsiteY4" fmla="*/ 115240 h 543274"/>
                  <a:gd name="connsiteX5" fmla="*/ 790218 w 1020698"/>
                  <a:gd name="connsiteY5" fmla="*/ 0 h 543274"/>
                  <a:gd name="connsiteX6" fmla="*/ 674978 w 1020698"/>
                  <a:gd name="connsiteY6" fmla="*/ 115240 h 543274"/>
                  <a:gd name="connsiteX7" fmla="*/ 674978 w 1020698"/>
                  <a:gd name="connsiteY7" fmla="*/ 164629 h 543274"/>
                  <a:gd name="connsiteX8" fmla="*/ 724366 w 1020698"/>
                  <a:gd name="connsiteY8" fmla="*/ 259089 h 543274"/>
                  <a:gd name="connsiteX9" fmla="*/ 724366 w 1020698"/>
                  <a:gd name="connsiteY9" fmla="*/ 284081 h 543274"/>
                  <a:gd name="connsiteX10" fmla="*/ 650283 w 1020698"/>
                  <a:gd name="connsiteY10" fmla="*/ 306308 h 543274"/>
                  <a:gd name="connsiteX11" fmla="*/ 576201 w 1020698"/>
                  <a:gd name="connsiteY11" fmla="*/ 284081 h 543274"/>
                  <a:gd name="connsiteX12" fmla="*/ 576201 w 1020698"/>
                  <a:gd name="connsiteY12" fmla="*/ 259089 h 543274"/>
                  <a:gd name="connsiteX13" fmla="*/ 625589 w 1020698"/>
                  <a:gd name="connsiteY13" fmla="*/ 164629 h 543274"/>
                  <a:gd name="connsiteX14" fmla="*/ 625589 w 1020698"/>
                  <a:gd name="connsiteY14" fmla="*/ 115240 h 543274"/>
                  <a:gd name="connsiteX15" fmla="*/ 510349 w 1020698"/>
                  <a:gd name="connsiteY15" fmla="*/ 0 h 543274"/>
                  <a:gd name="connsiteX16" fmla="*/ 395109 w 1020698"/>
                  <a:gd name="connsiteY16" fmla="*/ 115240 h 543274"/>
                  <a:gd name="connsiteX17" fmla="*/ 395109 w 1020698"/>
                  <a:gd name="connsiteY17" fmla="*/ 164629 h 543274"/>
                  <a:gd name="connsiteX18" fmla="*/ 444498 w 1020698"/>
                  <a:gd name="connsiteY18" fmla="*/ 259089 h 543274"/>
                  <a:gd name="connsiteX19" fmla="*/ 444498 w 1020698"/>
                  <a:gd name="connsiteY19" fmla="*/ 284081 h 543274"/>
                  <a:gd name="connsiteX20" fmla="*/ 370415 w 1020698"/>
                  <a:gd name="connsiteY20" fmla="*/ 306308 h 543274"/>
                  <a:gd name="connsiteX21" fmla="*/ 296332 w 1020698"/>
                  <a:gd name="connsiteY21" fmla="*/ 284081 h 543274"/>
                  <a:gd name="connsiteX22" fmla="*/ 296332 w 1020698"/>
                  <a:gd name="connsiteY22" fmla="*/ 259089 h 543274"/>
                  <a:gd name="connsiteX23" fmla="*/ 345720 w 1020698"/>
                  <a:gd name="connsiteY23" fmla="*/ 164629 h 543274"/>
                  <a:gd name="connsiteX24" fmla="*/ 345720 w 1020698"/>
                  <a:gd name="connsiteY24" fmla="*/ 115240 h 543274"/>
                  <a:gd name="connsiteX25" fmla="*/ 230480 w 1020698"/>
                  <a:gd name="connsiteY25" fmla="*/ 0 h 543274"/>
                  <a:gd name="connsiteX26" fmla="*/ 115240 w 1020698"/>
                  <a:gd name="connsiteY26" fmla="*/ 115240 h 543274"/>
                  <a:gd name="connsiteX27" fmla="*/ 115240 w 1020698"/>
                  <a:gd name="connsiteY27" fmla="*/ 164629 h 543274"/>
                  <a:gd name="connsiteX28" fmla="*/ 164629 w 1020698"/>
                  <a:gd name="connsiteY28" fmla="*/ 259089 h 543274"/>
                  <a:gd name="connsiteX29" fmla="*/ 164629 w 1020698"/>
                  <a:gd name="connsiteY29" fmla="*/ 284081 h 543274"/>
                  <a:gd name="connsiteX30" fmla="*/ 58657 w 1020698"/>
                  <a:gd name="connsiteY30" fmla="*/ 315873 h 543274"/>
                  <a:gd name="connsiteX31" fmla="*/ 0 w 1020698"/>
                  <a:gd name="connsiteY31" fmla="*/ 394716 h 543274"/>
                  <a:gd name="connsiteX32" fmla="*/ 0 w 1020698"/>
                  <a:gd name="connsiteY32" fmla="*/ 543275 h 543274"/>
                  <a:gd name="connsiteX33" fmla="*/ 1020698 w 1020698"/>
                  <a:gd name="connsiteY33" fmla="*/ 543275 h 543274"/>
                  <a:gd name="connsiteX34" fmla="*/ 1020698 w 1020698"/>
                  <a:gd name="connsiteY34" fmla="*/ 394716 h 543274"/>
                  <a:gd name="connsiteX35" fmla="*/ 962041 w 1020698"/>
                  <a:gd name="connsiteY35" fmla="*/ 315873 h 543274"/>
                  <a:gd name="connsiteX36" fmla="*/ 790218 w 1020698"/>
                  <a:gd name="connsiteY36" fmla="*/ 32926 h 543274"/>
                  <a:gd name="connsiteX37" fmla="*/ 870867 w 1020698"/>
                  <a:gd name="connsiteY37" fmla="*/ 98777 h 543274"/>
                  <a:gd name="connsiteX38" fmla="*/ 827027 w 1020698"/>
                  <a:gd name="connsiteY38" fmla="*/ 98777 h 543274"/>
                  <a:gd name="connsiteX39" fmla="*/ 764647 w 1020698"/>
                  <a:gd name="connsiteY39" fmla="*/ 84043 h 543274"/>
                  <a:gd name="connsiteX40" fmla="*/ 754028 w 1020698"/>
                  <a:gd name="connsiteY40" fmla="*/ 78746 h 543274"/>
                  <a:gd name="connsiteX41" fmla="*/ 745636 w 1020698"/>
                  <a:gd name="connsiteY41" fmla="*/ 87138 h 543274"/>
                  <a:gd name="connsiteX42" fmla="*/ 717551 w 1020698"/>
                  <a:gd name="connsiteY42" fmla="*/ 98777 h 543274"/>
                  <a:gd name="connsiteX43" fmla="*/ 709568 w 1020698"/>
                  <a:gd name="connsiteY43" fmla="*/ 98777 h 543274"/>
                  <a:gd name="connsiteX44" fmla="*/ 790218 w 1020698"/>
                  <a:gd name="connsiteY44" fmla="*/ 32926 h 543274"/>
                  <a:gd name="connsiteX45" fmla="*/ 707903 w 1020698"/>
                  <a:gd name="connsiteY45" fmla="*/ 164629 h 543274"/>
                  <a:gd name="connsiteX46" fmla="*/ 707903 w 1020698"/>
                  <a:gd name="connsiteY46" fmla="*/ 131703 h 543274"/>
                  <a:gd name="connsiteX47" fmla="*/ 717551 w 1020698"/>
                  <a:gd name="connsiteY47" fmla="*/ 131703 h 543274"/>
                  <a:gd name="connsiteX48" fmla="*/ 759912 w 1020698"/>
                  <a:gd name="connsiteY48" fmla="*/ 118086 h 543274"/>
                  <a:gd name="connsiteX49" fmla="*/ 827027 w 1020698"/>
                  <a:gd name="connsiteY49" fmla="*/ 131703 h 543274"/>
                  <a:gd name="connsiteX50" fmla="*/ 872532 w 1020698"/>
                  <a:gd name="connsiteY50" fmla="*/ 131703 h 543274"/>
                  <a:gd name="connsiteX51" fmla="*/ 872532 w 1020698"/>
                  <a:gd name="connsiteY51" fmla="*/ 164629 h 543274"/>
                  <a:gd name="connsiteX52" fmla="*/ 831359 w 1020698"/>
                  <a:gd name="connsiteY52" fmla="*/ 235849 h 543274"/>
                  <a:gd name="connsiteX53" fmla="*/ 823144 w 1020698"/>
                  <a:gd name="connsiteY53" fmla="*/ 240609 h 543274"/>
                  <a:gd name="connsiteX54" fmla="*/ 823144 w 1020698"/>
                  <a:gd name="connsiteY54" fmla="*/ 287522 h 543274"/>
                  <a:gd name="connsiteX55" fmla="*/ 790218 w 1020698"/>
                  <a:gd name="connsiteY55" fmla="*/ 309467 h 543274"/>
                  <a:gd name="connsiteX56" fmla="*/ 757292 w 1020698"/>
                  <a:gd name="connsiteY56" fmla="*/ 287522 h 543274"/>
                  <a:gd name="connsiteX57" fmla="*/ 757292 w 1020698"/>
                  <a:gd name="connsiteY57" fmla="*/ 240609 h 543274"/>
                  <a:gd name="connsiteX58" fmla="*/ 749077 w 1020698"/>
                  <a:gd name="connsiteY58" fmla="*/ 235849 h 543274"/>
                  <a:gd name="connsiteX59" fmla="*/ 707903 w 1020698"/>
                  <a:gd name="connsiteY59" fmla="*/ 164629 h 543274"/>
                  <a:gd name="connsiteX60" fmla="*/ 510349 w 1020698"/>
                  <a:gd name="connsiteY60" fmla="*/ 32926 h 543274"/>
                  <a:gd name="connsiteX61" fmla="*/ 590999 w 1020698"/>
                  <a:gd name="connsiteY61" fmla="*/ 98777 h 543274"/>
                  <a:gd name="connsiteX62" fmla="*/ 547158 w 1020698"/>
                  <a:gd name="connsiteY62" fmla="*/ 98777 h 543274"/>
                  <a:gd name="connsiteX63" fmla="*/ 484778 w 1020698"/>
                  <a:gd name="connsiteY63" fmla="*/ 84043 h 543274"/>
                  <a:gd name="connsiteX64" fmla="*/ 474160 w 1020698"/>
                  <a:gd name="connsiteY64" fmla="*/ 78746 h 543274"/>
                  <a:gd name="connsiteX65" fmla="*/ 465768 w 1020698"/>
                  <a:gd name="connsiteY65" fmla="*/ 87138 h 543274"/>
                  <a:gd name="connsiteX66" fmla="*/ 437682 w 1020698"/>
                  <a:gd name="connsiteY66" fmla="*/ 98777 h 543274"/>
                  <a:gd name="connsiteX67" fmla="*/ 429699 w 1020698"/>
                  <a:gd name="connsiteY67" fmla="*/ 98777 h 543274"/>
                  <a:gd name="connsiteX68" fmla="*/ 510349 w 1020698"/>
                  <a:gd name="connsiteY68" fmla="*/ 32926 h 543274"/>
                  <a:gd name="connsiteX69" fmla="*/ 428035 w 1020698"/>
                  <a:gd name="connsiteY69" fmla="*/ 164629 h 543274"/>
                  <a:gd name="connsiteX70" fmla="*/ 428035 w 1020698"/>
                  <a:gd name="connsiteY70" fmla="*/ 131703 h 543274"/>
                  <a:gd name="connsiteX71" fmla="*/ 437682 w 1020698"/>
                  <a:gd name="connsiteY71" fmla="*/ 131703 h 543274"/>
                  <a:gd name="connsiteX72" fmla="*/ 480043 w 1020698"/>
                  <a:gd name="connsiteY72" fmla="*/ 118086 h 543274"/>
                  <a:gd name="connsiteX73" fmla="*/ 547158 w 1020698"/>
                  <a:gd name="connsiteY73" fmla="*/ 131703 h 543274"/>
                  <a:gd name="connsiteX74" fmla="*/ 592663 w 1020698"/>
                  <a:gd name="connsiteY74" fmla="*/ 131703 h 543274"/>
                  <a:gd name="connsiteX75" fmla="*/ 592663 w 1020698"/>
                  <a:gd name="connsiteY75" fmla="*/ 164629 h 543274"/>
                  <a:gd name="connsiteX76" fmla="*/ 551490 w 1020698"/>
                  <a:gd name="connsiteY76" fmla="*/ 235849 h 543274"/>
                  <a:gd name="connsiteX77" fmla="*/ 543275 w 1020698"/>
                  <a:gd name="connsiteY77" fmla="*/ 240609 h 543274"/>
                  <a:gd name="connsiteX78" fmla="*/ 543275 w 1020698"/>
                  <a:gd name="connsiteY78" fmla="*/ 287522 h 543274"/>
                  <a:gd name="connsiteX79" fmla="*/ 510349 w 1020698"/>
                  <a:gd name="connsiteY79" fmla="*/ 309467 h 543274"/>
                  <a:gd name="connsiteX80" fmla="*/ 477423 w 1020698"/>
                  <a:gd name="connsiteY80" fmla="*/ 287522 h 543274"/>
                  <a:gd name="connsiteX81" fmla="*/ 477423 w 1020698"/>
                  <a:gd name="connsiteY81" fmla="*/ 240609 h 543274"/>
                  <a:gd name="connsiteX82" fmla="*/ 469208 w 1020698"/>
                  <a:gd name="connsiteY82" fmla="*/ 235849 h 543274"/>
                  <a:gd name="connsiteX83" fmla="*/ 428035 w 1020698"/>
                  <a:gd name="connsiteY83" fmla="*/ 164629 h 543274"/>
                  <a:gd name="connsiteX84" fmla="*/ 458275 w 1020698"/>
                  <a:gd name="connsiteY84" fmla="*/ 314322 h 543274"/>
                  <a:gd name="connsiteX85" fmla="*/ 510349 w 1020698"/>
                  <a:gd name="connsiteY85" fmla="*/ 349048 h 543274"/>
                  <a:gd name="connsiteX86" fmla="*/ 562423 w 1020698"/>
                  <a:gd name="connsiteY86" fmla="*/ 314322 h 543274"/>
                  <a:gd name="connsiteX87" fmla="*/ 672704 w 1020698"/>
                  <a:gd name="connsiteY87" fmla="*/ 347400 h 543274"/>
                  <a:gd name="connsiteX88" fmla="*/ 707903 w 1020698"/>
                  <a:gd name="connsiteY88" fmla="*/ 394716 h 543274"/>
                  <a:gd name="connsiteX89" fmla="*/ 707903 w 1020698"/>
                  <a:gd name="connsiteY89" fmla="*/ 510349 h 543274"/>
                  <a:gd name="connsiteX90" fmla="*/ 312795 w 1020698"/>
                  <a:gd name="connsiteY90" fmla="*/ 510349 h 543274"/>
                  <a:gd name="connsiteX91" fmla="*/ 312795 w 1020698"/>
                  <a:gd name="connsiteY91" fmla="*/ 394716 h 543274"/>
                  <a:gd name="connsiteX92" fmla="*/ 347994 w 1020698"/>
                  <a:gd name="connsiteY92" fmla="*/ 347400 h 543274"/>
                  <a:gd name="connsiteX93" fmla="*/ 230480 w 1020698"/>
                  <a:gd name="connsiteY93" fmla="*/ 32926 h 543274"/>
                  <a:gd name="connsiteX94" fmla="*/ 311130 w 1020698"/>
                  <a:gd name="connsiteY94" fmla="*/ 98777 h 543274"/>
                  <a:gd name="connsiteX95" fmla="*/ 303149 w 1020698"/>
                  <a:gd name="connsiteY95" fmla="*/ 98777 h 543274"/>
                  <a:gd name="connsiteX96" fmla="*/ 275045 w 1020698"/>
                  <a:gd name="connsiteY96" fmla="*/ 87138 h 543274"/>
                  <a:gd name="connsiteX97" fmla="*/ 266645 w 1020698"/>
                  <a:gd name="connsiteY97" fmla="*/ 78746 h 543274"/>
                  <a:gd name="connsiteX98" fmla="*/ 256026 w 1020698"/>
                  <a:gd name="connsiteY98" fmla="*/ 84043 h 543274"/>
                  <a:gd name="connsiteX99" fmla="*/ 193672 w 1020698"/>
                  <a:gd name="connsiteY99" fmla="*/ 98777 h 543274"/>
                  <a:gd name="connsiteX100" fmla="*/ 149830 w 1020698"/>
                  <a:gd name="connsiteY100" fmla="*/ 98777 h 543274"/>
                  <a:gd name="connsiteX101" fmla="*/ 230480 w 1020698"/>
                  <a:gd name="connsiteY101" fmla="*/ 32926 h 543274"/>
                  <a:gd name="connsiteX102" fmla="*/ 148166 w 1020698"/>
                  <a:gd name="connsiteY102" fmla="*/ 164629 h 543274"/>
                  <a:gd name="connsiteX103" fmla="*/ 148166 w 1020698"/>
                  <a:gd name="connsiteY103" fmla="*/ 131703 h 543274"/>
                  <a:gd name="connsiteX104" fmla="*/ 193672 w 1020698"/>
                  <a:gd name="connsiteY104" fmla="*/ 131703 h 543274"/>
                  <a:gd name="connsiteX105" fmla="*/ 260786 w 1020698"/>
                  <a:gd name="connsiteY105" fmla="*/ 118086 h 543274"/>
                  <a:gd name="connsiteX106" fmla="*/ 303149 w 1020698"/>
                  <a:gd name="connsiteY106" fmla="*/ 131703 h 543274"/>
                  <a:gd name="connsiteX107" fmla="*/ 312795 w 1020698"/>
                  <a:gd name="connsiteY107" fmla="*/ 131703 h 543274"/>
                  <a:gd name="connsiteX108" fmla="*/ 312795 w 1020698"/>
                  <a:gd name="connsiteY108" fmla="*/ 164629 h 543274"/>
                  <a:gd name="connsiteX109" fmla="*/ 271621 w 1020698"/>
                  <a:gd name="connsiteY109" fmla="*/ 235849 h 543274"/>
                  <a:gd name="connsiteX110" fmla="*/ 263406 w 1020698"/>
                  <a:gd name="connsiteY110" fmla="*/ 240609 h 543274"/>
                  <a:gd name="connsiteX111" fmla="*/ 263406 w 1020698"/>
                  <a:gd name="connsiteY111" fmla="*/ 287522 h 543274"/>
                  <a:gd name="connsiteX112" fmla="*/ 230480 w 1020698"/>
                  <a:gd name="connsiteY112" fmla="*/ 309467 h 543274"/>
                  <a:gd name="connsiteX113" fmla="*/ 197554 w 1020698"/>
                  <a:gd name="connsiteY113" fmla="*/ 287522 h 543274"/>
                  <a:gd name="connsiteX114" fmla="*/ 197554 w 1020698"/>
                  <a:gd name="connsiteY114" fmla="*/ 240609 h 543274"/>
                  <a:gd name="connsiteX115" fmla="*/ 189339 w 1020698"/>
                  <a:gd name="connsiteY115" fmla="*/ 235849 h 543274"/>
                  <a:gd name="connsiteX116" fmla="*/ 148166 w 1020698"/>
                  <a:gd name="connsiteY116" fmla="*/ 164629 h 543274"/>
                  <a:gd name="connsiteX117" fmla="*/ 32926 w 1020698"/>
                  <a:gd name="connsiteY117" fmla="*/ 394716 h 543274"/>
                  <a:gd name="connsiteX118" fmla="*/ 68126 w 1020698"/>
                  <a:gd name="connsiteY118" fmla="*/ 347400 h 543274"/>
                  <a:gd name="connsiteX119" fmla="*/ 178407 w 1020698"/>
                  <a:gd name="connsiteY119" fmla="*/ 314305 h 543274"/>
                  <a:gd name="connsiteX120" fmla="*/ 230480 w 1020698"/>
                  <a:gd name="connsiteY120" fmla="*/ 349048 h 543274"/>
                  <a:gd name="connsiteX121" fmla="*/ 282554 w 1020698"/>
                  <a:gd name="connsiteY121" fmla="*/ 314322 h 543274"/>
                  <a:gd name="connsiteX122" fmla="*/ 318559 w 1020698"/>
                  <a:gd name="connsiteY122" fmla="*/ 325125 h 543274"/>
                  <a:gd name="connsiteX123" fmla="*/ 279869 w 1020698"/>
                  <a:gd name="connsiteY123" fmla="*/ 394716 h 543274"/>
                  <a:gd name="connsiteX124" fmla="*/ 279869 w 1020698"/>
                  <a:gd name="connsiteY124" fmla="*/ 510349 h 543274"/>
                  <a:gd name="connsiteX125" fmla="*/ 32926 w 1020698"/>
                  <a:gd name="connsiteY125" fmla="*/ 510349 h 543274"/>
                  <a:gd name="connsiteX126" fmla="*/ 987772 w 1020698"/>
                  <a:gd name="connsiteY126" fmla="*/ 510349 h 543274"/>
                  <a:gd name="connsiteX127" fmla="*/ 740829 w 1020698"/>
                  <a:gd name="connsiteY127" fmla="*/ 510349 h 543274"/>
                  <a:gd name="connsiteX128" fmla="*/ 740829 w 1020698"/>
                  <a:gd name="connsiteY128" fmla="*/ 394716 h 543274"/>
                  <a:gd name="connsiteX129" fmla="*/ 702139 w 1020698"/>
                  <a:gd name="connsiteY129" fmla="*/ 325125 h 543274"/>
                  <a:gd name="connsiteX130" fmla="*/ 738144 w 1020698"/>
                  <a:gd name="connsiteY130" fmla="*/ 314322 h 543274"/>
                  <a:gd name="connsiteX131" fmla="*/ 790218 w 1020698"/>
                  <a:gd name="connsiteY131" fmla="*/ 349048 h 543274"/>
                  <a:gd name="connsiteX132" fmla="*/ 842292 w 1020698"/>
                  <a:gd name="connsiteY132" fmla="*/ 314322 h 543274"/>
                  <a:gd name="connsiteX133" fmla="*/ 952573 w 1020698"/>
                  <a:gd name="connsiteY133" fmla="*/ 347400 h 543274"/>
                  <a:gd name="connsiteX134" fmla="*/ 987772 w 1020698"/>
                  <a:gd name="connsiteY134" fmla="*/ 394716 h 54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1020698" h="543274">
                    <a:moveTo>
                      <a:pt x="962041" y="315873"/>
                    </a:moveTo>
                    <a:lnTo>
                      <a:pt x="856069" y="284081"/>
                    </a:lnTo>
                    <a:lnTo>
                      <a:pt x="856069" y="259089"/>
                    </a:lnTo>
                    <a:cubicBezTo>
                      <a:pt x="886752" y="237658"/>
                      <a:pt x="905458" y="202281"/>
                      <a:pt x="905458" y="164629"/>
                    </a:cubicBezTo>
                    <a:lnTo>
                      <a:pt x="905458" y="115240"/>
                    </a:lnTo>
                    <a:cubicBezTo>
                      <a:pt x="905458" y="51695"/>
                      <a:pt x="853762" y="0"/>
                      <a:pt x="790218" y="0"/>
                    </a:cubicBezTo>
                    <a:cubicBezTo>
                      <a:pt x="726673" y="0"/>
                      <a:pt x="674978" y="51695"/>
                      <a:pt x="674978" y="115240"/>
                    </a:cubicBezTo>
                    <a:lnTo>
                      <a:pt x="674978" y="164629"/>
                    </a:lnTo>
                    <a:cubicBezTo>
                      <a:pt x="674978" y="202298"/>
                      <a:pt x="693684" y="237658"/>
                      <a:pt x="724366" y="259089"/>
                    </a:cubicBezTo>
                    <a:lnTo>
                      <a:pt x="724366" y="284081"/>
                    </a:lnTo>
                    <a:lnTo>
                      <a:pt x="650283" y="306308"/>
                    </a:lnTo>
                    <a:lnTo>
                      <a:pt x="576201" y="284081"/>
                    </a:lnTo>
                    <a:lnTo>
                      <a:pt x="576201" y="259089"/>
                    </a:lnTo>
                    <a:cubicBezTo>
                      <a:pt x="606883" y="237658"/>
                      <a:pt x="625589" y="202281"/>
                      <a:pt x="625589" y="164629"/>
                    </a:cubicBezTo>
                    <a:lnTo>
                      <a:pt x="625589" y="115240"/>
                    </a:lnTo>
                    <a:cubicBezTo>
                      <a:pt x="625589" y="51695"/>
                      <a:pt x="573894" y="0"/>
                      <a:pt x="510349" y="0"/>
                    </a:cubicBezTo>
                    <a:cubicBezTo>
                      <a:pt x="446804" y="0"/>
                      <a:pt x="395109" y="51695"/>
                      <a:pt x="395109" y="115240"/>
                    </a:cubicBezTo>
                    <a:lnTo>
                      <a:pt x="395109" y="164629"/>
                    </a:lnTo>
                    <a:cubicBezTo>
                      <a:pt x="395109" y="202298"/>
                      <a:pt x="413815" y="237658"/>
                      <a:pt x="444498" y="259089"/>
                    </a:cubicBezTo>
                    <a:lnTo>
                      <a:pt x="444498" y="284081"/>
                    </a:lnTo>
                    <a:lnTo>
                      <a:pt x="370415" y="306308"/>
                    </a:lnTo>
                    <a:lnTo>
                      <a:pt x="296332" y="284081"/>
                    </a:lnTo>
                    <a:lnTo>
                      <a:pt x="296332" y="259089"/>
                    </a:lnTo>
                    <a:cubicBezTo>
                      <a:pt x="327014" y="237658"/>
                      <a:pt x="345720" y="202281"/>
                      <a:pt x="345720" y="164629"/>
                    </a:cubicBezTo>
                    <a:lnTo>
                      <a:pt x="345720" y="115240"/>
                    </a:lnTo>
                    <a:cubicBezTo>
                      <a:pt x="345720" y="51695"/>
                      <a:pt x="294025" y="0"/>
                      <a:pt x="230480" y="0"/>
                    </a:cubicBezTo>
                    <a:cubicBezTo>
                      <a:pt x="166936" y="0"/>
                      <a:pt x="115240" y="51695"/>
                      <a:pt x="115240" y="115240"/>
                    </a:cubicBezTo>
                    <a:lnTo>
                      <a:pt x="115240" y="164629"/>
                    </a:lnTo>
                    <a:cubicBezTo>
                      <a:pt x="115240" y="202298"/>
                      <a:pt x="133946" y="237658"/>
                      <a:pt x="164629" y="259089"/>
                    </a:cubicBezTo>
                    <a:lnTo>
                      <a:pt x="164629" y="284081"/>
                    </a:lnTo>
                    <a:lnTo>
                      <a:pt x="58657" y="315873"/>
                    </a:lnTo>
                    <a:cubicBezTo>
                      <a:pt x="23577" y="326395"/>
                      <a:pt x="0" y="358084"/>
                      <a:pt x="0" y="394716"/>
                    </a:cubicBezTo>
                    <a:lnTo>
                      <a:pt x="0" y="543275"/>
                    </a:lnTo>
                    <a:lnTo>
                      <a:pt x="1020698" y="543275"/>
                    </a:lnTo>
                    <a:lnTo>
                      <a:pt x="1020698" y="394716"/>
                    </a:lnTo>
                    <a:cubicBezTo>
                      <a:pt x="1020698" y="358084"/>
                      <a:pt x="997121" y="326395"/>
                      <a:pt x="962041" y="315873"/>
                    </a:cubicBezTo>
                    <a:close/>
                    <a:moveTo>
                      <a:pt x="790218" y="32926"/>
                    </a:moveTo>
                    <a:cubicBezTo>
                      <a:pt x="829961" y="32926"/>
                      <a:pt x="863216" y="61262"/>
                      <a:pt x="870867" y="98777"/>
                    </a:cubicBezTo>
                    <a:lnTo>
                      <a:pt x="827027" y="98777"/>
                    </a:lnTo>
                    <a:cubicBezTo>
                      <a:pt x="805499" y="98777"/>
                      <a:pt x="783931" y="93688"/>
                      <a:pt x="764647" y="84043"/>
                    </a:cubicBezTo>
                    <a:lnTo>
                      <a:pt x="754028" y="78746"/>
                    </a:lnTo>
                    <a:lnTo>
                      <a:pt x="745636" y="87138"/>
                    </a:lnTo>
                    <a:cubicBezTo>
                      <a:pt x="738265" y="94534"/>
                      <a:pt x="728009" y="98777"/>
                      <a:pt x="717551" y="98777"/>
                    </a:cubicBezTo>
                    <a:lnTo>
                      <a:pt x="709568" y="98777"/>
                    </a:lnTo>
                    <a:cubicBezTo>
                      <a:pt x="717219" y="61262"/>
                      <a:pt x="750476" y="32926"/>
                      <a:pt x="790218" y="32926"/>
                    </a:cubicBezTo>
                    <a:close/>
                    <a:moveTo>
                      <a:pt x="707903" y="164629"/>
                    </a:moveTo>
                    <a:lnTo>
                      <a:pt x="707903" y="131703"/>
                    </a:lnTo>
                    <a:lnTo>
                      <a:pt x="717551" y="131703"/>
                    </a:lnTo>
                    <a:cubicBezTo>
                      <a:pt x="732976" y="131703"/>
                      <a:pt x="747647" y="126929"/>
                      <a:pt x="759912" y="118086"/>
                    </a:cubicBezTo>
                    <a:cubicBezTo>
                      <a:pt x="781079" y="127025"/>
                      <a:pt x="804061" y="131703"/>
                      <a:pt x="827027" y="131703"/>
                    </a:cubicBezTo>
                    <a:lnTo>
                      <a:pt x="872532" y="131703"/>
                    </a:lnTo>
                    <a:lnTo>
                      <a:pt x="872532" y="164629"/>
                    </a:lnTo>
                    <a:cubicBezTo>
                      <a:pt x="872532" y="193832"/>
                      <a:pt x="856761" y="221131"/>
                      <a:pt x="831359" y="235849"/>
                    </a:cubicBezTo>
                    <a:lnTo>
                      <a:pt x="823144" y="240609"/>
                    </a:lnTo>
                    <a:lnTo>
                      <a:pt x="823144" y="287522"/>
                    </a:lnTo>
                    <a:lnTo>
                      <a:pt x="790218" y="309467"/>
                    </a:lnTo>
                    <a:lnTo>
                      <a:pt x="757292" y="287522"/>
                    </a:lnTo>
                    <a:lnTo>
                      <a:pt x="757292" y="240609"/>
                    </a:lnTo>
                    <a:lnTo>
                      <a:pt x="749077" y="235849"/>
                    </a:lnTo>
                    <a:cubicBezTo>
                      <a:pt x="723675" y="221131"/>
                      <a:pt x="707903" y="193832"/>
                      <a:pt x="707903" y="164629"/>
                    </a:cubicBezTo>
                    <a:close/>
                    <a:moveTo>
                      <a:pt x="510349" y="32926"/>
                    </a:moveTo>
                    <a:cubicBezTo>
                      <a:pt x="550092" y="32926"/>
                      <a:pt x="583347" y="61262"/>
                      <a:pt x="590999" y="98777"/>
                    </a:cubicBezTo>
                    <a:lnTo>
                      <a:pt x="547158" y="98777"/>
                    </a:lnTo>
                    <a:cubicBezTo>
                      <a:pt x="525631" y="98777"/>
                      <a:pt x="504062" y="93688"/>
                      <a:pt x="484778" y="84043"/>
                    </a:cubicBezTo>
                    <a:lnTo>
                      <a:pt x="474160" y="78746"/>
                    </a:lnTo>
                    <a:lnTo>
                      <a:pt x="465768" y="87138"/>
                    </a:lnTo>
                    <a:cubicBezTo>
                      <a:pt x="458396" y="94534"/>
                      <a:pt x="448140" y="98777"/>
                      <a:pt x="437682" y="98777"/>
                    </a:cubicBezTo>
                    <a:lnTo>
                      <a:pt x="429699" y="98777"/>
                    </a:lnTo>
                    <a:cubicBezTo>
                      <a:pt x="437351" y="61262"/>
                      <a:pt x="470608" y="32926"/>
                      <a:pt x="510349" y="32926"/>
                    </a:cubicBezTo>
                    <a:close/>
                    <a:moveTo>
                      <a:pt x="428035" y="164629"/>
                    </a:moveTo>
                    <a:lnTo>
                      <a:pt x="428035" y="131703"/>
                    </a:lnTo>
                    <a:lnTo>
                      <a:pt x="437682" y="131703"/>
                    </a:lnTo>
                    <a:cubicBezTo>
                      <a:pt x="453108" y="131703"/>
                      <a:pt x="467778" y="126929"/>
                      <a:pt x="480043" y="118086"/>
                    </a:cubicBezTo>
                    <a:cubicBezTo>
                      <a:pt x="501210" y="127025"/>
                      <a:pt x="524192" y="131703"/>
                      <a:pt x="547158" y="131703"/>
                    </a:cubicBezTo>
                    <a:lnTo>
                      <a:pt x="592663" y="131703"/>
                    </a:lnTo>
                    <a:lnTo>
                      <a:pt x="592663" y="164629"/>
                    </a:lnTo>
                    <a:cubicBezTo>
                      <a:pt x="592663" y="193832"/>
                      <a:pt x="576892" y="221131"/>
                      <a:pt x="551490" y="235849"/>
                    </a:cubicBezTo>
                    <a:lnTo>
                      <a:pt x="543275" y="240609"/>
                    </a:lnTo>
                    <a:lnTo>
                      <a:pt x="543275" y="287522"/>
                    </a:lnTo>
                    <a:lnTo>
                      <a:pt x="510349" y="309467"/>
                    </a:lnTo>
                    <a:lnTo>
                      <a:pt x="477423" y="287522"/>
                    </a:lnTo>
                    <a:lnTo>
                      <a:pt x="477423" y="240609"/>
                    </a:lnTo>
                    <a:lnTo>
                      <a:pt x="469208" y="235849"/>
                    </a:lnTo>
                    <a:cubicBezTo>
                      <a:pt x="443806" y="221131"/>
                      <a:pt x="428035" y="193832"/>
                      <a:pt x="428035" y="164629"/>
                    </a:cubicBezTo>
                    <a:close/>
                    <a:moveTo>
                      <a:pt x="458275" y="314322"/>
                    </a:moveTo>
                    <a:lnTo>
                      <a:pt x="510349" y="349048"/>
                    </a:lnTo>
                    <a:lnTo>
                      <a:pt x="562423" y="314322"/>
                    </a:lnTo>
                    <a:lnTo>
                      <a:pt x="672704" y="347400"/>
                    </a:lnTo>
                    <a:cubicBezTo>
                      <a:pt x="693764" y="353719"/>
                      <a:pt x="707903" y="372738"/>
                      <a:pt x="707903" y="394716"/>
                    </a:cubicBezTo>
                    <a:lnTo>
                      <a:pt x="707903" y="510349"/>
                    </a:lnTo>
                    <a:lnTo>
                      <a:pt x="312795" y="510349"/>
                    </a:lnTo>
                    <a:lnTo>
                      <a:pt x="312795" y="394716"/>
                    </a:lnTo>
                    <a:cubicBezTo>
                      <a:pt x="312795" y="372738"/>
                      <a:pt x="326934" y="353719"/>
                      <a:pt x="347994" y="347400"/>
                    </a:cubicBezTo>
                    <a:close/>
                    <a:moveTo>
                      <a:pt x="230480" y="32926"/>
                    </a:moveTo>
                    <a:cubicBezTo>
                      <a:pt x="270224" y="32926"/>
                      <a:pt x="303479" y="61262"/>
                      <a:pt x="311130" y="98777"/>
                    </a:cubicBezTo>
                    <a:lnTo>
                      <a:pt x="303149" y="98777"/>
                    </a:lnTo>
                    <a:cubicBezTo>
                      <a:pt x="292689" y="98777"/>
                      <a:pt x="282433" y="94534"/>
                      <a:pt x="275045" y="87138"/>
                    </a:cubicBezTo>
                    <a:lnTo>
                      <a:pt x="266645" y="78746"/>
                    </a:lnTo>
                    <a:lnTo>
                      <a:pt x="256026" y="84043"/>
                    </a:lnTo>
                    <a:cubicBezTo>
                      <a:pt x="236767" y="93688"/>
                      <a:pt x="215199" y="98777"/>
                      <a:pt x="193672" y="98777"/>
                    </a:cubicBezTo>
                    <a:lnTo>
                      <a:pt x="149830" y="98777"/>
                    </a:lnTo>
                    <a:cubicBezTo>
                      <a:pt x="157482" y="61262"/>
                      <a:pt x="190738" y="32926"/>
                      <a:pt x="230480" y="32926"/>
                    </a:cubicBezTo>
                    <a:close/>
                    <a:moveTo>
                      <a:pt x="148166" y="164629"/>
                    </a:moveTo>
                    <a:lnTo>
                      <a:pt x="148166" y="131703"/>
                    </a:lnTo>
                    <a:lnTo>
                      <a:pt x="193672" y="131703"/>
                    </a:lnTo>
                    <a:cubicBezTo>
                      <a:pt x="216637" y="131703"/>
                      <a:pt x="239619" y="127025"/>
                      <a:pt x="260786" y="118086"/>
                    </a:cubicBezTo>
                    <a:cubicBezTo>
                      <a:pt x="273053" y="126929"/>
                      <a:pt x="287738" y="131703"/>
                      <a:pt x="303149" y="131703"/>
                    </a:cubicBezTo>
                    <a:lnTo>
                      <a:pt x="312795" y="131703"/>
                    </a:lnTo>
                    <a:lnTo>
                      <a:pt x="312795" y="164629"/>
                    </a:lnTo>
                    <a:cubicBezTo>
                      <a:pt x="312795" y="193832"/>
                      <a:pt x="297023" y="221131"/>
                      <a:pt x="271621" y="235849"/>
                    </a:cubicBezTo>
                    <a:lnTo>
                      <a:pt x="263406" y="240609"/>
                    </a:lnTo>
                    <a:lnTo>
                      <a:pt x="263406" y="287522"/>
                    </a:lnTo>
                    <a:lnTo>
                      <a:pt x="230480" y="309467"/>
                    </a:lnTo>
                    <a:lnTo>
                      <a:pt x="197554" y="287522"/>
                    </a:lnTo>
                    <a:lnTo>
                      <a:pt x="197554" y="240609"/>
                    </a:lnTo>
                    <a:lnTo>
                      <a:pt x="189339" y="235849"/>
                    </a:lnTo>
                    <a:cubicBezTo>
                      <a:pt x="163937" y="221131"/>
                      <a:pt x="148166" y="193832"/>
                      <a:pt x="148166" y="164629"/>
                    </a:cubicBezTo>
                    <a:close/>
                    <a:moveTo>
                      <a:pt x="32926" y="394716"/>
                    </a:moveTo>
                    <a:cubicBezTo>
                      <a:pt x="32926" y="372738"/>
                      <a:pt x="47065" y="353719"/>
                      <a:pt x="68126" y="347400"/>
                    </a:cubicBezTo>
                    <a:lnTo>
                      <a:pt x="178407" y="314305"/>
                    </a:lnTo>
                    <a:lnTo>
                      <a:pt x="230480" y="349048"/>
                    </a:lnTo>
                    <a:lnTo>
                      <a:pt x="282554" y="314322"/>
                    </a:lnTo>
                    <a:lnTo>
                      <a:pt x="318559" y="325125"/>
                    </a:lnTo>
                    <a:cubicBezTo>
                      <a:pt x="294869" y="339860"/>
                      <a:pt x="279869" y="365640"/>
                      <a:pt x="279869" y="394716"/>
                    </a:cubicBezTo>
                    <a:lnTo>
                      <a:pt x="279869" y="510349"/>
                    </a:lnTo>
                    <a:lnTo>
                      <a:pt x="32926" y="510349"/>
                    </a:lnTo>
                    <a:close/>
                    <a:moveTo>
                      <a:pt x="987772" y="510349"/>
                    </a:moveTo>
                    <a:lnTo>
                      <a:pt x="740829" y="510349"/>
                    </a:lnTo>
                    <a:lnTo>
                      <a:pt x="740829" y="394716"/>
                    </a:lnTo>
                    <a:cubicBezTo>
                      <a:pt x="740829" y="365640"/>
                      <a:pt x="725829" y="339860"/>
                      <a:pt x="702139" y="325125"/>
                    </a:cubicBezTo>
                    <a:lnTo>
                      <a:pt x="738144" y="314322"/>
                    </a:lnTo>
                    <a:lnTo>
                      <a:pt x="790218" y="349048"/>
                    </a:lnTo>
                    <a:lnTo>
                      <a:pt x="842292" y="314322"/>
                    </a:lnTo>
                    <a:lnTo>
                      <a:pt x="952573" y="347400"/>
                    </a:lnTo>
                    <a:cubicBezTo>
                      <a:pt x="973633" y="353719"/>
                      <a:pt x="987772" y="372738"/>
                      <a:pt x="987772" y="394716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77" name="任意多边形: 形状 176"/>
              <p:cNvSpPr/>
              <p:nvPr/>
            </p:nvSpPr>
            <p:spPr>
              <a:xfrm>
                <a:off x="6321343" y="818148"/>
                <a:ext cx="921920" cy="457721"/>
              </a:xfrm>
              <a:custGeom>
                <a:avLst/>
                <a:gdLst>
                  <a:gd name="connsiteX0" fmla="*/ 131703 w 921920"/>
                  <a:gd name="connsiteY0" fmla="*/ 395109 h 457721"/>
                  <a:gd name="connsiteX1" fmla="*/ 143608 w 921920"/>
                  <a:gd name="connsiteY1" fmla="*/ 401484 h 457721"/>
                  <a:gd name="connsiteX2" fmla="*/ 181092 w 921920"/>
                  <a:gd name="connsiteY2" fmla="*/ 457721 h 457721"/>
                  <a:gd name="connsiteX3" fmla="*/ 218575 w 921920"/>
                  <a:gd name="connsiteY3" fmla="*/ 401484 h 457721"/>
                  <a:gd name="connsiteX4" fmla="*/ 230480 w 921920"/>
                  <a:gd name="connsiteY4" fmla="*/ 395109 h 457721"/>
                  <a:gd name="connsiteX5" fmla="*/ 411572 w 921920"/>
                  <a:gd name="connsiteY5" fmla="*/ 395109 h 457721"/>
                  <a:gd name="connsiteX6" fmla="*/ 423477 w 921920"/>
                  <a:gd name="connsiteY6" fmla="*/ 401484 h 457721"/>
                  <a:gd name="connsiteX7" fmla="*/ 460960 w 921920"/>
                  <a:gd name="connsiteY7" fmla="*/ 457721 h 457721"/>
                  <a:gd name="connsiteX8" fmla="*/ 498444 w 921920"/>
                  <a:gd name="connsiteY8" fmla="*/ 401484 h 457721"/>
                  <a:gd name="connsiteX9" fmla="*/ 510349 w 921920"/>
                  <a:gd name="connsiteY9" fmla="*/ 395109 h 457721"/>
                  <a:gd name="connsiteX10" fmla="*/ 691441 w 921920"/>
                  <a:gd name="connsiteY10" fmla="*/ 395109 h 457721"/>
                  <a:gd name="connsiteX11" fmla="*/ 703345 w 921920"/>
                  <a:gd name="connsiteY11" fmla="*/ 401484 h 457721"/>
                  <a:gd name="connsiteX12" fmla="*/ 740829 w 921920"/>
                  <a:gd name="connsiteY12" fmla="*/ 457721 h 457721"/>
                  <a:gd name="connsiteX13" fmla="*/ 778313 w 921920"/>
                  <a:gd name="connsiteY13" fmla="*/ 401484 h 457721"/>
                  <a:gd name="connsiteX14" fmla="*/ 790218 w 921920"/>
                  <a:gd name="connsiteY14" fmla="*/ 395109 h 457721"/>
                  <a:gd name="connsiteX15" fmla="*/ 921921 w 921920"/>
                  <a:gd name="connsiteY15" fmla="*/ 263406 h 457721"/>
                  <a:gd name="connsiteX16" fmla="*/ 790218 w 921920"/>
                  <a:gd name="connsiteY16" fmla="*/ 131703 h 457721"/>
                  <a:gd name="connsiteX17" fmla="*/ 609126 w 921920"/>
                  <a:gd name="connsiteY17" fmla="*/ 131703 h 457721"/>
                  <a:gd name="connsiteX18" fmla="*/ 609126 w 921920"/>
                  <a:gd name="connsiteY18" fmla="*/ 119830 h 457721"/>
                  <a:gd name="connsiteX19" fmla="*/ 587823 w 921920"/>
                  <a:gd name="connsiteY19" fmla="*/ 112724 h 457721"/>
                  <a:gd name="connsiteX20" fmla="*/ 575711 w 921920"/>
                  <a:gd name="connsiteY20" fmla="*/ 83536 h 457721"/>
                  <a:gd name="connsiteX21" fmla="*/ 585765 w 921920"/>
                  <a:gd name="connsiteY21" fmla="*/ 63432 h 457721"/>
                  <a:gd name="connsiteX22" fmla="*/ 545695 w 921920"/>
                  <a:gd name="connsiteY22" fmla="*/ 23360 h 457721"/>
                  <a:gd name="connsiteX23" fmla="*/ 525590 w 921920"/>
                  <a:gd name="connsiteY23" fmla="*/ 33416 h 457721"/>
                  <a:gd name="connsiteX24" fmla="*/ 496403 w 921920"/>
                  <a:gd name="connsiteY24" fmla="*/ 21302 h 457721"/>
                  <a:gd name="connsiteX25" fmla="*/ 489297 w 921920"/>
                  <a:gd name="connsiteY25" fmla="*/ 0 h 457721"/>
                  <a:gd name="connsiteX26" fmla="*/ 432640 w 921920"/>
                  <a:gd name="connsiteY26" fmla="*/ 0 h 457721"/>
                  <a:gd name="connsiteX27" fmla="*/ 425534 w 921920"/>
                  <a:gd name="connsiteY27" fmla="*/ 21302 h 457721"/>
                  <a:gd name="connsiteX28" fmla="*/ 396348 w 921920"/>
                  <a:gd name="connsiteY28" fmla="*/ 33416 h 457721"/>
                  <a:gd name="connsiteX29" fmla="*/ 376242 w 921920"/>
                  <a:gd name="connsiteY29" fmla="*/ 23360 h 457721"/>
                  <a:gd name="connsiteX30" fmla="*/ 336170 w 921920"/>
                  <a:gd name="connsiteY30" fmla="*/ 63432 h 457721"/>
                  <a:gd name="connsiteX31" fmla="*/ 346227 w 921920"/>
                  <a:gd name="connsiteY31" fmla="*/ 83536 h 457721"/>
                  <a:gd name="connsiteX32" fmla="*/ 334112 w 921920"/>
                  <a:gd name="connsiteY32" fmla="*/ 112724 h 457721"/>
                  <a:gd name="connsiteX33" fmla="*/ 312795 w 921920"/>
                  <a:gd name="connsiteY33" fmla="*/ 119830 h 457721"/>
                  <a:gd name="connsiteX34" fmla="*/ 312795 w 921920"/>
                  <a:gd name="connsiteY34" fmla="*/ 131703 h 457721"/>
                  <a:gd name="connsiteX35" fmla="*/ 131703 w 921920"/>
                  <a:gd name="connsiteY35" fmla="*/ 131703 h 457721"/>
                  <a:gd name="connsiteX36" fmla="*/ 0 w 921920"/>
                  <a:gd name="connsiteY36" fmla="*/ 263406 h 457721"/>
                  <a:gd name="connsiteX37" fmla="*/ 131703 w 921920"/>
                  <a:gd name="connsiteY37" fmla="*/ 395109 h 457721"/>
                  <a:gd name="connsiteX38" fmla="*/ 345720 w 921920"/>
                  <a:gd name="connsiteY38" fmla="*/ 143576 h 457721"/>
                  <a:gd name="connsiteX39" fmla="*/ 362247 w 921920"/>
                  <a:gd name="connsiteY39" fmla="*/ 138078 h 457721"/>
                  <a:gd name="connsiteX40" fmla="*/ 364128 w 921920"/>
                  <a:gd name="connsiteY40" fmla="*/ 128705 h 457721"/>
                  <a:gd name="connsiteX41" fmla="*/ 378726 w 921920"/>
                  <a:gd name="connsiteY41" fmla="*/ 93496 h 457721"/>
                  <a:gd name="connsiteX42" fmla="*/ 384031 w 921920"/>
                  <a:gd name="connsiteY42" fmla="*/ 85538 h 457721"/>
                  <a:gd name="connsiteX43" fmla="*/ 376226 w 921920"/>
                  <a:gd name="connsiteY43" fmla="*/ 69935 h 457721"/>
                  <a:gd name="connsiteX44" fmla="*/ 382729 w 921920"/>
                  <a:gd name="connsiteY44" fmla="*/ 63432 h 457721"/>
                  <a:gd name="connsiteX45" fmla="*/ 398332 w 921920"/>
                  <a:gd name="connsiteY45" fmla="*/ 71237 h 457721"/>
                  <a:gd name="connsiteX46" fmla="*/ 406291 w 921920"/>
                  <a:gd name="connsiteY46" fmla="*/ 65932 h 457721"/>
                  <a:gd name="connsiteX47" fmla="*/ 441499 w 921920"/>
                  <a:gd name="connsiteY47" fmla="*/ 51334 h 457721"/>
                  <a:gd name="connsiteX48" fmla="*/ 450873 w 921920"/>
                  <a:gd name="connsiteY48" fmla="*/ 49453 h 457721"/>
                  <a:gd name="connsiteX49" fmla="*/ 456371 w 921920"/>
                  <a:gd name="connsiteY49" fmla="*/ 32926 h 457721"/>
                  <a:gd name="connsiteX50" fmla="*/ 465566 w 921920"/>
                  <a:gd name="connsiteY50" fmla="*/ 32926 h 457721"/>
                  <a:gd name="connsiteX51" fmla="*/ 471064 w 921920"/>
                  <a:gd name="connsiteY51" fmla="*/ 49453 h 457721"/>
                  <a:gd name="connsiteX52" fmla="*/ 480438 w 921920"/>
                  <a:gd name="connsiteY52" fmla="*/ 51334 h 457721"/>
                  <a:gd name="connsiteX53" fmla="*/ 515646 w 921920"/>
                  <a:gd name="connsiteY53" fmla="*/ 65932 h 457721"/>
                  <a:gd name="connsiteX54" fmla="*/ 523604 w 921920"/>
                  <a:gd name="connsiteY54" fmla="*/ 71237 h 457721"/>
                  <a:gd name="connsiteX55" fmla="*/ 539206 w 921920"/>
                  <a:gd name="connsiteY55" fmla="*/ 63432 h 457721"/>
                  <a:gd name="connsiteX56" fmla="*/ 545711 w 921920"/>
                  <a:gd name="connsiteY56" fmla="*/ 69935 h 457721"/>
                  <a:gd name="connsiteX57" fmla="*/ 537906 w 921920"/>
                  <a:gd name="connsiteY57" fmla="*/ 85538 h 457721"/>
                  <a:gd name="connsiteX58" fmla="*/ 543211 w 921920"/>
                  <a:gd name="connsiteY58" fmla="*/ 93496 h 457721"/>
                  <a:gd name="connsiteX59" fmla="*/ 557809 w 921920"/>
                  <a:gd name="connsiteY59" fmla="*/ 128705 h 457721"/>
                  <a:gd name="connsiteX60" fmla="*/ 559690 w 921920"/>
                  <a:gd name="connsiteY60" fmla="*/ 138078 h 457721"/>
                  <a:gd name="connsiteX61" fmla="*/ 576201 w 921920"/>
                  <a:gd name="connsiteY61" fmla="*/ 143576 h 457721"/>
                  <a:gd name="connsiteX62" fmla="*/ 576201 w 921920"/>
                  <a:gd name="connsiteY62" fmla="*/ 152772 h 457721"/>
                  <a:gd name="connsiteX63" fmla="*/ 559674 w 921920"/>
                  <a:gd name="connsiteY63" fmla="*/ 158270 h 457721"/>
                  <a:gd name="connsiteX64" fmla="*/ 557793 w 921920"/>
                  <a:gd name="connsiteY64" fmla="*/ 167643 h 457721"/>
                  <a:gd name="connsiteX65" fmla="*/ 543195 w 921920"/>
                  <a:gd name="connsiteY65" fmla="*/ 202852 h 457721"/>
                  <a:gd name="connsiteX66" fmla="*/ 537889 w 921920"/>
                  <a:gd name="connsiteY66" fmla="*/ 210809 h 457721"/>
                  <a:gd name="connsiteX67" fmla="*/ 545695 w 921920"/>
                  <a:gd name="connsiteY67" fmla="*/ 226412 h 457721"/>
                  <a:gd name="connsiteX68" fmla="*/ 539192 w 921920"/>
                  <a:gd name="connsiteY68" fmla="*/ 232917 h 457721"/>
                  <a:gd name="connsiteX69" fmla="*/ 523589 w 921920"/>
                  <a:gd name="connsiteY69" fmla="*/ 225111 h 457721"/>
                  <a:gd name="connsiteX70" fmla="*/ 515630 w 921920"/>
                  <a:gd name="connsiteY70" fmla="*/ 230416 h 457721"/>
                  <a:gd name="connsiteX71" fmla="*/ 480422 w 921920"/>
                  <a:gd name="connsiteY71" fmla="*/ 245015 h 457721"/>
                  <a:gd name="connsiteX72" fmla="*/ 471048 w 921920"/>
                  <a:gd name="connsiteY72" fmla="*/ 246896 h 457721"/>
                  <a:gd name="connsiteX73" fmla="*/ 465549 w 921920"/>
                  <a:gd name="connsiteY73" fmla="*/ 263406 h 457721"/>
                  <a:gd name="connsiteX74" fmla="*/ 456355 w 921920"/>
                  <a:gd name="connsiteY74" fmla="*/ 263406 h 457721"/>
                  <a:gd name="connsiteX75" fmla="*/ 450856 w 921920"/>
                  <a:gd name="connsiteY75" fmla="*/ 246879 h 457721"/>
                  <a:gd name="connsiteX76" fmla="*/ 441483 w 921920"/>
                  <a:gd name="connsiteY76" fmla="*/ 244998 h 457721"/>
                  <a:gd name="connsiteX77" fmla="*/ 406275 w 921920"/>
                  <a:gd name="connsiteY77" fmla="*/ 230400 h 457721"/>
                  <a:gd name="connsiteX78" fmla="*/ 398317 w 921920"/>
                  <a:gd name="connsiteY78" fmla="*/ 225095 h 457721"/>
                  <a:gd name="connsiteX79" fmla="*/ 382714 w 921920"/>
                  <a:gd name="connsiteY79" fmla="*/ 232900 h 457721"/>
                  <a:gd name="connsiteX80" fmla="*/ 376210 w 921920"/>
                  <a:gd name="connsiteY80" fmla="*/ 226397 h 457721"/>
                  <a:gd name="connsiteX81" fmla="*/ 384015 w 921920"/>
                  <a:gd name="connsiteY81" fmla="*/ 210795 h 457721"/>
                  <a:gd name="connsiteX82" fmla="*/ 378710 w 921920"/>
                  <a:gd name="connsiteY82" fmla="*/ 202836 h 457721"/>
                  <a:gd name="connsiteX83" fmla="*/ 364113 w 921920"/>
                  <a:gd name="connsiteY83" fmla="*/ 167627 h 457721"/>
                  <a:gd name="connsiteX84" fmla="*/ 362230 w 921920"/>
                  <a:gd name="connsiteY84" fmla="*/ 158254 h 457721"/>
                  <a:gd name="connsiteX85" fmla="*/ 345720 w 921920"/>
                  <a:gd name="connsiteY85" fmla="*/ 152756 h 457721"/>
                  <a:gd name="connsiteX86" fmla="*/ 131703 w 921920"/>
                  <a:gd name="connsiteY86" fmla="*/ 164629 h 457721"/>
                  <a:gd name="connsiteX87" fmla="*/ 312795 w 921920"/>
                  <a:gd name="connsiteY87" fmla="*/ 164629 h 457721"/>
                  <a:gd name="connsiteX88" fmla="*/ 312795 w 921920"/>
                  <a:gd name="connsiteY88" fmla="*/ 176502 h 457721"/>
                  <a:gd name="connsiteX89" fmla="*/ 334098 w 921920"/>
                  <a:gd name="connsiteY89" fmla="*/ 183608 h 457721"/>
                  <a:gd name="connsiteX90" fmla="*/ 346210 w 921920"/>
                  <a:gd name="connsiteY90" fmla="*/ 212795 h 457721"/>
                  <a:gd name="connsiteX91" fmla="*/ 336155 w 921920"/>
                  <a:gd name="connsiteY91" fmla="*/ 232900 h 457721"/>
                  <a:gd name="connsiteX92" fmla="*/ 376226 w 921920"/>
                  <a:gd name="connsiteY92" fmla="*/ 272971 h 457721"/>
                  <a:gd name="connsiteX93" fmla="*/ 396331 w 921920"/>
                  <a:gd name="connsiteY93" fmla="*/ 262916 h 457721"/>
                  <a:gd name="connsiteX94" fmla="*/ 425518 w 921920"/>
                  <a:gd name="connsiteY94" fmla="*/ 275029 h 457721"/>
                  <a:gd name="connsiteX95" fmla="*/ 432624 w 921920"/>
                  <a:gd name="connsiteY95" fmla="*/ 296332 h 457721"/>
                  <a:gd name="connsiteX96" fmla="*/ 489281 w 921920"/>
                  <a:gd name="connsiteY96" fmla="*/ 296332 h 457721"/>
                  <a:gd name="connsiteX97" fmla="*/ 496386 w 921920"/>
                  <a:gd name="connsiteY97" fmla="*/ 275029 h 457721"/>
                  <a:gd name="connsiteX98" fmla="*/ 525573 w 921920"/>
                  <a:gd name="connsiteY98" fmla="*/ 262916 h 457721"/>
                  <a:gd name="connsiteX99" fmla="*/ 545678 w 921920"/>
                  <a:gd name="connsiteY99" fmla="*/ 272971 h 457721"/>
                  <a:gd name="connsiteX100" fmla="*/ 585751 w 921920"/>
                  <a:gd name="connsiteY100" fmla="*/ 232900 h 457721"/>
                  <a:gd name="connsiteX101" fmla="*/ 575694 w 921920"/>
                  <a:gd name="connsiteY101" fmla="*/ 212795 h 457721"/>
                  <a:gd name="connsiteX102" fmla="*/ 587809 w 921920"/>
                  <a:gd name="connsiteY102" fmla="*/ 183608 h 457721"/>
                  <a:gd name="connsiteX103" fmla="*/ 609126 w 921920"/>
                  <a:gd name="connsiteY103" fmla="*/ 176502 h 457721"/>
                  <a:gd name="connsiteX104" fmla="*/ 609126 w 921920"/>
                  <a:gd name="connsiteY104" fmla="*/ 164629 h 457721"/>
                  <a:gd name="connsiteX105" fmla="*/ 790218 w 921920"/>
                  <a:gd name="connsiteY105" fmla="*/ 164629 h 457721"/>
                  <a:gd name="connsiteX106" fmla="*/ 888995 w 921920"/>
                  <a:gd name="connsiteY106" fmla="*/ 263406 h 457721"/>
                  <a:gd name="connsiteX107" fmla="*/ 790218 w 921920"/>
                  <a:gd name="connsiteY107" fmla="*/ 362183 h 457721"/>
                  <a:gd name="connsiteX108" fmla="*/ 750917 w 921920"/>
                  <a:gd name="connsiteY108" fmla="*/ 383204 h 457721"/>
                  <a:gd name="connsiteX109" fmla="*/ 740829 w 921920"/>
                  <a:gd name="connsiteY109" fmla="*/ 398348 h 457721"/>
                  <a:gd name="connsiteX110" fmla="*/ 730742 w 921920"/>
                  <a:gd name="connsiteY110" fmla="*/ 383204 h 457721"/>
                  <a:gd name="connsiteX111" fmla="*/ 691441 w 921920"/>
                  <a:gd name="connsiteY111" fmla="*/ 362183 h 457721"/>
                  <a:gd name="connsiteX112" fmla="*/ 510349 w 921920"/>
                  <a:gd name="connsiteY112" fmla="*/ 362183 h 457721"/>
                  <a:gd name="connsiteX113" fmla="*/ 471048 w 921920"/>
                  <a:gd name="connsiteY113" fmla="*/ 383204 h 457721"/>
                  <a:gd name="connsiteX114" fmla="*/ 460960 w 921920"/>
                  <a:gd name="connsiteY114" fmla="*/ 398348 h 457721"/>
                  <a:gd name="connsiteX115" fmla="*/ 450873 w 921920"/>
                  <a:gd name="connsiteY115" fmla="*/ 383204 h 457721"/>
                  <a:gd name="connsiteX116" fmla="*/ 411572 w 921920"/>
                  <a:gd name="connsiteY116" fmla="*/ 362183 h 457721"/>
                  <a:gd name="connsiteX117" fmla="*/ 230480 w 921920"/>
                  <a:gd name="connsiteY117" fmla="*/ 362183 h 457721"/>
                  <a:gd name="connsiteX118" fmla="*/ 191179 w 921920"/>
                  <a:gd name="connsiteY118" fmla="*/ 383204 h 457721"/>
                  <a:gd name="connsiteX119" fmla="*/ 181092 w 921920"/>
                  <a:gd name="connsiteY119" fmla="*/ 398348 h 457721"/>
                  <a:gd name="connsiteX120" fmla="*/ 171004 w 921920"/>
                  <a:gd name="connsiteY120" fmla="*/ 383204 h 457721"/>
                  <a:gd name="connsiteX121" fmla="*/ 131703 w 921920"/>
                  <a:gd name="connsiteY121" fmla="*/ 362183 h 457721"/>
                  <a:gd name="connsiteX122" fmla="*/ 32926 w 921920"/>
                  <a:gd name="connsiteY122" fmla="*/ 263406 h 457721"/>
                  <a:gd name="connsiteX123" fmla="*/ 131703 w 921920"/>
                  <a:gd name="connsiteY123" fmla="*/ 164629 h 457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921920" h="457721">
                    <a:moveTo>
                      <a:pt x="131703" y="395109"/>
                    </a:moveTo>
                    <a:cubicBezTo>
                      <a:pt x="136494" y="395109"/>
                      <a:pt x="140939" y="397496"/>
                      <a:pt x="143608" y="401484"/>
                    </a:cubicBezTo>
                    <a:lnTo>
                      <a:pt x="181092" y="457721"/>
                    </a:lnTo>
                    <a:lnTo>
                      <a:pt x="218575" y="401484"/>
                    </a:lnTo>
                    <a:cubicBezTo>
                      <a:pt x="221245" y="397496"/>
                      <a:pt x="225689" y="395109"/>
                      <a:pt x="230480" y="395109"/>
                    </a:cubicBezTo>
                    <a:lnTo>
                      <a:pt x="411572" y="395109"/>
                    </a:lnTo>
                    <a:cubicBezTo>
                      <a:pt x="416362" y="395109"/>
                      <a:pt x="420807" y="397496"/>
                      <a:pt x="423477" y="401484"/>
                    </a:cubicBezTo>
                    <a:lnTo>
                      <a:pt x="460960" y="457721"/>
                    </a:lnTo>
                    <a:lnTo>
                      <a:pt x="498444" y="401484"/>
                    </a:lnTo>
                    <a:cubicBezTo>
                      <a:pt x="501113" y="397496"/>
                      <a:pt x="505558" y="395109"/>
                      <a:pt x="510349" y="395109"/>
                    </a:cubicBezTo>
                    <a:lnTo>
                      <a:pt x="691441" y="395109"/>
                    </a:lnTo>
                    <a:cubicBezTo>
                      <a:pt x="696231" y="395109"/>
                      <a:pt x="700676" y="397496"/>
                      <a:pt x="703345" y="401484"/>
                    </a:cubicBezTo>
                    <a:lnTo>
                      <a:pt x="740829" y="457721"/>
                    </a:lnTo>
                    <a:lnTo>
                      <a:pt x="778313" y="401484"/>
                    </a:lnTo>
                    <a:cubicBezTo>
                      <a:pt x="780982" y="397496"/>
                      <a:pt x="785427" y="395109"/>
                      <a:pt x="790218" y="395109"/>
                    </a:cubicBezTo>
                    <a:cubicBezTo>
                      <a:pt x="862838" y="395109"/>
                      <a:pt x="921921" y="336026"/>
                      <a:pt x="921921" y="263406"/>
                    </a:cubicBezTo>
                    <a:cubicBezTo>
                      <a:pt x="921921" y="190786"/>
                      <a:pt x="862838" y="131703"/>
                      <a:pt x="790218" y="131703"/>
                    </a:cubicBezTo>
                    <a:lnTo>
                      <a:pt x="609126" y="131703"/>
                    </a:lnTo>
                    <a:lnTo>
                      <a:pt x="609126" y="119830"/>
                    </a:lnTo>
                    <a:lnTo>
                      <a:pt x="587823" y="112724"/>
                    </a:lnTo>
                    <a:cubicBezTo>
                      <a:pt x="584994" y="102531"/>
                      <a:pt x="580944" y="92748"/>
                      <a:pt x="575711" y="83536"/>
                    </a:cubicBezTo>
                    <a:lnTo>
                      <a:pt x="585765" y="63432"/>
                    </a:lnTo>
                    <a:lnTo>
                      <a:pt x="545695" y="23360"/>
                    </a:lnTo>
                    <a:lnTo>
                      <a:pt x="525590" y="33416"/>
                    </a:lnTo>
                    <a:cubicBezTo>
                      <a:pt x="516362" y="28199"/>
                      <a:pt x="506595" y="24148"/>
                      <a:pt x="496403" y="21302"/>
                    </a:cubicBezTo>
                    <a:lnTo>
                      <a:pt x="489297" y="0"/>
                    </a:lnTo>
                    <a:lnTo>
                      <a:pt x="432640" y="0"/>
                    </a:lnTo>
                    <a:lnTo>
                      <a:pt x="425534" y="21302"/>
                    </a:lnTo>
                    <a:cubicBezTo>
                      <a:pt x="415342" y="24132"/>
                      <a:pt x="405583" y="28183"/>
                      <a:pt x="396348" y="33416"/>
                    </a:cubicBezTo>
                    <a:lnTo>
                      <a:pt x="376242" y="23360"/>
                    </a:lnTo>
                    <a:lnTo>
                      <a:pt x="336170" y="63432"/>
                    </a:lnTo>
                    <a:lnTo>
                      <a:pt x="346227" y="83536"/>
                    </a:lnTo>
                    <a:cubicBezTo>
                      <a:pt x="341010" y="92764"/>
                      <a:pt x="336958" y="102531"/>
                      <a:pt x="334112" y="112724"/>
                    </a:cubicBezTo>
                    <a:lnTo>
                      <a:pt x="312795" y="119830"/>
                    </a:lnTo>
                    <a:lnTo>
                      <a:pt x="312795" y="131703"/>
                    </a:lnTo>
                    <a:lnTo>
                      <a:pt x="131703" y="131703"/>
                    </a:lnTo>
                    <a:cubicBezTo>
                      <a:pt x="59083" y="131703"/>
                      <a:pt x="0" y="190786"/>
                      <a:pt x="0" y="263406"/>
                    </a:cubicBezTo>
                    <a:cubicBezTo>
                      <a:pt x="0" y="336026"/>
                      <a:pt x="59083" y="395109"/>
                      <a:pt x="131703" y="395109"/>
                    </a:cubicBezTo>
                    <a:close/>
                    <a:moveTo>
                      <a:pt x="345720" y="143576"/>
                    </a:moveTo>
                    <a:lnTo>
                      <a:pt x="362247" y="138078"/>
                    </a:lnTo>
                    <a:lnTo>
                      <a:pt x="364128" y="128705"/>
                    </a:lnTo>
                    <a:cubicBezTo>
                      <a:pt x="366645" y="116092"/>
                      <a:pt x="371565" y="104244"/>
                      <a:pt x="378726" y="93496"/>
                    </a:cubicBezTo>
                    <a:lnTo>
                      <a:pt x="384031" y="85538"/>
                    </a:lnTo>
                    <a:lnTo>
                      <a:pt x="376226" y="69935"/>
                    </a:lnTo>
                    <a:lnTo>
                      <a:pt x="382729" y="63432"/>
                    </a:lnTo>
                    <a:lnTo>
                      <a:pt x="398332" y="71237"/>
                    </a:lnTo>
                    <a:lnTo>
                      <a:pt x="406291" y="65932"/>
                    </a:lnTo>
                    <a:cubicBezTo>
                      <a:pt x="417054" y="58754"/>
                      <a:pt x="428911" y="53850"/>
                      <a:pt x="441499" y="51334"/>
                    </a:cubicBezTo>
                    <a:lnTo>
                      <a:pt x="450873" y="49453"/>
                    </a:lnTo>
                    <a:lnTo>
                      <a:pt x="456371" y="32926"/>
                    </a:lnTo>
                    <a:lnTo>
                      <a:pt x="465566" y="32926"/>
                    </a:lnTo>
                    <a:lnTo>
                      <a:pt x="471064" y="49453"/>
                    </a:lnTo>
                    <a:lnTo>
                      <a:pt x="480438" y="51334"/>
                    </a:lnTo>
                    <a:cubicBezTo>
                      <a:pt x="493034" y="53850"/>
                      <a:pt x="504883" y="58770"/>
                      <a:pt x="515646" y="65932"/>
                    </a:cubicBezTo>
                    <a:lnTo>
                      <a:pt x="523604" y="71237"/>
                    </a:lnTo>
                    <a:lnTo>
                      <a:pt x="539206" y="63432"/>
                    </a:lnTo>
                    <a:lnTo>
                      <a:pt x="545711" y="69935"/>
                    </a:lnTo>
                    <a:lnTo>
                      <a:pt x="537906" y="85538"/>
                    </a:lnTo>
                    <a:lnTo>
                      <a:pt x="543211" y="93496"/>
                    </a:lnTo>
                    <a:cubicBezTo>
                      <a:pt x="550389" y="104244"/>
                      <a:pt x="555293" y="116092"/>
                      <a:pt x="557809" y="128705"/>
                    </a:cubicBezTo>
                    <a:lnTo>
                      <a:pt x="559690" y="138078"/>
                    </a:lnTo>
                    <a:lnTo>
                      <a:pt x="576201" y="143576"/>
                    </a:lnTo>
                    <a:lnTo>
                      <a:pt x="576201" y="152772"/>
                    </a:lnTo>
                    <a:lnTo>
                      <a:pt x="559674" y="158270"/>
                    </a:lnTo>
                    <a:lnTo>
                      <a:pt x="557793" y="167643"/>
                    </a:lnTo>
                    <a:cubicBezTo>
                      <a:pt x="555276" y="180239"/>
                      <a:pt x="550356" y="192088"/>
                      <a:pt x="543195" y="202852"/>
                    </a:cubicBezTo>
                    <a:lnTo>
                      <a:pt x="537889" y="210809"/>
                    </a:lnTo>
                    <a:lnTo>
                      <a:pt x="545695" y="226412"/>
                    </a:lnTo>
                    <a:lnTo>
                      <a:pt x="539192" y="232917"/>
                    </a:lnTo>
                    <a:lnTo>
                      <a:pt x="523589" y="225111"/>
                    </a:lnTo>
                    <a:lnTo>
                      <a:pt x="515630" y="230416"/>
                    </a:lnTo>
                    <a:cubicBezTo>
                      <a:pt x="504867" y="237594"/>
                      <a:pt x="493010" y="242498"/>
                      <a:pt x="480422" y="245015"/>
                    </a:cubicBezTo>
                    <a:lnTo>
                      <a:pt x="471048" y="246896"/>
                    </a:lnTo>
                    <a:lnTo>
                      <a:pt x="465549" y="263406"/>
                    </a:lnTo>
                    <a:lnTo>
                      <a:pt x="456355" y="263406"/>
                    </a:lnTo>
                    <a:lnTo>
                      <a:pt x="450856" y="246879"/>
                    </a:lnTo>
                    <a:lnTo>
                      <a:pt x="441483" y="244998"/>
                    </a:lnTo>
                    <a:cubicBezTo>
                      <a:pt x="428887" y="242482"/>
                      <a:pt x="417037" y="237561"/>
                      <a:pt x="406275" y="230400"/>
                    </a:cubicBezTo>
                    <a:lnTo>
                      <a:pt x="398317" y="225095"/>
                    </a:lnTo>
                    <a:lnTo>
                      <a:pt x="382714" y="232900"/>
                    </a:lnTo>
                    <a:lnTo>
                      <a:pt x="376210" y="226397"/>
                    </a:lnTo>
                    <a:lnTo>
                      <a:pt x="384015" y="210795"/>
                    </a:lnTo>
                    <a:lnTo>
                      <a:pt x="378710" y="202836"/>
                    </a:lnTo>
                    <a:cubicBezTo>
                      <a:pt x="371532" y="192072"/>
                      <a:pt x="366628" y="180215"/>
                      <a:pt x="364113" y="167627"/>
                    </a:cubicBezTo>
                    <a:lnTo>
                      <a:pt x="362230" y="158254"/>
                    </a:lnTo>
                    <a:lnTo>
                      <a:pt x="345720" y="152756"/>
                    </a:lnTo>
                    <a:close/>
                    <a:moveTo>
                      <a:pt x="131703" y="164629"/>
                    </a:moveTo>
                    <a:lnTo>
                      <a:pt x="312795" y="164629"/>
                    </a:lnTo>
                    <a:lnTo>
                      <a:pt x="312795" y="176502"/>
                    </a:lnTo>
                    <a:lnTo>
                      <a:pt x="334098" y="183608"/>
                    </a:lnTo>
                    <a:cubicBezTo>
                      <a:pt x="336927" y="193801"/>
                      <a:pt x="340977" y="203567"/>
                      <a:pt x="346210" y="212795"/>
                    </a:cubicBezTo>
                    <a:lnTo>
                      <a:pt x="336155" y="232900"/>
                    </a:lnTo>
                    <a:lnTo>
                      <a:pt x="376226" y="272971"/>
                    </a:lnTo>
                    <a:lnTo>
                      <a:pt x="396331" y="262916"/>
                    </a:lnTo>
                    <a:cubicBezTo>
                      <a:pt x="405559" y="268133"/>
                      <a:pt x="415325" y="272185"/>
                      <a:pt x="425518" y="275029"/>
                    </a:cubicBezTo>
                    <a:lnTo>
                      <a:pt x="432624" y="296332"/>
                    </a:lnTo>
                    <a:lnTo>
                      <a:pt x="489281" y="296332"/>
                    </a:lnTo>
                    <a:lnTo>
                      <a:pt x="496386" y="275029"/>
                    </a:lnTo>
                    <a:cubicBezTo>
                      <a:pt x="506579" y="272199"/>
                      <a:pt x="516337" y="268149"/>
                      <a:pt x="525573" y="262916"/>
                    </a:cubicBezTo>
                    <a:lnTo>
                      <a:pt x="545678" y="272971"/>
                    </a:lnTo>
                    <a:lnTo>
                      <a:pt x="585751" y="232900"/>
                    </a:lnTo>
                    <a:lnTo>
                      <a:pt x="575694" y="212795"/>
                    </a:lnTo>
                    <a:cubicBezTo>
                      <a:pt x="580911" y="203567"/>
                      <a:pt x="584963" y="193801"/>
                      <a:pt x="587809" y="183608"/>
                    </a:cubicBezTo>
                    <a:lnTo>
                      <a:pt x="609126" y="176502"/>
                    </a:lnTo>
                    <a:lnTo>
                      <a:pt x="609126" y="164629"/>
                    </a:lnTo>
                    <a:lnTo>
                      <a:pt x="790218" y="164629"/>
                    </a:lnTo>
                    <a:cubicBezTo>
                      <a:pt x="844696" y="164629"/>
                      <a:pt x="888995" y="208928"/>
                      <a:pt x="888995" y="263406"/>
                    </a:cubicBezTo>
                    <a:cubicBezTo>
                      <a:pt x="888995" y="317884"/>
                      <a:pt x="844696" y="362183"/>
                      <a:pt x="790218" y="362183"/>
                    </a:cubicBezTo>
                    <a:cubicBezTo>
                      <a:pt x="774399" y="362183"/>
                      <a:pt x="759696" y="370052"/>
                      <a:pt x="750917" y="383204"/>
                    </a:cubicBezTo>
                    <a:lnTo>
                      <a:pt x="740829" y="398348"/>
                    </a:lnTo>
                    <a:lnTo>
                      <a:pt x="730742" y="383204"/>
                    </a:lnTo>
                    <a:cubicBezTo>
                      <a:pt x="721963" y="370052"/>
                      <a:pt x="707261" y="362183"/>
                      <a:pt x="691441" y="362183"/>
                    </a:cubicBezTo>
                    <a:lnTo>
                      <a:pt x="510349" y="362183"/>
                    </a:lnTo>
                    <a:cubicBezTo>
                      <a:pt x="494530" y="362183"/>
                      <a:pt x="479827" y="370052"/>
                      <a:pt x="471048" y="383204"/>
                    </a:cubicBezTo>
                    <a:lnTo>
                      <a:pt x="460960" y="398348"/>
                    </a:lnTo>
                    <a:lnTo>
                      <a:pt x="450873" y="383204"/>
                    </a:lnTo>
                    <a:cubicBezTo>
                      <a:pt x="442094" y="370052"/>
                      <a:pt x="427393" y="362183"/>
                      <a:pt x="411572" y="362183"/>
                    </a:cubicBezTo>
                    <a:lnTo>
                      <a:pt x="230480" y="362183"/>
                    </a:lnTo>
                    <a:cubicBezTo>
                      <a:pt x="214661" y="362183"/>
                      <a:pt x="199958" y="370052"/>
                      <a:pt x="191179" y="383204"/>
                    </a:cubicBezTo>
                    <a:lnTo>
                      <a:pt x="181092" y="398348"/>
                    </a:lnTo>
                    <a:lnTo>
                      <a:pt x="171004" y="383204"/>
                    </a:lnTo>
                    <a:cubicBezTo>
                      <a:pt x="162225" y="370052"/>
                      <a:pt x="147523" y="362183"/>
                      <a:pt x="131703" y="362183"/>
                    </a:cubicBezTo>
                    <a:cubicBezTo>
                      <a:pt x="77226" y="362183"/>
                      <a:pt x="32926" y="317884"/>
                      <a:pt x="32926" y="263406"/>
                    </a:cubicBezTo>
                    <a:cubicBezTo>
                      <a:pt x="32926" y="208928"/>
                      <a:pt x="77226" y="164629"/>
                      <a:pt x="131703" y="164629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78" name="任意多边形: 形状 177"/>
              <p:cNvSpPr/>
              <p:nvPr/>
            </p:nvSpPr>
            <p:spPr>
              <a:xfrm>
                <a:off x="6420120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79" name="任意多边形: 形状 178"/>
              <p:cNvSpPr/>
              <p:nvPr/>
            </p:nvSpPr>
            <p:spPr>
              <a:xfrm>
                <a:off x="6485972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80" name="任意多边形: 形状 179"/>
              <p:cNvSpPr/>
              <p:nvPr/>
            </p:nvSpPr>
            <p:spPr>
              <a:xfrm>
                <a:off x="6551823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81" name="任意多边形: 形状 180"/>
              <p:cNvSpPr/>
              <p:nvPr/>
            </p:nvSpPr>
            <p:spPr>
              <a:xfrm>
                <a:off x="6979858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82" name="任意多边形: 形状 181"/>
              <p:cNvSpPr/>
              <p:nvPr/>
            </p:nvSpPr>
            <p:spPr>
              <a:xfrm>
                <a:off x="7045709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83" name="任意多边形: 形状 182"/>
              <p:cNvSpPr/>
              <p:nvPr/>
            </p:nvSpPr>
            <p:spPr>
              <a:xfrm>
                <a:off x="7111561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  <p:sp>
          <p:nvSpPr>
            <p:cNvPr id="241" name="文本框 240"/>
            <p:cNvSpPr txBox="1"/>
            <p:nvPr/>
          </p:nvSpPr>
          <p:spPr>
            <a:xfrm>
              <a:off x="9600206" y="3283419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關鍵字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0456103" y="2643586"/>
            <a:ext cx="609600" cy="885578"/>
            <a:chOff x="10588824" y="2643586"/>
            <a:chExt cx="609600" cy="885578"/>
          </a:xfrm>
        </p:grpSpPr>
        <p:sp>
          <p:nvSpPr>
            <p:cNvPr id="260" name="椭圆 259"/>
            <p:cNvSpPr/>
            <p:nvPr/>
          </p:nvSpPr>
          <p:spPr>
            <a:xfrm>
              <a:off x="10618650" y="2643586"/>
              <a:ext cx="549947" cy="549946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pSp>
          <p:nvGrpSpPr>
            <p:cNvPr id="135" name="图形 2"/>
            <p:cNvGrpSpPr/>
            <p:nvPr/>
          </p:nvGrpSpPr>
          <p:grpSpPr>
            <a:xfrm>
              <a:off x="10750947" y="2775884"/>
              <a:ext cx="285354" cy="285352"/>
              <a:chOff x="781529" y="818148"/>
              <a:chExt cx="1020698" cy="1020698"/>
            </a:xfrm>
          </p:grpSpPr>
          <p:sp>
            <p:nvSpPr>
              <p:cNvPr id="136" name="任意多边形: 形状 135"/>
              <p:cNvSpPr/>
              <p:nvPr/>
            </p:nvSpPr>
            <p:spPr>
              <a:xfrm>
                <a:off x="781528" y="818148"/>
                <a:ext cx="1020698" cy="1020698"/>
              </a:xfrm>
              <a:custGeom>
                <a:avLst/>
                <a:gdLst>
                  <a:gd name="connsiteX0" fmla="*/ 931375 w 1020698"/>
                  <a:gd name="connsiteY0" fmla="*/ 740041 h 1020698"/>
                  <a:gd name="connsiteX1" fmla="*/ 806681 w 1020698"/>
                  <a:gd name="connsiteY1" fmla="*/ 711264 h 1020698"/>
                  <a:gd name="connsiteX2" fmla="*/ 806681 w 1020698"/>
                  <a:gd name="connsiteY2" fmla="*/ 678844 h 1020698"/>
                  <a:gd name="connsiteX3" fmla="*/ 846632 w 1020698"/>
                  <a:gd name="connsiteY3" fmla="*/ 624850 h 1020698"/>
                  <a:gd name="connsiteX4" fmla="*/ 900538 w 1020698"/>
                  <a:gd name="connsiteY4" fmla="*/ 598621 h 1020698"/>
                  <a:gd name="connsiteX5" fmla="*/ 921462 w 1020698"/>
                  <a:gd name="connsiteY5" fmla="*/ 543275 h 1020698"/>
                  <a:gd name="connsiteX6" fmla="*/ 921921 w 1020698"/>
                  <a:gd name="connsiteY6" fmla="*/ 543275 h 1020698"/>
                  <a:gd name="connsiteX7" fmla="*/ 921921 w 1020698"/>
                  <a:gd name="connsiteY7" fmla="*/ 414241 h 1020698"/>
                  <a:gd name="connsiteX8" fmla="*/ 865105 w 1020698"/>
                  <a:gd name="connsiteY8" fmla="*/ 331476 h 1020698"/>
                  <a:gd name="connsiteX9" fmla="*/ 853007 w 1020698"/>
                  <a:gd name="connsiteY9" fmla="*/ 319378 h 1020698"/>
                  <a:gd name="connsiteX10" fmla="*/ 823160 w 1020698"/>
                  <a:gd name="connsiteY10" fmla="*/ 294998 h 1020698"/>
                  <a:gd name="connsiteX11" fmla="*/ 823160 w 1020698"/>
                  <a:gd name="connsiteY11" fmla="*/ 0 h 1020698"/>
                  <a:gd name="connsiteX12" fmla="*/ 0 w 1020698"/>
                  <a:gd name="connsiteY12" fmla="*/ 0 h 1020698"/>
                  <a:gd name="connsiteX13" fmla="*/ 0 w 1020698"/>
                  <a:gd name="connsiteY13" fmla="*/ 691441 h 1020698"/>
                  <a:gd name="connsiteX14" fmla="*/ 642052 w 1020698"/>
                  <a:gd name="connsiteY14" fmla="*/ 691441 h 1020698"/>
                  <a:gd name="connsiteX15" fmla="*/ 642052 w 1020698"/>
                  <a:gd name="connsiteY15" fmla="*/ 711264 h 1020698"/>
                  <a:gd name="connsiteX16" fmla="*/ 517358 w 1020698"/>
                  <a:gd name="connsiteY16" fmla="*/ 740041 h 1020698"/>
                  <a:gd name="connsiteX17" fmla="*/ 428035 w 1020698"/>
                  <a:gd name="connsiteY17" fmla="*/ 852332 h 1020698"/>
                  <a:gd name="connsiteX18" fmla="*/ 428035 w 1020698"/>
                  <a:gd name="connsiteY18" fmla="*/ 1020698 h 1020698"/>
                  <a:gd name="connsiteX19" fmla="*/ 1020698 w 1020698"/>
                  <a:gd name="connsiteY19" fmla="*/ 1020698 h 1020698"/>
                  <a:gd name="connsiteX20" fmla="*/ 1020698 w 1020698"/>
                  <a:gd name="connsiteY20" fmla="*/ 852332 h 1020698"/>
                  <a:gd name="connsiteX21" fmla="*/ 931375 w 1020698"/>
                  <a:gd name="connsiteY21" fmla="*/ 740041 h 1020698"/>
                  <a:gd name="connsiteX22" fmla="*/ 654778 w 1020698"/>
                  <a:gd name="connsiteY22" fmla="*/ 742132 h 1020698"/>
                  <a:gd name="connsiteX23" fmla="*/ 694914 w 1020698"/>
                  <a:gd name="connsiteY23" fmla="*/ 772228 h 1020698"/>
                  <a:gd name="connsiteX24" fmla="*/ 653627 w 1020698"/>
                  <a:gd name="connsiteY24" fmla="*/ 797003 h 1020698"/>
                  <a:gd name="connsiteX25" fmla="*/ 643186 w 1020698"/>
                  <a:gd name="connsiteY25" fmla="*/ 744801 h 1020698"/>
                  <a:gd name="connsiteX26" fmla="*/ 706175 w 1020698"/>
                  <a:gd name="connsiteY26" fmla="*/ 872532 h 1020698"/>
                  <a:gd name="connsiteX27" fmla="*/ 742541 w 1020698"/>
                  <a:gd name="connsiteY27" fmla="*/ 872532 h 1020698"/>
                  <a:gd name="connsiteX28" fmla="*/ 755347 w 1020698"/>
                  <a:gd name="connsiteY28" fmla="*/ 987772 h 1020698"/>
                  <a:gd name="connsiteX29" fmla="*/ 693371 w 1020698"/>
                  <a:gd name="connsiteY29" fmla="*/ 987772 h 1020698"/>
                  <a:gd name="connsiteX30" fmla="*/ 745418 w 1020698"/>
                  <a:gd name="connsiteY30" fmla="*/ 839606 h 1020698"/>
                  <a:gd name="connsiteX31" fmla="*/ 703298 w 1020698"/>
                  <a:gd name="connsiteY31" fmla="*/ 839606 h 1020698"/>
                  <a:gd name="connsiteX32" fmla="*/ 693844 w 1020698"/>
                  <a:gd name="connsiteY32" fmla="*/ 811255 h 1020698"/>
                  <a:gd name="connsiteX33" fmla="*/ 724366 w 1020698"/>
                  <a:gd name="connsiteY33" fmla="*/ 792951 h 1020698"/>
                  <a:gd name="connsiteX34" fmla="*/ 754872 w 1020698"/>
                  <a:gd name="connsiteY34" fmla="*/ 811255 h 1020698"/>
                  <a:gd name="connsiteX35" fmla="*/ 753835 w 1020698"/>
                  <a:gd name="connsiteY35" fmla="*/ 772228 h 1020698"/>
                  <a:gd name="connsiteX36" fmla="*/ 793971 w 1020698"/>
                  <a:gd name="connsiteY36" fmla="*/ 742132 h 1020698"/>
                  <a:gd name="connsiteX37" fmla="*/ 805580 w 1020698"/>
                  <a:gd name="connsiteY37" fmla="*/ 744817 h 1020698"/>
                  <a:gd name="connsiteX38" fmla="*/ 795138 w 1020698"/>
                  <a:gd name="connsiteY38" fmla="*/ 797003 h 1020698"/>
                  <a:gd name="connsiteX39" fmla="*/ 773755 w 1020698"/>
                  <a:gd name="connsiteY39" fmla="*/ 716135 h 1020698"/>
                  <a:gd name="connsiteX40" fmla="*/ 724366 w 1020698"/>
                  <a:gd name="connsiteY40" fmla="*/ 753176 h 1020698"/>
                  <a:gd name="connsiteX41" fmla="*/ 674978 w 1020698"/>
                  <a:gd name="connsiteY41" fmla="*/ 716135 h 1020698"/>
                  <a:gd name="connsiteX42" fmla="*/ 674978 w 1020698"/>
                  <a:gd name="connsiteY42" fmla="*/ 698209 h 1020698"/>
                  <a:gd name="connsiteX43" fmla="*/ 724366 w 1020698"/>
                  <a:gd name="connsiteY43" fmla="*/ 707903 h 1020698"/>
                  <a:gd name="connsiteX44" fmla="*/ 773755 w 1020698"/>
                  <a:gd name="connsiteY44" fmla="*/ 698209 h 1020698"/>
                  <a:gd name="connsiteX45" fmla="*/ 724366 w 1020698"/>
                  <a:gd name="connsiteY45" fmla="*/ 674978 h 1020698"/>
                  <a:gd name="connsiteX46" fmla="*/ 625589 w 1020698"/>
                  <a:gd name="connsiteY46" fmla="*/ 576201 h 1020698"/>
                  <a:gd name="connsiteX47" fmla="*/ 625589 w 1020698"/>
                  <a:gd name="connsiteY47" fmla="*/ 493886 h 1020698"/>
                  <a:gd name="connsiteX48" fmla="*/ 681481 w 1020698"/>
                  <a:gd name="connsiteY48" fmla="*/ 493886 h 1020698"/>
                  <a:gd name="connsiteX49" fmla="*/ 783466 w 1020698"/>
                  <a:gd name="connsiteY49" fmla="*/ 467809 h 1020698"/>
                  <a:gd name="connsiteX50" fmla="*/ 796505 w 1020698"/>
                  <a:gd name="connsiteY50" fmla="*/ 493886 h 1020698"/>
                  <a:gd name="connsiteX51" fmla="*/ 823144 w 1020698"/>
                  <a:gd name="connsiteY51" fmla="*/ 493886 h 1020698"/>
                  <a:gd name="connsiteX52" fmla="*/ 823144 w 1020698"/>
                  <a:gd name="connsiteY52" fmla="*/ 576201 h 1020698"/>
                  <a:gd name="connsiteX53" fmla="*/ 724366 w 1020698"/>
                  <a:gd name="connsiteY53" fmla="*/ 674978 h 1020698"/>
                  <a:gd name="connsiteX54" fmla="*/ 593371 w 1020698"/>
                  <a:gd name="connsiteY54" fmla="*/ 589801 h 1020698"/>
                  <a:gd name="connsiteX55" fmla="*/ 572575 w 1020698"/>
                  <a:gd name="connsiteY55" fmla="*/ 576499 h 1020698"/>
                  <a:gd name="connsiteX56" fmla="*/ 559970 w 1020698"/>
                  <a:gd name="connsiteY56" fmla="*/ 538387 h 1020698"/>
                  <a:gd name="connsiteX57" fmla="*/ 592663 w 1020698"/>
                  <a:gd name="connsiteY57" fmla="*/ 497440 h 1020698"/>
                  <a:gd name="connsiteX58" fmla="*/ 592663 w 1020698"/>
                  <a:gd name="connsiteY58" fmla="*/ 576201 h 1020698"/>
                  <a:gd name="connsiteX59" fmla="*/ 593371 w 1020698"/>
                  <a:gd name="connsiteY59" fmla="*/ 589801 h 1020698"/>
                  <a:gd name="connsiteX60" fmla="*/ 876175 w 1020698"/>
                  <a:gd name="connsiteY60" fmla="*/ 576499 h 1020698"/>
                  <a:gd name="connsiteX61" fmla="*/ 855378 w 1020698"/>
                  <a:gd name="connsiteY61" fmla="*/ 589801 h 1020698"/>
                  <a:gd name="connsiteX62" fmla="*/ 856069 w 1020698"/>
                  <a:gd name="connsiteY62" fmla="*/ 576201 h 1020698"/>
                  <a:gd name="connsiteX63" fmla="*/ 856069 w 1020698"/>
                  <a:gd name="connsiteY63" fmla="*/ 497424 h 1020698"/>
                  <a:gd name="connsiteX64" fmla="*/ 888763 w 1020698"/>
                  <a:gd name="connsiteY64" fmla="*/ 538371 h 1020698"/>
                  <a:gd name="connsiteX65" fmla="*/ 876175 w 1020698"/>
                  <a:gd name="connsiteY65" fmla="*/ 576499 h 1020698"/>
                  <a:gd name="connsiteX66" fmla="*/ 847179 w 1020698"/>
                  <a:gd name="connsiteY66" fmla="*/ 360109 h 1020698"/>
                  <a:gd name="connsiteX67" fmla="*/ 850869 w 1020698"/>
                  <a:gd name="connsiteY67" fmla="*/ 361331 h 1020698"/>
                  <a:gd name="connsiteX68" fmla="*/ 888995 w 1020698"/>
                  <a:gd name="connsiteY68" fmla="*/ 414241 h 1020698"/>
                  <a:gd name="connsiteX69" fmla="*/ 888995 w 1020698"/>
                  <a:gd name="connsiteY69" fmla="*/ 478823 h 1020698"/>
                  <a:gd name="connsiteX70" fmla="*/ 836777 w 1020698"/>
                  <a:gd name="connsiteY70" fmla="*/ 460960 h 1020698"/>
                  <a:gd name="connsiteX71" fmla="*/ 816857 w 1020698"/>
                  <a:gd name="connsiteY71" fmla="*/ 460960 h 1020698"/>
                  <a:gd name="connsiteX72" fmla="*/ 796608 w 1020698"/>
                  <a:gd name="connsiteY72" fmla="*/ 420462 h 1020698"/>
                  <a:gd name="connsiteX73" fmla="*/ 781093 w 1020698"/>
                  <a:gd name="connsiteY73" fmla="*/ 430800 h 1020698"/>
                  <a:gd name="connsiteX74" fmla="*/ 681481 w 1020698"/>
                  <a:gd name="connsiteY74" fmla="*/ 460960 h 1020698"/>
                  <a:gd name="connsiteX75" fmla="*/ 611956 w 1020698"/>
                  <a:gd name="connsiteY75" fmla="*/ 460960 h 1020698"/>
                  <a:gd name="connsiteX76" fmla="*/ 559738 w 1020698"/>
                  <a:gd name="connsiteY76" fmla="*/ 478823 h 1020698"/>
                  <a:gd name="connsiteX77" fmla="*/ 559738 w 1020698"/>
                  <a:gd name="connsiteY77" fmla="*/ 454474 h 1020698"/>
                  <a:gd name="connsiteX78" fmla="*/ 717880 w 1020698"/>
                  <a:gd name="connsiteY78" fmla="*/ 296332 h 1020698"/>
                  <a:gd name="connsiteX79" fmla="*/ 829710 w 1020698"/>
                  <a:gd name="connsiteY79" fmla="*/ 342642 h 1020698"/>
                  <a:gd name="connsiteX80" fmla="*/ 32926 w 1020698"/>
                  <a:gd name="connsiteY80" fmla="*/ 32926 h 1020698"/>
                  <a:gd name="connsiteX81" fmla="*/ 790218 w 1020698"/>
                  <a:gd name="connsiteY81" fmla="*/ 32926 h 1020698"/>
                  <a:gd name="connsiteX82" fmla="*/ 790218 w 1020698"/>
                  <a:gd name="connsiteY82" fmla="*/ 277546 h 1020698"/>
                  <a:gd name="connsiteX83" fmla="*/ 717880 w 1020698"/>
                  <a:gd name="connsiteY83" fmla="*/ 263406 h 1020698"/>
                  <a:gd name="connsiteX84" fmla="*/ 526812 w 1020698"/>
                  <a:gd name="connsiteY84" fmla="*/ 454474 h 1020698"/>
                  <a:gd name="connsiteX85" fmla="*/ 526812 w 1020698"/>
                  <a:gd name="connsiteY85" fmla="*/ 543275 h 1020698"/>
                  <a:gd name="connsiteX86" fmla="*/ 527271 w 1020698"/>
                  <a:gd name="connsiteY86" fmla="*/ 543275 h 1020698"/>
                  <a:gd name="connsiteX87" fmla="*/ 548195 w 1020698"/>
                  <a:gd name="connsiteY87" fmla="*/ 598621 h 1020698"/>
                  <a:gd name="connsiteX88" fmla="*/ 602101 w 1020698"/>
                  <a:gd name="connsiteY88" fmla="*/ 624850 h 1020698"/>
                  <a:gd name="connsiteX89" fmla="*/ 621722 w 1020698"/>
                  <a:gd name="connsiteY89" fmla="*/ 658515 h 1020698"/>
                  <a:gd name="connsiteX90" fmla="*/ 32926 w 1020698"/>
                  <a:gd name="connsiteY90" fmla="*/ 658515 h 1020698"/>
                  <a:gd name="connsiteX91" fmla="*/ 460960 w 1020698"/>
                  <a:gd name="connsiteY91" fmla="*/ 852332 h 1020698"/>
                  <a:gd name="connsiteX92" fmla="*/ 524754 w 1020698"/>
                  <a:gd name="connsiteY92" fmla="*/ 772123 h 1020698"/>
                  <a:gd name="connsiteX93" fmla="*/ 611087 w 1020698"/>
                  <a:gd name="connsiteY93" fmla="*/ 752203 h 1020698"/>
                  <a:gd name="connsiteX94" fmla="*/ 630493 w 1020698"/>
                  <a:gd name="connsiteY94" fmla="*/ 849268 h 1020698"/>
                  <a:gd name="connsiteX95" fmla="*/ 664937 w 1020698"/>
                  <a:gd name="connsiteY95" fmla="*/ 828593 h 1020698"/>
                  <a:gd name="connsiteX96" fmla="*/ 674665 w 1020698"/>
                  <a:gd name="connsiteY96" fmla="*/ 857814 h 1020698"/>
                  <a:gd name="connsiteX97" fmla="*/ 660243 w 1020698"/>
                  <a:gd name="connsiteY97" fmla="*/ 987772 h 1020698"/>
                  <a:gd name="connsiteX98" fmla="*/ 576201 w 1020698"/>
                  <a:gd name="connsiteY98" fmla="*/ 987772 h 1020698"/>
                  <a:gd name="connsiteX99" fmla="*/ 576201 w 1020698"/>
                  <a:gd name="connsiteY99" fmla="*/ 856069 h 1020698"/>
                  <a:gd name="connsiteX100" fmla="*/ 543275 w 1020698"/>
                  <a:gd name="connsiteY100" fmla="*/ 856069 h 1020698"/>
                  <a:gd name="connsiteX101" fmla="*/ 543275 w 1020698"/>
                  <a:gd name="connsiteY101" fmla="*/ 987772 h 1020698"/>
                  <a:gd name="connsiteX102" fmla="*/ 460960 w 1020698"/>
                  <a:gd name="connsiteY102" fmla="*/ 987772 h 1020698"/>
                  <a:gd name="connsiteX103" fmla="*/ 987772 w 1020698"/>
                  <a:gd name="connsiteY103" fmla="*/ 987772 h 1020698"/>
                  <a:gd name="connsiteX104" fmla="*/ 905458 w 1020698"/>
                  <a:gd name="connsiteY104" fmla="*/ 987772 h 1020698"/>
                  <a:gd name="connsiteX105" fmla="*/ 905458 w 1020698"/>
                  <a:gd name="connsiteY105" fmla="*/ 856069 h 1020698"/>
                  <a:gd name="connsiteX106" fmla="*/ 872532 w 1020698"/>
                  <a:gd name="connsiteY106" fmla="*/ 856069 h 1020698"/>
                  <a:gd name="connsiteX107" fmla="*/ 872532 w 1020698"/>
                  <a:gd name="connsiteY107" fmla="*/ 987772 h 1020698"/>
                  <a:gd name="connsiteX108" fmla="*/ 788489 w 1020698"/>
                  <a:gd name="connsiteY108" fmla="*/ 987772 h 1020698"/>
                  <a:gd name="connsiteX109" fmla="*/ 774053 w 1020698"/>
                  <a:gd name="connsiteY109" fmla="*/ 857829 h 1020698"/>
                  <a:gd name="connsiteX110" fmla="*/ 783779 w 1020698"/>
                  <a:gd name="connsiteY110" fmla="*/ 828609 h 1020698"/>
                  <a:gd name="connsiteX111" fmla="*/ 818223 w 1020698"/>
                  <a:gd name="connsiteY111" fmla="*/ 849285 h 1020698"/>
                  <a:gd name="connsiteX112" fmla="*/ 837629 w 1020698"/>
                  <a:gd name="connsiteY112" fmla="*/ 752219 h 1020698"/>
                  <a:gd name="connsiteX113" fmla="*/ 923962 w 1020698"/>
                  <a:gd name="connsiteY113" fmla="*/ 772140 h 1020698"/>
                  <a:gd name="connsiteX114" fmla="*/ 987772 w 1020698"/>
                  <a:gd name="connsiteY114" fmla="*/ 852332 h 1020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1020698" h="1020698">
                    <a:moveTo>
                      <a:pt x="931375" y="740041"/>
                    </a:moveTo>
                    <a:lnTo>
                      <a:pt x="806681" y="711264"/>
                    </a:lnTo>
                    <a:lnTo>
                      <a:pt x="806681" y="678844"/>
                    </a:lnTo>
                    <a:cubicBezTo>
                      <a:pt x="824277" y="664705"/>
                      <a:pt x="838143" y="646135"/>
                      <a:pt x="846632" y="624850"/>
                    </a:cubicBezTo>
                    <a:cubicBezTo>
                      <a:pt x="867178" y="623058"/>
                      <a:pt x="886559" y="613997"/>
                      <a:pt x="900538" y="598621"/>
                    </a:cubicBezTo>
                    <a:cubicBezTo>
                      <a:pt x="914284" y="583508"/>
                      <a:pt x="921415" y="563652"/>
                      <a:pt x="921462" y="543275"/>
                    </a:cubicBezTo>
                    <a:lnTo>
                      <a:pt x="921921" y="543275"/>
                    </a:lnTo>
                    <a:lnTo>
                      <a:pt x="921921" y="414241"/>
                    </a:lnTo>
                    <a:cubicBezTo>
                      <a:pt x="921921" y="377376"/>
                      <a:pt x="899251" y="344619"/>
                      <a:pt x="865105" y="331476"/>
                    </a:cubicBezTo>
                    <a:lnTo>
                      <a:pt x="853007" y="319378"/>
                    </a:lnTo>
                    <a:cubicBezTo>
                      <a:pt x="843786" y="310158"/>
                      <a:pt x="833779" y="302032"/>
                      <a:pt x="823160" y="294998"/>
                    </a:cubicBezTo>
                    <a:lnTo>
                      <a:pt x="823160" y="0"/>
                    </a:lnTo>
                    <a:lnTo>
                      <a:pt x="0" y="0"/>
                    </a:lnTo>
                    <a:lnTo>
                      <a:pt x="0" y="691441"/>
                    </a:lnTo>
                    <a:lnTo>
                      <a:pt x="642052" y="691441"/>
                    </a:lnTo>
                    <a:lnTo>
                      <a:pt x="642052" y="711264"/>
                    </a:lnTo>
                    <a:lnTo>
                      <a:pt x="517358" y="740041"/>
                    </a:lnTo>
                    <a:cubicBezTo>
                      <a:pt x="464763" y="752172"/>
                      <a:pt x="428035" y="798353"/>
                      <a:pt x="428035" y="852332"/>
                    </a:cubicBezTo>
                    <a:lnTo>
                      <a:pt x="428035" y="1020698"/>
                    </a:lnTo>
                    <a:lnTo>
                      <a:pt x="1020698" y="1020698"/>
                    </a:lnTo>
                    <a:lnTo>
                      <a:pt x="1020698" y="852332"/>
                    </a:lnTo>
                    <a:cubicBezTo>
                      <a:pt x="1020698" y="798353"/>
                      <a:pt x="983969" y="752172"/>
                      <a:pt x="931375" y="740041"/>
                    </a:cubicBezTo>
                    <a:close/>
                    <a:moveTo>
                      <a:pt x="654778" y="742132"/>
                    </a:moveTo>
                    <a:lnTo>
                      <a:pt x="694914" y="772228"/>
                    </a:lnTo>
                    <a:lnTo>
                      <a:pt x="653627" y="797003"/>
                    </a:lnTo>
                    <a:lnTo>
                      <a:pt x="643186" y="744801"/>
                    </a:lnTo>
                    <a:close/>
                    <a:moveTo>
                      <a:pt x="706175" y="872532"/>
                    </a:moveTo>
                    <a:lnTo>
                      <a:pt x="742541" y="872532"/>
                    </a:lnTo>
                    <a:lnTo>
                      <a:pt x="755347" y="987772"/>
                    </a:lnTo>
                    <a:lnTo>
                      <a:pt x="693371" y="987772"/>
                    </a:lnTo>
                    <a:close/>
                    <a:moveTo>
                      <a:pt x="745418" y="839606"/>
                    </a:moveTo>
                    <a:lnTo>
                      <a:pt x="703298" y="839606"/>
                    </a:lnTo>
                    <a:lnTo>
                      <a:pt x="693844" y="811255"/>
                    </a:lnTo>
                    <a:lnTo>
                      <a:pt x="724366" y="792951"/>
                    </a:lnTo>
                    <a:lnTo>
                      <a:pt x="754872" y="811255"/>
                    </a:lnTo>
                    <a:close/>
                    <a:moveTo>
                      <a:pt x="753835" y="772228"/>
                    </a:moveTo>
                    <a:lnTo>
                      <a:pt x="793971" y="742132"/>
                    </a:lnTo>
                    <a:lnTo>
                      <a:pt x="805580" y="744817"/>
                    </a:lnTo>
                    <a:lnTo>
                      <a:pt x="795138" y="797003"/>
                    </a:lnTo>
                    <a:close/>
                    <a:moveTo>
                      <a:pt x="773755" y="716135"/>
                    </a:moveTo>
                    <a:lnTo>
                      <a:pt x="724366" y="753176"/>
                    </a:lnTo>
                    <a:lnTo>
                      <a:pt x="674978" y="716135"/>
                    </a:lnTo>
                    <a:lnTo>
                      <a:pt x="674978" y="698209"/>
                    </a:lnTo>
                    <a:cubicBezTo>
                      <a:pt x="690235" y="704415"/>
                      <a:pt x="706899" y="707903"/>
                      <a:pt x="724366" y="707903"/>
                    </a:cubicBezTo>
                    <a:cubicBezTo>
                      <a:pt x="741833" y="707903"/>
                      <a:pt x="758498" y="704415"/>
                      <a:pt x="773755" y="698209"/>
                    </a:cubicBezTo>
                    <a:close/>
                    <a:moveTo>
                      <a:pt x="724366" y="674978"/>
                    </a:moveTo>
                    <a:cubicBezTo>
                      <a:pt x="669889" y="674978"/>
                      <a:pt x="625589" y="630678"/>
                      <a:pt x="625589" y="576201"/>
                    </a:cubicBezTo>
                    <a:lnTo>
                      <a:pt x="625589" y="493886"/>
                    </a:lnTo>
                    <a:lnTo>
                      <a:pt x="681481" y="493886"/>
                    </a:lnTo>
                    <a:cubicBezTo>
                      <a:pt x="717357" y="493886"/>
                      <a:pt x="752252" y="484916"/>
                      <a:pt x="783466" y="467809"/>
                    </a:cubicBezTo>
                    <a:lnTo>
                      <a:pt x="796505" y="493886"/>
                    </a:lnTo>
                    <a:lnTo>
                      <a:pt x="823144" y="493886"/>
                    </a:lnTo>
                    <a:lnTo>
                      <a:pt x="823144" y="576201"/>
                    </a:lnTo>
                    <a:cubicBezTo>
                      <a:pt x="823144" y="630678"/>
                      <a:pt x="778844" y="674978"/>
                      <a:pt x="724366" y="674978"/>
                    </a:cubicBezTo>
                    <a:close/>
                    <a:moveTo>
                      <a:pt x="593371" y="589801"/>
                    </a:moveTo>
                    <a:cubicBezTo>
                      <a:pt x="585502" y="587134"/>
                      <a:pt x="578258" y="582736"/>
                      <a:pt x="572575" y="576499"/>
                    </a:cubicBezTo>
                    <a:cubicBezTo>
                      <a:pt x="563115" y="566072"/>
                      <a:pt x="558620" y="552543"/>
                      <a:pt x="559970" y="538387"/>
                    </a:cubicBezTo>
                    <a:cubicBezTo>
                      <a:pt x="561748" y="519745"/>
                      <a:pt x="574947" y="504159"/>
                      <a:pt x="592663" y="497440"/>
                    </a:cubicBezTo>
                    <a:lnTo>
                      <a:pt x="592663" y="576201"/>
                    </a:lnTo>
                    <a:cubicBezTo>
                      <a:pt x="592663" y="580790"/>
                      <a:pt x="592912" y="585325"/>
                      <a:pt x="593371" y="589801"/>
                    </a:cubicBezTo>
                    <a:close/>
                    <a:moveTo>
                      <a:pt x="876175" y="576499"/>
                    </a:moveTo>
                    <a:cubicBezTo>
                      <a:pt x="870491" y="582753"/>
                      <a:pt x="863231" y="587134"/>
                      <a:pt x="855378" y="589801"/>
                    </a:cubicBezTo>
                    <a:cubicBezTo>
                      <a:pt x="855820" y="585325"/>
                      <a:pt x="856069" y="580790"/>
                      <a:pt x="856069" y="576201"/>
                    </a:cubicBezTo>
                    <a:lnTo>
                      <a:pt x="856069" y="497424"/>
                    </a:lnTo>
                    <a:cubicBezTo>
                      <a:pt x="873785" y="504142"/>
                      <a:pt x="886985" y="519731"/>
                      <a:pt x="888763" y="538371"/>
                    </a:cubicBezTo>
                    <a:cubicBezTo>
                      <a:pt x="890112" y="552527"/>
                      <a:pt x="885635" y="566072"/>
                      <a:pt x="876175" y="576499"/>
                    </a:cubicBezTo>
                    <a:close/>
                    <a:moveTo>
                      <a:pt x="847179" y="360109"/>
                    </a:moveTo>
                    <a:lnTo>
                      <a:pt x="850869" y="361331"/>
                    </a:lnTo>
                    <a:cubicBezTo>
                      <a:pt x="873666" y="368951"/>
                      <a:pt x="888995" y="390205"/>
                      <a:pt x="888995" y="414241"/>
                    </a:cubicBezTo>
                    <a:lnTo>
                      <a:pt x="888995" y="478823"/>
                    </a:lnTo>
                    <a:cubicBezTo>
                      <a:pt x="874430" y="467793"/>
                      <a:pt x="856351" y="460960"/>
                      <a:pt x="836777" y="460960"/>
                    </a:cubicBezTo>
                    <a:lnTo>
                      <a:pt x="816857" y="460960"/>
                    </a:lnTo>
                    <a:lnTo>
                      <a:pt x="796608" y="420462"/>
                    </a:lnTo>
                    <a:lnTo>
                      <a:pt x="781093" y="430800"/>
                    </a:lnTo>
                    <a:cubicBezTo>
                      <a:pt x="751481" y="450527"/>
                      <a:pt x="717042" y="460960"/>
                      <a:pt x="681481" y="460960"/>
                    </a:cubicBezTo>
                    <a:lnTo>
                      <a:pt x="611956" y="460960"/>
                    </a:lnTo>
                    <a:cubicBezTo>
                      <a:pt x="592381" y="460960"/>
                      <a:pt x="574303" y="467793"/>
                      <a:pt x="559738" y="478823"/>
                    </a:cubicBezTo>
                    <a:lnTo>
                      <a:pt x="559738" y="454474"/>
                    </a:lnTo>
                    <a:cubicBezTo>
                      <a:pt x="559738" y="367287"/>
                      <a:pt x="630693" y="296332"/>
                      <a:pt x="717880" y="296332"/>
                    </a:cubicBezTo>
                    <a:cubicBezTo>
                      <a:pt x="760122" y="296332"/>
                      <a:pt x="799849" y="312778"/>
                      <a:pt x="829710" y="342642"/>
                    </a:cubicBezTo>
                    <a:close/>
                    <a:moveTo>
                      <a:pt x="32926" y="32926"/>
                    </a:moveTo>
                    <a:lnTo>
                      <a:pt x="790218" y="32926"/>
                    </a:lnTo>
                    <a:lnTo>
                      <a:pt x="790218" y="277546"/>
                    </a:lnTo>
                    <a:cubicBezTo>
                      <a:pt x="767565" y="268293"/>
                      <a:pt x="743103" y="263406"/>
                      <a:pt x="717880" y="263406"/>
                    </a:cubicBezTo>
                    <a:cubicBezTo>
                      <a:pt x="612534" y="263406"/>
                      <a:pt x="526812" y="349128"/>
                      <a:pt x="526812" y="454474"/>
                    </a:cubicBezTo>
                    <a:lnTo>
                      <a:pt x="526812" y="543275"/>
                    </a:lnTo>
                    <a:lnTo>
                      <a:pt x="527271" y="543275"/>
                    </a:lnTo>
                    <a:cubicBezTo>
                      <a:pt x="527318" y="563668"/>
                      <a:pt x="534449" y="583508"/>
                      <a:pt x="548195" y="598621"/>
                    </a:cubicBezTo>
                    <a:cubicBezTo>
                      <a:pt x="562174" y="613997"/>
                      <a:pt x="581555" y="623058"/>
                      <a:pt x="602101" y="624850"/>
                    </a:cubicBezTo>
                    <a:cubicBezTo>
                      <a:pt x="606988" y="637084"/>
                      <a:pt x="613604" y="648411"/>
                      <a:pt x="621722" y="658515"/>
                    </a:cubicBezTo>
                    <a:lnTo>
                      <a:pt x="32926" y="658515"/>
                    </a:lnTo>
                    <a:close/>
                    <a:moveTo>
                      <a:pt x="460960" y="852332"/>
                    </a:moveTo>
                    <a:cubicBezTo>
                      <a:pt x="460960" y="813762"/>
                      <a:pt x="487206" y="780780"/>
                      <a:pt x="524754" y="772123"/>
                    </a:cubicBezTo>
                    <a:lnTo>
                      <a:pt x="611087" y="752203"/>
                    </a:lnTo>
                    <a:lnTo>
                      <a:pt x="630493" y="849268"/>
                    </a:lnTo>
                    <a:lnTo>
                      <a:pt x="664937" y="828593"/>
                    </a:lnTo>
                    <a:lnTo>
                      <a:pt x="674665" y="857814"/>
                    </a:lnTo>
                    <a:lnTo>
                      <a:pt x="660243" y="987772"/>
                    </a:lnTo>
                    <a:lnTo>
                      <a:pt x="576201" y="987772"/>
                    </a:lnTo>
                    <a:lnTo>
                      <a:pt x="576201" y="856069"/>
                    </a:lnTo>
                    <a:lnTo>
                      <a:pt x="543275" y="856069"/>
                    </a:lnTo>
                    <a:lnTo>
                      <a:pt x="543275" y="987772"/>
                    </a:lnTo>
                    <a:lnTo>
                      <a:pt x="460960" y="987772"/>
                    </a:lnTo>
                    <a:close/>
                    <a:moveTo>
                      <a:pt x="987772" y="987772"/>
                    </a:moveTo>
                    <a:lnTo>
                      <a:pt x="905458" y="987772"/>
                    </a:lnTo>
                    <a:lnTo>
                      <a:pt x="905458" y="856069"/>
                    </a:lnTo>
                    <a:lnTo>
                      <a:pt x="872532" y="856069"/>
                    </a:lnTo>
                    <a:lnTo>
                      <a:pt x="872532" y="987772"/>
                    </a:lnTo>
                    <a:lnTo>
                      <a:pt x="788489" y="987772"/>
                    </a:lnTo>
                    <a:lnTo>
                      <a:pt x="774053" y="857829"/>
                    </a:lnTo>
                    <a:lnTo>
                      <a:pt x="783779" y="828609"/>
                    </a:lnTo>
                    <a:lnTo>
                      <a:pt x="818223" y="849285"/>
                    </a:lnTo>
                    <a:lnTo>
                      <a:pt x="837629" y="752219"/>
                    </a:lnTo>
                    <a:lnTo>
                      <a:pt x="923962" y="772140"/>
                    </a:lnTo>
                    <a:cubicBezTo>
                      <a:pt x="961526" y="780805"/>
                      <a:pt x="987772" y="813778"/>
                      <a:pt x="987772" y="852332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37" name="任意多边形: 形状 136"/>
              <p:cNvSpPr/>
              <p:nvPr/>
            </p:nvSpPr>
            <p:spPr>
              <a:xfrm>
                <a:off x="863843" y="1114479"/>
                <a:ext cx="329257" cy="329257"/>
              </a:xfrm>
              <a:custGeom>
                <a:avLst/>
                <a:gdLst>
                  <a:gd name="connsiteX0" fmla="*/ 164629 w 329257"/>
                  <a:gd name="connsiteY0" fmla="*/ 0 h 329257"/>
                  <a:gd name="connsiteX1" fmla="*/ 0 w 329257"/>
                  <a:gd name="connsiteY1" fmla="*/ 164629 h 329257"/>
                  <a:gd name="connsiteX2" fmla="*/ 164629 w 329257"/>
                  <a:gd name="connsiteY2" fmla="*/ 329257 h 329257"/>
                  <a:gd name="connsiteX3" fmla="*/ 329257 w 329257"/>
                  <a:gd name="connsiteY3" fmla="*/ 164629 h 329257"/>
                  <a:gd name="connsiteX4" fmla="*/ 164629 w 329257"/>
                  <a:gd name="connsiteY4" fmla="*/ 0 h 329257"/>
                  <a:gd name="connsiteX5" fmla="*/ 269378 w 329257"/>
                  <a:gd name="connsiteY5" fmla="*/ 85127 h 329257"/>
                  <a:gd name="connsiteX6" fmla="*/ 240706 w 329257"/>
                  <a:gd name="connsiteY6" fmla="*/ 101687 h 329257"/>
                  <a:gd name="connsiteX7" fmla="*/ 227570 w 329257"/>
                  <a:gd name="connsiteY7" fmla="*/ 88552 h 329257"/>
                  <a:gd name="connsiteX8" fmla="*/ 244130 w 329257"/>
                  <a:gd name="connsiteY8" fmla="*/ 59880 h 329257"/>
                  <a:gd name="connsiteX9" fmla="*/ 269378 w 329257"/>
                  <a:gd name="connsiteY9" fmla="*/ 85127 h 329257"/>
                  <a:gd name="connsiteX10" fmla="*/ 261926 w 329257"/>
                  <a:gd name="connsiteY10" fmla="*/ 148166 h 329257"/>
                  <a:gd name="connsiteX11" fmla="*/ 257119 w 329257"/>
                  <a:gd name="connsiteY11" fmla="*/ 130256 h 329257"/>
                  <a:gd name="connsiteX12" fmla="*/ 286026 w 329257"/>
                  <a:gd name="connsiteY12" fmla="*/ 113561 h 329257"/>
                  <a:gd name="connsiteX13" fmla="*/ 295198 w 329257"/>
                  <a:gd name="connsiteY13" fmla="*/ 148166 h 329257"/>
                  <a:gd name="connsiteX14" fmla="*/ 164629 w 329257"/>
                  <a:gd name="connsiteY14" fmla="*/ 230480 h 329257"/>
                  <a:gd name="connsiteX15" fmla="*/ 98777 w 329257"/>
                  <a:gd name="connsiteY15" fmla="*/ 164629 h 329257"/>
                  <a:gd name="connsiteX16" fmla="*/ 164629 w 329257"/>
                  <a:gd name="connsiteY16" fmla="*/ 98777 h 329257"/>
                  <a:gd name="connsiteX17" fmla="*/ 230480 w 329257"/>
                  <a:gd name="connsiteY17" fmla="*/ 164629 h 329257"/>
                  <a:gd name="connsiteX18" fmla="*/ 164629 w 329257"/>
                  <a:gd name="connsiteY18" fmla="*/ 230480 h 329257"/>
                  <a:gd name="connsiteX19" fmla="*/ 181092 w 329257"/>
                  <a:gd name="connsiteY19" fmla="*/ 67331 h 329257"/>
                  <a:gd name="connsiteX20" fmla="*/ 181092 w 329257"/>
                  <a:gd name="connsiteY20" fmla="*/ 34060 h 329257"/>
                  <a:gd name="connsiteX21" fmla="*/ 215697 w 329257"/>
                  <a:gd name="connsiteY21" fmla="*/ 43231 h 329257"/>
                  <a:gd name="connsiteX22" fmla="*/ 199001 w 329257"/>
                  <a:gd name="connsiteY22" fmla="*/ 72138 h 329257"/>
                  <a:gd name="connsiteX23" fmla="*/ 181092 w 329257"/>
                  <a:gd name="connsiteY23" fmla="*/ 67331 h 329257"/>
                  <a:gd name="connsiteX24" fmla="*/ 148166 w 329257"/>
                  <a:gd name="connsiteY24" fmla="*/ 34060 h 329257"/>
                  <a:gd name="connsiteX25" fmla="*/ 148166 w 329257"/>
                  <a:gd name="connsiteY25" fmla="*/ 67331 h 329257"/>
                  <a:gd name="connsiteX26" fmla="*/ 67331 w 329257"/>
                  <a:gd name="connsiteY26" fmla="*/ 148166 h 329257"/>
                  <a:gd name="connsiteX27" fmla="*/ 34059 w 329257"/>
                  <a:gd name="connsiteY27" fmla="*/ 148166 h 329257"/>
                  <a:gd name="connsiteX28" fmla="*/ 148166 w 329257"/>
                  <a:gd name="connsiteY28" fmla="*/ 34060 h 329257"/>
                  <a:gd name="connsiteX29" fmla="*/ 34059 w 329257"/>
                  <a:gd name="connsiteY29" fmla="*/ 181092 h 329257"/>
                  <a:gd name="connsiteX30" fmla="*/ 67331 w 329257"/>
                  <a:gd name="connsiteY30" fmla="*/ 181092 h 329257"/>
                  <a:gd name="connsiteX31" fmla="*/ 148166 w 329257"/>
                  <a:gd name="connsiteY31" fmla="*/ 261926 h 329257"/>
                  <a:gd name="connsiteX32" fmla="*/ 148166 w 329257"/>
                  <a:gd name="connsiteY32" fmla="*/ 295198 h 329257"/>
                  <a:gd name="connsiteX33" fmla="*/ 34059 w 329257"/>
                  <a:gd name="connsiteY33" fmla="*/ 181092 h 329257"/>
                  <a:gd name="connsiteX34" fmla="*/ 181092 w 329257"/>
                  <a:gd name="connsiteY34" fmla="*/ 295198 h 329257"/>
                  <a:gd name="connsiteX35" fmla="*/ 181092 w 329257"/>
                  <a:gd name="connsiteY35" fmla="*/ 261926 h 329257"/>
                  <a:gd name="connsiteX36" fmla="*/ 261926 w 329257"/>
                  <a:gd name="connsiteY36" fmla="*/ 181092 h 329257"/>
                  <a:gd name="connsiteX37" fmla="*/ 295198 w 329257"/>
                  <a:gd name="connsiteY37" fmla="*/ 181092 h 329257"/>
                  <a:gd name="connsiteX38" fmla="*/ 181092 w 329257"/>
                  <a:gd name="connsiteY38" fmla="*/ 295198 h 3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29257" h="329257">
                    <a:moveTo>
                      <a:pt x="164629" y="0"/>
                    </a:moveTo>
                    <a:cubicBezTo>
                      <a:pt x="73850" y="0"/>
                      <a:pt x="0" y="73850"/>
                      <a:pt x="0" y="164629"/>
                    </a:cubicBezTo>
                    <a:cubicBezTo>
                      <a:pt x="0" y="255407"/>
                      <a:pt x="73850" y="329257"/>
                      <a:pt x="164629" y="329257"/>
                    </a:cubicBezTo>
                    <a:cubicBezTo>
                      <a:pt x="255407" y="329257"/>
                      <a:pt x="329257" y="255407"/>
                      <a:pt x="329257" y="164629"/>
                    </a:cubicBezTo>
                    <a:cubicBezTo>
                      <a:pt x="329257" y="73850"/>
                      <a:pt x="255407" y="0"/>
                      <a:pt x="164629" y="0"/>
                    </a:cubicBezTo>
                    <a:close/>
                    <a:moveTo>
                      <a:pt x="269378" y="85127"/>
                    </a:moveTo>
                    <a:lnTo>
                      <a:pt x="240706" y="101687"/>
                    </a:lnTo>
                    <a:cubicBezTo>
                      <a:pt x="236750" y="96921"/>
                      <a:pt x="232336" y="92507"/>
                      <a:pt x="227570" y="88552"/>
                    </a:cubicBezTo>
                    <a:lnTo>
                      <a:pt x="244130" y="59880"/>
                    </a:lnTo>
                    <a:cubicBezTo>
                      <a:pt x="253648" y="67121"/>
                      <a:pt x="262136" y="75610"/>
                      <a:pt x="269378" y="85127"/>
                    </a:cubicBezTo>
                    <a:close/>
                    <a:moveTo>
                      <a:pt x="261926" y="148166"/>
                    </a:moveTo>
                    <a:cubicBezTo>
                      <a:pt x="260889" y="141976"/>
                      <a:pt x="259257" y="136004"/>
                      <a:pt x="257119" y="130256"/>
                    </a:cubicBezTo>
                    <a:lnTo>
                      <a:pt x="286026" y="113561"/>
                    </a:lnTo>
                    <a:cubicBezTo>
                      <a:pt x="290617" y="124428"/>
                      <a:pt x="293679" y="136068"/>
                      <a:pt x="295198" y="148166"/>
                    </a:cubicBezTo>
                    <a:close/>
                    <a:moveTo>
                      <a:pt x="164629" y="230480"/>
                    </a:moveTo>
                    <a:cubicBezTo>
                      <a:pt x="128312" y="230480"/>
                      <a:pt x="98777" y="200946"/>
                      <a:pt x="98777" y="164629"/>
                    </a:cubicBezTo>
                    <a:cubicBezTo>
                      <a:pt x="98777" y="128312"/>
                      <a:pt x="128312" y="98777"/>
                      <a:pt x="164629" y="98777"/>
                    </a:cubicBezTo>
                    <a:cubicBezTo>
                      <a:pt x="200946" y="98777"/>
                      <a:pt x="230480" y="128312"/>
                      <a:pt x="230480" y="164629"/>
                    </a:cubicBezTo>
                    <a:cubicBezTo>
                      <a:pt x="230480" y="200946"/>
                      <a:pt x="200946" y="230480"/>
                      <a:pt x="164629" y="230480"/>
                    </a:cubicBezTo>
                    <a:close/>
                    <a:moveTo>
                      <a:pt x="181092" y="67331"/>
                    </a:moveTo>
                    <a:lnTo>
                      <a:pt x="181092" y="34060"/>
                    </a:lnTo>
                    <a:cubicBezTo>
                      <a:pt x="193206" y="35578"/>
                      <a:pt x="204829" y="38640"/>
                      <a:pt x="215697" y="43231"/>
                    </a:cubicBezTo>
                    <a:lnTo>
                      <a:pt x="199001" y="72138"/>
                    </a:lnTo>
                    <a:cubicBezTo>
                      <a:pt x="193254" y="70000"/>
                      <a:pt x="187282" y="68383"/>
                      <a:pt x="181092" y="67331"/>
                    </a:cubicBezTo>
                    <a:close/>
                    <a:moveTo>
                      <a:pt x="148166" y="34060"/>
                    </a:moveTo>
                    <a:lnTo>
                      <a:pt x="148166" y="67331"/>
                    </a:lnTo>
                    <a:cubicBezTo>
                      <a:pt x="106896" y="74299"/>
                      <a:pt x="74316" y="106895"/>
                      <a:pt x="67331" y="148166"/>
                    </a:cubicBezTo>
                    <a:lnTo>
                      <a:pt x="34059" y="148166"/>
                    </a:lnTo>
                    <a:cubicBezTo>
                      <a:pt x="41535" y="88704"/>
                      <a:pt x="88705" y="41536"/>
                      <a:pt x="148166" y="34060"/>
                    </a:cubicBezTo>
                    <a:close/>
                    <a:moveTo>
                      <a:pt x="34059" y="181092"/>
                    </a:moveTo>
                    <a:lnTo>
                      <a:pt x="67331" y="181092"/>
                    </a:lnTo>
                    <a:cubicBezTo>
                      <a:pt x="74300" y="222362"/>
                      <a:pt x="106896" y="254942"/>
                      <a:pt x="148166" y="261926"/>
                    </a:cubicBezTo>
                    <a:lnTo>
                      <a:pt x="148166" y="295198"/>
                    </a:lnTo>
                    <a:cubicBezTo>
                      <a:pt x="88705" y="287722"/>
                      <a:pt x="41535" y="240553"/>
                      <a:pt x="34059" y="181092"/>
                    </a:cubicBezTo>
                    <a:close/>
                    <a:moveTo>
                      <a:pt x="181092" y="295198"/>
                    </a:moveTo>
                    <a:lnTo>
                      <a:pt x="181092" y="261926"/>
                    </a:lnTo>
                    <a:cubicBezTo>
                      <a:pt x="222362" y="254958"/>
                      <a:pt x="254942" y="222362"/>
                      <a:pt x="261926" y="181092"/>
                    </a:cubicBezTo>
                    <a:lnTo>
                      <a:pt x="295198" y="181092"/>
                    </a:lnTo>
                    <a:cubicBezTo>
                      <a:pt x="287722" y="240553"/>
                      <a:pt x="240553" y="287722"/>
                      <a:pt x="181092" y="295198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38" name="任意多边形: 形状 137"/>
              <p:cNvSpPr/>
              <p:nvPr/>
            </p:nvSpPr>
            <p:spPr>
              <a:xfrm>
                <a:off x="847380" y="883999"/>
                <a:ext cx="559737" cy="197554"/>
              </a:xfrm>
              <a:custGeom>
                <a:avLst/>
                <a:gdLst>
                  <a:gd name="connsiteX0" fmla="*/ 559738 w 559737"/>
                  <a:gd name="connsiteY0" fmla="*/ 0 h 197554"/>
                  <a:gd name="connsiteX1" fmla="*/ 368470 w 559737"/>
                  <a:gd name="connsiteY1" fmla="*/ 0 h 197554"/>
                  <a:gd name="connsiteX2" fmla="*/ 286156 w 559737"/>
                  <a:gd name="connsiteY2" fmla="*/ 164629 h 197554"/>
                  <a:gd name="connsiteX3" fmla="*/ 263406 w 559737"/>
                  <a:gd name="connsiteY3" fmla="*/ 164629 h 197554"/>
                  <a:gd name="connsiteX4" fmla="*/ 263406 w 559737"/>
                  <a:gd name="connsiteY4" fmla="*/ 0 h 197554"/>
                  <a:gd name="connsiteX5" fmla="*/ 230480 w 559737"/>
                  <a:gd name="connsiteY5" fmla="*/ 0 h 197554"/>
                  <a:gd name="connsiteX6" fmla="*/ 230480 w 559737"/>
                  <a:gd name="connsiteY6" fmla="*/ 164629 h 197554"/>
                  <a:gd name="connsiteX7" fmla="*/ 197554 w 559737"/>
                  <a:gd name="connsiteY7" fmla="*/ 164629 h 197554"/>
                  <a:gd name="connsiteX8" fmla="*/ 197554 w 559737"/>
                  <a:gd name="connsiteY8" fmla="*/ 32926 h 197554"/>
                  <a:gd name="connsiteX9" fmla="*/ 164629 w 559737"/>
                  <a:gd name="connsiteY9" fmla="*/ 32926 h 197554"/>
                  <a:gd name="connsiteX10" fmla="*/ 164629 w 559737"/>
                  <a:gd name="connsiteY10" fmla="*/ 164629 h 197554"/>
                  <a:gd name="connsiteX11" fmla="*/ 131703 w 559737"/>
                  <a:gd name="connsiteY11" fmla="*/ 164629 h 197554"/>
                  <a:gd name="connsiteX12" fmla="*/ 131703 w 559737"/>
                  <a:gd name="connsiteY12" fmla="*/ 82314 h 197554"/>
                  <a:gd name="connsiteX13" fmla="*/ 98777 w 559737"/>
                  <a:gd name="connsiteY13" fmla="*/ 82314 h 197554"/>
                  <a:gd name="connsiteX14" fmla="*/ 98777 w 559737"/>
                  <a:gd name="connsiteY14" fmla="*/ 164629 h 197554"/>
                  <a:gd name="connsiteX15" fmla="*/ 65851 w 559737"/>
                  <a:gd name="connsiteY15" fmla="*/ 164629 h 197554"/>
                  <a:gd name="connsiteX16" fmla="*/ 65851 w 559737"/>
                  <a:gd name="connsiteY16" fmla="*/ 115240 h 197554"/>
                  <a:gd name="connsiteX17" fmla="*/ 32926 w 559737"/>
                  <a:gd name="connsiteY17" fmla="*/ 115240 h 197554"/>
                  <a:gd name="connsiteX18" fmla="*/ 32926 w 559737"/>
                  <a:gd name="connsiteY18" fmla="*/ 164629 h 197554"/>
                  <a:gd name="connsiteX19" fmla="*/ 0 w 559737"/>
                  <a:gd name="connsiteY19" fmla="*/ 164629 h 197554"/>
                  <a:gd name="connsiteX20" fmla="*/ 0 w 559737"/>
                  <a:gd name="connsiteY20" fmla="*/ 197554 h 197554"/>
                  <a:gd name="connsiteX21" fmla="*/ 306508 w 559737"/>
                  <a:gd name="connsiteY21" fmla="*/ 197554 h 197554"/>
                  <a:gd name="connsiteX22" fmla="*/ 388822 w 559737"/>
                  <a:gd name="connsiteY22" fmla="*/ 32926 h 197554"/>
                  <a:gd name="connsiteX23" fmla="*/ 559738 w 559737"/>
                  <a:gd name="connsiteY23" fmla="*/ 32926 h 197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9737" h="197554">
                    <a:moveTo>
                      <a:pt x="559738" y="0"/>
                    </a:moveTo>
                    <a:lnTo>
                      <a:pt x="368470" y="0"/>
                    </a:lnTo>
                    <a:lnTo>
                      <a:pt x="286156" y="164629"/>
                    </a:lnTo>
                    <a:lnTo>
                      <a:pt x="263406" y="164629"/>
                    </a:lnTo>
                    <a:lnTo>
                      <a:pt x="263406" y="0"/>
                    </a:lnTo>
                    <a:lnTo>
                      <a:pt x="230480" y="0"/>
                    </a:lnTo>
                    <a:lnTo>
                      <a:pt x="230480" y="164629"/>
                    </a:lnTo>
                    <a:lnTo>
                      <a:pt x="197554" y="164629"/>
                    </a:lnTo>
                    <a:lnTo>
                      <a:pt x="197554" y="32926"/>
                    </a:lnTo>
                    <a:lnTo>
                      <a:pt x="164629" y="32926"/>
                    </a:lnTo>
                    <a:lnTo>
                      <a:pt x="164629" y="164629"/>
                    </a:lnTo>
                    <a:lnTo>
                      <a:pt x="131703" y="164629"/>
                    </a:lnTo>
                    <a:lnTo>
                      <a:pt x="131703" y="82314"/>
                    </a:lnTo>
                    <a:lnTo>
                      <a:pt x="98777" y="82314"/>
                    </a:lnTo>
                    <a:lnTo>
                      <a:pt x="98777" y="164629"/>
                    </a:lnTo>
                    <a:lnTo>
                      <a:pt x="65851" y="164629"/>
                    </a:lnTo>
                    <a:lnTo>
                      <a:pt x="65851" y="115240"/>
                    </a:lnTo>
                    <a:lnTo>
                      <a:pt x="32926" y="115240"/>
                    </a:lnTo>
                    <a:lnTo>
                      <a:pt x="32926" y="164629"/>
                    </a:lnTo>
                    <a:lnTo>
                      <a:pt x="0" y="164629"/>
                    </a:lnTo>
                    <a:lnTo>
                      <a:pt x="0" y="197554"/>
                    </a:lnTo>
                    <a:lnTo>
                      <a:pt x="306508" y="197554"/>
                    </a:lnTo>
                    <a:lnTo>
                      <a:pt x="388822" y="32926"/>
                    </a:lnTo>
                    <a:lnTo>
                      <a:pt x="559738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39" name="任意多边形: 形状 138"/>
              <p:cNvSpPr/>
              <p:nvPr/>
            </p:nvSpPr>
            <p:spPr>
              <a:xfrm>
                <a:off x="1440043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40" name="任意多边形: 形状 139"/>
              <p:cNvSpPr/>
              <p:nvPr/>
            </p:nvSpPr>
            <p:spPr>
              <a:xfrm>
                <a:off x="1505895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41" name="任意多边形: 形状 140"/>
              <p:cNvSpPr/>
              <p:nvPr/>
            </p:nvSpPr>
            <p:spPr>
              <a:xfrm>
                <a:off x="1242489" y="949850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42" name="任意多边形: 形状 141"/>
              <p:cNvSpPr/>
              <p:nvPr/>
            </p:nvSpPr>
            <p:spPr>
              <a:xfrm>
                <a:off x="1242489" y="1015702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  <p:sp>
          <p:nvSpPr>
            <p:cNvPr id="259" name="文本框 258"/>
            <p:cNvSpPr txBox="1"/>
            <p:nvPr/>
          </p:nvSpPr>
          <p:spPr>
            <a:xfrm>
              <a:off x="10588824" y="3283419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關鍵字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119" name="组合 118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20" name="文本框 119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21" name="文本框 120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zh-CN" altLang="en-US" sz="10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</p:spTree>
    <p:custDataLst>
      <p:tags r:id="rId8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" name="图片 18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21" b="121"/>
          <a:stretch>
            <a:fillRect/>
          </a:stretch>
        </p:blipFill>
        <p:spPr bwMode="auto">
          <a:xfrm>
            <a:off x="7608890" y="0"/>
            <a:ext cx="4583111" cy="6858000"/>
          </a:xfrm>
          <a:custGeom>
            <a:avLst/>
            <a:gdLst>
              <a:gd name="connsiteX0" fmla="*/ 0 w 4583111"/>
              <a:gd name="connsiteY0" fmla="*/ 0 h 6858000"/>
              <a:gd name="connsiteX1" fmla="*/ 4583111 w 4583111"/>
              <a:gd name="connsiteY1" fmla="*/ 0 h 6858000"/>
              <a:gd name="connsiteX2" fmla="*/ 4583111 w 4583111"/>
              <a:gd name="connsiteY2" fmla="*/ 6858000 h 6858000"/>
              <a:gd name="connsiteX3" fmla="*/ 0 w 458311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3111" h="6858000">
                <a:moveTo>
                  <a:pt x="0" y="0"/>
                </a:moveTo>
                <a:lnTo>
                  <a:pt x="4583111" y="0"/>
                </a:lnTo>
                <a:lnTo>
                  <a:pt x="4583111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/>
            </a:soli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5" name="矩形: 圆角 184"/>
          <p:cNvSpPr/>
          <p:nvPr/>
        </p:nvSpPr>
        <p:spPr>
          <a:xfrm>
            <a:off x="7096125" y="1653173"/>
            <a:ext cx="1073482" cy="520482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86" name="文本框 185"/>
          <p:cNvSpPr txBox="1"/>
          <p:nvPr/>
        </p:nvSpPr>
        <p:spPr>
          <a:xfrm>
            <a:off x="7336320" y="2040683"/>
            <a:ext cx="593093" cy="61531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/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四字標題</a:t>
            </a:r>
            <a:endParaRPr lang="zh-CN" altLang="en-US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7197575" y="2896096"/>
            <a:ext cx="870582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椭圆 187"/>
          <p:cNvSpPr/>
          <p:nvPr/>
        </p:nvSpPr>
        <p:spPr>
          <a:xfrm>
            <a:off x="7333242" y="3136075"/>
            <a:ext cx="599248" cy="599246"/>
          </a:xfrm>
          <a:prstGeom prst="ellipse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grpSp>
        <p:nvGrpSpPr>
          <p:cNvPr id="115" name="图形 32"/>
          <p:cNvGrpSpPr/>
          <p:nvPr/>
        </p:nvGrpSpPr>
        <p:grpSpPr>
          <a:xfrm>
            <a:off x="7449799" y="3252632"/>
            <a:ext cx="366134" cy="366133"/>
            <a:chOff x="8069586" y="1522037"/>
            <a:chExt cx="785648" cy="78564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16" name="任意多边形: 形状 115"/>
            <p:cNvSpPr/>
            <p:nvPr/>
          </p:nvSpPr>
          <p:spPr>
            <a:xfrm>
              <a:off x="8069586" y="1552773"/>
              <a:ext cx="785648" cy="724174"/>
            </a:xfrm>
            <a:custGeom>
              <a:avLst/>
              <a:gdLst>
                <a:gd name="connsiteX0" fmla="*/ 776955 w 785648"/>
                <a:gd name="connsiteY0" fmla="*/ 379497 h 724174"/>
                <a:gd name="connsiteX1" fmla="*/ 765416 w 785648"/>
                <a:gd name="connsiteY1" fmla="*/ 297141 h 724174"/>
                <a:gd name="connsiteX2" fmla="*/ 757234 w 785648"/>
                <a:gd name="connsiteY2" fmla="*/ 288959 h 724174"/>
                <a:gd name="connsiteX3" fmla="*/ 708394 w 785648"/>
                <a:gd name="connsiteY3" fmla="*/ 268728 h 724174"/>
                <a:gd name="connsiteX4" fmla="*/ 659553 w 785648"/>
                <a:gd name="connsiteY4" fmla="*/ 288959 h 724174"/>
                <a:gd name="connsiteX5" fmla="*/ 650843 w 785648"/>
                <a:gd name="connsiteY5" fmla="*/ 299600 h 724174"/>
                <a:gd name="connsiteX6" fmla="*/ 620650 w 785648"/>
                <a:gd name="connsiteY6" fmla="*/ 299600 h 724174"/>
                <a:gd name="connsiteX7" fmla="*/ 656679 w 785648"/>
                <a:gd name="connsiteY7" fmla="*/ 216739 h 724174"/>
                <a:gd name="connsiteX8" fmla="*/ 656679 w 785648"/>
                <a:gd name="connsiteY8" fmla="*/ 132669 h 724174"/>
                <a:gd name="connsiteX9" fmla="*/ 656661 w 785648"/>
                <a:gd name="connsiteY9" fmla="*/ 132317 h 724174"/>
                <a:gd name="connsiteX10" fmla="*/ 656679 w 785648"/>
                <a:gd name="connsiteY10" fmla="*/ 131966 h 724174"/>
                <a:gd name="connsiteX11" fmla="*/ 656679 w 785648"/>
                <a:gd name="connsiteY11" fmla="*/ 60843 h 724174"/>
                <a:gd name="connsiteX12" fmla="*/ 595839 w 785648"/>
                <a:gd name="connsiteY12" fmla="*/ 2 h 724174"/>
                <a:gd name="connsiteX13" fmla="*/ 444922 w 785648"/>
                <a:gd name="connsiteY13" fmla="*/ 2 h 724174"/>
                <a:gd name="connsiteX14" fmla="*/ 429578 w 785648"/>
                <a:gd name="connsiteY14" fmla="*/ 15346 h 724174"/>
                <a:gd name="connsiteX15" fmla="*/ 429578 w 785648"/>
                <a:gd name="connsiteY15" fmla="*/ 67982 h 724174"/>
                <a:gd name="connsiteX16" fmla="*/ 429578 w 785648"/>
                <a:gd name="connsiteY16" fmla="*/ 70971 h 724174"/>
                <a:gd name="connsiteX17" fmla="*/ 429578 w 785648"/>
                <a:gd name="connsiteY17" fmla="*/ 216741 h 724174"/>
                <a:gd name="connsiteX18" fmla="*/ 465607 w 785648"/>
                <a:gd name="connsiteY18" fmla="*/ 299602 h 724174"/>
                <a:gd name="connsiteX19" fmla="*/ 463410 w 785648"/>
                <a:gd name="connsiteY19" fmla="*/ 299602 h 724174"/>
                <a:gd name="connsiteX20" fmla="*/ 313756 w 785648"/>
                <a:gd name="connsiteY20" fmla="*/ 299602 h 724174"/>
                <a:gd name="connsiteX21" fmla="*/ 349785 w 785648"/>
                <a:gd name="connsiteY21" fmla="*/ 216741 h 724174"/>
                <a:gd name="connsiteX22" fmla="*/ 349785 w 785648"/>
                <a:gd name="connsiteY22" fmla="*/ 70969 h 724174"/>
                <a:gd name="connsiteX23" fmla="*/ 349785 w 785648"/>
                <a:gd name="connsiteY23" fmla="*/ 15345 h 724174"/>
                <a:gd name="connsiteX24" fmla="*/ 334441 w 785648"/>
                <a:gd name="connsiteY24" fmla="*/ 0 h 724174"/>
                <a:gd name="connsiteX25" fmla="*/ 183526 w 785648"/>
                <a:gd name="connsiteY25" fmla="*/ 0 h 724174"/>
                <a:gd name="connsiteX26" fmla="*/ 122684 w 785648"/>
                <a:gd name="connsiteY26" fmla="*/ 60842 h 724174"/>
                <a:gd name="connsiteX27" fmla="*/ 122684 w 785648"/>
                <a:gd name="connsiteY27" fmla="*/ 126307 h 724174"/>
                <a:gd name="connsiteX28" fmla="*/ 122684 w 785648"/>
                <a:gd name="connsiteY28" fmla="*/ 131966 h 724174"/>
                <a:gd name="connsiteX29" fmla="*/ 122684 w 785648"/>
                <a:gd name="connsiteY29" fmla="*/ 216741 h 724174"/>
                <a:gd name="connsiteX30" fmla="*/ 158713 w 785648"/>
                <a:gd name="connsiteY30" fmla="*/ 299602 h 724174"/>
                <a:gd name="connsiteX31" fmla="*/ 134805 w 785648"/>
                <a:gd name="connsiteY31" fmla="*/ 299602 h 724174"/>
                <a:gd name="connsiteX32" fmla="*/ 126095 w 785648"/>
                <a:gd name="connsiteY32" fmla="*/ 288959 h 724174"/>
                <a:gd name="connsiteX33" fmla="*/ 77254 w 785648"/>
                <a:gd name="connsiteY33" fmla="*/ 268728 h 724174"/>
                <a:gd name="connsiteX34" fmla="*/ 28415 w 785648"/>
                <a:gd name="connsiteY34" fmla="*/ 288959 h 724174"/>
                <a:gd name="connsiteX35" fmla="*/ 20230 w 785648"/>
                <a:gd name="connsiteY35" fmla="*/ 297142 h 724174"/>
                <a:gd name="connsiteX36" fmla="*/ 8673 w 785648"/>
                <a:gd name="connsiteY36" fmla="*/ 379462 h 724174"/>
                <a:gd name="connsiteX37" fmla="*/ 0 w 785648"/>
                <a:gd name="connsiteY37" fmla="*/ 425427 h 724174"/>
                <a:gd name="connsiteX38" fmla="*/ 0 w 785648"/>
                <a:gd name="connsiteY38" fmla="*/ 708829 h 724174"/>
                <a:gd name="connsiteX39" fmla="*/ 15345 w 785648"/>
                <a:gd name="connsiteY39" fmla="*/ 724174 h 724174"/>
                <a:gd name="connsiteX40" fmla="*/ 770303 w 785648"/>
                <a:gd name="connsiteY40" fmla="*/ 724174 h 724174"/>
                <a:gd name="connsiteX41" fmla="*/ 785648 w 785648"/>
                <a:gd name="connsiteY41" fmla="*/ 708829 h 724174"/>
                <a:gd name="connsiteX42" fmla="*/ 785648 w 785648"/>
                <a:gd name="connsiteY42" fmla="*/ 425427 h 724174"/>
                <a:gd name="connsiteX43" fmla="*/ 776955 w 785648"/>
                <a:gd name="connsiteY43" fmla="*/ 379497 h 724174"/>
                <a:gd name="connsiteX44" fmla="*/ 673299 w 785648"/>
                <a:gd name="connsiteY44" fmla="*/ 322283 h 724174"/>
                <a:gd name="connsiteX45" fmla="*/ 674034 w 785648"/>
                <a:gd name="connsiteY45" fmla="*/ 320716 h 724174"/>
                <a:gd name="connsiteX46" fmla="*/ 681254 w 785648"/>
                <a:gd name="connsiteY46" fmla="*/ 310661 h 724174"/>
                <a:gd name="connsiteX47" fmla="*/ 708394 w 785648"/>
                <a:gd name="connsiteY47" fmla="*/ 299418 h 724174"/>
                <a:gd name="connsiteX48" fmla="*/ 735535 w 785648"/>
                <a:gd name="connsiteY48" fmla="*/ 310659 h 724174"/>
                <a:gd name="connsiteX49" fmla="*/ 743717 w 785648"/>
                <a:gd name="connsiteY49" fmla="*/ 318841 h 724174"/>
                <a:gd name="connsiteX50" fmla="*/ 743717 w 785648"/>
                <a:gd name="connsiteY50" fmla="*/ 373121 h 724174"/>
                <a:gd name="connsiteX51" fmla="*/ 716577 w 785648"/>
                <a:gd name="connsiteY51" fmla="*/ 384363 h 724174"/>
                <a:gd name="connsiteX52" fmla="*/ 689435 w 785648"/>
                <a:gd name="connsiteY52" fmla="*/ 373121 h 724174"/>
                <a:gd name="connsiteX53" fmla="*/ 681254 w 785648"/>
                <a:gd name="connsiteY53" fmla="*/ 364940 h 724174"/>
                <a:gd name="connsiteX54" fmla="*/ 673299 w 785648"/>
                <a:gd name="connsiteY54" fmla="*/ 322283 h 724174"/>
                <a:gd name="connsiteX55" fmla="*/ 460267 w 785648"/>
                <a:gd name="connsiteY55" fmla="*/ 67980 h 724174"/>
                <a:gd name="connsiteX56" fmla="*/ 460267 w 785648"/>
                <a:gd name="connsiteY56" fmla="*/ 30689 h 724174"/>
                <a:gd name="connsiteX57" fmla="*/ 460267 w 785648"/>
                <a:gd name="connsiteY57" fmla="*/ 30689 h 724174"/>
                <a:gd name="connsiteX58" fmla="*/ 595839 w 785648"/>
                <a:gd name="connsiteY58" fmla="*/ 30689 h 724174"/>
                <a:gd name="connsiteX59" fmla="*/ 625990 w 785648"/>
                <a:gd name="connsiteY59" fmla="*/ 60842 h 724174"/>
                <a:gd name="connsiteX60" fmla="*/ 625990 w 785648"/>
                <a:gd name="connsiteY60" fmla="*/ 116620 h 724174"/>
                <a:gd name="connsiteX61" fmla="*/ 505917 w 785648"/>
                <a:gd name="connsiteY61" fmla="*/ 116620 h 724174"/>
                <a:gd name="connsiteX62" fmla="*/ 460267 w 785648"/>
                <a:gd name="connsiteY62" fmla="*/ 70969 h 724174"/>
                <a:gd name="connsiteX63" fmla="*/ 460267 w 785648"/>
                <a:gd name="connsiteY63" fmla="*/ 67980 h 724174"/>
                <a:gd name="connsiteX64" fmla="*/ 460267 w 785648"/>
                <a:gd name="connsiteY64" fmla="*/ 216739 h 724174"/>
                <a:gd name="connsiteX65" fmla="*/ 460267 w 785648"/>
                <a:gd name="connsiteY65" fmla="*/ 132121 h 724174"/>
                <a:gd name="connsiteX66" fmla="*/ 505917 w 785648"/>
                <a:gd name="connsiteY66" fmla="*/ 147309 h 724174"/>
                <a:gd name="connsiteX67" fmla="*/ 625990 w 785648"/>
                <a:gd name="connsiteY67" fmla="*/ 147309 h 724174"/>
                <a:gd name="connsiteX68" fmla="*/ 625990 w 785648"/>
                <a:gd name="connsiteY68" fmla="*/ 216739 h 724174"/>
                <a:gd name="connsiteX69" fmla="*/ 543128 w 785648"/>
                <a:gd name="connsiteY69" fmla="*/ 299600 h 724174"/>
                <a:gd name="connsiteX70" fmla="*/ 460267 w 785648"/>
                <a:gd name="connsiteY70" fmla="*/ 216739 h 724174"/>
                <a:gd name="connsiteX71" fmla="*/ 153373 w 785648"/>
                <a:gd name="connsiteY71" fmla="*/ 60842 h 724174"/>
                <a:gd name="connsiteX72" fmla="*/ 183526 w 785648"/>
                <a:gd name="connsiteY72" fmla="*/ 30689 h 724174"/>
                <a:gd name="connsiteX73" fmla="*/ 319096 w 785648"/>
                <a:gd name="connsiteY73" fmla="*/ 30689 h 724174"/>
                <a:gd name="connsiteX74" fmla="*/ 319096 w 785648"/>
                <a:gd name="connsiteY74" fmla="*/ 70969 h 724174"/>
                <a:gd name="connsiteX75" fmla="*/ 273445 w 785648"/>
                <a:gd name="connsiteY75" fmla="*/ 116620 h 724174"/>
                <a:gd name="connsiteX76" fmla="*/ 153373 w 785648"/>
                <a:gd name="connsiteY76" fmla="*/ 116620 h 724174"/>
                <a:gd name="connsiteX77" fmla="*/ 153373 w 785648"/>
                <a:gd name="connsiteY77" fmla="*/ 60842 h 724174"/>
                <a:gd name="connsiteX78" fmla="*/ 153373 w 785648"/>
                <a:gd name="connsiteY78" fmla="*/ 216739 h 724174"/>
                <a:gd name="connsiteX79" fmla="*/ 153373 w 785648"/>
                <a:gd name="connsiteY79" fmla="*/ 147309 h 724174"/>
                <a:gd name="connsiteX80" fmla="*/ 273445 w 785648"/>
                <a:gd name="connsiteY80" fmla="*/ 147309 h 724174"/>
                <a:gd name="connsiteX81" fmla="*/ 319096 w 785648"/>
                <a:gd name="connsiteY81" fmla="*/ 132121 h 724174"/>
                <a:gd name="connsiteX82" fmla="*/ 319096 w 785648"/>
                <a:gd name="connsiteY82" fmla="*/ 216739 h 724174"/>
                <a:gd name="connsiteX83" fmla="*/ 236235 w 785648"/>
                <a:gd name="connsiteY83" fmla="*/ 299600 h 724174"/>
                <a:gd name="connsiteX84" fmla="*/ 153373 w 785648"/>
                <a:gd name="connsiteY84" fmla="*/ 216739 h 724174"/>
                <a:gd name="connsiteX85" fmla="*/ 41929 w 785648"/>
                <a:gd name="connsiteY85" fmla="*/ 318841 h 724174"/>
                <a:gd name="connsiteX86" fmla="*/ 50114 w 785648"/>
                <a:gd name="connsiteY86" fmla="*/ 310658 h 724174"/>
                <a:gd name="connsiteX87" fmla="*/ 77254 w 785648"/>
                <a:gd name="connsiteY87" fmla="*/ 299416 h 724174"/>
                <a:gd name="connsiteX88" fmla="*/ 104395 w 785648"/>
                <a:gd name="connsiteY88" fmla="*/ 310658 h 724174"/>
                <a:gd name="connsiteX89" fmla="*/ 111614 w 785648"/>
                <a:gd name="connsiteY89" fmla="*/ 320712 h 724174"/>
                <a:gd name="connsiteX90" fmla="*/ 112351 w 785648"/>
                <a:gd name="connsiteY90" fmla="*/ 322283 h 724174"/>
                <a:gd name="connsiteX91" fmla="*/ 104396 w 785648"/>
                <a:gd name="connsiteY91" fmla="*/ 364938 h 724174"/>
                <a:gd name="connsiteX92" fmla="*/ 96211 w 785648"/>
                <a:gd name="connsiteY92" fmla="*/ 373121 h 724174"/>
                <a:gd name="connsiteX93" fmla="*/ 69071 w 785648"/>
                <a:gd name="connsiteY93" fmla="*/ 384363 h 724174"/>
                <a:gd name="connsiteX94" fmla="*/ 41931 w 785648"/>
                <a:gd name="connsiteY94" fmla="*/ 373121 h 724174"/>
                <a:gd name="connsiteX95" fmla="*/ 41929 w 785648"/>
                <a:gd name="connsiteY95" fmla="*/ 318841 h 724174"/>
                <a:gd name="connsiteX96" fmla="*/ 754960 w 785648"/>
                <a:gd name="connsiteY96" fmla="*/ 693485 h 724174"/>
                <a:gd name="connsiteX97" fmla="*/ 754959 w 785648"/>
                <a:gd name="connsiteY97" fmla="*/ 693485 h 724174"/>
                <a:gd name="connsiteX98" fmla="*/ 702787 w 785648"/>
                <a:gd name="connsiteY98" fmla="*/ 693485 h 724174"/>
                <a:gd name="connsiteX99" fmla="*/ 702787 w 785648"/>
                <a:gd name="connsiteY99" fmla="*/ 526275 h 724174"/>
                <a:gd name="connsiteX100" fmla="*/ 687442 w 785648"/>
                <a:gd name="connsiteY100" fmla="*/ 510931 h 724174"/>
                <a:gd name="connsiteX101" fmla="*/ 672097 w 785648"/>
                <a:gd name="connsiteY101" fmla="*/ 526275 h 724174"/>
                <a:gd name="connsiteX102" fmla="*/ 672097 w 785648"/>
                <a:gd name="connsiteY102" fmla="*/ 693485 h 724174"/>
                <a:gd name="connsiteX103" fmla="*/ 463410 w 785648"/>
                <a:gd name="connsiteY103" fmla="*/ 693485 h 724174"/>
                <a:gd name="connsiteX104" fmla="*/ 408169 w 785648"/>
                <a:gd name="connsiteY104" fmla="*/ 693485 h 724174"/>
                <a:gd name="connsiteX105" fmla="*/ 408169 w 785648"/>
                <a:gd name="connsiteY105" fmla="*/ 427446 h 724174"/>
                <a:gd name="connsiteX106" fmla="*/ 474151 w 785648"/>
                <a:gd name="connsiteY106" fmla="*/ 427446 h 724174"/>
                <a:gd name="connsiteX107" fmla="*/ 489496 w 785648"/>
                <a:gd name="connsiteY107" fmla="*/ 412102 h 724174"/>
                <a:gd name="connsiteX108" fmla="*/ 474151 w 785648"/>
                <a:gd name="connsiteY108" fmla="*/ 396757 h 724174"/>
                <a:gd name="connsiteX109" fmla="*/ 311497 w 785648"/>
                <a:gd name="connsiteY109" fmla="*/ 396757 h 724174"/>
                <a:gd name="connsiteX110" fmla="*/ 296152 w 785648"/>
                <a:gd name="connsiteY110" fmla="*/ 412102 h 724174"/>
                <a:gd name="connsiteX111" fmla="*/ 311497 w 785648"/>
                <a:gd name="connsiteY111" fmla="*/ 427446 h 724174"/>
                <a:gd name="connsiteX112" fmla="*/ 377479 w 785648"/>
                <a:gd name="connsiteY112" fmla="*/ 427446 h 724174"/>
                <a:gd name="connsiteX113" fmla="*/ 377479 w 785648"/>
                <a:gd name="connsiteY113" fmla="*/ 693485 h 724174"/>
                <a:gd name="connsiteX114" fmla="*/ 322238 w 785648"/>
                <a:gd name="connsiteY114" fmla="*/ 693485 h 724174"/>
                <a:gd name="connsiteX115" fmla="*/ 113551 w 785648"/>
                <a:gd name="connsiteY115" fmla="*/ 693485 h 724174"/>
                <a:gd name="connsiteX116" fmla="*/ 113551 w 785648"/>
                <a:gd name="connsiteY116" fmla="*/ 461875 h 724174"/>
                <a:gd name="connsiteX117" fmla="*/ 98206 w 785648"/>
                <a:gd name="connsiteY117" fmla="*/ 446530 h 724174"/>
                <a:gd name="connsiteX118" fmla="*/ 82861 w 785648"/>
                <a:gd name="connsiteY118" fmla="*/ 461875 h 724174"/>
                <a:gd name="connsiteX119" fmla="*/ 82861 w 785648"/>
                <a:gd name="connsiteY119" fmla="*/ 693485 h 724174"/>
                <a:gd name="connsiteX120" fmla="*/ 30689 w 785648"/>
                <a:gd name="connsiteY120" fmla="*/ 693485 h 724174"/>
                <a:gd name="connsiteX121" fmla="*/ 30689 w 785648"/>
                <a:gd name="connsiteY121" fmla="*/ 425427 h 724174"/>
                <a:gd name="connsiteX122" fmla="*/ 32916 w 785648"/>
                <a:gd name="connsiteY122" fmla="*/ 404847 h 724174"/>
                <a:gd name="connsiteX123" fmla="*/ 69071 w 785648"/>
                <a:gd name="connsiteY123" fmla="*/ 415052 h 724174"/>
                <a:gd name="connsiteX124" fmla="*/ 117910 w 785648"/>
                <a:gd name="connsiteY124" fmla="*/ 394822 h 724174"/>
                <a:gd name="connsiteX125" fmla="*/ 126095 w 785648"/>
                <a:gd name="connsiteY125" fmla="*/ 386639 h 724174"/>
                <a:gd name="connsiteX126" fmla="*/ 145871 w 785648"/>
                <a:gd name="connsiteY126" fmla="*/ 330290 h 724174"/>
                <a:gd name="connsiteX127" fmla="*/ 639778 w 785648"/>
                <a:gd name="connsiteY127" fmla="*/ 330290 h 724174"/>
                <a:gd name="connsiteX128" fmla="*/ 659556 w 785648"/>
                <a:gd name="connsiteY128" fmla="*/ 386640 h 724174"/>
                <a:gd name="connsiteX129" fmla="*/ 667738 w 785648"/>
                <a:gd name="connsiteY129" fmla="*/ 394822 h 724174"/>
                <a:gd name="connsiteX130" fmla="*/ 716579 w 785648"/>
                <a:gd name="connsiteY130" fmla="*/ 415052 h 724174"/>
                <a:gd name="connsiteX131" fmla="*/ 752712 w 785648"/>
                <a:gd name="connsiteY131" fmla="*/ 404860 h 724174"/>
                <a:gd name="connsiteX132" fmla="*/ 754960 w 785648"/>
                <a:gd name="connsiteY132" fmla="*/ 425427 h 724174"/>
                <a:gd name="connsiteX133" fmla="*/ 754960 w 785648"/>
                <a:gd name="connsiteY133" fmla="*/ 693485 h 724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785648" h="724174">
                  <a:moveTo>
                    <a:pt x="776955" y="379497"/>
                  </a:moveTo>
                  <a:cubicBezTo>
                    <a:pt x="791522" y="353229"/>
                    <a:pt x="787689" y="319413"/>
                    <a:pt x="765416" y="297141"/>
                  </a:cubicBezTo>
                  <a:lnTo>
                    <a:pt x="757234" y="288959"/>
                  </a:lnTo>
                  <a:cubicBezTo>
                    <a:pt x="744188" y="275913"/>
                    <a:pt x="726843" y="268728"/>
                    <a:pt x="708394" y="268728"/>
                  </a:cubicBezTo>
                  <a:cubicBezTo>
                    <a:pt x="689946" y="268728"/>
                    <a:pt x="672599" y="275913"/>
                    <a:pt x="659553" y="288959"/>
                  </a:cubicBezTo>
                  <a:cubicBezTo>
                    <a:pt x="656242" y="292270"/>
                    <a:pt x="653342" y="295841"/>
                    <a:pt x="650843" y="299600"/>
                  </a:cubicBezTo>
                  <a:lnTo>
                    <a:pt x="620650" y="299600"/>
                  </a:lnTo>
                  <a:cubicBezTo>
                    <a:pt x="642798" y="278865"/>
                    <a:pt x="656679" y="249400"/>
                    <a:pt x="656679" y="216739"/>
                  </a:cubicBezTo>
                  <a:lnTo>
                    <a:pt x="656679" y="132669"/>
                  </a:lnTo>
                  <a:cubicBezTo>
                    <a:pt x="656679" y="132550"/>
                    <a:pt x="656664" y="132435"/>
                    <a:pt x="656661" y="132317"/>
                  </a:cubicBezTo>
                  <a:cubicBezTo>
                    <a:pt x="656664" y="132199"/>
                    <a:pt x="656679" y="132084"/>
                    <a:pt x="656679" y="131966"/>
                  </a:cubicBezTo>
                  <a:lnTo>
                    <a:pt x="656679" y="60843"/>
                  </a:lnTo>
                  <a:cubicBezTo>
                    <a:pt x="656679" y="27295"/>
                    <a:pt x="629385" y="2"/>
                    <a:pt x="595839" y="2"/>
                  </a:cubicBezTo>
                  <a:lnTo>
                    <a:pt x="444922" y="2"/>
                  </a:lnTo>
                  <a:cubicBezTo>
                    <a:pt x="436449" y="2"/>
                    <a:pt x="429578" y="6871"/>
                    <a:pt x="429578" y="15346"/>
                  </a:cubicBezTo>
                  <a:lnTo>
                    <a:pt x="429578" y="67982"/>
                  </a:lnTo>
                  <a:lnTo>
                    <a:pt x="429578" y="70971"/>
                  </a:lnTo>
                  <a:lnTo>
                    <a:pt x="429578" y="216741"/>
                  </a:lnTo>
                  <a:cubicBezTo>
                    <a:pt x="429578" y="249402"/>
                    <a:pt x="443458" y="278867"/>
                    <a:pt x="465607" y="299602"/>
                  </a:cubicBezTo>
                  <a:lnTo>
                    <a:pt x="463410" y="299602"/>
                  </a:lnTo>
                  <a:lnTo>
                    <a:pt x="313756" y="299602"/>
                  </a:lnTo>
                  <a:cubicBezTo>
                    <a:pt x="335904" y="278867"/>
                    <a:pt x="349785" y="249402"/>
                    <a:pt x="349785" y="216741"/>
                  </a:cubicBezTo>
                  <a:lnTo>
                    <a:pt x="349785" y="70969"/>
                  </a:lnTo>
                  <a:lnTo>
                    <a:pt x="349785" y="15345"/>
                  </a:lnTo>
                  <a:cubicBezTo>
                    <a:pt x="349785" y="6870"/>
                    <a:pt x="342914" y="0"/>
                    <a:pt x="334441" y="0"/>
                  </a:cubicBezTo>
                  <a:lnTo>
                    <a:pt x="183526" y="0"/>
                  </a:lnTo>
                  <a:cubicBezTo>
                    <a:pt x="149977" y="0"/>
                    <a:pt x="122684" y="27294"/>
                    <a:pt x="122684" y="60842"/>
                  </a:cubicBezTo>
                  <a:lnTo>
                    <a:pt x="122684" y="126307"/>
                  </a:lnTo>
                  <a:lnTo>
                    <a:pt x="122684" y="131966"/>
                  </a:lnTo>
                  <a:lnTo>
                    <a:pt x="122684" y="216741"/>
                  </a:lnTo>
                  <a:cubicBezTo>
                    <a:pt x="122684" y="249402"/>
                    <a:pt x="136565" y="278867"/>
                    <a:pt x="158713" y="299602"/>
                  </a:cubicBezTo>
                  <a:lnTo>
                    <a:pt x="134805" y="299602"/>
                  </a:lnTo>
                  <a:cubicBezTo>
                    <a:pt x="132308" y="295841"/>
                    <a:pt x="129408" y="292272"/>
                    <a:pt x="126095" y="288959"/>
                  </a:cubicBezTo>
                  <a:cubicBezTo>
                    <a:pt x="113049" y="275914"/>
                    <a:pt x="95702" y="268728"/>
                    <a:pt x="77254" y="268728"/>
                  </a:cubicBezTo>
                  <a:cubicBezTo>
                    <a:pt x="58805" y="268728"/>
                    <a:pt x="41460" y="275913"/>
                    <a:pt x="28415" y="288959"/>
                  </a:cubicBezTo>
                  <a:lnTo>
                    <a:pt x="20230" y="297142"/>
                  </a:lnTo>
                  <a:cubicBezTo>
                    <a:pt x="-2030" y="319404"/>
                    <a:pt x="-5871" y="353198"/>
                    <a:pt x="8673" y="379462"/>
                  </a:cubicBezTo>
                  <a:cubicBezTo>
                    <a:pt x="2922" y="394067"/>
                    <a:pt x="0" y="409488"/>
                    <a:pt x="0" y="425427"/>
                  </a:cubicBezTo>
                  <a:lnTo>
                    <a:pt x="0" y="708829"/>
                  </a:lnTo>
                  <a:cubicBezTo>
                    <a:pt x="0" y="717304"/>
                    <a:pt x="6871" y="724174"/>
                    <a:pt x="15345" y="724174"/>
                  </a:cubicBezTo>
                  <a:lnTo>
                    <a:pt x="770303" y="724174"/>
                  </a:lnTo>
                  <a:cubicBezTo>
                    <a:pt x="778777" y="724174"/>
                    <a:pt x="785648" y="717304"/>
                    <a:pt x="785648" y="708829"/>
                  </a:cubicBezTo>
                  <a:lnTo>
                    <a:pt x="785648" y="425427"/>
                  </a:lnTo>
                  <a:cubicBezTo>
                    <a:pt x="785648" y="409551"/>
                    <a:pt x="782700" y="394124"/>
                    <a:pt x="776955" y="379497"/>
                  </a:cubicBezTo>
                  <a:close/>
                  <a:moveTo>
                    <a:pt x="673299" y="322283"/>
                  </a:moveTo>
                  <a:cubicBezTo>
                    <a:pt x="673575" y="321778"/>
                    <a:pt x="673814" y="321253"/>
                    <a:pt x="674034" y="320716"/>
                  </a:cubicBezTo>
                  <a:cubicBezTo>
                    <a:pt x="675835" y="317086"/>
                    <a:pt x="678235" y="313681"/>
                    <a:pt x="681254" y="310661"/>
                  </a:cubicBezTo>
                  <a:cubicBezTo>
                    <a:pt x="688504" y="303409"/>
                    <a:pt x="698143" y="299418"/>
                    <a:pt x="708394" y="299418"/>
                  </a:cubicBezTo>
                  <a:cubicBezTo>
                    <a:pt x="718647" y="299418"/>
                    <a:pt x="728285" y="303411"/>
                    <a:pt x="735535" y="310659"/>
                  </a:cubicBezTo>
                  <a:lnTo>
                    <a:pt x="743717" y="318841"/>
                  </a:lnTo>
                  <a:cubicBezTo>
                    <a:pt x="758681" y="333807"/>
                    <a:pt x="758681" y="358156"/>
                    <a:pt x="743717" y="373121"/>
                  </a:cubicBezTo>
                  <a:cubicBezTo>
                    <a:pt x="736467" y="380372"/>
                    <a:pt x="726829" y="384363"/>
                    <a:pt x="716577" y="384363"/>
                  </a:cubicBezTo>
                  <a:cubicBezTo>
                    <a:pt x="706324" y="384363"/>
                    <a:pt x="696686" y="380370"/>
                    <a:pt x="689435" y="373121"/>
                  </a:cubicBezTo>
                  <a:lnTo>
                    <a:pt x="681254" y="364940"/>
                  </a:lnTo>
                  <a:cubicBezTo>
                    <a:pt x="669740" y="353425"/>
                    <a:pt x="667095" y="336359"/>
                    <a:pt x="673299" y="322283"/>
                  </a:cubicBezTo>
                  <a:close/>
                  <a:moveTo>
                    <a:pt x="460267" y="67980"/>
                  </a:moveTo>
                  <a:lnTo>
                    <a:pt x="460267" y="30689"/>
                  </a:lnTo>
                  <a:lnTo>
                    <a:pt x="460267" y="30689"/>
                  </a:lnTo>
                  <a:lnTo>
                    <a:pt x="595839" y="30689"/>
                  </a:lnTo>
                  <a:cubicBezTo>
                    <a:pt x="612465" y="30689"/>
                    <a:pt x="625990" y="44216"/>
                    <a:pt x="625990" y="60842"/>
                  </a:cubicBezTo>
                  <a:lnTo>
                    <a:pt x="625990" y="116620"/>
                  </a:lnTo>
                  <a:lnTo>
                    <a:pt x="505917" y="116620"/>
                  </a:lnTo>
                  <a:cubicBezTo>
                    <a:pt x="480746" y="116620"/>
                    <a:pt x="460267" y="96141"/>
                    <a:pt x="460267" y="70969"/>
                  </a:cubicBezTo>
                  <a:lnTo>
                    <a:pt x="460267" y="67980"/>
                  </a:lnTo>
                  <a:close/>
                  <a:moveTo>
                    <a:pt x="460267" y="216739"/>
                  </a:moveTo>
                  <a:lnTo>
                    <a:pt x="460267" y="132121"/>
                  </a:lnTo>
                  <a:cubicBezTo>
                    <a:pt x="473008" y="141656"/>
                    <a:pt x="488814" y="147309"/>
                    <a:pt x="505917" y="147309"/>
                  </a:cubicBezTo>
                  <a:lnTo>
                    <a:pt x="625990" y="147309"/>
                  </a:lnTo>
                  <a:lnTo>
                    <a:pt x="625990" y="216739"/>
                  </a:lnTo>
                  <a:cubicBezTo>
                    <a:pt x="625990" y="262429"/>
                    <a:pt x="588817" y="299600"/>
                    <a:pt x="543128" y="299600"/>
                  </a:cubicBezTo>
                  <a:cubicBezTo>
                    <a:pt x="497439" y="299600"/>
                    <a:pt x="460267" y="262429"/>
                    <a:pt x="460267" y="216739"/>
                  </a:cubicBezTo>
                  <a:close/>
                  <a:moveTo>
                    <a:pt x="153373" y="60842"/>
                  </a:moveTo>
                  <a:cubicBezTo>
                    <a:pt x="153373" y="44216"/>
                    <a:pt x="166900" y="30689"/>
                    <a:pt x="183526" y="30689"/>
                  </a:cubicBezTo>
                  <a:lnTo>
                    <a:pt x="319096" y="30689"/>
                  </a:lnTo>
                  <a:lnTo>
                    <a:pt x="319096" y="70969"/>
                  </a:lnTo>
                  <a:cubicBezTo>
                    <a:pt x="319096" y="96141"/>
                    <a:pt x="298617" y="116620"/>
                    <a:pt x="273445" y="116620"/>
                  </a:cubicBezTo>
                  <a:lnTo>
                    <a:pt x="153373" y="116620"/>
                  </a:lnTo>
                  <a:lnTo>
                    <a:pt x="153373" y="60842"/>
                  </a:lnTo>
                  <a:close/>
                  <a:moveTo>
                    <a:pt x="153373" y="216739"/>
                  </a:moveTo>
                  <a:lnTo>
                    <a:pt x="153373" y="147309"/>
                  </a:lnTo>
                  <a:lnTo>
                    <a:pt x="273445" y="147309"/>
                  </a:lnTo>
                  <a:cubicBezTo>
                    <a:pt x="290549" y="147309"/>
                    <a:pt x="306355" y="141656"/>
                    <a:pt x="319096" y="132121"/>
                  </a:cubicBezTo>
                  <a:lnTo>
                    <a:pt x="319096" y="216739"/>
                  </a:lnTo>
                  <a:cubicBezTo>
                    <a:pt x="319096" y="262429"/>
                    <a:pt x="281923" y="299600"/>
                    <a:pt x="236235" y="299600"/>
                  </a:cubicBezTo>
                  <a:cubicBezTo>
                    <a:pt x="190546" y="299600"/>
                    <a:pt x="153373" y="262429"/>
                    <a:pt x="153373" y="216739"/>
                  </a:cubicBezTo>
                  <a:close/>
                  <a:moveTo>
                    <a:pt x="41929" y="318841"/>
                  </a:moveTo>
                  <a:lnTo>
                    <a:pt x="50114" y="310658"/>
                  </a:lnTo>
                  <a:cubicBezTo>
                    <a:pt x="57363" y="303409"/>
                    <a:pt x="67001" y="299416"/>
                    <a:pt x="77254" y="299416"/>
                  </a:cubicBezTo>
                  <a:cubicBezTo>
                    <a:pt x="87506" y="299416"/>
                    <a:pt x="97144" y="303409"/>
                    <a:pt x="104395" y="310658"/>
                  </a:cubicBezTo>
                  <a:cubicBezTo>
                    <a:pt x="107414" y="313678"/>
                    <a:pt x="109813" y="317083"/>
                    <a:pt x="111614" y="320712"/>
                  </a:cubicBezTo>
                  <a:cubicBezTo>
                    <a:pt x="111834" y="321250"/>
                    <a:pt x="112075" y="321777"/>
                    <a:pt x="112351" y="322283"/>
                  </a:cubicBezTo>
                  <a:cubicBezTo>
                    <a:pt x="118553" y="336359"/>
                    <a:pt x="115909" y="353423"/>
                    <a:pt x="104396" y="364938"/>
                  </a:cubicBezTo>
                  <a:lnTo>
                    <a:pt x="96211" y="373121"/>
                  </a:lnTo>
                  <a:cubicBezTo>
                    <a:pt x="88962" y="380370"/>
                    <a:pt x="79324" y="384363"/>
                    <a:pt x="69071" y="384363"/>
                  </a:cubicBezTo>
                  <a:cubicBezTo>
                    <a:pt x="58819" y="384363"/>
                    <a:pt x="49181" y="380370"/>
                    <a:pt x="41931" y="373121"/>
                  </a:cubicBezTo>
                  <a:cubicBezTo>
                    <a:pt x="26967" y="358156"/>
                    <a:pt x="26967" y="333807"/>
                    <a:pt x="41929" y="318841"/>
                  </a:cubicBezTo>
                  <a:close/>
                  <a:moveTo>
                    <a:pt x="754960" y="693485"/>
                  </a:moveTo>
                  <a:lnTo>
                    <a:pt x="754959" y="693485"/>
                  </a:lnTo>
                  <a:lnTo>
                    <a:pt x="702787" y="693485"/>
                  </a:lnTo>
                  <a:lnTo>
                    <a:pt x="702787" y="526275"/>
                  </a:lnTo>
                  <a:cubicBezTo>
                    <a:pt x="702787" y="517800"/>
                    <a:pt x="695915" y="510931"/>
                    <a:pt x="687442" y="510931"/>
                  </a:cubicBezTo>
                  <a:cubicBezTo>
                    <a:pt x="678969" y="510931"/>
                    <a:pt x="672097" y="517800"/>
                    <a:pt x="672097" y="526275"/>
                  </a:cubicBezTo>
                  <a:lnTo>
                    <a:pt x="672097" y="693485"/>
                  </a:lnTo>
                  <a:lnTo>
                    <a:pt x="463410" y="693485"/>
                  </a:lnTo>
                  <a:lnTo>
                    <a:pt x="408169" y="693485"/>
                  </a:lnTo>
                  <a:lnTo>
                    <a:pt x="408169" y="427446"/>
                  </a:lnTo>
                  <a:lnTo>
                    <a:pt x="474151" y="427446"/>
                  </a:lnTo>
                  <a:cubicBezTo>
                    <a:pt x="482624" y="427446"/>
                    <a:pt x="489496" y="420576"/>
                    <a:pt x="489496" y="412102"/>
                  </a:cubicBezTo>
                  <a:cubicBezTo>
                    <a:pt x="489496" y="403627"/>
                    <a:pt x="482624" y="396757"/>
                    <a:pt x="474151" y="396757"/>
                  </a:cubicBezTo>
                  <a:lnTo>
                    <a:pt x="311497" y="396757"/>
                  </a:lnTo>
                  <a:cubicBezTo>
                    <a:pt x="303024" y="396757"/>
                    <a:pt x="296152" y="403627"/>
                    <a:pt x="296152" y="412102"/>
                  </a:cubicBezTo>
                  <a:cubicBezTo>
                    <a:pt x="296152" y="420576"/>
                    <a:pt x="303024" y="427446"/>
                    <a:pt x="311497" y="427446"/>
                  </a:cubicBezTo>
                  <a:lnTo>
                    <a:pt x="377479" y="427446"/>
                  </a:lnTo>
                  <a:lnTo>
                    <a:pt x="377479" y="693485"/>
                  </a:lnTo>
                  <a:lnTo>
                    <a:pt x="322238" y="693485"/>
                  </a:lnTo>
                  <a:lnTo>
                    <a:pt x="113551" y="693485"/>
                  </a:lnTo>
                  <a:lnTo>
                    <a:pt x="113551" y="461875"/>
                  </a:lnTo>
                  <a:cubicBezTo>
                    <a:pt x="113551" y="453400"/>
                    <a:pt x="106679" y="446530"/>
                    <a:pt x="98206" y="446530"/>
                  </a:cubicBezTo>
                  <a:cubicBezTo>
                    <a:pt x="89733" y="446530"/>
                    <a:pt x="82861" y="453400"/>
                    <a:pt x="82861" y="461875"/>
                  </a:cubicBezTo>
                  <a:lnTo>
                    <a:pt x="82861" y="693485"/>
                  </a:lnTo>
                  <a:lnTo>
                    <a:pt x="30689" y="693485"/>
                  </a:lnTo>
                  <a:lnTo>
                    <a:pt x="30689" y="425427"/>
                  </a:lnTo>
                  <a:cubicBezTo>
                    <a:pt x="30689" y="418416"/>
                    <a:pt x="31441" y="411543"/>
                    <a:pt x="32916" y="404847"/>
                  </a:cubicBezTo>
                  <a:cubicBezTo>
                    <a:pt x="43685" y="411488"/>
                    <a:pt x="56102" y="415052"/>
                    <a:pt x="69071" y="415052"/>
                  </a:cubicBezTo>
                  <a:cubicBezTo>
                    <a:pt x="87520" y="415052"/>
                    <a:pt x="104866" y="407868"/>
                    <a:pt x="117910" y="394822"/>
                  </a:cubicBezTo>
                  <a:lnTo>
                    <a:pt x="126095" y="386639"/>
                  </a:lnTo>
                  <a:cubicBezTo>
                    <a:pt x="141469" y="371265"/>
                    <a:pt x="148050" y="350388"/>
                    <a:pt x="145871" y="330290"/>
                  </a:cubicBezTo>
                  <a:lnTo>
                    <a:pt x="639778" y="330290"/>
                  </a:lnTo>
                  <a:cubicBezTo>
                    <a:pt x="637599" y="350388"/>
                    <a:pt x="644181" y="371265"/>
                    <a:pt x="659556" y="386640"/>
                  </a:cubicBezTo>
                  <a:lnTo>
                    <a:pt x="667738" y="394822"/>
                  </a:lnTo>
                  <a:cubicBezTo>
                    <a:pt x="680784" y="407868"/>
                    <a:pt x="698130" y="415052"/>
                    <a:pt x="716579" y="415052"/>
                  </a:cubicBezTo>
                  <a:cubicBezTo>
                    <a:pt x="729539" y="415052"/>
                    <a:pt x="741948" y="411492"/>
                    <a:pt x="752712" y="404860"/>
                  </a:cubicBezTo>
                  <a:cubicBezTo>
                    <a:pt x="754190" y="411564"/>
                    <a:pt x="754960" y="418434"/>
                    <a:pt x="754960" y="425427"/>
                  </a:cubicBezTo>
                  <a:lnTo>
                    <a:pt x="754960" y="693485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17" name="任意多边形: 形状 116"/>
            <p:cNvSpPr/>
            <p:nvPr/>
          </p:nvSpPr>
          <p:spPr>
            <a:xfrm>
              <a:off x="8741683" y="1999302"/>
              <a:ext cx="30689" cy="30689"/>
            </a:xfrm>
            <a:custGeom>
              <a:avLst/>
              <a:gdLst>
                <a:gd name="connsiteX0" fmla="*/ 26192 w 30689"/>
                <a:gd name="connsiteY0" fmla="*/ 4496 h 30689"/>
                <a:gd name="connsiteX1" fmla="*/ 15345 w 30689"/>
                <a:gd name="connsiteY1" fmla="*/ 0 h 30689"/>
                <a:gd name="connsiteX2" fmla="*/ 4496 w 30689"/>
                <a:gd name="connsiteY2" fmla="*/ 4496 h 30689"/>
                <a:gd name="connsiteX3" fmla="*/ 0 w 30689"/>
                <a:gd name="connsiteY3" fmla="*/ 15345 h 30689"/>
                <a:gd name="connsiteX4" fmla="*/ 4496 w 30689"/>
                <a:gd name="connsiteY4" fmla="*/ 26193 h 30689"/>
                <a:gd name="connsiteX5" fmla="*/ 15345 w 30689"/>
                <a:gd name="connsiteY5" fmla="*/ 30689 h 30689"/>
                <a:gd name="connsiteX6" fmla="*/ 26192 w 30689"/>
                <a:gd name="connsiteY6" fmla="*/ 26193 h 30689"/>
                <a:gd name="connsiteX7" fmla="*/ 30689 w 30689"/>
                <a:gd name="connsiteY7" fmla="*/ 15345 h 30689"/>
                <a:gd name="connsiteX8" fmla="*/ 26192 w 30689"/>
                <a:gd name="connsiteY8" fmla="*/ 4496 h 3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89" h="30689">
                  <a:moveTo>
                    <a:pt x="26192" y="4496"/>
                  </a:moveTo>
                  <a:cubicBezTo>
                    <a:pt x="23339" y="1642"/>
                    <a:pt x="19380" y="0"/>
                    <a:pt x="15345" y="0"/>
                  </a:cubicBezTo>
                  <a:cubicBezTo>
                    <a:pt x="11309" y="0"/>
                    <a:pt x="7350" y="1642"/>
                    <a:pt x="4496" y="4496"/>
                  </a:cubicBezTo>
                  <a:cubicBezTo>
                    <a:pt x="1642" y="7350"/>
                    <a:pt x="0" y="11309"/>
                    <a:pt x="0" y="15345"/>
                  </a:cubicBezTo>
                  <a:cubicBezTo>
                    <a:pt x="0" y="19380"/>
                    <a:pt x="1640" y="23339"/>
                    <a:pt x="4496" y="26193"/>
                  </a:cubicBezTo>
                  <a:cubicBezTo>
                    <a:pt x="7350" y="29047"/>
                    <a:pt x="11309" y="30689"/>
                    <a:pt x="15345" y="30689"/>
                  </a:cubicBezTo>
                  <a:cubicBezTo>
                    <a:pt x="19380" y="30689"/>
                    <a:pt x="23339" y="29047"/>
                    <a:pt x="26192" y="26193"/>
                  </a:cubicBezTo>
                  <a:cubicBezTo>
                    <a:pt x="29046" y="23339"/>
                    <a:pt x="30689" y="19380"/>
                    <a:pt x="30689" y="15345"/>
                  </a:cubicBezTo>
                  <a:cubicBezTo>
                    <a:pt x="30689" y="11309"/>
                    <a:pt x="29047" y="7350"/>
                    <a:pt x="26192" y="4496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18" name="任意多边形: 形状 117"/>
            <p:cNvSpPr/>
            <p:nvPr/>
          </p:nvSpPr>
          <p:spPr>
            <a:xfrm>
              <a:off x="8276029" y="1774124"/>
              <a:ext cx="65867" cy="37954"/>
            </a:xfrm>
            <a:custGeom>
              <a:avLst/>
              <a:gdLst>
                <a:gd name="connsiteX0" fmla="*/ 61374 w 65867"/>
                <a:gd name="connsiteY0" fmla="*/ 4494 h 37954"/>
                <a:gd name="connsiteX1" fmla="*/ 39673 w 65867"/>
                <a:gd name="connsiteY1" fmla="*/ 4494 h 37954"/>
                <a:gd name="connsiteX2" fmla="*/ 26196 w 65867"/>
                <a:gd name="connsiteY2" fmla="*/ 4494 h 37954"/>
                <a:gd name="connsiteX3" fmla="*/ 4494 w 65867"/>
                <a:gd name="connsiteY3" fmla="*/ 4494 h 37954"/>
                <a:gd name="connsiteX4" fmla="*/ 4494 w 65867"/>
                <a:gd name="connsiteY4" fmla="*/ 26195 h 37954"/>
                <a:gd name="connsiteX5" fmla="*/ 32934 w 65867"/>
                <a:gd name="connsiteY5" fmla="*/ 37955 h 37954"/>
                <a:gd name="connsiteX6" fmla="*/ 61374 w 65867"/>
                <a:gd name="connsiteY6" fmla="*/ 26195 h 37954"/>
                <a:gd name="connsiteX7" fmla="*/ 61374 w 65867"/>
                <a:gd name="connsiteY7" fmla="*/ 4494 h 37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67" h="37954">
                  <a:moveTo>
                    <a:pt x="61374" y="4494"/>
                  </a:moveTo>
                  <a:cubicBezTo>
                    <a:pt x="55382" y="-1498"/>
                    <a:pt x="45668" y="-1497"/>
                    <a:pt x="39673" y="4494"/>
                  </a:cubicBezTo>
                  <a:cubicBezTo>
                    <a:pt x="35960" y="8211"/>
                    <a:pt x="29909" y="8211"/>
                    <a:pt x="26196" y="4494"/>
                  </a:cubicBezTo>
                  <a:cubicBezTo>
                    <a:pt x="20202" y="-1498"/>
                    <a:pt x="10486" y="-1498"/>
                    <a:pt x="4494" y="4494"/>
                  </a:cubicBezTo>
                  <a:cubicBezTo>
                    <a:pt x="-1498" y="10486"/>
                    <a:pt x="-1498" y="20202"/>
                    <a:pt x="4494" y="26195"/>
                  </a:cubicBezTo>
                  <a:cubicBezTo>
                    <a:pt x="12335" y="34034"/>
                    <a:pt x="22635" y="37955"/>
                    <a:pt x="32934" y="37955"/>
                  </a:cubicBezTo>
                  <a:cubicBezTo>
                    <a:pt x="43233" y="37955"/>
                    <a:pt x="53533" y="34034"/>
                    <a:pt x="61374" y="26195"/>
                  </a:cubicBezTo>
                  <a:cubicBezTo>
                    <a:pt x="67366" y="20202"/>
                    <a:pt x="67366" y="10486"/>
                    <a:pt x="61374" y="4494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19" name="任意多边形: 形状 118"/>
            <p:cNvSpPr/>
            <p:nvPr/>
          </p:nvSpPr>
          <p:spPr>
            <a:xfrm>
              <a:off x="8582922" y="1774124"/>
              <a:ext cx="65867" cy="37954"/>
            </a:xfrm>
            <a:custGeom>
              <a:avLst/>
              <a:gdLst>
                <a:gd name="connsiteX0" fmla="*/ 61374 w 65867"/>
                <a:gd name="connsiteY0" fmla="*/ 4494 h 37954"/>
                <a:gd name="connsiteX1" fmla="*/ 39673 w 65867"/>
                <a:gd name="connsiteY1" fmla="*/ 4494 h 37954"/>
                <a:gd name="connsiteX2" fmla="*/ 26196 w 65867"/>
                <a:gd name="connsiteY2" fmla="*/ 4494 h 37954"/>
                <a:gd name="connsiteX3" fmla="*/ 4494 w 65867"/>
                <a:gd name="connsiteY3" fmla="*/ 4494 h 37954"/>
                <a:gd name="connsiteX4" fmla="*/ 4494 w 65867"/>
                <a:gd name="connsiteY4" fmla="*/ 26195 h 37954"/>
                <a:gd name="connsiteX5" fmla="*/ 32934 w 65867"/>
                <a:gd name="connsiteY5" fmla="*/ 37955 h 37954"/>
                <a:gd name="connsiteX6" fmla="*/ 61374 w 65867"/>
                <a:gd name="connsiteY6" fmla="*/ 26195 h 37954"/>
                <a:gd name="connsiteX7" fmla="*/ 61374 w 65867"/>
                <a:gd name="connsiteY7" fmla="*/ 4494 h 37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67" h="37954">
                  <a:moveTo>
                    <a:pt x="61374" y="4494"/>
                  </a:moveTo>
                  <a:cubicBezTo>
                    <a:pt x="55382" y="-1498"/>
                    <a:pt x="45668" y="-1497"/>
                    <a:pt x="39673" y="4494"/>
                  </a:cubicBezTo>
                  <a:cubicBezTo>
                    <a:pt x="35960" y="8211"/>
                    <a:pt x="29909" y="8211"/>
                    <a:pt x="26196" y="4494"/>
                  </a:cubicBezTo>
                  <a:cubicBezTo>
                    <a:pt x="20202" y="-1498"/>
                    <a:pt x="10486" y="-1498"/>
                    <a:pt x="4494" y="4494"/>
                  </a:cubicBezTo>
                  <a:cubicBezTo>
                    <a:pt x="-1498" y="10486"/>
                    <a:pt x="-1498" y="20202"/>
                    <a:pt x="4494" y="26195"/>
                  </a:cubicBezTo>
                  <a:cubicBezTo>
                    <a:pt x="12335" y="34034"/>
                    <a:pt x="22635" y="37955"/>
                    <a:pt x="32934" y="37955"/>
                  </a:cubicBezTo>
                  <a:cubicBezTo>
                    <a:pt x="43233" y="37955"/>
                    <a:pt x="53533" y="34034"/>
                    <a:pt x="61374" y="26195"/>
                  </a:cubicBezTo>
                  <a:cubicBezTo>
                    <a:pt x="67366" y="20202"/>
                    <a:pt x="67366" y="10486"/>
                    <a:pt x="61374" y="4494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sp>
        <p:nvSpPr>
          <p:cNvPr id="203" name="文本框 202"/>
          <p:cNvSpPr txBox="1"/>
          <p:nvPr/>
        </p:nvSpPr>
        <p:spPr>
          <a:xfrm>
            <a:off x="7328067" y="3837753"/>
            <a:ext cx="6096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16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關鍵字</a:t>
            </a:r>
            <a:endParaRPr lang="zh-CN" altLang="en-US" sz="16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05" name="椭圆 204"/>
          <p:cNvSpPr/>
          <p:nvPr/>
        </p:nvSpPr>
        <p:spPr>
          <a:xfrm>
            <a:off x="7333242" y="4314609"/>
            <a:ext cx="599248" cy="599246"/>
          </a:xfrm>
          <a:prstGeom prst="ellipse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grpSp>
        <p:nvGrpSpPr>
          <p:cNvPr id="120" name="图形 34"/>
          <p:cNvGrpSpPr/>
          <p:nvPr/>
        </p:nvGrpSpPr>
        <p:grpSpPr>
          <a:xfrm>
            <a:off x="7449799" y="4431166"/>
            <a:ext cx="366134" cy="366133"/>
            <a:chOff x="9252791" y="1522037"/>
            <a:chExt cx="785648" cy="78564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1" name="任意多边形: 形状 120"/>
            <p:cNvSpPr/>
            <p:nvPr/>
          </p:nvSpPr>
          <p:spPr>
            <a:xfrm>
              <a:off x="9539736" y="2151215"/>
              <a:ext cx="30689" cy="30689"/>
            </a:xfrm>
            <a:custGeom>
              <a:avLst/>
              <a:gdLst>
                <a:gd name="connsiteX0" fmla="*/ 26192 w 30689"/>
                <a:gd name="connsiteY0" fmla="*/ 4496 h 30689"/>
                <a:gd name="connsiteX1" fmla="*/ 15345 w 30689"/>
                <a:gd name="connsiteY1" fmla="*/ 0 h 30689"/>
                <a:gd name="connsiteX2" fmla="*/ 4496 w 30689"/>
                <a:gd name="connsiteY2" fmla="*/ 4496 h 30689"/>
                <a:gd name="connsiteX3" fmla="*/ 0 w 30689"/>
                <a:gd name="connsiteY3" fmla="*/ 15345 h 30689"/>
                <a:gd name="connsiteX4" fmla="*/ 4496 w 30689"/>
                <a:gd name="connsiteY4" fmla="*/ 26193 h 30689"/>
                <a:gd name="connsiteX5" fmla="*/ 15345 w 30689"/>
                <a:gd name="connsiteY5" fmla="*/ 30689 h 30689"/>
                <a:gd name="connsiteX6" fmla="*/ 26192 w 30689"/>
                <a:gd name="connsiteY6" fmla="*/ 26193 h 30689"/>
                <a:gd name="connsiteX7" fmla="*/ 30689 w 30689"/>
                <a:gd name="connsiteY7" fmla="*/ 15345 h 30689"/>
                <a:gd name="connsiteX8" fmla="*/ 26192 w 30689"/>
                <a:gd name="connsiteY8" fmla="*/ 4496 h 3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89" h="30689">
                  <a:moveTo>
                    <a:pt x="26192" y="4496"/>
                  </a:moveTo>
                  <a:cubicBezTo>
                    <a:pt x="23339" y="1627"/>
                    <a:pt x="19380" y="0"/>
                    <a:pt x="15345" y="0"/>
                  </a:cubicBezTo>
                  <a:cubicBezTo>
                    <a:pt x="11309" y="0"/>
                    <a:pt x="7350" y="1627"/>
                    <a:pt x="4496" y="4496"/>
                  </a:cubicBezTo>
                  <a:cubicBezTo>
                    <a:pt x="1642" y="7350"/>
                    <a:pt x="0" y="11309"/>
                    <a:pt x="0" y="15345"/>
                  </a:cubicBezTo>
                  <a:cubicBezTo>
                    <a:pt x="0" y="19380"/>
                    <a:pt x="1640" y="23339"/>
                    <a:pt x="4496" y="26193"/>
                  </a:cubicBezTo>
                  <a:cubicBezTo>
                    <a:pt x="7350" y="29047"/>
                    <a:pt x="11309" y="30689"/>
                    <a:pt x="15345" y="30689"/>
                  </a:cubicBezTo>
                  <a:cubicBezTo>
                    <a:pt x="19380" y="30689"/>
                    <a:pt x="23339" y="29047"/>
                    <a:pt x="26192" y="26193"/>
                  </a:cubicBezTo>
                  <a:cubicBezTo>
                    <a:pt x="29046" y="23339"/>
                    <a:pt x="30689" y="19380"/>
                    <a:pt x="30689" y="15345"/>
                  </a:cubicBezTo>
                  <a:cubicBezTo>
                    <a:pt x="30689" y="11294"/>
                    <a:pt x="29047" y="7350"/>
                    <a:pt x="26192" y="4496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22" name="任意多边形: 形状 121"/>
            <p:cNvSpPr/>
            <p:nvPr/>
          </p:nvSpPr>
          <p:spPr>
            <a:xfrm>
              <a:off x="9294221" y="1522037"/>
              <a:ext cx="702786" cy="785648"/>
            </a:xfrm>
            <a:custGeom>
              <a:avLst/>
              <a:gdLst>
                <a:gd name="connsiteX0" fmla="*/ 602279 w 702786"/>
                <a:gd name="connsiteY0" fmla="*/ 147309 h 785648"/>
                <a:gd name="connsiteX1" fmla="*/ 589896 w 702786"/>
                <a:gd name="connsiteY1" fmla="*/ 147309 h 785648"/>
                <a:gd name="connsiteX2" fmla="*/ 606028 w 702786"/>
                <a:gd name="connsiteY2" fmla="*/ 99828 h 785648"/>
                <a:gd name="connsiteX3" fmla="*/ 606028 w 702786"/>
                <a:gd name="connsiteY3" fmla="*/ 78170 h 785648"/>
                <a:gd name="connsiteX4" fmla="*/ 527857 w 702786"/>
                <a:gd name="connsiteY4" fmla="*/ 0 h 785648"/>
                <a:gd name="connsiteX5" fmla="*/ 449687 w 702786"/>
                <a:gd name="connsiteY5" fmla="*/ 78170 h 785648"/>
                <a:gd name="connsiteX6" fmla="*/ 449687 w 702786"/>
                <a:gd name="connsiteY6" fmla="*/ 99826 h 785648"/>
                <a:gd name="connsiteX7" fmla="*/ 465819 w 702786"/>
                <a:gd name="connsiteY7" fmla="*/ 147307 h 785648"/>
                <a:gd name="connsiteX8" fmla="*/ 236968 w 702786"/>
                <a:gd name="connsiteY8" fmla="*/ 147307 h 785648"/>
                <a:gd name="connsiteX9" fmla="*/ 253100 w 702786"/>
                <a:gd name="connsiteY9" fmla="*/ 99826 h 785648"/>
                <a:gd name="connsiteX10" fmla="*/ 253100 w 702786"/>
                <a:gd name="connsiteY10" fmla="*/ 78170 h 785648"/>
                <a:gd name="connsiteX11" fmla="*/ 174929 w 702786"/>
                <a:gd name="connsiteY11" fmla="*/ 0 h 785648"/>
                <a:gd name="connsiteX12" fmla="*/ 96759 w 702786"/>
                <a:gd name="connsiteY12" fmla="*/ 78170 h 785648"/>
                <a:gd name="connsiteX13" fmla="*/ 96759 w 702786"/>
                <a:gd name="connsiteY13" fmla="*/ 99826 h 785648"/>
                <a:gd name="connsiteX14" fmla="*/ 112891 w 702786"/>
                <a:gd name="connsiteY14" fmla="*/ 147307 h 785648"/>
                <a:gd name="connsiteX15" fmla="*/ 100508 w 702786"/>
                <a:gd name="connsiteY15" fmla="*/ 147307 h 785648"/>
                <a:gd name="connsiteX16" fmla="*/ 0 w 702786"/>
                <a:gd name="connsiteY16" fmla="*/ 247817 h 785648"/>
                <a:gd name="connsiteX17" fmla="*/ 0 w 702786"/>
                <a:gd name="connsiteY17" fmla="*/ 386303 h 785648"/>
                <a:gd name="connsiteX18" fmla="*/ 73655 w 702786"/>
                <a:gd name="connsiteY18" fmla="*/ 466192 h 785648"/>
                <a:gd name="connsiteX19" fmla="*/ 73655 w 702786"/>
                <a:gd name="connsiteY19" fmla="*/ 770303 h 785648"/>
                <a:gd name="connsiteX20" fmla="*/ 88999 w 702786"/>
                <a:gd name="connsiteY20" fmla="*/ 785648 h 785648"/>
                <a:gd name="connsiteX21" fmla="*/ 260860 w 702786"/>
                <a:gd name="connsiteY21" fmla="*/ 785648 h 785648"/>
                <a:gd name="connsiteX22" fmla="*/ 276204 w 702786"/>
                <a:gd name="connsiteY22" fmla="*/ 770303 h 785648"/>
                <a:gd name="connsiteX23" fmla="*/ 276204 w 702786"/>
                <a:gd name="connsiteY23" fmla="*/ 701252 h 785648"/>
                <a:gd name="connsiteX24" fmla="*/ 260860 w 702786"/>
                <a:gd name="connsiteY24" fmla="*/ 685908 h 785648"/>
                <a:gd name="connsiteX25" fmla="*/ 245515 w 702786"/>
                <a:gd name="connsiteY25" fmla="*/ 701252 h 785648"/>
                <a:gd name="connsiteX26" fmla="*/ 245515 w 702786"/>
                <a:gd name="connsiteY26" fmla="*/ 754959 h 785648"/>
                <a:gd name="connsiteX27" fmla="*/ 190274 w 702786"/>
                <a:gd name="connsiteY27" fmla="*/ 754959 h 785648"/>
                <a:gd name="connsiteX28" fmla="*/ 190274 w 702786"/>
                <a:gd name="connsiteY28" fmla="*/ 501771 h 785648"/>
                <a:gd name="connsiteX29" fmla="*/ 174929 w 702786"/>
                <a:gd name="connsiteY29" fmla="*/ 486427 h 785648"/>
                <a:gd name="connsiteX30" fmla="*/ 159585 w 702786"/>
                <a:gd name="connsiteY30" fmla="*/ 501771 h 785648"/>
                <a:gd name="connsiteX31" fmla="*/ 159585 w 702786"/>
                <a:gd name="connsiteY31" fmla="*/ 754959 h 785648"/>
                <a:gd name="connsiteX32" fmla="*/ 104344 w 702786"/>
                <a:gd name="connsiteY32" fmla="*/ 754959 h 785648"/>
                <a:gd name="connsiteX33" fmla="*/ 104344 w 702786"/>
                <a:gd name="connsiteY33" fmla="*/ 417376 h 785648"/>
                <a:gd name="connsiteX34" fmla="*/ 245515 w 702786"/>
                <a:gd name="connsiteY34" fmla="*/ 417376 h 785648"/>
                <a:gd name="connsiteX35" fmla="*/ 245515 w 702786"/>
                <a:gd name="connsiteY35" fmla="*/ 586167 h 785648"/>
                <a:gd name="connsiteX36" fmla="*/ 260860 w 702786"/>
                <a:gd name="connsiteY36" fmla="*/ 601512 h 785648"/>
                <a:gd name="connsiteX37" fmla="*/ 276204 w 702786"/>
                <a:gd name="connsiteY37" fmla="*/ 586167 h 785648"/>
                <a:gd name="connsiteX38" fmla="*/ 276204 w 702786"/>
                <a:gd name="connsiteY38" fmla="*/ 251653 h 785648"/>
                <a:gd name="connsiteX39" fmla="*/ 426582 w 702786"/>
                <a:gd name="connsiteY39" fmla="*/ 251653 h 785648"/>
                <a:gd name="connsiteX40" fmla="*/ 426582 w 702786"/>
                <a:gd name="connsiteY40" fmla="*/ 402031 h 785648"/>
                <a:gd name="connsiteX41" fmla="*/ 426582 w 702786"/>
                <a:gd name="connsiteY41" fmla="*/ 770303 h 785648"/>
                <a:gd name="connsiteX42" fmla="*/ 441927 w 702786"/>
                <a:gd name="connsiteY42" fmla="*/ 785648 h 785648"/>
                <a:gd name="connsiteX43" fmla="*/ 613788 w 702786"/>
                <a:gd name="connsiteY43" fmla="*/ 785648 h 785648"/>
                <a:gd name="connsiteX44" fmla="*/ 629132 w 702786"/>
                <a:gd name="connsiteY44" fmla="*/ 770303 h 785648"/>
                <a:gd name="connsiteX45" fmla="*/ 629132 w 702786"/>
                <a:gd name="connsiteY45" fmla="*/ 609184 h 785648"/>
                <a:gd name="connsiteX46" fmla="*/ 613788 w 702786"/>
                <a:gd name="connsiteY46" fmla="*/ 593839 h 785648"/>
                <a:gd name="connsiteX47" fmla="*/ 598443 w 702786"/>
                <a:gd name="connsiteY47" fmla="*/ 609184 h 785648"/>
                <a:gd name="connsiteX48" fmla="*/ 598443 w 702786"/>
                <a:gd name="connsiteY48" fmla="*/ 754959 h 785648"/>
                <a:gd name="connsiteX49" fmla="*/ 543202 w 702786"/>
                <a:gd name="connsiteY49" fmla="*/ 754959 h 785648"/>
                <a:gd name="connsiteX50" fmla="*/ 543202 w 702786"/>
                <a:gd name="connsiteY50" fmla="*/ 501771 h 785648"/>
                <a:gd name="connsiteX51" fmla="*/ 527857 w 702786"/>
                <a:gd name="connsiteY51" fmla="*/ 486427 h 785648"/>
                <a:gd name="connsiteX52" fmla="*/ 512513 w 702786"/>
                <a:gd name="connsiteY52" fmla="*/ 501771 h 785648"/>
                <a:gd name="connsiteX53" fmla="*/ 512513 w 702786"/>
                <a:gd name="connsiteY53" fmla="*/ 754959 h 785648"/>
                <a:gd name="connsiteX54" fmla="*/ 457272 w 702786"/>
                <a:gd name="connsiteY54" fmla="*/ 754959 h 785648"/>
                <a:gd name="connsiteX55" fmla="*/ 457272 w 702786"/>
                <a:gd name="connsiteY55" fmla="*/ 417376 h 785648"/>
                <a:gd name="connsiteX56" fmla="*/ 598443 w 702786"/>
                <a:gd name="connsiteY56" fmla="*/ 417376 h 785648"/>
                <a:gd name="connsiteX57" fmla="*/ 598443 w 702786"/>
                <a:gd name="connsiteY57" fmla="*/ 486427 h 785648"/>
                <a:gd name="connsiteX58" fmla="*/ 613788 w 702786"/>
                <a:gd name="connsiteY58" fmla="*/ 501771 h 785648"/>
                <a:gd name="connsiteX59" fmla="*/ 629132 w 702786"/>
                <a:gd name="connsiteY59" fmla="*/ 486427 h 785648"/>
                <a:gd name="connsiteX60" fmla="*/ 629132 w 702786"/>
                <a:gd name="connsiteY60" fmla="*/ 466190 h 785648"/>
                <a:gd name="connsiteX61" fmla="*/ 702787 w 702786"/>
                <a:gd name="connsiteY61" fmla="*/ 386301 h 785648"/>
                <a:gd name="connsiteX62" fmla="*/ 702787 w 702786"/>
                <a:gd name="connsiteY62" fmla="*/ 247817 h 785648"/>
                <a:gd name="connsiteX63" fmla="*/ 602279 w 702786"/>
                <a:gd name="connsiteY63" fmla="*/ 147309 h 785648"/>
                <a:gd name="connsiteX64" fmla="*/ 480376 w 702786"/>
                <a:gd name="connsiteY64" fmla="*/ 78170 h 785648"/>
                <a:gd name="connsiteX65" fmla="*/ 527857 w 702786"/>
                <a:gd name="connsiteY65" fmla="*/ 30689 h 785648"/>
                <a:gd name="connsiteX66" fmla="*/ 575338 w 702786"/>
                <a:gd name="connsiteY66" fmla="*/ 78170 h 785648"/>
                <a:gd name="connsiteX67" fmla="*/ 575338 w 702786"/>
                <a:gd name="connsiteY67" fmla="*/ 99826 h 785648"/>
                <a:gd name="connsiteX68" fmla="*/ 527857 w 702786"/>
                <a:gd name="connsiteY68" fmla="*/ 147309 h 785648"/>
                <a:gd name="connsiteX69" fmla="*/ 480376 w 702786"/>
                <a:gd name="connsiteY69" fmla="*/ 99828 h 785648"/>
                <a:gd name="connsiteX70" fmla="*/ 480376 w 702786"/>
                <a:gd name="connsiteY70" fmla="*/ 78170 h 785648"/>
                <a:gd name="connsiteX71" fmla="*/ 127448 w 702786"/>
                <a:gd name="connsiteY71" fmla="*/ 78170 h 785648"/>
                <a:gd name="connsiteX72" fmla="*/ 174929 w 702786"/>
                <a:gd name="connsiteY72" fmla="*/ 30689 h 785648"/>
                <a:gd name="connsiteX73" fmla="*/ 222411 w 702786"/>
                <a:gd name="connsiteY73" fmla="*/ 78170 h 785648"/>
                <a:gd name="connsiteX74" fmla="*/ 222411 w 702786"/>
                <a:gd name="connsiteY74" fmla="*/ 99826 h 785648"/>
                <a:gd name="connsiteX75" fmla="*/ 174929 w 702786"/>
                <a:gd name="connsiteY75" fmla="*/ 147309 h 785648"/>
                <a:gd name="connsiteX76" fmla="*/ 127448 w 702786"/>
                <a:gd name="connsiteY76" fmla="*/ 99828 h 785648"/>
                <a:gd name="connsiteX77" fmla="*/ 127448 w 702786"/>
                <a:gd name="connsiteY77" fmla="*/ 78170 h 785648"/>
                <a:gd name="connsiteX78" fmla="*/ 672097 w 702786"/>
                <a:gd name="connsiteY78" fmla="*/ 386303 h 785648"/>
                <a:gd name="connsiteX79" fmla="*/ 629132 w 702786"/>
                <a:gd name="connsiteY79" fmla="*/ 435346 h 785648"/>
                <a:gd name="connsiteX80" fmla="*/ 629132 w 702786"/>
                <a:gd name="connsiteY80" fmla="*/ 402031 h 785648"/>
                <a:gd name="connsiteX81" fmla="*/ 629132 w 702786"/>
                <a:gd name="connsiteY81" fmla="*/ 260941 h 785648"/>
                <a:gd name="connsiteX82" fmla="*/ 613788 w 702786"/>
                <a:gd name="connsiteY82" fmla="*/ 245596 h 785648"/>
                <a:gd name="connsiteX83" fmla="*/ 598443 w 702786"/>
                <a:gd name="connsiteY83" fmla="*/ 260941 h 785648"/>
                <a:gd name="connsiteX84" fmla="*/ 598443 w 702786"/>
                <a:gd name="connsiteY84" fmla="*/ 386686 h 785648"/>
                <a:gd name="connsiteX85" fmla="*/ 457272 w 702786"/>
                <a:gd name="connsiteY85" fmla="*/ 386686 h 785648"/>
                <a:gd name="connsiteX86" fmla="*/ 457272 w 702786"/>
                <a:gd name="connsiteY86" fmla="*/ 236308 h 785648"/>
                <a:gd name="connsiteX87" fmla="*/ 441927 w 702786"/>
                <a:gd name="connsiteY87" fmla="*/ 220964 h 785648"/>
                <a:gd name="connsiteX88" fmla="*/ 260860 w 702786"/>
                <a:gd name="connsiteY88" fmla="*/ 220964 h 785648"/>
                <a:gd name="connsiteX89" fmla="*/ 245515 w 702786"/>
                <a:gd name="connsiteY89" fmla="*/ 236308 h 785648"/>
                <a:gd name="connsiteX90" fmla="*/ 245515 w 702786"/>
                <a:gd name="connsiteY90" fmla="*/ 386686 h 785648"/>
                <a:gd name="connsiteX91" fmla="*/ 104344 w 702786"/>
                <a:gd name="connsiteY91" fmla="*/ 386686 h 785648"/>
                <a:gd name="connsiteX92" fmla="*/ 104344 w 702786"/>
                <a:gd name="connsiteY92" fmla="*/ 260941 h 785648"/>
                <a:gd name="connsiteX93" fmla="*/ 88999 w 702786"/>
                <a:gd name="connsiteY93" fmla="*/ 245596 h 785648"/>
                <a:gd name="connsiteX94" fmla="*/ 73655 w 702786"/>
                <a:gd name="connsiteY94" fmla="*/ 260941 h 785648"/>
                <a:gd name="connsiteX95" fmla="*/ 73655 w 702786"/>
                <a:gd name="connsiteY95" fmla="*/ 435346 h 785648"/>
                <a:gd name="connsiteX96" fmla="*/ 30689 w 702786"/>
                <a:gd name="connsiteY96" fmla="*/ 386303 h 785648"/>
                <a:gd name="connsiteX97" fmla="*/ 30689 w 702786"/>
                <a:gd name="connsiteY97" fmla="*/ 247817 h 785648"/>
                <a:gd name="connsiteX98" fmla="*/ 100508 w 702786"/>
                <a:gd name="connsiteY98" fmla="*/ 177998 h 785648"/>
                <a:gd name="connsiteX99" fmla="*/ 602279 w 702786"/>
                <a:gd name="connsiteY99" fmla="*/ 177998 h 785648"/>
                <a:gd name="connsiteX100" fmla="*/ 672097 w 702786"/>
                <a:gd name="connsiteY100" fmla="*/ 247817 h 785648"/>
                <a:gd name="connsiteX101" fmla="*/ 672097 w 702786"/>
                <a:gd name="connsiteY101" fmla="*/ 386303 h 785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702786" h="785648">
                  <a:moveTo>
                    <a:pt x="602279" y="147309"/>
                  </a:moveTo>
                  <a:lnTo>
                    <a:pt x="589896" y="147309"/>
                  </a:lnTo>
                  <a:cubicBezTo>
                    <a:pt x="600002" y="134136"/>
                    <a:pt x="606028" y="117675"/>
                    <a:pt x="606028" y="99828"/>
                  </a:cubicBezTo>
                  <a:lnTo>
                    <a:pt x="606028" y="78170"/>
                  </a:lnTo>
                  <a:cubicBezTo>
                    <a:pt x="606028" y="35067"/>
                    <a:pt x="570961" y="0"/>
                    <a:pt x="527857" y="0"/>
                  </a:cubicBezTo>
                  <a:cubicBezTo>
                    <a:pt x="484754" y="0"/>
                    <a:pt x="449687" y="35067"/>
                    <a:pt x="449687" y="78170"/>
                  </a:cubicBezTo>
                  <a:lnTo>
                    <a:pt x="449687" y="99826"/>
                  </a:lnTo>
                  <a:cubicBezTo>
                    <a:pt x="449687" y="117675"/>
                    <a:pt x="455713" y="134134"/>
                    <a:pt x="465819" y="147307"/>
                  </a:cubicBezTo>
                  <a:lnTo>
                    <a:pt x="236968" y="147307"/>
                  </a:lnTo>
                  <a:cubicBezTo>
                    <a:pt x="247074" y="134134"/>
                    <a:pt x="253100" y="117674"/>
                    <a:pt x="253100" y="99826"/>
                  </a:cubicBezTo>
                  <a:lnTo>
                    <a:pt x="253100" y="78170"/>
                  </a:lnTo>
                  <a:cubicBezTo>
                    <a:pt x="253100" y="35067"/>
                    <a:pt x="218033" y="0"/>
                    <a:pt x="174929" y="0"/>
                  </a:cubicBezTo>
                  <a:cubicBezTo>
                    <a:pt x="131826" y="0"/>
                    <a:pt x="96759" y="35067"/>
                    <a:pt x="96759" y="78170"/>
                  </a:cubicBezTo>
                  <a:lnTo>
                    <a:pt x="96759" y="99826"/>
                  </a:lnTo>
                  <a:cubicBezTo>
                    <a:pt x="96759" y="117675"/>
                    <a:pt x="102785" y="134134"/>
                    <a:pt x="112891" y="147307"/>
                  </a:cubicBezTo>
                  <a:lnTo>
                    <a:pt x="100508" y="147307"/>
                  </a:lnTo>
                  <a:cubicBezTo>
                    <a:pt x="45087" y="147309"/>
                    <a:pt x="0" y="192396"/>
                    <a:pt x="0" y="247817"/>
                  </a:cubicBezTo>
                  <a:lnTo>
                    <a:pt x="0" y="386303"/>
                  </a:lnTo>
                  <a:cubicBezTo>
                    <a:pt x="0" y="428313"/>
                    <a:pt x="32486" y="462859"/>
                    <a:pt x="73655" y="466192"/>
                  </a:cubicBezTo>
                  <a:lnTo>
                    <a:pt x="73655" y="770303"/>
                  </a:lnTo>
                  <a:cubicBezTo>
                    <a:pt x="73655" y="778778"/>
                    <a:pt x="80526" y="785648"/>
                    <a:pt x="88999" y="785648"/>
                  </a:cubicBezTo>
                  <a:lnTo>
                    <a:pt x="260860" y="785648"/>
                  </a:lnTo>
                  <a:cubicBezTo>
                    <a:pt x="269333" y="785648"/>
                    <a:pt x="276204" y="778778"/>
                    <a:pt x="276204" y="770303"/>
                  </a:cubicBezTo>
                  <a:lnTo>
                    <a:pt x="276204" y="701252"/>
                  </a:lnTo>
                  <a:cubicBezTo>
                    <a:pt x="276204" y="692777"/>
                    <a:pt x="269333" y="685908"/>
                    <a:pt x="260860" y="685908"/>
                  </a:cubicBezTo>
                  <a:cubicBezTo>
                    <a:pt x="252386" y="685908"/>
                    <a:pt x="245515" y="692777"/>
                    <a:pt x="245515" y="701252"/>
                  </a:cubicBezTo>
                  <a:lnTo>
                    <a:pt x="245515" y="754959"/>
                  </a:lnTo>
                  <a:lnTo>
                    <a:pt x="190274" y="754959"/>
                  </a:lnTo>
                  <a:lnTo>
                    <a:pt x="190274" y="501771"/>
                  </a:lnTo>
                  <a:cubicBezTo>
                    <a:pt x="190274" y="493296"/>
                    <a:pt x="183403" y="486427"/>
                    <a:pt x="174929" y="486427"/>
                  </a:cubicBezTo>
                  <a:cubicBezTo>
                    <a:pt x="166456" y="486427"/>
                    <a:pt x="159585" y="493296"/>
                    <a:pt x="159585" y="501771"/>
                  </a:cubicBezTo>
                  <a:lnTo>
                    <a:pt x="159585" y="754959"/>
                  </a:lnTo>
                  <a:lnTo>
                    <a:pt x="104344" y="754959"/>
                  </a:lnTo>
                  <a:lnTo>
                    <a:pt x="104344" y="417376"/>
                  </a:lnTo>
                  <a:lnTo>
                    <a:pt x="245515" y="417376"/>
                  </a:lnTo>
                  <a:lnTo>
                    <a:pt x="245515" y="586167"/>
                  </a:lnTo>
                  <a:cubicBezTo>
                    <a:pt x="245515" y="594642"/>
                    <a:pt x="252386" y="601512"/>
                    <a:pt x="260860" y="601512"/>
                  </a:cubicBezTo>
                  <a:cubicBezTo>
                    <a:pt x="269333" y="601512"/>
                    <a:pt x="276204" y="594642"/>
                    <a:pt x="276204" y="586167"/>
                  </a:cubicBezTo>
                  <a:lnTo>
                    <a:pt x="276204" y="251653"/>
                  </a:lnTo>
                  <a:lnTo>
                    <a:pt x="426582" y="251653"/>
                  </a:lnTo>
                  <a:lnTo>
                    <a:pt x="426582" y="402031"/>
                  </a:lnTo>
                  <a:lnTo>
                    <a:pt x="426582" y="770303"/>
                  </a:lnTo>
                  <a:cubicBezTo>
                    <a:pt x="426582" y="778778"/>
                    <a:pt x="433454" y="785648"/>
                    <a:pt x="441927" y="785648"/>
                  </a:cubicBezTo>
                  <a:lnTo>
                    <a:pt x="613788" y="785648"/>
                  </a:lnTo>
                  <a:cubicBezTo>
                    <a:pt x="622261" y="785648"/>
                    <a:pt x="629132" y="778778"/>
                    <a:pt x="629132" y="770303"/>
                  </a:cubicBezTo>
                  <a:lnTo>
                    <a:pt x="629132" y="609184"/>
                  </a:lnTo>
                  <a:cubicBezTo>
                    <a:pt x="629132" y="600709"/>
                    <a:pt x="622261" y="593839"/>
                    <a:pt x="613788" y="593839"/>
                  </a:cubicBezTo>
                  <a:cubicBezTo>
                    <a:pt x="605314" y="593839"/>
                    <a:pt x="598443" y="600709"/>
                    <a:pt x="598443" y="609184"/>
                  </a:cubicBezTo>
                  <a:lnTo>
                    <a:pt x="598443" y="754959"/>
                  </a:lnTo>
                  <a:lnTo>
                    <a:pt x="543202" y="754959"/>
                  </a:lnTo>
                  <a:lnTo>
                    <a:pt x="543202" y="501771"/>
                  </a:lnTo>
                  <a:cubicBezTo>
                    <a:pt x="543202" y="493296"/>
                    <a:pt x="536331" y="486427"/>
                    <a:pt x="527857" y="486427"/>
                  </a:cubicBezTo>
                  <a:cubicBezTo>
                    <a:pt x="519384" y="486427"/>
                    <a:pt x="512513" y="493296"/>
                    <a:pt x="512513" y="501771"/>
                  </a:cubicBezTo>
                  <a:lnTo>
                    <a:pt x="512513" y="754959"/>
                  </a:lnTo>
                  <a:lnTo>
                    <a:pt x="457272" y="754959"/>
                  </a:lnTo>
                  <a:lnTo>
                    <a:pt x="457272" y="417376"/>
                  </a:lnTo>
                  <a:lnTo>
                    <a:pt x="598443" y="417376"/>
                  </a:lnTo>
                  <a:lnTo>
                    <a:pt x="598443" y="486427"/>
                  </a:lnTo>
                  <a:cubicBezTo>
                    <a:pt x="598443" y="494901"/>
                    <a:pt x="605314" y="501771"/>
                    <a:pt x="613788" y="501771"/>
                  </a:cubicBezTo>
                  <a:cubicBezTo>
                    <a:pt x="622261" y="501771"/>
                    <a:pt x="629132" y="494901"/>
                    <a:pt x="629132" y="486427"/>
                  </a:cubicBezTo>
                  <a:lnTo>
                    <a:pt x="629132" y="466190"/>
                  </a:lnTo>
                  <a:cubicBezTo>
                    <a:pt x="670300" y="462857"/>
                    <a:pt x="702787" y="428313"/>
                    <a:pt x="702787" y="386301"/>
                  </a:cubicBezTo>
                  <a:lnTo>
                    <a:pt x="702787" y="247817"/>
                  </a:lnTo>
                  <a:cubicBezTo>
                    <a:pt x="702787" y="192396"/>
                    <a:pt x="657699" y="147309"/>
                    <a:pt x="602279" y="147309"/>
                  </a:cubicBezTo>
                  <a:close/>
                  <a:moveTo>
                    <a:pt x="480376" y="78170"/>
                  </a:moveTo>
                  <a:cubicBezTo>
                    <a:pt x="480376" y="51989"/>
                    <a:pt x="501676" y="30689"/>
                    <a:pt x="527857" y="30689"/>
                  </a:cubicBezTo>
                  <a:cubicBezTo>
                    <a:pt x="554038" y="30689"/>
                    <a:pt x="575338" y="51989"/>
                    <a:pt x="575338" y="78170"/>
                  </a:cubicBezTo>
                  <a:lnTo>
                    <a:pt x="575338" y="99826"/>
                  </a:lnTo>
                  <a:cubicBezTo>
                    <a:pt x="575338" y="126009"/>
                    <a:pt x="554040" y="147309"/>
                    <a:pt x="527857" y="147309"/>
                  </a:cubicBezTo>
                  <a:cubicBezTo>
                    <a:pt x="501675" y="147309"/>
                    <a:pt x="480376" y="126009"/>
                    <a:pt x="480376" y="99828"/>
                  </a:cubicBezTo>
                  <a:lnTo>
                    <a:pt x="480376" y="78170"/>
                  </a:lnTo>
                  <a:close/>
                  <a:moveTo>
                    <a:pt x="127448" y="78170"/>
                  </a:moveTo>
                  <a:cubicBezTo>
                    <a:pt x="127448" y="51989"/>
                    <a:pt x="148748" y="30689"/>
                    <a:pt x="174929" y="30689"/>
                  </a:cubicBezTo>
                  <a:cubicBezTo>
                    <a:pt x="201111" y="30689"/>
                    <a:pt x="222411" y="51989"/>
                    <a:pt x="222411" y="78170"/>
                  </a:cubicBezTo>
                  <a:lnTo>
                    <a:pt x="222411" y="99826"/>
                  </a:lnTo>
                  <a:cubicBezTo>
                    <a:pt x="222411" y="126009"/>
                    <a:pt x="201112" y="147309"/>
                    <a:pt x="174929" y="147309"/>
                  </a:cubicBezTo>
                  <a:cubicBezTo>
                    <a:pt x="148747" y="147309"/>
                    <a:pt x="127448" y="126009"/>
                    <a:pt x="127448" y="99828"/>
                  </a:cubicBezTo>
                  <a:lnTo>
                    <a:pt x="127448" y="78170"/>
                  </a:lnTo>
                  <a:close/>
                  <a:moveTo>
                    <a:pt x="672097" y="386303"/>
                  </a:moveTo>
                  <a:cubicBezTo>
                    <a:pt x="672097" y="411377"/>
                    <a:pt x="653346" y="432142"/>
                    <a:pt x="629132" y="435346"/>
                  </a:cubicBezTo>
                  <a:lnTo>
                    <a:pt x="629132" y="402031"/>
                  </a:lnTo>
                  <a:lnTo>
                    <a:pt x="629132" y="260941"/>
                  </a:lnTo>
                  <a:cubicBezTo>
                    <a:pt x="629132" y="252466"/>
                    <a:pt x="622261" y="245596"/>
                    <a:pt x="613788" y="245596"/>
                  </a:cubicBezTo>
                  <a:cubicBezTo>
                    <a:pt x="605314" y="245596"/>
                    <a:pt x="598443" y="252466"/>
                    <a:pt x="598443" y="260941"/>
                  </a:cubicBezTo>
                  <a:lnTo>
                    <a:pt x="598443" y="386686"/>
                  </a:lnTo>
                  <a:lnTo>
                    <a:pt x="457272" y="386686"/>
                  </a:lnTo>
                  <a:lnTo>
                    <a:pt x="457272" y="236308"/>
                  </a:lnTo>
                  <a:cubicBezTo>
                    <a:pt x="457272" y="227833"/>
                    <a:pt x="450400" y="220964"/>
                    <a:pt x="441927" y="220964"/>
                  </a:cubicBezTo>
                  <a:lnTo>
                    <a:pt x="260860" y="220964"/>
                  </a:lnTo>
                  <a:cubicBezTo>
                    <a:pt x="252386" y="220964"/>
                    <a:pt x="245515" y="227833"/>
                    <a:pt x="245515" y="236308"/>
                  </a:cubicBezTo>
                  <a:lnTo>
                    <a:pt x="245515" y="386686"/>
                  </a:lnTo>
                  <a:lnTo>
                    <a:pt x="104344" y="386686"/>
                  </a:lnTo>
                  <a:lnTo>
                    <a:pt x="104344" y="260941"/>
                  </a:lnTo>
                  <a:cubicBezTo>
                    <a:pt x="104344" y="252466"/>
                    <a:pt x="97473" y="245596"/>
                    <a:pt x="88999" y="245596"/>
                  </a:cubicBezTo>
                  <a:cubicBezTo>
                    <a:pt x="80526" y="245596"/>
                    <a:pt x="73655" y="252466"/>
                    <a:pt x="73655" y="260941"/>
                  </a:cubicBezTo>
                  <a:lnTo>
                    <a:pt x="73655" y="435346"/>
                  </a:lnTo>
                  <a:cubicBezTo>
                    <a:pt x="49441" y="432142"/>
                    <a:pt x="30689" y="411377"/>
                    <a:pt x="30689" y="386303"/>
                  </a:cubicBezTo>
                  <a:lnTo>
                    <a:pt x="30689" y="247817"/>
                  </a:lnTo>
                  <a:cubicBezTo>
                    <a:pt x="30689" y="209318"/>
                    <a:pt x="62009" y="177998"/>
                    <a:pt x="100508" y="177998"/>
                  </a:cubicBezTo>
                  <a:lnTo>
                    <a:pt x="602279" y="177998"/>
                  </a:lnTo>
                  <a:cubicBezTo>
                    <a:pt x="640777" y="177998"/>
                    <a:pt x="672097" y="209318"/>
                    <a:pt x="672097" y="247817"/>
                  </a:cubicBezTo>
                  <a:lnTo>
                    <a:pt x="672097" y="386303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23" name="任意多边形: 形状 122"/>
            <p:cNvSpPr/>
            <p:nvPr/>
          </p:nvSpPr>
          <p:spPr>
            <a:xfrm>
              <a:off x="9892664" y="2056108"/>
              <a:ext cx="30689" cy="30689"/>
            </a:xfrm>
            <a:custGeom>
              <a:avLst/>
              <a:gdLst>
                <a:gd name="connsiteX0" fmla="*/ 26192 w 30689"/>
                <a:gd name="connsiteY0" fmla="*/ 4496 h 30689"/>
                <a:gd name="connsiteX1" fmla="*/ 15345 w 30689"/>
                <a:gd name="connsiteY1" fmla="*/ 0 h 30689"/>
                <a:gd name="connsiteX2" fmla="*/ 4496 w 30689"/>
                <a:gd name="connsiteY2" fmla="*/ 4496 h 30689"/>
                <a:gd name="connsiteX3" fmla="*/ 0 w 30689"/>
                <a:gd name="connsiteY3" fmla="*/ 15345 h 30689"/>
                <a:gd name="connsiteX4" fmla="*/ 4496 w 30689"/>
                <a:gd name="connsiteY4" fmla="*/ 26193 h 30689"/>
                <a:gd name="connsiteX5" fmla="*/ 15345 w 30689"/>
                <a:gd name="connsiteY5" fmla="*/ 30689 h 30689"/>
                <a:gd name="connsiteX6" fmla="*/ 26192 w 30689"/>
                <a:gd name="connsiteY6" fmla="*/ 26193 h 30689"/>
                <a:gd name="connsiteX7" fmla="*/ 30689 w 30689"/>
                <a:gd name="connsiteY7" fmla="*/ 15345 h 30689"/>
                <a:gd name="connsiteX8" fmla="*/ 26192 w 30689"/>
                <a:gd name="connsiteY8" fmla="*/ 4496 h 3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89" h="30689">
                  <a:moveTo>
                    <a:pt x="26192" y="4496"/>
                  </a:moveTo>
                  <a:cubicBezTo>
                    <a:pt x="23339" y="1642"/>
                    <a:pt x="19380" y="0"/>
                    <a:pt x="15345" y="0"/>
                  </a:cubicBezTo>
                  <a:cubicBezTo>
                    <a:pt x="11309" y="0"/>
                    <a:pt x="7350" y="1642"/>
                    <a:pt x="4496" y="4496"/>
                  </a:cubicBezTo>
                  <a:cubicBezTo>
                    <a:pt x="1642" y="7350"/>
                    <a:pt x="0" y="11309"/>
                    <a:pt x="0" y="15345"/>
                  </a:cubicBezTo>
                  <a:cubicBezTo>
                    <a:pt x="0" y="19396"/>
                    <a:pt x="1640" y="23339"/>
                    <a:pt x="4496" y="26193"/>
                  </a:cubicBezTo>
                  <a:cubicBezTo>
                    <a:pt x="7350" y="29063"/>
                    <a:pt x="11309" y="30689"/>
                    <a:pt x="15345" y="30689"/>
                  </a:cubicBezTo>
                  <a:cubicBezTo>
                    <a:pt x="19380" y="30689"/>
                    <a:pt x="23339" y="29063"/>
                    <a:pt x="26192" y="26193"/>
                  </a:cubicBezTo>
                  <a:cubicBezTo>
                    <a:pt x="29046" y="23339"/>
                    <a:pt x="30689" y="19396"/>
                    <a:pt x="30689" y="15345"/>
                  </a:cubicBezTo>
                  <a:cubicBezTo>
                    <a:pt x="30689" y="11309"/>
                    <a:pt x="29047" y="7350"/>
                    <a:pt x="26192" y="4496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sp>
        <p:nvSpPr>
          <p:cNvPr id="220" name="文本框 219"/>
          <p:cNvSpPr txBox="1"/>
          <p:nvPr/>
        </p:nvSpPr>
        <p:spPr>
          <a:xfrm>
            <a:off x="7328067" y="5016287"/>
            <a:ext cx="6096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16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關鍵字</a:t>
            </a:r>
            <a:endParaRPr lang="zh-CN" altLang="en-US" sz="16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22" name="椭圆 221"/>
          <p:cNvSpPr/>
          <p:nvPr/>
        </p:nvSpPr>
        <p:spPr>
          <a:xfrm>
            <a:off x="7333242" y="5493143"/>
            <a:ext cx="599248" cy="599246"/>
          </a:xfrm>
          <a:prstGeom prst="ellipse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grpSp>
        <p:nvGrpSpPr>
          <p:cNvPr id="124" name="图形 36"/>
          <p:cNvGrpSpPr/>
          <p:nvPr/>
        </p:nvGrpSpPr>
        <p:grpSpPr>
          <a:xfrm>
            <a:off x="7449799" y="5580980"/>
            <a:ext cx="366134" cy="366133"/>
            <a:chOff x="10435996" y="1522037"/>
            <a:chExt cx="785648" cy="78564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25" name="任意多边形: 形状 124"/>
            <p:cNvSpPr/>
            <p:nvPr/>
          </p:nvSpPr>
          <p:spPr>
            <a:xfrm>
              <a:off x="10813455" y="1552726"/>
              <a:ext cx="30689" cy="121979"/>
            </a:xfrm>
            <a:custGeom>
              <a:avLst/>
              <a:gdLst>
                <a:gd name="connsiteX0" fmla="*/ 15345 w 30689"/>
                <a:gd name="connsiteY0" fmla="*/ 0 h 121979"/>
                <a:gd name="connsiteX1" fmla="*/ 0 w 30689"/>
                <a:gd name="connsiteY1" fmla="*/ 15345 h 121979"/>
                <a:gd name="connsiteX2" fmla="*/ 0 w 30689"/>
                <a:gd name="connsiteY2" fmla="*/ 106635 h 121979"/>
                <a:gd name="connsiteX3" fmla="*/ 15345 w 30689"/>
                <a:gd name="connsiteY3" fmla="*/ 121980 h 121979"/>
                <a:gd name="connsiteX4" fmla="*/ 30689 w 30689"/>
                <a:gd name="connsiteY4" fmla="*/ 106635 h 121979"/>
                <a:gd name="connsiteX5" fmla="*/ 30689 w 30689"/>
                <a:gd name="connsiteY5" fmla="*/ 15345 h 121979"/>
                <a:gd name="connsiteX6" fmla="*/ 15345 w 30689"/>
                <a:gd name="connsiteY6" fmla="*/ 0 h 121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689" h="121979">
                  <a:moveTo>
                    <a:pt x="15345" y="0"/>
                  </a:moveTo>
                  <a:cubicBezTo>
                    <a:pt x="6871" y="0"/>
                    <a:pt x="0" y="6870"/>
                    <a:pt x="0" y="15345"/>
                  </a:cubicBezTo>
                  <a:lnTo>
                    <a:pt x="0" y="106635"/>
                  </a:lnTo>
                  <a:cubicBezTo>
                    <a:pt x="0" y="115110"/>
                    <a:pt x="6871" y="121980"/>
                    <a:pt x="15345" y="121980"/>
                  </a:cubicBezTo>
                  <a:cubicBezTo>
                    <a:pt x="23818" y="121980"/>
                    <a:pt x="30689" y="115110"/>
                    <a:pt x="30689" y="106635"/>
                  </a:cubicBezTo>
                  <a:lnTo>
                    <a:pt x="30689" y="15345"/>
                  </a:lnTo>
                  <a:cubicBezTo>
                    <a:pt x="30689" y="6870"/>
                    <a:pt x="23818" y="0"/>
                    <a:pt x="15345" y="0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26" name="任意多边形: 形状 125"/>
            <p:cNvSpPr/>
            <p:nvPr/>
          </p:nvSpPr>
          <p:spPr>
            <a:xfrm>
              <a:off x="10678947" y="1642569"/>
              <a:ext cx="67402" cy="67371"/>
            </a:xfrm>
            <a:custGeom>
              <a:avLst/>
              <a:gdLst>
                <a:gd name="connsiteX0" fmla="*/ 62905 w 67402"/>
                <a:gd name="connsiteY0" fmla="*/ 41172 h 67371"/>
                <a:gd name="connsiteX1" fmla="*/ 26191 w 67402"/>
                <a:gd name="connsiteY1" fmla="*/ 4490 h 67371"/>
                <a:gd name="connsiteX2" fmla="*/ 4489 w 67402"/>
                <a:gd name="connsiteY2" fmla="*/ 4499 h 67371"/>
                <a:gd name="connsiteX3" fmla="*/ 4498 w 67402"/>
                <a:gd name="connsiteY3" fmla="*/ 26200 h 67371"/>
                <a:gd name="connsiteX4" fmla="*/ 41213 w 67402"/>
                <a:gd name="connsiteY4" fmla="*/ 62881 h 67371"/>
                <a:gd name="connsiteX5" fmla="*/ 52059 w 67402"/>
                <a:gd name="connsiteY5" fmla="*/ 67371 h 67371"/>
                <a:gd name="connsiteX6" fmla="*/ 62914 w 67402"/>
                <a:gd name="connsiteY6" fmla="*/ 62872 h 67371"/>
                <a:gd name="connsiteX7" fmla="*/ 62905 w 67402"/>
                <a:gd name="connsiteY7" fmla="*/ 41172 h 67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402" h="67371">
                  <a:moveTo>
                    <a:pt x="62905" y="41172"/>
                  </a:moveTo>
                  <a:lnTo>
                    <a:pt x="26191" y="4490"/>
                  </a:lnTo>
                  <a:cubicBezTo>
                    <a:pt x="20193" y="-1501"/>
                    <a:pt x="10479" y="-1496"/>
                    <a:pt x="4489" y="4499"/>
                  </a:cubicBezTo>
                  <a:cubicBezTo>
                    <a:pt x="-1500" y="10494"/>
                    <a:pt x="-1496" y="20209"/>
                    <a:pt x="4498" y="26200"/>
                  </a:cubicBezTo>
                  <a:lnTo>
                    <a:pt x="41213" y="62881"/>
                  </a:lnTo>
                  <a:cubicBezTo>
                    <a:pt x="44210" y="65875"/>
                    <a:pt x="48135" y="67371"/>
                    <a:pt x="52059" y="67371"/>
                  </a:cubicBezTo>
                  <a:cubicBezTo>
                    <a:pt x="55989" y="67371"/>
                    <a:pt x="59917" y="65870"/>
                    <a:pt x="62914" y="62872"/>
                  </a:cubicBezTo>
                  <a:cubicBezTo>
                    <a:pt x="68903" y="56877"/>
                    <a:pt x="68898" y="47162"/>
                    <a:pt x="62905" y="41172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27" name="任意多边形: 形状 126"/>
            <p:cNvSpPr/>
            <p:nvPr/>
          </p:nvSpPr>
          <p:spPr>
            <a:xfrm>
              <a:off x="10908969" y="1642605"/>
              <a:ext cx="69721" cy="69753"/>
            </a:xfrm>
            <a:custGeom>
              <a:avLst/>
              <a:gdLst>
                <a:gd name="connsiteX0" fmla="*/ 65223 w 69721"/>
                <a:gd name="connsiteY0" fmla="*/ 4491 h 69753"/>
                <a:gd name="connsiteX1" fmla="*/ 43521 w 69721"/>
                <a:gd name="connsiteY1" fmla="*/ 4498 h 69753"/>
                <a:gd name="connsiteX2" fmla="*/ 4489 w 69721"/>
                <a:gd name="connsiteY2" fmla="*/ 43561 h 69753"/>
                <a:gd name="connsiteX3" fmla="*/ 4498 w 69721"/>
                <a:gd name="connsiteY3" fmla="*/ 65262 h 69753"/>
                <a:gd name="connsiteX4" fmla="*/ 15345 w 69721"/>
                <a:gd name="connsiteY4" fmla="*/ 69753 h 69753"/>
                <a:gd name="connsiteX5" fmla="*/ 26200 w 69721"/>
                <a:gd name="connsiteY5" fmla="*/ 65254 h 69753"/>
                <a:gd name="connsiteX6" fmla="*/ 65232 w 69721"/>
                <a:gd name="connsiteY6" fmla="*/ 26191 h 69753"/>
                <a:gd name="connsiteX7" fmla="*/ 65223 w 69721"/>
                <a:gd name="connsiteY7" fmla="*/ 4491 h 6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721" h="69753">
                  <a:moveTo>
                    <a:pt x="65223" y="4491"/>
                  </a:moveTo>
                  <a:cubicBezTo>
                    <a:pt x="59228" y="-1501"/>
                    <a:pt x="49512" y="-1495"/>
                    <a:pt x="43521" y="4498"/>
                  </a:cubicBezTo>
                  <a:lnTo>
                    <a:pt x="4489" y="43561"/>
                  </a:lnTo>
                  <a:cubicBezTo>
                    <a:pt x="-1500" y="49557"/>
                    <a:pt x="-1496" y="59271"/>
                    <a:pt x="4498" y="65262"/>
                  </a:cubicBezTo>
                  <a:cubicBezTo>
                    <a:pt x="7495" y="68257"/>
                    <a:pt x="11422" y="69753"/>
                    <a:pt x="15345" y="69753"/>
                  </a:cubicBezTo>
                  <a:cubicBezTo>
                    <a:pt x="19275" y="69753"/>
                    <a:pt x="23203" y="68253"/>
                    <a:pt x="26200" y="65254"/>
                  </a:cubicBezTo>
                  <a:lnTo>
                    <a:pt x="65232" y="26191"/>
                  </a:lnTo>
                  <a:cubicBezTo>
                    <a:pt x="71221" y="20196"/>
                    <a:pt x="71217" y="10481"/>
                    <a:pt x="65223" y="4491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28" name="任意多边形: 形状 127"/>
            <p:cNvSpPr/>
            <p:nvPr/>
          </p:nvSpPr>
          <p:spPr>
            <a:xfrm>
              <a:off x="10435996" y="1783283"/>
              <a:ext cx="785648" cy="493711"/>
            </a:xfrm>
            <a:custGeom>
              <a:avLst/>
              <a:gdLst>
                <a:gd name="connsiteX0" fmla="*/ 685140 w 785648"/>
                <a:gd name="connsiteY0" fmla="*/ 174542 h 493711"/>
                <a:gd name="connsiteX1" fmla="*/ 672757 w 785648"/>
                <a:gd name="connsiteY1" fmla="*/ 174542 h 493711"/>
                <a:gd name="connsiteX2" fmla="*/ 688889 w 785648"/>
                <a:gd name="connsiteY2" fmla="*/ 127061 h 493711"/>
                <a:gd name="connsiteX3" fmla="*/ 688889 w 785648"/>
                <a:gd name="connsiteY3" fmla="*/ 105405 h 493711"/>
                <a:gd name="connsiteX4" fmla="*/ 610719 w 785648"/>
                <a:gd name="connsiteY4" fmla="*/ 27233 h 493711"/>
                <a:gd name="connsiteX5" fmla="*/ 532548 w 785648"/>
                <a:gd name="connsiteY5" fmla="*/ 105404 h 493711"/>
                <a:gd name="connsiteX6" fmla="*/ 532548 w 785648"/>
                <a:gd name="connsiteY6" fmla="*/ 122238 h 493711"/>
                <a:gd name="connsiteX7" fmla="*/ 417109 w 785648"/>
                <a:gd name="connsiteY7" fmla="*/ 6797 h 493711"/>
                <a:gd name="connsiteX8" fmla="*/ 392826 w 785648"/>
                <a:gd name="connsiteY8" fmla="*/ 1390 h 493711"/>
                <a:gd name="connsiteX9" fmla="*/ 368541 w 785648"/>
                <a:gd name="connsiteY9" fmla="*/ 6799 h 493711"/>
                <a:gd name="connsiteX10" fmla="*/ 253103 w 785648"/>
                <a:gd name="connsiteY10" fmla="*/ 122238 h 493711"/>
                <a:gd name="connsiteX11" fmla="*/ 253103 w 785648"/>
                <a:gd name="connsiteY11" fmla="*/ 105404 h 493711"/>
                <a:gd name="connsiteX12" fmla="*/ 174929 w 785648"/>
                <a:gd name="connsiteY12" fmla="*/ 27233 h 493711"/>
                <a:gd name="connsiteX13" fmla="*/ 96759 w 785648"/>
                <a:gd name="connsiteY13" fmla="*/ 105404 h 493711"/>
                <a:gd name="connsiteX14" fmla="*/ 96759 w 785648"/>
                <a:gd name="connsiteY14" fmla="*/ 127060 h 493711"/>
                <a:gd name="connsiteX15" fmla="*/ 112891 w 785648"/>
                <a:gd name="connsiteY15" fmla="*/ 174541 h 493711"/>
                <a:gd name="connsiteX16" fmla="*/ 100508 w 785648"/>
                <a:gd name="connsiteY16" fmla="*/ 174541 h 493711"/>
                <a:gd name="connsiteX17" fmla="*/ 0 w 785648"/>
                <a:gd name="connsiteY17" fmla="*/ 275050 h 493711"/>
                <a:gd name="connsiteX18" fmla="*/ 0 w 785648"/>
                <a:gd name="connsiteY18" fmla="*/ 478367 h 493711"/>
                <a:gd name="connsiteX19" fmla="*/ 15345 w 785648"/>
                <a:gd name="connsiteY19" fmla="*/ 493712 h 493711"/>
                <a:gd name="connsiteX20" fmla="*/ 80176 w 785648"/>
                <a:gd name="connsiteY20" fmla="*/ 493712 h 493711"/>
                <a:gd name="connsiteX21" fmla="*/ 84588 w 785648"/>
                <a:gd name="connsiteY21" fmla="*/ 493061 h 493711"/>
                <a:gd name="connsiteX22" fmla="*/ 88999 w 785648"/>
                <a:gd name="connsiteY22" fmla="*/ 493712 h 493711"/>
                <a:gd name="connsiteX23" fmla="*/ 260860 w 785648"/>
                <a:gd name="connsiteY23" fmla="*/ 493712 h 493711"/>
                <a:gd name="connsiteX24" fmla="*/ 276204 w 785648"/>
                <a:gd name="connsiteY24" fmla="*/ 478367 h 493711"/>
                <a:gd name="connsiteX25" fmla="*/ 276204 w 785648"/>
                <a:gd name="connsiteY25" fmla="*/ 426195 h 493711"/>
                <a:gd name="connsiteX26" fmla="*/ 260860 w 785648"/>
                <a:gd name="connsiteY26" fmla="*/ 410850 h 493711"/>
                <a:gd name="connsiteX27" fmla="*/ 245515 w 785648"/>
                <a:gd name="connsiteY27" fmla="*/ 426195 h 493711"/>
                <a:gd name="connsiteX28" fmla="*/ 245515 w 785648"/>
                <a:gd name="connsiteY28" fmla="*/ 463022 h 493711"/>
                <a:gd name="connsiteX29" fmla="*/ 104344 w 785648"/>
                <a:gd name="connsiteY29" fmla="*/ 463022 h 493711"/>
                <a:gd name="connsiteX30" fmla="*/ 104344 w 785648"/>
                <a:gd name="connsiteY30" fmla="*/ 288174 h 493711"/>
                <a:gd name="connsiteX31" fmla="*/ 88999 w 785648"/>
                <a:gd name="connsiteY31" fmla="*/ 272830 h 493711"/>
                <a:gd name="connsiteX32" fmla="*/ 73655 w 785648"/>
                <a:gd name="connsiteY32" fmla="*/ 288174 h 493711"/>
                <a:gd name="connsiteX33" fmla="*/ 73655 w 785648"/>
                <a:gd name="connsiteY33" fmla="*/ 463022 h 493711"/>
                <a:gd name="connsiteX34" fmla="*/ 30689 w 785648"/>
                <a:gd name="connsiteY34" fmla="*/ 463022 h 493711"/>
                <a:gd name="connsiteX35" fmla="*/ 30689 w 785648"/>
                <a:gd name="connsiteY35" fmla="*/ 275050 h 493711"/>
                <a:gd name="connsiteX36" fmla="*/ 100508 w 785648"/>
                <a:gd name="connsiteY36" fmla="*/ 205232 h 493711"/>
                <a:gd name="connsiteX37" fmla="*/ 207153 w 785648"/>
                <a:gd name="connsiteY37" fmla="*/ 205232 h 493711"/>
                <a:gd name="connsiteX38" fmla="*/ 217974 w 785648"/>
                <a:gd name="connsiteY38" fmla="*/ 200765 h 493711"/>
                <a:gd name="connsiteX39" fmla="*/ 218005 w 785648"/>
                <a:gd name="connsiteY39" fmla="*/ 200739 h 493711"/>
                <a:gd name="connsiteX40" fmla="*/ 377389 w 785648"/>
                <a:gd name="connsiteY40" fmla="*/ 41353 h 493711"/>
                <a:gd name="connsiteX41" fmla="*/ 348561 w 785648"/>
                <a:gd name="connsiteY41" fmla="*/ 130457 h 493711"/>
                <a:gd name="connsiteX42" fmla="*/ 248133 w 785648"/>
                <a:gd name="connsiteY42" fmla="*/ 279604 h 493711"/>
                <a:gd name="connsiteX43" fmla="*/ 245517 w 785648"/>
                <a:gd name="connsiteY43" fmla="*/ 288174 h 493711"/>
                <a:gd name="connsiteX44" fmla="*/ 245517 w 785648"/>
                <a:gd name="connsiteY44" fmla="*/ 304972 h 493711"/>
                <a:gd name="connsiteX45" fmla="*/ 260861 w 785648"/>
                <a:gd name="connsiteY45" fmla="*/ 320317 h 493711"/>
                <a:gd name="connsiteX46" fmla="*/ 276206 w 785648"/>
                <a:gd name="connsiteY46" fmla="*/ 304972 h 493711"/>
                <a:gd name="connsiteX47" fmla="*/ 276206 w 785648"/>
                <a:gd name="connsiteY47" fmla="*/ 292857 h 493711"/>
                <a:gd name="connsiteX48" fmla="*/ 374018 w 785648"/>
                <a:gd name="connsiteY48" fmla="*/ 147595 h 493711"/>
                <a:gd name="connsiteX49" fmla="*/ 392826 w 785648"/>
                <a:gd name="connsiteY49" fmla="*/ 112597 h 493711"/>
                <a:gd name="connsiteX50" fmla="*/ 411634 w 785648"/>
                <a:gd name="connsiteY50" fmla="*/ 147595 h 493711"/>
                <a:gd name="connsiteX51" fmla="*/ 509444 w 785648"/>
                <a:gd name="connsiteY51" fmla="*/ 292857 h 493711"/>
                <a:gd name="connsiteX52" fmla="*/ 509444 w 785648"/>
                <a:gd name="connsiteY52" fmla="*/ 478367 h 493711"/>
                <a:gd name="connsiteX53" fmla="*/ 524788 w 785648"/>
                <a:gd name="connsiteY53" fmla="*/ 493712 h 493711"/>
                <a:gd name="connsiteX54" fmla="*/ 696649 w 785648"/>
                <a:gd name="connsiteY54" fmla="*/ 493712 h 493711"/>
                <a:gd name="connsiteX55" fmla="*/ 701060 w 785648"/>
                <a:gd name="connsiteY55" fmla="*/ 493061 h 493711"/>
                <a:gd name="connsiteX56" fmla="*/ 705472 w 785648"/>
                <a:gd name="connsiteY56" fmla="*/ 493712 h 493711"/>
                <a:gd name="connsiteX57" fmla="*/ 770303 w 785648"/>
                <a:gd name="connsiteY57" fmla="*/ 493712 h 493711"/>
                <a:gd name="connsiteX58" fmla="*/ 785648 w 785648"/>
                <a:gd name="connsiteY58" fmla="*/ 478367 h 493711"/>
                <a:gd name="connsiteX59" fmla="*/ 785648 w 785648"/>
                <a:gd name="connsiteY59" fmla="*/ 275050 h 493711"/>
                <a:gd name="connsiteX60" fmla="*/ 685140 w 785648"/>
                <a:gd name="connsiteY60" fmla="*/ 174542 h 493711"/>
                <a:gd name="connsiteX61" fmla="*/ 222411 w 785648"/>
                <a:gd name="connsiteY61" fmla="*/ 127060 h 493711"/>
                <a:gd name="connsiteX62" fmla="*/ 174929 w 785648"/>
                <a:gd name="connsiteY62" fmla="*/ 174542 h 493711"/>
                <a:gd name="connsiteX63" fmla="*/ 127448 w 785648"/>
                <a:gd name="connsiteY63" fmla="*/ 127061 h 493711"/>
                <a:gd name="connsiteX64" fmla="*/ 127448 w 785648"/>
                <a:gd name="connsiteY64" fmla="*/ 105405 h 493711"/>
                <a:gd name="connsiteX65" fmla="*/ 174929 w 785648"/>
                <a:gd name="connsiteY65" fmla="*/ 57923 h 493711"/>
                <a:gd name="connsiteX66" fmla="*/ 222411 w 785648"/>
                <a:gd name="connsiteY66" fmla="*/ 105404 h 493711"/>
                <a:gd name="connsiteX67" fmla="*/ 222411 w 785648"/>
                <a:gd name="connsiteY67" fmla="*/ 127060 h 493711"/>
                <a:gd name="connsiteX68" fmla="*/ 563238 w 785648"/>
                <a:gd name="connsiteY68" fmla="*/ 105404 h 493711"/>
                <a:gd name="connsiteX69" fmla="*/ 610719 w 785648"/>
                <a:gd name="connsiteY69" fmla="*/ 57923 h 493711"/>
                <a:gd name="connsiteX70" fmla="*/ 658200 w 785648"/>
                <a:gd name="connsiteY70" fmla="*/ 105404 h 493711"/>
                <a:gd name="connsiteX71" fmla="*/ 658200 w 785648"/>
                <a:gd name="connsiteY71" fmla="*/ 127060 h 493711"/>
                <a:gd name="connsiteX72" fmla="*/ 610719 w 785648"/>
                <a:gd name="connsiteY72" fmla="*/ 174542 h 493711"/>
                <a:gd name="connsiteX73" fmla="*/ 563238 w 785648"/>
                <a:gd name="connsiteY73" fmla="*/ 127061 h 493711"/>
                <a:gd name="connsiteX74" fmla="*/ 563238 w 785648"/>
                <a:gd name="connsiteY74" fmla="*/ 105404 h 493711"/>
                <a:gd name="connsiteX75" fmla="*/ 754959 w 785648"/>
                <a:gd name="connsiteY75" fmla="*/ 463022 h 493711"/>
                <a:gd name="connsiteX76" fmla="*/ 754959 w 785648"/>
                <a:gd name="connsiteY76" fmla="*/ 463022 h 493711"/>
                <a:gd name="connsiteX77" fmla="*/ 711994 w 785648"/>
                <a:gd name="connsiteY77" fmla="*/ 463022 h 493711"/>
                <a:gd name="connsiteX78" fmla="*/ 711994 w 785648"/>
                <a:gd name="connsiteY78" fmla="*/ 349472 h 493711"/>
                <a:gd name="connsiteX79" fmla="*/ 696649 w 785648"/>
                <a:gd name="connsiteY79" fmla="*/ 334127 h 493711"/>
                <a:gd name="connsiteX80" fmla="*/ 681304 w 785648"/>
                <a:gd name="connsiteY80" fmla="*/ 349472 h 493711"/>
                <a:gd name="connsiteX81" fmla="*/ 681304 w 785648"/>
                <a:gd name="connsiteY81" fmla="*/ 463022 h 493711"/>
                <a:gd name="connsiteX82" fmla="*/ 540133 w 785648"/>
                <a:gd name="connsiteY82" fmla="*/ 463022 h 493711"/>
                <a:gd name="connsiteX83" fmla="*/ 540133 w 785648"/>
                <a:gd name="connsiteY83" fmla="*/ 288174 h 493711"/>
                <a:gd name="connsiteX84" fmla="*/ 537517 w 785648"/>
                <a:gd name="connsiteY84" fmla="*/ 279604 h 493711"/>
                <a:gd name="connsiteX85" fmla="*/ 437089 w 785648"/>
                <a:gd name="connsiteY85" fmla="*/ 130458 h 493711"/>
                <a:gd name="connsiteX86" fmla="*/ 408261 w 785648"/>
                <a:gd name="connsiteY86" fmla="*/ 41355 h 493711"/>
                <a:gd name="connsiteX87" fmla="*/ 567644 w 785648"/>
                <a:gd name="connsiteY87" fmla="*/ 200739 h 493711"/>
                <a:gd name="connsiteX88" fmla="*/ 568221 w 785648"/>
                <a:gd name="connsiteY88" fmla="*/ 201263 h 493711"/>
                <a:gd name="connsiteX89" fmla="*/ 578495 w 785648"/>
                <a:gd name="connsiteY89" fmla="*/ 205235 h 493711"/>
                <a:gd name="connsiteX90" fmla="*/ 685140 w 785648"/>
                <a:gd name="connsiteY90" fmla="*/ 205235 h 493711"/>
                <a:gd name="connsiteX91" fmla="*/ 754959 w 785648"/>
                <a:gd name="connsiteY91" fmla="*/ 275053 h 493711"/>
                <a:gd name="connsiteX92" fmla="*/ 754959 w 785648"/>
                <a:gd name="connsiteY92" fmla="*/ 463022 h 49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785648" h="493711">
                  <a:moveTo>
                    <a:pt x="685140" y="174542"/>
                  </a:moveTo>
                  <a:lnTo>
                    <a:pt x="672757" y="174542"/>
                  </a:lnTo>
                  <a:cubicBezTo>
                    <a:pt x="682863" y="161369"/>
                    <a:pt x="688889" y="144908"/>
                    <a:pt x="688889" y="127061"/>
                  </a:cubicBezTo>
                  <a:lnTo>
                    <a:pt x="688889" y="105405"/>
                  </a:lnTo>
                  <a:cubicBezTo>
                    <a:pt x="688889" y="62300"/>
                    <a:pt x="653822" y="27233"/>
                    <a:pt x="610719" y="27233"/>
                  </a:cubicBezTo>
                  <a:cubicBezTo>
                    <a:pt x="567615" y="27233"/>
                    <a:pt x="532548" y="62300"/>
                    <a:pt x="532548" y="105404"/>
                  </a:cubicBezTo>
                  <a:lnTo>
                    <a:pt x="532548" y="122238"/>
                  </a:lnTo>
                  <a:lnTo>
                    <a:pt x="417109" y="6797"/>
                  </a:lnTo>
                  <a:cubicBezTo>
                    <a:pt x="410702" y="392"/>
                    <a:pt x="401280" y="-1664"/>
                    <a:pt x="392826" y="1390"/>
                  </a:cubicBezTo>
                  <a:cubicBezTo>
                    <a:pt x="384374" y="-1664"/>
                    <a:pt x="374949" y="392"/>
                    <a:pt x="368541" y="6799"/>
                  </a:cubicBezTo>
                  <a:lnTo>
                    <a:pt x="253103" y="122238"/>
                  </a:lnTo>
                  <a:lnTo>
                    <a:pt x="253103" y="105404"/>
                  </a:lnTo>
                  <a:cubicBezTo>
                    <a:pt x="253100" y="62300"/>
                    <a:pt x="218033" y="27233"/>
                    <a:pt x="174929" y="27233"/>
                  </a:cubicBezTo>
                  <a:cubicBezTo>
                    <a:pt x="131826" y="27233"/>
                    <a:pt x="96759" y="62300"/>
                    <a:pt x="96759" y="105404"/>
                  </a:cubicBezTo>
                  <a:lnTo>
                    <a:pt x="96759" y="127060"/>
                  </a:lnTo>
                  <a:cubicBezTo>
                    <a:pt x="96759" y="144908"/>
                    <a:pt x="102785" y="161367"/>
                    <a:pt x="112891" y="174541"/>
                  </a:cubicBezTo>
                  <a:lnTo>
                    <a:pt x="100508" y="174541"/>
                  </a:lnTo>
                  <a:cubicBezTo>
                    <a:pt x="45087" y="174542"/>
                    <a:pt x="0" y="219629"/>
                    <a:pt x="0" y="275050"/>
                  </a:cubicBezTo>
                  <a:lnTo>
                    <a:pt x="0" y="478367"/>
                  </a:lnTo>
                  <a:cubicBezTo>
                    <a:pt x="0" y="486842"/>
                    <a:pt x="6871" y="493712"/>
                    <a:pt x="15345" y="493712"/>
                  </a:cubicBezTo>
                  <a:lnTo>
                    <a:pt x="80176" y="493712"/>
                  </a:lnTo>
                  <a:cubicBezTo>
                    <a:pt x="81710" y="493712"/>
                    <a:pt x="83190" y="493480"/>
                    <a:pt x="84588" y="493061"/>
                  </a:cubicBezTo>
                  <a:cubicBezTo>
                    <a:pt x="85985" y="493480"/>
                    <a:pt x="87465" y="493712"/>
                    <a:pt x="88999" y="493712"/>
                  </a:cubicBezTo>
                  <a:lnTo>
                    <a:pt x="260860" y="493712"/>
                  </a:lnTo>
                  <a:cubicBezTo>
                    <a:pt x="269333" y="493712"/>
                    <a:pt x="276204" y="486842"/>
                    <a:pt x="276204" y="478367"/>
                  </a:cubicBezTo>
                  <a:lnTo>
                    <a:pt x="276204" y="426195"/>
                  </a:lnTo>
                  <a:cubicBezTo>
                    <a:pt x="276204" y="417720"/>
                    <a:pt x="269333" y="410850"/>
                    <a:pt x="260860" y="410850"/>
                  </a:cubicBezTo>
                  <a:cubicBezTo>
                    <a:pt x="252386" y="410850"/>
                    <a:pt x="245515" y="417720"/>
                    <a:pt x="245515" y="426195"/>
                  </a:cubicBezTo>
                  <a:lnTo>
                    <a:pt x="245515" y="463022"/>
                  </a:lnTo>
                  <a:lnTo>
                    <a:pt x="104344" y="463022"/>
                  </a:lnTo>
                  <a:lnTo>
                    <a:pt x="104344" y="288174"/>
                  </a:lnTo>
                  <a:cubicBezTo>
                    <a:pt x="104344" y="279699"/>
                    <a:pt x="97473" y="272830"/>
                    <a:pt x="88999" y="272830"/>
                  </a:cubicBezTo>
                  <a:cubicBezTo>
                    <a:pt x="80526" y="272830"/>
                    <a:pt x="73655" y="279699"/>
                    <a:pt x="73655" y="288174"/>
                  </a:cubicBezTo>
                  <a:lnTo>
                    <a:pt x="73655" y="463022"/>
                  </a:lnTo>
                  <a:lnTo>
                    <a:pt x="30689" y="463022"/>
                  </a:lnTo>
                  <a:lnTo>
                    <a:pt x="30689" y="275050"/>
                  </a:lnTo>
                  <a:cubicBezTo>
                    <a:pt x="30689" y="236552"/>
                    <a:pt x="62009" y="205232"/>
                    <a:pt x="100508" y="205232"/>
                  </a:cubicBezTo>
                  <a:lnTo>
                    <a:pt x="207153" y="205232"/>
                  </a:lnTo>
                  <a:cubicBezTo>
                    <a:pt x="211376" y="205232"/>
                    <a:pt x="215200" y="203524"/>
                    <a:pt x="217974" y="200765"/>
                  </a:cubicBezTo>
                  <a:cubicBezTo>
                    <a:pt x="217985" y="200754"/>
                    <a:pt x="217994" y="200748"/>
                    <a:pt x="218005" y="200739"/>
                  </a:cubicBezTo>
                  <a:lnTo>
                    <a:pt x="377389" y="41353"/>
                  </a:lnTo>
                  <a:cubicBezTo>
                    <a:pt x="376344" y="73221"/>
                    <a:pt x="366431" y="103915"/>
                    <a:pt x="348561" y="130457"/>
                  </a:cubicBezTo>
                  <a:lnTo>
                    <a:pt x="248133" y="279604"/>
                  </a:lnTo>
                  <a:cubicBezTo>
                    <a:pt x="246428" y="282138"/>
                    <a:pt x="245517" y="285122"/>
                    <a:pt x="245517" y="288174"/>
                  </a:cubicBezTo>
                  <a:lnTo>
                    <a:pt x="245517" y="304972"/>
                  </a:lnTo>
                  <a:cubicBezTo>
                    <a:pt x="245517" y="313447"/>
                    <a:pt x="252388" y="320317"/>
                    <a:pt x="260861" y="320317"/>
                  </a:cubicBezTo>
                  <a:cubicBezTo>
                    <a:pt x="269335" y="320317"/>
                    <a:pt x="276206" y="313447"/>
                    <a:pt x="276206" y="304972"/>
                  </a:cubicBezTo>
                  <a:lnTo>
                    <a:pt x="276206" y="292857"/>
                  </a:lnTo>
                  <a:lnTo>
                    <a:pt x="374018" y="147595"/>
                  </a:lnTo>
                  <a:cubicBezTo>
                    <a:pt x="381490" y="136497"/>
                    <a:pt x="387757" y="124770"/>
                    <a:pt x="392826" y="112597"/>
                  </a:cubicBezTo>
                  <a:cubicBezTo>
                    <a:pt x="397894" y="124770"/>
                    <a:pt x="404159" y="136497"/>
                    <a:pt x="411634" y="147595"/>
                  </a:cubicBezTo>
                  <a:lnTo>
                    <a:pt x="509444" y="292857"/>
                  </a:lnTo>
                  <a:lnTo>
                    <a:pt x="509444" y="478367"/>
                  </a:lnTo>
                  <a:cubicBezTo>
                    <a:pt x="509444" y="486842"/>
                    <a:pt x="516315" y="493712"/>
                    <a:pt x="524788" y="493712"/>
                  </a:cubicBezTo>
                  <a:lnTo>
                    <a:pt x="696649" y="493712"/>
                  </a:lnTo>
                  <a:cubicBezTo>
                    <a:pt x="698183" y="493712"/>
                    <a:pt x="699663" y="493480"/>
                    <a:pt x="701060" y="493061"/>
                  </a:cubicBezTo>
                  <a:cubicBezTo>
                    <a:pt x="702458" y="493480"/>
                    <a:pt x="703938" y="493712"/>
                    <a:pt x="705472" y="493712"/>
                  </a:cubicBezTo>
                  <a:lnTo>
                    <a:pt x="770303" y="493712"/>
                  </a:lnTo>
                  <a:cubicBezTo>
                    <a:pt x="778777" y="493712"/>
                    <a:pt x="785648" y="486842"/>
                    <a:pt x="785648" y="478367"/>
                  </a:cubicBezTo>
                  <a:lnTo>
                    <a:pt x="785648" y="275050"/>
                  </a:lnTo>
                  <a:cubicBezTo>
                    <a:pt x="785648" y="219629"/>
                    <a:pt x="740561" y="174542"/>
                    <a:pt x="685140" y="174542"/>
                  </a:cubicBezTo>
                  <a:close/>
                  <a:moveTo>
                    <a:pt x="222411" y="127060"/>
                  </a:moveTo>
                  <a:cubicBezTo>
                    <a:pt x="222411" y="153242"/>
                    <a:pt x="201112" y="174542"/>
                    <a:pt x="174929" y="174542"/>
                  </a:cubicBezTo>
                  <a:cubicBezTo>
                    <a:pt x="148747" y="174542"/>
                    <a:pt x="127448" y="153242"/>
                    <a:pt x="127448" y="127061"/>
                  </a:cubicBezTo>
                  <a:lnTo>
                    <a:pt x="127448" y="105405"/>
                  </a:lnTo>
                  <a:cubicBezTo>
                    <a:pt x="127448" y="79222"/>
                    <a:pt x="148748" y="57923"/>
                    <a:pt x="174929" y="57923"/>
                  </a:cubicBezTo>
                  <a:cubicBezTo>
                    <a:pt x="201111" y="57923"/>
                    <a:pt x="222411" y="79222"/>
                    <a:pt x="222411" y="105404"/>
                  </a:cubicBezTo>
                  <a:lnTo>
                    <a:pt x="222411" y="127060"/>
                  </a:lnTo>
                  <a:close/>
                  <a:moveTo>
                    <a:pt x="563238" y="105404"/>
                  </a:moveTo>
                  <a:cubicBezTo>
                    <a:pt x="563238" y="79222"/>
                    <a:pt x="584537" y="57923"/>
                    <a:pt x="610719" y="57923"/>
                  </a:cubicBezTo>
                  <a:cubicBezTo>
                    <a:pt x="636900" y="57923"/>
                    <a:pt x="658200" y="79222"/>
                    <a:pt x="658200" y="105404"/>
                  </a:cubicBezTo>
                  <a:lnTo>
                    <a:pt x="658200" y="127060"/>
                  </a:lnTo>
                  <a:cubicBezTo>
                    <a:pt x="658200" y="153242"/>
                    <a:pt x="636901" y="174542"/>
                    <a:pt x="610719" y="174542"/>
                  </a:cubicBezTo>
                  <a:cubicBezTo>
                    <a:pt x="584536" y="174542"/>
                    <a:pt x="563238" y="153242"/>
                    <a:pt x="563238" y="127061"/>
                  </a:cubicBezTo>
                  <a:lnTo>
                    <a:pt x="563238" y="105404"/>
                  </a:lnTo>
                  <a:close/>
                  <a:moveTo>
                    <a:pt x="754959" y="463022"/>
                  </a:moveTo>
                  <a:lnTo>
                    <a:pt x="754959" y="463022"/>
                  </a:lnTo>
                  <a:lnTo>
                    <a:pt x="711994" y="463022"/>
                  </a:lnTo>
                  <a:lnTo>
                    <a:pt x="711994" y="349472"/>
                  </a:lnTo>
                  <a:cubicBezTo>
                    <a:pt x="711994" y="340997"/>
                    <a:pt x="705122" y="334127"/>
                    <a:pt x="696649" y="334127"/>
                  </a:cubicBezTo>
                  <a:cubicBezTo>
                    <a:pt x="688176" y="334127"/>
                    <a:pt x="681304" y="340997"/>
                    <a:pt x="681304" y="349472"/>
                  </a:cubicBezTo>
                  <a:lnTo>
                    <a:pt x="681304" y="463022"/>
                  </a:lnTo>
                  <a:lnTo>
                    <a:pt x="540133" y="463022"/>
                  </a:lnTo>
                  <a:lnTo>
                    <a:pt x="540133" y="288174"/>
                  </a:lnTo>
                  <a:cubicBezTo>
                    <a:pt x="540133" y="285121"/>
                    <a:pt x="539222" y="282136"/>
                    <a:pt x="537517" y="279604"/>
                  </a:cubicBezTo>
                  <a:lnTo>
                    <a:pt x="437089" y="130458"/>
                  </a:lnTo>
                  <a:cubicBezTo>
                    <a:pt x="419218" y="103917"/>
                    <a:pt x="409306" y="73223"/>
                    <a:pt x="408261" y="41355"/>
                  </a:cubicBezTo>
                  <a:lnTo>
                    <a:pt x="567644" y="200739"/>
                  </a:lnTo>
                  <a:cubicBezTo>
                    <a:pt x="567847" y="200941"/>
                    <a:pt x="568037" y="201111"/>
                    <a:pt x="568221" y="201263"/>
                  </a:cubicBezTo>
                  <a:cubicBezTo>
                    <a:pt x="570942" y="203723"/>
                    <a:pt x="574539" y="205235"/>
                    <a:pt x="578495" y="205235"/>
                  </a:cubicBezTo>
                  <a:lnTo>
                    <a:pt x="685140" y="205235"/>
                  </a:lnTo>
                  <a:cubicBezTo>
                    <a:pt x="723639" y="205235"/>
                    <a:pt x="754959" y="236555"/>
                    <a:pt x="754959" y="275053"/>
                  </a:cubicBezTo>
                  <a:lnTo>
                    <a:pt x="754959" y="46302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29" name="任意多边形: 形状 128"/>
            <p:cNvSpPr/>
            <p:nvPr/>
          </p:nvSpPr>
          <p:spPr>
            <a:xfrm>
              <a:off x="11117300" y="2056108"/>
              <a:ext cx="30689" cy="30689"/>
            </a:xfrm>
            <a:custGeom>
              <a:avLst/>
              <a:gdLst>
                <a:gd name="connsiteX0" fmla="*/ 26192 w 30689"/>
                <a:gd name="connsiteY0" fmla="*/ 4496 h 30689"/>
                <a:gd name="connsiteX1" fmla="*/ 15345 w 30689"/>
                <a:gd name="connsiteY1" fmla="*/ 0 h 30689"/>
                <a:gd name="connsiteX2" fmla="*/ 4496 w 30689"/>
                <a:gd name="connsiteY2" fmla="*/ 4496 h 30689"/>
                <a:gd name="connsiteX3" fmla="*/ 0 w 30689"/>
                <a:gd name="connsiteY3" fmla="*/ 15345 h 30689"/>
                <a:gd name="connsiteX4" fmla="*/ 4496 w 30689"/>
                <a:gd name="connsiteY4" fmla="*/ 26193 h 30689"/>
                <a:gd name="connsiteX5" fmla="*/ 15345 w 30689"/>
                <a:gd name="connsiteY5" fmla="*/ 30689 h 30689"/>
                <a:gd name="connsiteX6" fmla="*/ 26192 w 30689"/>
                <a:gd name="connsiteY6" fmla="*/ 26193 h 30689"/>
                <a:gd name="connsiteX7" fmla="*/ 30689 w 30689"/>
                <a:gd name="connsiteY7" fmla="*/ 15345 h 30689"/>
                <a:gd name="connsiteX8" fmla="*/ 26192 w 30689"/>
                <a:gd name="connsiteY8" fmla="*/ 4496 h 3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89" h="30689">
                  <a:moveTo>
                    <a:pt x="26192" y="4496"/>
                  </a:moveTo>
                  <a:cubicBezTo>
                    <a:pt x="23339" y="1642"/>
                    <a:pt x="19380" y="0"/>
                    <a:pt x="15345" y="0"/>
                  </a:cubicBezTo>
                  <a:cubicBezTo>
                    <a:pt x="11309" y="0"/>
                    <a:pt x="7350" y="1642"/>
                    <a:pt x="4496" y="4496"/>
                  </a:cubicBezTo>
                  <a:cubicBezTo>
                    <a:pt x="1642" y="7350"/>
                    <a:pt x="0" y="11309"/>
                    <a:pt x="0" y="15345"/>
                  </a:cubicBezTo>
                  <a:cubicBezTo>
                    <a:pt x="0" y="19380"/>
                    <a:pt x="1640" y="23339"/>
                    <a:pt x="4496" y="26193"/>
                  </a:cubicBezTo>
                  <a:cubicBezTo>
                    <a:pt x="7350" y="29048"/>
                    <a:pt x="11309" y="30689"/>
                    <a:pt x="15345" y="30689"/>
                  </a:cubicBezTo>
                  <a:cubicBezTo>
                    <a:pt x="19380" y="30689"/>
                    <a:pt x="23339" y="29048"/>
                    <a:pt x="26192" y="26193"/>
                  </a:cubicBezTo>
                  <a:cubicBezTo>
                    <a:pt x="29046" y="23339"/>
                    <a:pt x="30689" y="19380"/>
                    <a:pt x="30689" y="15345"/>
                  </a:cubicBezTo>
                  <a:cubicBezTo>
                    <a:pt x="30689" y="11309"/>
                    <a:pt x="29047" y="7365"/>
                    <a:pt x="26192" y="4496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30" name="任意多边形: 形状 129"/>
            <p:cNvSpPr/>
            <p:nvPr/>
          </p:nvSpPr>
          <p:spPr>
            <a:xfrm>
              <a:off x="10681511" y="2137358"/>
              <a:ext cx="30689" cy="30689"/>
            </a:xfrm>
            <a:custGeom>
              <a:avLst/>
              <a:gdLst>
                <a:gd name="connsiteX0" fmla="*/ 26192 w 30689"/>
                <a:gd name="connsiteY0" fmla="*/ 4496 h 30689"/>
                <a:gd name="connsiteX1" fmla="*/ 15345 w 30689"/>
                <a:gd name="connsiteY1" fmla="*/ 0 h 30689"/>
                <a:gd name="connsiteX2" fmla="*/ 4496 w 30689"/>
                <a:gd name="connsiteY2" fmla="*/ 4496 h 30689"/>
                <a:gd name="connsiteX3" fmla="*/ 0 w 30689"/>
                <a:gd name="connsiteY3" fmla="*/ 15345 h 30689"/>
                <a:gd name="connsiteX4" fmla="*/ 4496 w 30689"/>
                <a:gd name="connsiteY4" fmla="*/ 26193 h 30689"/>
                <a:gd name="connsiteX5" fmla="*/ 15345 w 30689"/>
                <a:gd name="connsiteY5" fmla="*/ 30689 h 30689"/>
                <a:gd name="connsiteX6" fmla="*/ 26192 w 30689"/>
                <a:gd name="connsiteY6" fmla="*/ 26193 h 30689"/>
                <a:gd name="connsiteX7" fmla="*/ 30689 w 30689"/>
                <a:gd name="connsiteY7" fmla="*/ 15345 h 30689"/>
                <a:gd name="connsiteX8" fmla="*/ 26192 w 30689"/>
                <a:gd name="connsiteY8" fmla="*/ 4496 h 3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89" h="30689">
                  <a:moveTo>
                    <a:pt x="26192" y="4496"/>
                  </a:moveTo>
                  <a:cubicBezTo>
                    <a:pt x="23339" y="1642"/>
                    <a:pt x="19380" y="0"/>
                    <a:pt x="15345" y="0"/>
                  </a:cubicBezTo>
                  <a:cubicBezTo>
                    <a:pt x="11309" y="0"/>
                    <a:pt x="7350" y="1642"/>
                    <a:pt x="4496" y="4496"/>
                  </a:cubicBezTo>
                  <a:cubicBezTo>
                    <a:pt x="1642" y="7350"/>
                    <a:pt x="0" y="11309"/>
                    <a:pt x="0" y="15345"/>
                  </a:cubicBezTo>
                  <a:cubicBezTo>
                    <a:pt x="0" y="19380"/>
                    <a:pt x="1640" y="23339"/>
                    <a:pt x="4496" y="26193"/>
                  </a:cubicBezTo>
                  <a:cubicBezTo>
                    <a:pt x="7352" y="29047"/>
                    <a:pt x="11309" y="30689"/>
                    <a:pt x="15345" y="30689"/>
                  </a:cubicBezTo>
                  <a:cubicBezTo>
                    <a:pt x="19380" y="30689"/>
                    <a:pt x="23339" y="29047"/>
                    <a:pt x="26192" y="26193"/>
                  </a:cubicBezTo>
                  <a:cubicBezTo>
                    <a:pt x="29046" y="23339"/>
                    <a:pt x="30689" y="19380"/>
                    <a:pt x="30689" y="15345"/>
                  </a:cubicBezTo>
                  <a:cubicBezTo>
                    <a:pt x="30689" y="11309"/>
                    <a:pt x="29047" y="7350"/>
                    <a:pt x="26192" y="4496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sp>
        <p:nvSpPr>
          <p:cNvPr id="237" name="文本框 236"/>
          <p:cNvSpPr txBox="1"/>
          <p:nvPr/>
        </p:nvSpPr>
        <p:spPr>
          <a:xfrm>
            <a:off x="7328067" y="6194821"/>
            <a:ext cx="6096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16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關鍵字</a:t>
            </a:r>
            <a:endParaRPr lang="zh-CN" altLang="en-US" sz="16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6" name="矩形 35"/>
          <p:cNvSpPr/>
          <p:nvPr/>
        </p:nvSpPr>
        <p:spPr>
          <a:xfrm>
            <a:off x="699146" y="1728621"/>
            <a:ext cx="6075346" cy="1251163"/>
          </a:xfrm>
          <a:custGeom>
            <a:avLst/>
            <a:gdLst>
              <a:gd name="connsiteX0" fmla="*/ 108000 w 6075346"/>
              <a:gd name="connsiteY0" fmla="*/ 0 h 1251163"/>
              <a:gd name="connsiteX1" fmla="*/ 5967346 w 6075346"/>
              <a:gd name="connsiteY1" fmla="*/ 0 h 1251163"/>
              <a:gd name="connsiteX2" fmla="*/ 6075346 w 6075346"/>
              <a:gd name="connsiteY2" fmla="*/ 108000 h 1251163"/>
              <a:gd name="connsiteX3" fmla="*/ 6075346 w 6075346"/>
              <a:gd name="connsiteY3" fmla="*/ 1143163 h 1251163"/>
              <a:gd name="connsiteX4" fmla="*/ 5967346 w 6075346"/>
              <a:gd name="connsiteY4" fmla="*/ 1251163 h 1251163"/>
              <a:gd name="connsiteX5" fmla="*/ 108000 w 6075346"/>
              <a:gd name="connsiteY5" fmla="*/ 1251163 h 1251163"/>
              <a:gd name="connsiteX6" fmla="*/ 0 w 6075346"/>
              <a:gd name="connsiteY6" fmla="*/ 1143163 h 1251163"/>
              <a:gd name="connsiteX7" fmla="*/ 0 w 6075346"/>
              <a:gd name="connsiteY7" fmla="*/ 108000 h 1251163"/>
              <a:gd name="connsiteX8" fmla="*/ 108000 w 6075346"/>
              <a:gd name="connsiteY8" fmla="*/ 0 h 1251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75346" h="1251163">
                <a:moveTo>
                  <a:pt x="108000" y="0"/>
                </a:moveTo>
                <a:lnTo>
                  <a:pt x="5967346" y="0"/>
                </a:lnTo>
                <a:cubicBezTo>
                  <a:pt x="6026962" y="0"/>
                  <a:pt x="6075346" y="48384"/>
                  <a:pt x="6075346" y="108000"/>
                </a:cubicBezTo>
                <a:lnTo>
                  <a:pt x="6075346" y="1143163"/>
                </a:lnTo>
                <a:cubicBezTo>
                  <a:pt x="6075346" y="1202779"/>
                  <a:pt x="6026962" y="1251163"/>
                  <a:pt x="5967346" y="1251163"/>
                </a:cubicBezTo>
                <a:lnTo>
                  <a:pt x="108000" y="1251163"/>
                </a:lnTo>
                <a:cubicBezTo>
                  <a:pt x="48384" y="1251163"/>
                  <a:pt x="0" y="1202779"/>
                  <a:pt x="0" y="1143163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252" name="矩形: 圆角 251"/>
          <p:cNvSpPr/>
          <p:nvPr/>
        </p:nvSpPr>
        <p:spPr>
          <a:xfrm>
            <a:off x="694305" y="1495034"/>
            <a:ext cx="2756329" cy="43088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53" name="文本框 252"/>
          <p:cNvSpPr txBox="1"/>
          <p:nvPr/>
        </p:nvSpPr>
        <p:spPr>
          <a:xfrm>
            <a:off x="1140618" y="1571911"/>
            <a:ext cx="1524000" cy="3073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此處為小標題</a:t>
            </a:r>
            <a:endParaRPr lang="zh-CN" altLang="en-US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54" name="椭圆 253"/>
          <p:cNvSpPr/>
          <p:nvPr/>
        </p:nvSpPr>
        <p:spPr>
          <a:xfrm>
            <a:off x="733809" y="1531224"/>
            <a:ext cx="365610" cy="36561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5" name="文本框 254"/>
          <p:cNvSpPr txBox="1"/>
          <p:nvPr/>
        </p:nvSpPr>
        <p:spPr>
          <a:xfrm>
            <a:off x="846128" y="1573146"/>
            <a:ext cx="12192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altLang="zh-CN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1</a:t>
            </a:r>
            <a:endParaRPr lang="zh-CN" altLang="en-US" sz="20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945037" y="2120896"/>
            <a:ext cx="5152622" cy="294640"/>
            <a:chOff x="945037" y="2244863"/>
            <a:chExt cx="5152622" cy="294640"/>
          </a:xfrm>
        </p:grpSpPr>
        <p:sp>
          <p:nvSpPr>
            <p:cNvPr id="250" name="文本框 249"/>
            <p:cNvSpPr txBox="1"/>
            <p:nvPr/>
          </p:nvSpPr>
          <p:spPr>
            <a:xfrm>
              <a:off x="1181393" y="2244863"/>
              <a:ext cx="4916266" cy="294640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請於此處輸入一些關於本部分內容的具體正文方案。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grpSp>
          <p:nvGrpSpPr>
            <p:cNvPr id="240" name="组合 239"/>
            <p:cNvGrpSpPr/>
            <p:nvPr/>
          </p:nvGrpSpPr>
          <p:grpSpPr>
            <a:xfrm>
              <a:off x="945037" y="2332470"/>
              <a:ext cx="161925" cy="161925"/>
              <a:chOff x="8645525" y="-850900"/>
              <a:chExt cx="161925" cy="161925"/>
            </a:xfrm>
          </p:grpSpPr>
          <p:sp>
            <p:nvSpPr>
              <p:cNvPr id="247" name="椭圆 246"/>
              <p:cNvSpPr/>
              <p:nvPr/>
            </p:nvSpPr>
            <p:spPr>
              <a:xfrm>
                <a:off x="8645525" y="-850900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101600" dist="254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dist"/>
                <a:endParaRPr lang="zh-CN" altLang="en-US">
                  <a:solidFill>
                    <a:schemeClr val="bg1">
                      <a:alpha val="80000"/>
                    </a:schemeClr>
                  </a:soli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248" name="椭圆 247"/>
              <p:cNvSpPr/>
              <p:nvPr/>
            </p:nvSpPr>
            <p:spPr>
              <a:xfrm>
                <a:off x="8688004" y="-808421"/>
                <a:ext cx="76968" cy="7696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zh-CN" altLang="en-US" dirty="0">
                  <a:solidFill>
                    <a:schemeClr val="bg1">
                      <a:alpha val="80000"/>
                    </a:schemeClr>
                  </a:solidFill>
                </a:endParaRPr>
              </a:p>
            </p:txBody>
          </p:sp>
        </p:grpSp>
      </p:grpSp>
      <p:grpSp>
        <p:nvGrpSpPr>
          <p:cNvPr id="257" name="组合 256"/>
          <p:cNvGrpSpPr/>
          <p:nvPr/>
        </p:nvGrpSpPr>
        <p:grpSpPr>
          <a:xfrm>
            <a:off x="945037" y="2500631"/>
            <a:ext cx="5152622" cy="294640"/>
            <a:chOff x="945037" y="2244863"/>
            <a:chExt cx="5152622" cy="294640"/>
          </a:xfrm>
        </p:grpSpPr>
        <p:sp>
          <p:nvSpPr>
            <p:cNvPr id="258" name="文本框 257"/>
            <p:cNvSpPr txBox="1"/>
            <p:nvPr/>
          </p:nvSpPr>
          <p:spPr>
            <a:xfrm>
              <a:off x="1181393" y="2244863"/>
              <a:ext cx="4916266" cy="294640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請於此處輸入一些關於本部分內容的具體正文方案。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grpSp>
          <p:nvGrpSpPr>
            <p:cNvPr id="259" name="组合 258"/>
            <p:cNvGrpSpPr/>
            <p:nvPr/>
          </p:nvGrpSpPr>
          <p:grpSpPr>
            <a:xfrm>
              <a:off x="945037" y="2332470"/>
              <a:ext cx="161925" cy="161925"/>
              <a:chOff x="8645525" y="-850900"/>
              <a:chExt cx="161925" cy="161925"/>
            </a:xfrm>
          </p:grpSpPr>
          <p:sp>
            <p:nvSpPr>
              <p:cNvPr id="260" name="椭圆 259"/>
              <p:cNvSpPr/>
              <p:nvPr/>
            </p:nvSpPr>
            <p:spPr>
              <a:xfrm>
                <a:off x="8645525" y="-850900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101600" dist="254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dist"/>
                <a:endParaRPr lang="zh-CN" altLang="en-US">
                  <a:solidFill>
                    <a:schemeClr val="bg1">
                      <a:alpha val="80000"/>
                    </a:schemeClr>
                  </a:soli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261" name="椭圆 260"/>
              <p:cNvSpPr/>
              <p:nvPr/>
            </p:nvSpPr>
            <p:spPr>
              <a:xfrm>
                <a:off x="8688004" y="-808421"/>
                <a:ext cx="76968" cy="7696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zh-CN" altLang="en-US" dirty="0">
                  <a:solidFill>
                    <a:schemeClr val="bg1">
                      <a:alpha val="80000"/>
                    </a:schemeClr>
                  </a:solidFill>
                </a:endParaRPr>
              </a:p>
            </p:txBody>
          </p:sp>
        </p:grpSp>
      </p:grpSp>
      <p:sp>
        <p:nvSpPr>
          <p:cNvPr id="300" name="矩形 35"/>
          <p:cNvSpPr/>
          <p:nvPr/>
        </p:nvSpPr>
        <p:spPr>
          <a:xfrm>
            <a:off x="699146" y="3423897"/>
            <a:ext cx="6075346" cy="1251163"/>
          </a:xfrm>
          <a:custGeom>
            <a:avLst/>
            <a:gdLst>
              <a:gd name="connsiteX0" fmla="*/ 108000 w 6075346"/>
              <a:gd name="connsiteY0" fmla="*/ 0 h 1251163"/>
              <a:gd name="connsiteX1" fmla="*/ 5967346 w 6075346"/>
              <a:gd name="connsiteY1" fmla="*/ 0 h 1251163"/>
              <a:gd name="connsiteX2" fmla="*/ 6075346 w 6075346"/>
              <a:gd name="connsiteY2" fmla="*/ 108000 h 1251163"/>
              <a:gd name="connsiteX3" fmla="*/ 6075346 w 6075346"/>
              <a:gd name="connsiteY3" fmla="*/ 1143163 h 1251163"/>
              <a:gd name="connsiteX4" fmla="*/ 5967346 w 6075346"/>
              <a:gd name="connsiteY4" fmla="*/ 1251163 h 1251163"/>
              <a:gd name="connsiteX5" fmla="*/ 108000 w 6075346"/>
              <a:gd name="connsiteY5" fmla="*/ 1251163 h 1251163"/>
              <a:gd name="connsiteX6" fmla="*/ 0 w 6075346"/>
              <a:gd name="connsiteY6" fmla="*/ 1143163 h 1251163"/>
              <a:gd name="connsiteX7" fmla="*/ 0 w 6075346"/>
              <a:gd name="connsiteY7" fmla="*/ 108000 h 1251163"/>
              <a:gd name="connsiteX8" fmla="*/ 108000 w 6075346"/>
              <a:gd name="connsiteY8" fmla="*/ 0 h 1251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75346" h="1251163">
                <a:moveTo>
                  <a:pt x="108000" y="0"/>
                </a:moveTo>
                <a:lnTo>
                  <a:pt x="5967346" y="0"/>
                </a:lnTo>
                <a:cubicBezTo>
                  <a:pt x="6026962" y="0"/>
                  <a:pt x="6075346" y="48384"/>
                  <a:pt x="6075346" y="108000"/>
                </a:cubicBezTo>
                <a:lnTo>
                  <a:pt x="6075346" y="1143163"/>
                </a:lnTo>
                <a:cubicBezTo>
                  <a:pt x="6075346" y="1202779"/>
                  <a:pt x="6026962" y="1251163"/>
                  <a:pt x="5967346" y="1251163"/>
                </a:cubicBezTo>
                <a:lnTo>
                  <a:pt x="108000" y="1251163"/>
                </a:lnTo>
                <a:cubicBezTo>
                  <a:pt x="48384" y="1251163"/>
                  <a:pt x="0" y="1202779"/>
                  <a:pt x="0" y="1143163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301" name="矩形: 圆角 300"/>
          <p:cNvSpPr/>
          <p:nvPr/>
        </p:nvSpPr>
        <p:spPr>
          <a:xfrm>
            <a:off x="694305" y="3190310"/>
            <a:ext cx="2756329" cy="43088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302" name="文本框 301"/>
          <p:cNvSpPr txBox="1"/>
          <p:nvPr/>
        </p:nvSpPr>
        <p:spPr>
          <a:xfrm>
            <a:off x="1140618" y="3267187"/>
            <a:ext cx="1524000" cy="3073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此處為小標題</a:t>
            </a:r>
            <a:endParaRPr lang="zh-CN" altLang="en-US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03" name="椭圆 302"/>
          <p:cNvSpPr/>
          <p:nvPr/>
        </p:nvSpPr>
        <p:spPr>
          <a:xfrm>
            <a:off x="733809" y="3226500"/>
            <a:ext cx="365610" cy="36561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4" name="文本框 303"/>
          <p:cNvSpPr txBox="1"/>
          <p:nvPr/>
        </p:nvSpPr>
        <p:spPr>
          <a:xfrm>
            <a:off x="823586" y="3268421"/>
            <a:ext cx="167005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altLang="zh-CN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</a:t>
            </a:r>
            <a:endParaRPr lang="zh-CN" altLang="en-US" sz="20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grpSp>
        <p:nvGrpSpPr>
          <p:cNvPr id="305" name="组合 304"/>
          <p:cNvGrpSpPr/>
          <p:nvPr/>
        </p:nvGrpSpPr>
        <p:grpSpPr>
          <a:xfrm>
            <a:off x="945037" y="3816172"/>
            <a:ext cx="5152622" cy="294640"/>
            <a:chOff x="945037" y="2244863"/>
            <a:chExt cx="5152622" cy="294640"/>
          </a:xfrm>
        </p:grpSpPr>
        <p:sp>
          <p:nvSpPr>
            <p:cNvPr id="311" name="文本框 310"/>
            <p:cNvSpPr txBox="1"/>
            <p:nvPr/>
          </p:nvSpPr>
          <p:spPr>
            <a:xfrm>
              <a:off x="1181393" y="2244863"/>
              <a:ext cx="4916266" cy="294640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請於此處輸入一些關於本部分內容的具體正文方案。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grpSp>
          <p:nvGrpSpPr>
            <p:cNvPr id="312" name="组合 311"/>
            <p:cNvGrpSpPr/>
            <p:nvPr/>
          </p:nvGrpSpPr>
          <p:grpSpPr>
            <a:xfrm>
              <a:off x="945037" y="2332470"/>
              <a:ext cx="161925" cy="161925"/>
              <a:chOff x="8645525" y="-850900"/>
              <a:chExt cx="161925" cy="161925"/>
            </a:xfrm>
          </p:grpSpPr>
          <p:sp>
            <p:nvSpPr>
              <p:cNvPr id="313" name="椭圆 312"/>
              <p:cNvSpPr/>
              <p:nvPr/>
            </p:nvSpPr>
            <p:spPr>
              <a:xfrm>
                <a:off x="8645525" y="-850900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101600" dist="254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dist"/>
                <a:endParaRPr lang="zh-CN" altLang="en-US">
                  <a:solidFill>
                    <a:schemeClr val="bg1">
                      <a:alpha val="80000"/>
                    </a:schemeClr>
                  </a:soli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314" name="椭圆 313"/>
              <p:cNvSpPr/>
              <p:nvPr/>
            </p:nvSpPr>
            <p:spPr>
              <a:xfrm>
                <a:off x="8688004" y="-808421"/>
                <a:ext cx="76968" cy="7696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zh-CN" altLang="en-US" dirty="0">
                  <a:solidFill>
                    <a:schemeClr val="bg1">
                      <a:alpha val="80000"/>
                    </a:schemeClr>
                  </a:solidFill>
                </a:endParaRPr>
              </a:p>
            </p:txBody>
          </p:sp>
        </p:grpSp>
      </p:grpSp>
      <p:grpSp>
        <p:nvGrpSpPr>
          <p:cNvPr id="306" name="组合 305"/>
          <p:cNvGrpSpPr/>
          <p:nvPr/>
        </p:nvGrpSpPr>
        <p:grpSpPr>
          <a:xfrm>
            <a:off x="945037" y="4183207"/>
            <a:ext cx="5152622" cy="294640"/>
            <a:chOff x="945037" y="2244863"/>
            <a:chExt cx="5152622" cy="294640"/>
          </a:xfrm>
        </p:grpSpPr>
        <p:sp>
          <p:nvSpPr>
            <p:cNvPr id="307" name="文本框 306"/>
            <p:cNvSpPr txBox="1"/>
            <p:nvPr/>
          </p:nvSpPr>
          <p:spPr>
            <a:xfrm>
              <a:off x="1181393" y="2244863"/>
              <a:ext cx="4916266" cy="294640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請於此處輸入一些關於本部分內容的具體正文方案。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grpSp>
          <p:nvGrpSpPr>
            <p:cNvPr id="308" name="组合 307"/>
            <p:cNvGrpSpPr/>
            <p:nvPr/>
          </p:nvGrpSpPr>
          <p:grpSpPr>
            <a:xfrm>
              <a:off x="945037" y="2332470"/>
              <a:ext cx="161925" cy="161925"/>
              <a:chOff x="8645525" y="-850900"/>
              <a:chExt cx="161925" cy="161925"/>
            </a:xfrm>
          </p:grpSpPr>
          <p:sp>
            <p:nvSpPr>
              <p:cNvPr id="309" name="椭圆 308"/>
              <p:cNvSpPr/>
              <p:nvPr/>
            </p:nvSpPr>
            <p:spPr>
              <a:xfrm>
                <a:off x="8645525" y="-850900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101600" dist="254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dist"/>
                <a:endParaRPr lang="zh-CN" altLang="en-US">
                  <a:solidFill>
                    <a:schemeClr val="bg1">
                      <a:alpha val="80000"/>
                    </a:schemeClr>
                  </a:soli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310" name="椭圆 309"/>
              <p:cNvSpPr/>
              <p:nvPr/>
            </p:nvSpPr>
            <p:spPr>
              <a:xfrm>
                <a:off x="8688004" y="-808421"/>
                <a:ext cx="76968" cy="7696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zh-CN" altLang="en-US" dirty="0">
                  <a:solidFill>
                    <a:schemeClr val="bg1">
                      <a:alpha val="80000"/>
                    </a:schemeClr>
                  </a:solidFill>
                </a:endParaRPr>
              </a:p>
            </p:txBody>
          </p:sp>
        </p:grpSp>
      </p:grpSp>
      <p:sp>
        <p:nvSpPr>
          <p:cNvPr id="316" name="矩形 35"/>
          <p:cNvSpPr/>
          <p:nvPr/>
        </p:nvSpPr>
        <p:spPr>
          <a:xfrm>
            <a:off x="699146" y="5119173"/>
            <a:ext cx="6075346" cy="1251163"/>
          </a:xfrm>
          <a:custGeom>
            <a:avLst/>
            <a:gdLst>
              <a:gd name="connsiteX0" fmla="*/ 108000 w 6075346"/>
              <a:gd name="connsiteY0" fmla="*/ 0 h 1251163"/>
              <a:gd name="connsiteX1" fmla="*/ 5967346 w 6075346"/>
              <a:gd name="connsiteY1" fmla="*/ 0 h 1251163"/>
              <a:gd name="connsiteX2" fmla="*/ 6075346 w 6075346"/>
              <a:gd name="connsiteY2" fmla="*/ 108000 h 1251163"/>
              <a:gd name="connsiteX3" fmla="*/ 6075346 w 6075346"/>
              <a:gd name="connsiteY3" fmla="*/ 1143163 h 1251163"/>
              <a:gd name="connsiteX4" fmla="*/ 5967346 w 6075346"/>
              <a:gd name="connsiteY4" fmla="*/ 1251163 h 1251163"/>
              <a:gd name="connsiteX5" fmla="*/ 108000 w 6075346"/>
              <a:gd name="connsiteY5" fmla="*/ 1251163 h 1251163"/>
              <a:gd name="connsiteX6" fmla="*/ 0 w 6075346"/>
              <a:gd name="connsiteY6" fmla="*/ 1143163 h 1251163"/>
              <a:gd name="connsiteX7" fmla="*/ 0 w 6075346"/>
              <a:gd name="connsiteY7" fmla="*/ 108000 h 1251163"/>
              <a:gd name="connsiteX8" fmla="*/ 108000 w 6075346"/>
              <a:gd name="connsiteY8" fmla="*/ 0 h 12511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075346" h="1251163">
                <a:moveTo>
                  <a:pt x="108000" y="0"/>
                </a:moveTo>
                <a:lnTo>
                  <a:pt x="5967346" y="0"/>
                </a:lnTo>
                <a:cubicBezTo>
                  <a:pt x="6026962" y="0"/>
                  <a:pt x="6075346" y="48384"/>
                  <a:pt x="6075346" y="108000"/>
                </a:cubicBezTo>
                <a:lnTo>
                  <a:pt x="6075346" y="1143163"/>
                </a:lnTo>
                <a:cubicBezTo>
                  <a:pt x="6075346" y="1202779"/>
                  <a:pt x="6026962" y="1251163"/>
                  <a:pt x="5967346" y="1251163"/>
                </a:cubicBezTo>
                <a:lnTo>
                  <a:pt x="108000" y="1251163"/>
                </a:lnTo>
                <a:cubicBezTo>
                  <a:pt x="48384" y="1251163"/>
                  <a:pt x="0" y="1202779"/>
                  <a:pt x="0" y="1143163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317" name="矩形: 圆角 316"/>
          <p:cNvSpPr/>
          <p:nvPr/>
        </p:nvSpPr>
        <p:spPr>
          <a:xfrm>
            <a:off x="694305" y="4885586"/>
            <a:ext cx="2756329" cy="43088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318" name="文本框 317"/>
          <p:cNvSpPr txBox="1"/>
          <p:nvPr/>
        </p:nvSpPr>
        <p:spPr>
          <a:xfrm>
            <a:off x="1140618" y="4962463"/>
            <a:ext cx="1524000" cy="3073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此處為小標題</a:t>
            </a:r>
            <a:endParaRPr lang="zh-CN" altLang="en-US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19" name="椭圆 318"/>
          <p:cNvSpPr/>
          <p:nvPr/>
        </p:nvSpPr>
        <p:spPr>
          <a:xfrm>
            <a:off x="733809" y="4921776"/>
            <a:ext cx="365610" cy="36561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0" name="文本框 319"/>
          <p:cNvSpPr txBox="1"/>
          <p:nvPr/>
        </p:nvSpPr>
        <p:spPr>
          <a:xfrm>
            <a:off x="823586" y="4963698"/>
            <a:ext cx="167005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en-US" altLang="zh-CN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3</a:t>
            </a:r>
            <a:endParaRPr lang="zh-CN" altLang="en-US" sz="20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grpSp>
        <p:nvGrpSpPr>
          <p:cNvPr id="321" name="组合 320"/>
          <p:cNvGrpSpPr/>
          <p:nvPr/>
        </p:nvGrpSpPr>
        <p:grpSpPr>
          <a:xfrm>
            <a:off x="945037" y="5511448"/>
            <a:ext cx="5152622" cy="294640"/>
            <a:chOff x="945037" y="2244863"/>
            <a:chExt cx="5152622" cy="294640"/>
          </a:xfrm>
        </p:grpSpPr>
        <p:sp>
          <p:nvSpPr>
            <p:cNvPr id="327" name="文本框 326"/>
            <p:cNvSpPr txBox="1"/>
            <p:nvPr/>
          </p:nvSpPr>
          <p:spPr>
            <a:xfrm>
              <a:off x="1181393" y="2244863"/>
              <a:ext cx="4916266" cy="294640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請於此處輸入一些關於本部分內容的具體正文方案。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grpSp>
          <p:nvGrpSpPr>
            <p:cNvPr id="328" name="组合 327"/>
            <p:cNvGrpSpPr/>
            <p:nvPr/>
          </p:nvGrpSpPr>
          <p:grpSpPr>
            <a:xfrm>
              <a:off x="945037" y="2332470"/>
              <a:ext cx="161925" cy="161925"/>
              <a:chOff x="8645525" y="-850900"/>
              <a:chExt cx="161925" cy="161925"/>
            </a:xfrm>
          </p:grpSpPr>
          <p:sp>
            <p:nvSpPr>
              <p:cNvPr id="329" name="椭圆 328"/>
              <p:cNvSpPr/>
              <p:nvPr/>
            </p:nvSpPr>
            <p:spPr>
              <a:xfrm>
                <a:off x="8645525" y="-850900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101600" dist="254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dist"/>
                <a:endParaRPr lang="zh-CN" altLang="en-US">
                  <a:solidFill>
                    <a:schemeClr val="bg1">
                      <a:alpha val="80000"/>
                    </a:schemeClr>
                  </a:soli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330" name="椭圆 329"/>
              <p:cNvSpPr/>
              <p:nvPr/>
            </p:nvSpPr>
            <p:spPr>
              <a:xfrm>
                <a:off x="8688004" y="-808421"/>
                <a:ext cx="76968" cy="7696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zh-CN" altLang="en-US" dirty="0">
                  <a:solidFill>
                    <a:schemeClr val="bg1">
                      <a:alpha val="80000"/>
                    </a:schemeClr>
                  </a:solidFill>
                </a:endParaRPr>
              </a:p>
            </p:txBody>
          </p:sp>
        </p:grpSp>
      </p:grpSp>
      <p:grpSp>
        <p:nvGrpSpPr>
          <p:cNvPr id="322" name="组合 321"/>
          <p:cNvGrpSpPr/>
          <p:nvPr/>
        </p:nvGrpSpPr>
        <p:grpSpPr>
          <a:xfrm>
            <a:off x="945037" y="5878483"/>
            <a:ext cx="5152622" cy="294640"/>
            <a:chOff x="945037" y="2244863"/>
            <a:chExt cx="5152622" cy="294640"/>
          </a:xfrm>
        </p:grpSpPr>
        <p:sp>
          <p:nvSpPr>
            <p:cNvPr id="323" name="文本框 322"/>
            <p:cNvSpPr txBox="1"/>
            <p:nvPr/>
          </p:nvSpPr>
          <p:spPr>
            <a:xfrm>
              <a:off x="1181393" y="2244863"/>
              <a:ext cx="4916266" cy="294640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請於此處輸入一些關於本部分內容的具體正文方案。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grpSp>
          <p:nvGrpSpPr>
            <p:cNvPr id="324" name="组合 323"/>
            <p:cNvGrpSpPr/>
            <p:nvPr/>
          </p:nvGrpSpPr>
          <p:grpSpPr>
            <a:xfrm>
              <a:off x="945037" y="2332470"/>
              <a:ext cx="161925" cy="161925"/>
              <a:chOff x="8645525" y="-850900"/>
              <a:chExt cx="161925" cy="161925"/>
            </a:xfrm>
          </p:grpSpPr>
          <p:sp>
            <p:nvSpPr>
              <p:cNvPr id="325" name="椭圆 324"/>
              <p:cNvSpPr/>
              <p:nvPr/>
            </p:nvSpPr>
            <p:spPr>
              <a:xfrm>
                <a:off x="8645525" y="-850900"/>
                <a:ext cx="161925" cy="161925"/>
              </a:xfrm>
              <a:prstGeom prst="ellipse">
                <a:avLst/>
              </a:prstGeom>
              <a:solidFill>
                <a:schemeClr val="tx1"/>
              </a:solidFill>
              <a:ln w="952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101600" dist="254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noAutofit/>
              </a:bodyPr>
              <a:lstStyle/>
              <a:p>
                <a:pPr algn="dist"/>
                <a:endParaRPr lang="zh-CN" altLang="en-US">
                  <a:solidFill>
                    <a:schemeClr val="bg1">
                      <a:alpha val="80000"/>
                    </a:schemeClr>
                  </a:soli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326" name="椭圆 325"/>
              <p:cNvSpPr/>
              <p:nvPr/>
            </p:nvSpPr>
            <p:spPr>
              <a:xfrm>
                <a:off x="8688004" y="-808421"/>
                <a:ext cx="76968" cy="7696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t" anchorCtr="0"/>
              <a:lstStyle/>
              <a:p>
                <a:pPr algn="ctr"/>
                <a:endParaRPr lang="zh-CN" altLang="en-US" dirty="0">
                  <a:solidFill>
                    <a:schemeClr val="bg1">
                      <a:alpha val="80000"/>
                    </a:schemeClr>
                  </a:solidFill>
                </a:endParaRPr>
              </a:p>
            </p:txBody>
          </p:sp>
        </p:grpSp>
      </p:grpSp>
      <p:grpSp>
        <p:nvGrpSpPr>
          <p:cNvPr id="331" name="组合 330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332" name="文本框 331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333" name="文本框 332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34" name="文本框 333"/>
          <p:cNvSpPr txBox="1"/>
          <p:nvPr/>
        </p:nvSpPr>
        <p:spPr>
          <a:xfrm rot="5400000">
            <a:off x="6110026" y="2200533"/>
            <a:ext cx="926308" cy="3073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gradFill flip="none" rotWithShape="1">
                    <a:gsLst>
                      <a:gs pos="0">
                        <a:srgbClr val="FDE4AD">
                          <a:alpha val="40000"/>
                        </a:srgbClr>
                      </a:gs>
                      <a:gs pos="100000">
                        <a:srgbClr val="E69050">
                          <a:alpha val="40000"/>
                        </a:srgbClr>
                      </a:gs>
                    </a:gsLst>
                    <a:lin ang="0" scaled="1"/>
                    <a:tileRect/>
                  </a:gradFill>
                </a:ln>
                <a:noFill/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ONE</a:t>
            </a:r>
            <a:endParaRPr kumimoji="0" lang="zh-CN" altLang="en-US" sz="2000" b="0" i="0" u="none" strike="noStrike" kern="1200" cap="none" spc="0" normalizeH="0" baseline="0" noProof="0" dirty="0">
              <a:ln>
                <a:gradFill flip="none" rotWithShape="1">
                  <a:gsLst>
                    <a:gs pos="0">
                      <a:srgbClr val="FDE4AD">
                        <a:alpha val="40000"/>
                      </a:srgbClr>
                    </a:gs>
                    <a:gs pos="100000">
                      <a:srgbClr val="E69050">
                        <a:alpha val="40000"/>
                      </a:srgbClr>
                    </a:gs>
                  </a:gsLst>
                  <a:lin ang="0" scaled="1"/>
                  <a:tileRect/>
                </a:gradFill>
              </a:ln>
              <a:noFill/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35" name="文本框 334"/>
          <p:cNvSpPr txBox="1"/>
          <p:nvPr/>
        </p:nvSpPr>
        <p:spPr>
          <a:xfrm rot="5400000">
            <a:off x="6110026" y="3892069"/>
            <a:ext cx="926308" cy="3073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gradFill flip="none" rotWithShape="1">
                    <a:gsLst>
                      <a:gs pos="0">
                        <a:srgbClr val="FDE4AD">
                          <a:alpha val="40000"/>
                        </a:srgbClr>
                      </a:gs>
                      <a:gs pos="100000">
                        <a:srgbClr val="E69050">
                          <a:alpha val="40000"/>
                        </a:srgbClr>
                      </a:gs>
                    </a:gsLst>
                    <a:lin ang="0" scaled="1"/>
                    <a:tileRect/>
                  </a:gradFill>
                </a:ln>
                <a:noFill/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TWO</a:t>
            </a:r>
            <a:endParaRPr kumimoji="0" lang="zh-CN" altLang="en-US" sz="2000" b="0" i="0" u="none" strike="noStrike" kern="1200" cap="none" spc="0" normalizeH="0" baseline="0" noProof="0" dirty="0">
              <a:ln>
                <a:gradFill flip="none" rotWithShape="1">
                  <a:gsLst>
                    <a:gs pos="0">
                      <a:srgbClr val="FDE4AD">
                        <a:alpha val="40000"/>
                      </a:srgbClr>
                    </a:gs>
                    <a:gs pos="100000">
                      <a:srgbClr val="E69050">
                        <a:alpha val="40000"/>
                      </a:srgbClr>
                    </a:gs>
                  </a:gsLst>
                  <a:lin ang="0" scaled="1"/>
                  <a:tileRect/>
                </a:gradFill>
              </a:ln>
              <a:noFill/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36" name="文本框 335"/>
          <p:cNvSpPr txBox="1"/>
          <p:nvPr/>
        </p:nvSpPr>
        <p:spPr>
          <a:xfrm rot="5400000">
            <a:off x="6110026" y="5637852"/>
            <a:ext cx="926308" cy="30734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gradFill flip="none" rotWithShape="1">
                    <a:gsLst>
                      <a:gs pos="0">
                        <a:srgbClr val="FDE4AD">
                          <a:alpha val="40000"/>
                        </a:srgbClr>
                      </a:gs>
                      <a:gs pos="100000">
                        <a:srgbClr val="E69050">
                          <a:alpha val="40000"/>
                        </a:srgbClr>
                      </a:gs>
                    </a:gsLst>
                    <a:lin ang="0" scaled="1"/>
                    <a:tileRect/>
                  </a:gradFill>
                </a:ln>
                <a:noFill/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THREE</a:t>
            </a:r>
            <a:endParaRPr kumimoji="0" lang="zh-CN" altLang="en-US" sz="2000" b="0" i="0" u="none" strike="noStrike" kern="1200" cap="none" spc="0" normalizeH="0" baseline="0" noProof="0" dirty="0">
              <a:ln>
                <a:gradFill flip="none" rotWithShape="1">
                  <a:gsLst>
                    <a:gs pos="0">
                      <a:srgbClr val="FDE4AD">
                        <a:alpha val="40000"/>
                      </a:srgbClr>
                    </a:gs>
                    <a:gs pos="100000">
                      <a:srgbClr val="E69050">
                        <a:alpha val="40000"/>
                      </a:srgbClr>
                    </a:gs>
                  </a:gsLst>
                  <a:lin ang="0" scaled="1"/>
                  <a:tileRect/>
                </a:gradFill>
              </a:ln>
              <a:noFill/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6" name="任意多边形: 形状 245"/>
          <p:cNvSpPr/>
          <p:nvPr/>
        </p:nvSpPr>
        <p:spPr>
          <a:xfrm>
            <a:off x="3532967" y="1096136"/>
            <a:ext cx="2332372" cy="5127027"/>
          </a:xfrm>
          <a:custGeom>
            <a:avLst/>
            <a:gdLst>
              <a:gd name="connsiteX0" fmla="*/ 0 w 2332372"/>
              <a:gd name="connsiteY0" fmla="*/ 0 h 5127027"/>
              <a:gd name="connsiteX1" fmla="*/ 2332372 w 2332372"/>
              <a:gd name="connsiteY1" fmla="*/ 0 h 5127027"/>
              <a:gd name="connsiteX2" fmla="*/ 2332372 w 2332372"/>
              <a:gd name="connsiteY2" fmla="*/ 3960841 h 5127027"/>
              <a:gd name="connsiteX3" fmla="*/ 1166186 w 2332372"/>
              <a:gd name="connsiteY3" fmla="*/ 5127027 h 5127027"/>
              <a:gd name="connsiteX4" fmla="*/ 0 w 2332372"/>
              <a:gd name="connsiteY4" fmla="*/ 3960841 h 512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2372" h="5127027">
                <a:moveTo>
                  <a:pt x="0" y="0"/>
                </a:moveTo>
                <a:lnTo>
                  <a:pt x="2332372" y="0"/>
                </a:lnTo>
                <a:lnTo>
                  <a:pt x="2332372" y="3960841"/>
                </a:lnTo>
                <a:cubicBezTo>
                  <a:pt x="2332372" y="4604908"/>
                  <a:pt x="1810253" y="5127027"/>
                  <a:pt x="1166186" y="5127027"/>
                </a:cubicBezTo>
                <a:cubicBezTo>
                  <a:pt x="522119" y="5127027"/>
                  <a:pt x="0" y="4604908"/>
                  <a:pt x="0" y="3960841"/>
                </a:cubicBezTo>
                <a:close/>
              </a:path>
            </a:pathLst>
          </a:custGeom>
          <a:noFill/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249" name="任意多边形: 形状 248"/>
          <p:cNvSpPr/>
          <p:nvPr/>
        </p:nvSpPr>
        <p:spPr>
          <a:xfrm>
            <a:off x="9106858" y="1096136"/>
            <a:ext cx="2332372" cy="5127027"/>
          </a:xfrm>
          <a:custGeom>
            <a:avLst/>
            <a:gdLst>
              <a:gd name="connsiteX0" fmla="*/ 0 w 2332372"/>
              <a:gd name="connsiteY0" fmla="*/ 0 h 5127027"/>
              <a:gd name="connsiteX1" fmla="*/ 2332372 w 2332372"/>
              <a:gd name="connsiteY1" fmla="*/ 0 h 5127027"/>
              <a:gd name="connsiteX2" fmla="*/ 2332372 w 2332372"/>
              <a:gd name="connsiteY2" fmla="*/ 3960841 h 5127027"/>
              <a:gd name="connsiteX3" fmla="*/ 1166186 w 2332372"/>
              <a:gd name="connsiteY3" fmla="*/ 5127027 h 5127027"/>
              <a:gd name="connsiteX4" fmla="*/ 0 w 2332372"/>
              <a:gd name="connsiteY4" fmla="*/ 3960841 h 5127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2372" h="5127027">
                <a:moveTo>
                  <a:pt x="0" y="0"/>
                </a:moveTo>
                <a:lnTo>
                  <a:pt x="2332372" y="0"/>
                </a:lnTo>
                <a:lnTo>
                  <a:pt x="2332372" y="3960841"/>
                </a:lnTo>
                <a:cubicBezTo>
                  <a:pt x="2332372" y="4604908"/>
                  <a:pt x="1810253" y="5127027"/>
                  <a:pt x="1166186" y="5127027"/>
                </a:cubicBezTo>
                <a:cubicBezTo>
                  <a:pt x="522119" y="5127027"/>
                  <a:pt x="0" y="4604908"/>
                  <a:pt x="0" y="3960841"/>
                </a:cubicBezTo>
                <a:close/>
              </a:path>
            </a:pathLst>
          </a:custGeom>
          <a:noFill/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256" name="任意多边形: 形状 255"/>
          <p:cNvSpPr/>
          <p:nvPr/>
        </p:nvSpPr>
        <p:spPr>
          <a:xfrm>
            <a:off x="6319912" y="1567083"/>
            <a:ext cx="2332372" cy="5290917"/>
          </a:xfrm>
          <a:custGeom>
            <a:avLst/>
            <a:gdLst>
              <a:gd name="connsiteX0" fmla="*/ 1166186 w 2332372"/>
              <a:gd name="connsiteY0" fmla="*/ 0 h 5290917"/>
              <a:gd name="connsiteX1" fmla="*/ 2332372 w 2332372"/>
              <a:gd name="connsiteY1" fmla="*/ 1166186 h 5290917"/>
              <a:gd name="connsiteX2" fmla="*/ 2332372 w 2332372"/>
              <a:gd name="connsiteY2" fmla="*/ 5290917 h 5290917"/>
              <a:gd name="connsiteX3" fmla="*/ 0 w 2332372"/>
              <a:gd name="connsiteY3" fmla="*/ 5290917 h 5290917"/>
              <a:gd name="connsiteX4" fmla="*/ 0 w 2332372"/>
              <a:gd name="connsiteY4" fmla="*/ 1166186 h 5290917"/>
              <a:gd name="connsiteX5" fmla="*/ 1166186 w 2332372"/>
              <a:gd name="connsiteY5" fmla="*/ 0 h 5290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2372" h="5290917">
                <a:moveTo>
                  <a:pt x="1166186" y="0"/>
                </a:moveTo>
                <a:cubicBezTo>
                  <a:pt x="1810253" y="0"/>
                  <a:pt x="2332372" y="522119"/>
                  <a:pt x="2332372" y="1166186"/>
                </a:cubicBezTo>
                <a:lnTo>
                  <a:pt x="2332372" y="5290917"/>
                </a:lnTo>
                <a:lnTo>
                  <a:pt x="0" y="5290917"/>
                </a:lnTo>
                <a:lnTo>
                  <a:pt x="0" y="1166186"/>
                </a:lnTo>
                <a:cubicBezTo>
                  <a:pt x="0" y="522119"/>
                  <a:pt x="522119" y="0"/>
                  <a:pt x="1166186" y="0"/>
                </a:cubicBezTo>
                <a:close/>
              </a:path>
            </a:pathLst>
          </a:custGeom>
          <a:noFill/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251" name="任意多边形: 形状 250"/>
          <p:cNvSpPr/>
          <p:nvPr/>
        </p:nvSpPr>
        <p:spPr>
          <a:xfrm>
            <a:off x="746022" y="1567083"/>
            <a:ext cx="2332372" cy="5290917"/>
          </a:xfrm>
          <a:custGeom>
            <a:avLst/>
            <a:gdLst>
              <a:gd name="connsiteX0" fmla="*/ 1166186 w 2332372"/>
              <a:gd name="connsiteY0" fmla="*/ 0 h 5290917"/>
              <a:gd name="connsiteX1" fmla="*/ 2332372 w 2332372"/>
              <a:gd name="connsiteY1" fmla="*/ 1166186 h 5290917"/>
              <a:gd name="connsiteX2" fmla="*/ 2332372 w 2332372"/>
              <a:gd name="connsiteY2" fmla="*/ 5290917 h 5290917"/>
              <a:gd name="connsiteX3" fmla="*/ 0 w 2332372"/>
              <a:gd name="connsiteY3" fmla="*/ 5290917 h 5290917"/>
              <a:gd name="connsiteX4" fmla="*/ 0 w 2332372"/>
              <a:gd name="connsiteY4" fmla="*/ 1166186 h 5290917"/>
              <a:gd name="connsiteX5" fmla="*/ 1166186 w 2332372"/>
              <a:gd name="connsiteY5" fmla="*/ 0 h 5290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32372" h="5290917">
                <a:moveTo>
                  <a:pt x="1166186" y="0"/>
                </a:moveTo>
                <a:cubicBezTo>
                  <a:pt x="1810253" y="0"/>
                  <a:pt x="2332372" y="522119"/>
                  <a:pt x="2332372" y="1166186"/>
                </a:cubicBezTo>
                <a:lnTo>
                  <a:pt x="2332372" y="5290917"/>
                </a:lnTo>
                <a:lnTo>
                  <a:pt x="0" y="5290917"/>
                </a:lnTo>
                <a:lnTo>
                  <a:pt x="0" y="1166186"/>
                </a:lnTo>
                <a:cubicBezTo>
                  <a:pt x="0" y="522119"/>
                  <a:pt x="522119" y="0"/>
                  <a:pt x="1166186" y="0"/>
                </a:cubicBezTo>
                <a:close/>
              </a:path>
            </a:pathLst>
          </a:custGeom>
          <a:noFill/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组合 2"/>
          <p:cNvGrpSpPr/>
          <p:nvPr/>
        </p:nvGrpSpPr>
        <p:grpSpPr>
          <a:xfrm>
            <a:off x="1009015" y="4055136"/>
            <a:ext cx="1951708" cy="2345389"/>
            <a:chOff x="1009015" y="4112286"/>
            <a:chExt cx="1951708" cy="2345389"/>
          </a:xfrm>
        </p:grpSpPr>
        <p:sp>
          <p:nvSpPr>
            <p:cNvPr id="122" name="文本框 121"/>
            <p:cNvSpPr txBox="1"/>
            <p:nvPr/>
          </p:nvSpPr>
          <p:spPr>
            <a:xfrm>
              <a:off x="1009015" y="4112286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124" name="组合 123"/>
            <p:cNvGrpSpPr/>
            <p:nvPr/>
          </p:nvGrpSpPr>
          <p:grpSpPr>
            <a:xfrm>
              <a:off x="1009015" y="4570785"/>
              <a:ext cx="1951708" cy="884555"/>
              <a:chOff x="945037" y="2254198"/>
              <a:chExt cx="1951708" cy="884555"/>
            </a:xfrm>
          </p:grpSpPr>
          <p:sp>
            <p:nvSpPr>
              <p:cNvPr id="125" name="文本框 124"/>
              <p:cNvSpPr txBox="1"/>
              <p:nvPr/>
            </p:nvSpPr>
            <p:spPr>
              <a:xfrm>
                <a:off x="1177913" y="2254198"/>
                <a:ext cx="1718832" cy="884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126" name="组合 125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127" name="椭圆 126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128" name="椭圆 127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129" name="组合 128"/>
            <p:cNvGrpSpPr/>
            <p:nvPr/>
          </p:nvGrpSpPr>
          <p:grpSpPr>
            <a:xfrm>
              <a:off x="1009015" y="5573120"/>
              <a:ext cx="1951708" cy="884555"/>
              <a:chOff x="945037" y="2254198"/>
              <a:chExt cx="1951708" cy="884555"/>
            </a:xfrm>
          </p:grpSpPr>
          <p:sp>
            <p:nvSpPr>
              <p:cNvPr id="130" name="文本框 129"/>
              <p:cNvSpPr txBox="1"/>
              <p:nvPr/>
            </p:nvSpPr>
            <p:spPr>
              <a:xfrm>
                <a:off x="1177913" y="2254198"/>
                <a:ext cx="1718832" cy="884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131" name="组合 130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132" name="椭圆 131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133" name="椭圆 132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</p:grpSp>
      <p:grpSp>
        <p:nvGrpSpPr>
          <p:cNvPr id="10" name="组合 9"/>
          <p:cNvGrpSpPr/>
          <p:nvPr/>
        </p:nvGrpSpPr>
        <p:grpSpPr>
          <a:xfrm>
            <a:off x="6532122" y="4055136"/>
            <a:ext cx="1968411" cy="2339161"/>
            <a:chOff x="6484709" y="4112286"/>
            <a:chExt cx="1968411" cy="2339161"/>
          </a:xfrm>
        </p:grpSpPr>
        <p:sp>
          <p:nvSpPr>
            <p:cNvPr id="148" name="文本框 147"/>
            <p:cNvSpPr txBox="1"/>
            <p:nvPr/>
          </p:nvSpPr>
          <p:spPr>
            <a:xfrm>
              <a:off x="6484709" y="4112286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149" name="组合 148"/>
            <p:cNvGrpSpPr/>
            <p:nvPr/>
          </p:nvGrpSpPr>
          <p:grpSpPr>
            <a:xfrm>
              <a:off x="6484709" y="4564557"/>
              <a:ext cx="1968411" cy="884555"/>
              <a:chOff x="945037" y="2247970"/>
              <a:chExt cx="1968411" cy="884555"/>
            </a:xfrm>
          </p:grpSpPr>
          <p:sp>
            <p:nvSpPr>
              <p:cNvPr id="155" name="文本框 154"/>
              <p:cNvSpPr txBox="1"/>
              <p:nvPr/>
            </p:nvSpPr>
            <p:spPr>
              <a:xfrm>
                <a:off x="1177913" y="2247970"/>
                <a:ext cx="1735535" cy="884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156" name="组合 155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157" name="椭圆 156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158" name="椭圆 157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150" name="组合 149"/>
            <p:cNvGrpSpPr/>
            <p:nvPr/>
          </p:nvGrpSpPr>
          <p:grpSpPr>
            <a:xfrm>
              <a:off x="6484709" y="5566892"/>
              <a:ext cx="1968411" cy="884555"/>
              <a:chOff x="945037" y="2247970"/>
              <a:chExt cx="1968411" cy="884555"/>
            </a:xfrm>
          </p:grpSpPr>
          <p:sp>
            <p:nvSpPr>
              <p:cNvPr id="151" name="文本框 150"/>
              <p:cNvSpPr txBox="1"/>
              <p:nvPr/>
            </p:nvSpPr>
            <p:spPr>
              <a:xfrm>
                <a:off x="1177913" y="2247970"/>
                <a:ext cx="1735535" cy="884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152" name="组合 151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153" name="椭圆 152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154" name="椭圆 153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</p:grpSp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72" name="Freeform 1"/>
          <p:cNvSpPr/>
          <p:nvPr/>
        </p:nvSpPr>
        <p:spPr>
          <a:xfrm flipH="1">
            <a:off x="5709098" y="2745933"/>
            <a:ext cx="958738" cy="2426668"/>
          </a:xfrm>
          <a:custGeom>
            <a:avLst/>
            <a:gdLst/>
            <a:ahLst/>
            <a:cxnLst/>
            <a:rect l="0" t="0" r="0" b="0"/>
            <a:pathLst>
              <a:path w="958738" h="2426668">
                <a:moveTo>
                  <a:pt x="0" y="0"/>
                </a:moveTo>
                <a:lnTo>
                  <a:pt x="271263" y="0"/>
                </a:lnTo>
                <a:cubicBezTo>
                  <a:pt x="430239" y="0"/>
                  <a:pt x="559263" y="129024"/>
                  <a:pt x="559263" y="288000"/>
                </a:cubicBezTo>
                <a:lnTo>
                  <a:pt x="559263" y="2138667"/>
                </a:lnTo>
                <a:cubicBezTo>
                  <a:pt x="559263" y="2297643"/>
                  <a:pt x="688287" y="2426667"/>
                  <a:pt x="847263" y="2426667"/>
                </a:cubicBezTo>
                <a:lnTo>
                  <a:pt x="958737" y="2426667"/>
                </a:lnTo>
              </a:path>
            </a:pathLst>
          </a:custGeom>
          <a:noFill/>
          <a:ln w="130175" cap="rnd">
            <a:solidFill>
              <a:schemeClr val="bg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73" name="Freeform 1"/>
          <p:cNvSpPr/>
          <p:nvPr/>
        </p:nvSpPr>
        <p:spPr>
          <a:xfrm>
            <a:off x="8323303" y="2745933"/>
            <a:ext cx="958738" cy="2426668"/>
          </a:xfrm>
          <a:custGeom>
            <a:avLst/>
            <a:gdLst/>
            <a:ahLst/>
            <a:cxnLst/>
            <a:rect l="0" t="0" r="0" b="0"/>
            <a:pathLst>
              <a:path w="958738" h="2426668">
                <a:moveTo>
                  <a:pt x="0" y="0"/>
                </a:moveTo>
                <a:lnTo>
                  <a:pt x="271263" y="0"/>
                </a:lnTo>
                <a:cubicBezTo>
                  <a:pt x="430239" y="0"/>
                  <a:pt x="559263" y="129024"/>
                  <a:pt x="559263" y="288000"/>
                </a:cubicBezTo>
                <a:lnTo>
                  <a:pt x="559263" y="2138667"/>
                </a:lnTo>
                <a:cubicBezTo>
                  <a:pt x="559263" y="2297643"/>
                  <a:pt x="688287" y="2426667"/>
                  <a:pt x="847263" y="2426667"/>
                </a:cubicBezTo>
                <a:lnTo>
                  <a:pt x="958737" y="2426667"/>
                </a:lnTo>
              </a:path>
            </a:pathLst>
          </a:custGeom>
          <a:noFill/>
          <a:ln w="130175" cap="rnd">
            <a:solidFill>
              <a:schemeClr val="bg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sp>
        <p:nvSpPr>
          <p:cNvPr id="4" name="Freeform 1"/>
          <p:cNvSpPr/>
          <p:nvPr/>
        </p:nvSpPr>
        <p:spPr>
          <a:xfrm>
            <a:off x="2749021" y="2745933"/>
            <a:ext cx="958738" cy="2426668"/>
          </a:xfrm>
          <a:custGeom>
            <a:avLst/>
            <a:gdLst/>
            <a:ahLst/>
            <a:cxnLst/>
            <a:rect l="0" t="0" r="0" b="0"/>
            <a:pathLst>
              <a:path w="958738" h="2426668">
                <a:moveTo>
                  <a:pt x="0" y="0"/>
                </a:moveTo>
                <a:lnTo>
                  <a:pt x="271263" y="0"/>
                </a:lnTo>
                <a:cubicBezTo>
                  <a:pt x="430239" y="0"/>
                  <a:pt x="559263" y="129024"/>
                  <a:pt x="559263" y="288000"/>
                </a:cubicBezTo>
                <a:lnTo>
                  <a:pt x="559263" y="2138667"/>
                </a:lnTo>
                <a:cubicBezTo>
                  <a:pt x="559263" y="2297643"/>
                  <a:pt x="688287" y="2426667"/>
                  <a:pt x="847263" y="2426667"/>
                </a:cubicBezTo>
                <a:lnTo>
                  <a:pt x="958737" y="2426667"/>
                </a:lnTo>
              </a:path>
            </a:pathLst>
          </a:custGeom>
          <a:noFill/>
          <a:ln w="130175" cap="rnd">
            <a:solidFill>
              <a:schemeClr val="bg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lt1"/>
              </a:solidFill>
            </a:endParaRPr>
          </a:p>
        </p:txBody>
      </p:sp>
      <p:pic>
        <p:nvPicPr>
          <p:cNvPr id="118" name="图片 1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16667" b="16667"/>
          <a:stretch>
            <a:fillRect/>
          </a:stretch>
        </p:blipFill>
        <p:spPr bwMode="auto">
          <a:xfrm flipH="1">
            <a:off x="979241" y="1842021"/>
            <a:ext cx="1907950" cy="1907950"/>
          </a:xfrm>
          <a:prstGeom prst="ellipse">
            <a:avLst/>
          </a:prstGeom>
          <a:noFill/>
          <a:effectLst>
            <a:outerShdw blurRad="381000" dist="1016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图片 1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16667" b="16667"/>
          <a:stretch>
            <a:fillRect/>
          </a:stretch>
        </p:blipFill>
        <p:spPr bwMode="auto">
          <a:xfrm flipH="1">
            <a:off x="3745177" y="4112067"/>
            <a:ext cx="1907950" cy="1907950"/>
          </a:xfrm>
          <a:prstGeom prst="ellipse">
            <a:avLst/>
          </a:prstGeom>
          <a:noFill/>
          <a:effectLst>
            <a:outerShdw blurRad="381000" dist="1016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图片 11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16667" b="16667"/>
          <a:stretch>
            <a:fillRect/>
          </a:stretch>
        </p:blipFill>
        <p:spPr bwMode="auto">
          <a:xfrm flipH="1">
            <a:off x="6532122" y="1842021"/>
            <a:ext cx="1907950" cy="1907950"/>
          </a:xfrm>
          <a:prstGeom prst="ellipse">
            <a:avLst/>
          </a:prstGeom>
          <a:noFill/>
          <a:effectLst>
            <a:outerShdw blurRad="381000" dist="1016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" name="图片 120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t="10000" b="10000"/>
          <a:stretch>
            <a:fillRect/>
          </a:stretch>
        </p:blipFill>
        <p:spPr bwMode="auto">
          <a:xfrm rot="-300000" flipH="1">
            <a:off x="9319068" y="4112067"/>
            <a:ext cx="1907950" cy="1907950"/>
          </a:xfrm>
          <a:prstGeom prst="ellipse">
            <a:avLst/>
          </a:prstGeom>
          <a:noFill/>
          <a:effectLst>
            <a:outerShdw blurRad="381000" dist="1016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直接连接符 5"/>
          <p:cNvCxnSpPr/>
          <p:nvPr/>
        </p:nvCxnSpPr>
        <p:spPr>
          <a:xfrm>
            <a:off x="0" y="6020017"/>
            <a:ext cx="746022" cy="0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连接符 76"/>
          <p:cNvCxnSpPr/>
          <p:nvPr/>
        </p:nvCxnSpPr>
        <p:spPr>
          <a:xfrm>
            <a:off x="11445978" y="1842021"/>
            <a:ext cx="746022" cy="0"/>
          </a:xfrm>
          <a:prstGeom prst="line">
            <a:avLst/>
          </a:prstGeom>
          <a:ln w="15875">
            <a:solidFill>
              <a:schemeClr val="bg1">
                <a:alpha val="40000"/>
              </a:schemeClr>
            </a:soli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" name="组合 75"/>
          <p:cNvGrpSpPr/>
          <p:nvPr/>
        </p:nvGrpSpPr>
        <p:grpSpPr>
          <a:xfrm>
            <a:off x="3745177" y="1488331"/>
            <a:ext cx="1951708" cy="2345389"/>
            <a:chOff x="1009015" y="4112286"/>
            <a:chExt cx="1951708" cy="2345389"/>
          </a:xfrm>
        </p:grpSpPr>
        <p:sp>
          <p:nvSpPr>
            <p:cNvPr id="78" name="文本框 77"/>
            <p:cNvSpPr txBox="1"/>
            <p:nvPr/>
          </p:nvSpPr>
          <p:spPr>
            <a:xfrm>
              <a:off x="1009015" y="4112286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79" name="组合 78"/>
            <p:cNvGrpSpPr/>
            <p:nvPr/>
          </p:nvGrpSpPr>
          <p:grpSpPr>
            <a:xfrm>
              <a:off x="1009015" y="4570785"/>
              <a:ext cx="1951708" cy="884555"/>
              <a:chOff x="945037" y="2254198"/>
              <a:chExt cx="1951708" cy="884555"/>
            </a:xfrm>
          </p:grpSpPr>
          <p:sp>
            <p:nvSpPr>
              <p:cNvPr id="85" name="文本框 84"/>
              <p:cNvSpPr txBox="1"/>
              <p:nvPr/>
            </p:nvSpPr>
            <p:spPr>
              <a:xfrm>
                <a:off x="1177913" y="2254198"/>
                <a:ext cx="1718832" cy="884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86" name="组合 85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87" name="椭圆 86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88" name="椭圆 87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80" name="组合 79"/>
            <p:cNvGrpSpPr/>
            <p:nvPr/>
          </p:nvGrpSpPr>
          <p:grpSpPr>
            <a:xfrm>
              <a:off x="1009015" y="5573120"/>
              <a:ext cx="1951708" cy="884555"/>
              <a:chOff x="945037" y="2254198"/>
              <a:chExt cx="1951708" cy="884555"/>
            </a:xfrm>
          </p:grpSpPr>
          <p:sp>
            <p:nvSpPr>
              <p:cNvPr id="81" name="文本框 80"/>
              <p:cNvSpPr txBox="1"/>
              <p:nvPr/>
            </p:nvSpPr>
            <p:spPr>
              <a:xfrm>
                <a:off x="1177913" y="2254198"/>
                <a:ext cx="1718832" cy="884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82" name="组合 81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83" name="椭圆 82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84" name="椭圆 83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</p:grpSp>
      <p:grpSp>
        <p:nvGrpSpPr>
          <p:cNvPr id="89" name="组合 88"/>
          <p:cNvGrpSpPr/>
          <p:nvPr/>
        </p:nvGrpSpPr>
        <p:grpSpPr>
          <a:xfrm>
            <a:off x="9277544" y="1488331"/>
            <a:ext cx="1951708" cy="2345389"/>
            <a:chOff x="1009015" y="4112286"/>
            <a:chExt cx="1951708" cy="2345389"/>
          </a:xfrm>
        </p:grpSpPr>
        <p:sp>
          <p:nvSpPr>
            <p:cNvPr id="90" name="文本框 89"/>
            <p:cNvSpPr txBox="1"/>
            <p:nvPr/>
          </p:nvSpPr>
          <p:spPr>
            <a:xfrm>
              <a:off x="1009015" y="4112286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91" name="组合 90"/>
            <p:cNvGrpSpPr/>
            <p:nvPr/>
          </p:nvGrpSpPr>
          <p:grpSpPr>
            <a:xfrm>
              <a:off x="1009015" y="4570785"/>
              <a:ext cx="1951708" cy="884555"/>
              <a:chOff x="945037" y="2254198"/>
              <a:chExt cx="1951708" cy="884555"/>
            </a:xfrm>
          </p:grpSpPr>
          <p:sp>
            <p:nvSpPr>
              <p:cNvPr id="97" name="文本框 96"/>
              <p:cNvSpPr txBox="1"/>
              <p:nvPr/>
            </p:nvSpPr>
            <p:spPr>
              <a:xfrm>
                <a:off x="1177913" y="2254198"/>
                <a:ext cx="1718832" cy="884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98" name="组合 97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99" name="椭圆 98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100" name="椭圆 99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92" name="组合 91"/>
            <p:cNvGrpSpPr/>
            <p:nvPr/>
          </p:nvGrpSpPr>
          <p:grpSpPr>
            <a:xfrm>
              <a:off x="1009015" y="5573120"/>
              <a:ext cx="1951708" cy="884555"/>
              <a:chOff x="945037" y="2254198"/>
              <a:chExt cx="1951708" cy="884555"/>
            </a:xfrm>
          </p:grpSpPr>
          <p:sp>
            <p:nvSpPr>
              <p:cNvPr id="93" name="文本框 92"/>
              <p:cNvSpPr txBox="1"/>
              <p:nvPr/>
            </p:nvSpPr>
            <p:spPr>
              <a:xfrm>
                <a:off x="1177913" y="2254198"/>
                <a:ext cx="1718832" cy="88455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94" name="组合 93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95" name="椭圆 94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96" name="椭圆 95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</p:grpSp>
    </p:spTree>
    <p:custDataLst>
      <p:tags r:id="rId1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 7"/>
          <p:cNvSpPr/>
          <p:nvPr/>
        </p:nvSpPr>
        <p:spPr>
          <a:xfrm>
            <a:off x="7132320" y="1517985"/>
            <a:ext cx="4542226" cy="4663191"/>
          </a:xfrm>
          <a:custGeom>
            <a:avLst/>
            <a:gdLst>
              <a:gd name="connsiteX0" fmla="*/ 108000 w 4542226"/>
              <a:gd name="connsiteY0" fmla="*/ 0 h 4663191"/>
              <a:gd name="connsiteX1" fmla="*/ 4434226 w 4542226"/>
              <a:gd name="connsiteY1" fmla="*/ 0 h 4663191"/>
              <a:gd name="connsiteX2" fmla="*/ 4542226 w 4542226"/>
              <a:gd name="connsiteY2" fmla="*/ 108000 h 4663191"/>
              <a:gd name="connsiteX3" fmla="*/ 4542226 w 4542226"/>
              <a:gd name="connsiteY3" fmla="*/ 4555191 h 4663191"/>
              <a:gd name="connsiteX4" fmla="*/ 4434226 w 4542226"/>
              <a:gd name="connsiteY4" fmla="*/ 4663191 h 4663191"/>
              <a:gd name="connsiteX5" fmla="*/ 108000 w 4542226"/>
              <a:gd name="connsiteY5" fmla="*/ 4663191 h 4663191"/>
              <a:gd name="connsiteX6" fmla="*/ 0 w 4542226"/>
              <a:gd name="connsiteY6" fmla="*/ 4555191 h 4663191"/>
              <a:gd name="connsiteX7" fmla="*/ 0 w 4542226"/>
              <a:gd name="connsiteY7" fmla="*/ 108000 h 4663191"/>
              <a:gd name="connsiteX8" fmla="*/ 108000 w 4542226"/>
              <a:gd name="connsiteY8" fmla="*/ 0 h 4663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2226" h="4663191">
                <a:moveTo>
                  <a:pt x="108000" y="0"/>
                </a:moveTo>
                <a:lnTo>
                  <a:pt x="4434226" y="0"/>
                </a:lnTo>
                <a:cubicBezTo>
                  <a:pt x="4493842" y="0"/>
                  <a:pt x="4542226" y="48384"/>
                  <a:pt x="4542226" y="108000"/>
                </a:cubicBezTo>
                <a:lnTo>
                  <a:pt x="4542226" y="4555191"/>
                </a:lnTo>
                <a:cubicBezTo>
                  <a:pt x="4542226" y="4614807"/>
                  <a:pt x="4493842" y="4663191"/>
                  <a:pt x="4434226" y="4663191"/>
                </a:cubicBezTo>
                <a:lnTo>
                  <a:pt x="108000" y="4663191"/>
                </a:lnTo>
                <a:cubicBezTo>
                  <a:pt x="48384" y="4663191"/>
                  <a:pt x="0" y="4614807"/>
                  <a:pt x="0" y="4555191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16" name="矩形 115"/>
          <p:cNvSpPr/>
          <p:nvPr/>
        </p:nvSpPr>
        <p:spPr>
          <a:xfrm>
            <a:off x="1" y="3860800"/>
            <a:ext cx="6334124" cy="2320379"/>
          </a:xfrm>
          <a:prstGeom prst="rect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pic>
        <p:nvPicPr>
          <p:cNvPr id="172" name="图片 17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5522" r="15522"/>
          <a:stretch>
            <a:fillRect/>
          </a:stretch>
        </p:blipFill>
        <p:spPr bwMode="auto">
          <a:xfrm>
            <a:off x="3843152" y="1240094"/>
            <a:ext cx="2252848" cy="4083886"/>
          </a:xfrm>
          <a:custGeom>
            <a:avLst/>
            <a:gdLst>
              <a:gd name="connsiteX0" fmla="*/ 124196 w 2252848"/>
              <a:gd name="connsiteY0" fmla="*/ 1853676 h 4083886"/>
              <a:gd name="connsiteX1" fmla="*/ 124196 w 2252848"/>
              <a:gd name="connsiteY1" fmla="*/ 2230212 h 4083886"/>
              <a:gd name="connsiteX2" fmla="*/ 0 w 2252848"/>
              <a:gd name="connsiteY2" fmla="*/ 2041944 h 4083886"/>
              <a:gd name="connsiteX3" fmla="*/ 1191127 w 2252848"/>
              <a:gd name="connsiteY3" fmla="*/ 0 h 4083886"/>
              <a:gd name="connsiteX4" fmla="*/ 2252848 w 2252848"/>
              <a:gd name="connsiteY4" fmla="*/ 1061721 h 4083886"/>
              <a:gd name="connsiteX5" fmla="*/ 2252847 w 2252848"/>
              <a:gd name="connsiteY5" fmla="*/ 3022166 h 4083886"/>
              <a:gd name="connsiteX6" fmla="*/ 1299681 w 2252848"/>
              <a:gd name="connsiteY6" fmla="*/ 4078406 h 4083886"/>
              <a:gd name="connsiteX7" fmla="*/ 1191145 w 2252848"/>
              <a:gd name="connsiteY7" fmla="*/ 4083886 h 4083886"/>
              <a:gd name="connsiteX8" fmla="*/ 1191127 w 2252848"/>
              <a:gd name="connsiteY8" fmla="*/ 4083886 h 4083886"/>
              <a:gd name="connsiteX9" fmla="*/ 129406 w 2252848"/>
              <a:gd name="connsiteY9" fmla="*/ 3022165 h 4083886"/>
              <a:gd name="connsiteX10" fmla="*/ 129406 w 2252848"/>
              <a:gd name="connsiteY10" fmla="*/ 1061721 h 4083886"/>
              <a:gd name="connsiteX11" fmla="*/ 1191127 w 2252848"/>
              <a:gd name="connsiteY11" fmla="*/ 0 h 4083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52848" h="4083886">
                <a:moveTo>
                  <a:pt x="124196" y="1853676"/>
                </a:moveTo>
                <a:lnTo>
                  <a:pt x="124196" y="2230212"/>
                </a:lnTo>
                <a:lnTo>
                  <a:pt x="0" y="2041944"/>
                </a:lnTo>
                <a:close/>
                <a:moveTo>
                  <a:pt x="1191127" y="0"/>
                </a:moveTo>
                <a:cubicBezTo>
                  <a:pt x="1777499" y="0"/>
                  <a:pt x="2252848" y="475349"/>
                  <a:pt x="2252848" y="1061721"/>
                </a:cubicBezTo>
                <a:cubicBezTo>
                  <a:pt x="2252848" y="1715203"/>
                  <a:pt x="2252847" y="2368684"/>
                  <a:pt x="2252847" y="3022166"/>
                </a:cubicBezTo>
                <a:cubicBezTo>
                  <a:pt x="2252847" y="3571890"/>
                  <a:pt x="1835060" y="4024035"/>
                  <a:pt x="1299681" y="4078406"/>
                </a:cubicBezTo>
                <a:lnTo>
                  <a:pt x="1191145" y="4083886"/>
                </a:lnTo>
                <a:lnTo>
                  <a:pt x="1191127" y="4083886"/>
                </a:lnTo>
                <a:cubicBezTo>
                  <a:pt x="604755" y="4083886"/>
                  <a:pt x="129406" y="3608537"/>
                  <a:pt x="129406" y="3022165"/>
                </a:cubicBezTo>
                <a:lnTo>
                  <a:pt x="129406" y="1061721"/>
                </a:lnTo>
                <a:cubicBezTo>
                  <a:pt x="129406" y="475349"/>
                  <a:pt x="604755" y="0"/>
                  <a:pt x="1191127" y="0"/>
                </a:cubicBezTo>
                <a:close/>
              </a:path>
            </a:pathLst>
          </a:custGeom>
          <a:noFill/>
          <a:effectLst>
            <a:innerShdw blurRad="381000">
              <a:srgbClr val="D56F1F">
                <a:alpha val="20000"/>
              </a:srgbClr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8" name="组合 77"/>
          <p:cNvGrpSpPr/>
          <p:nvPr/>
        </p:nvGrpSpPr>
        <p:grpSpPr>
          <a:xfrm>
            <a:off x="695325" y="1748039"/>
            <a:ext cx="2906746" cy="1694243"/>
            <a:chOff x="695325" y="4212738"/>
            <a:chExt cx="2906746" cy="1694243"/>
          </a:xfrm>
        </p:grpSpPr>
        <p:sp>
          <p:nvSpPr>
            <p:cNvPr id="79" name="文本框 78"/>
            <p:cNvSpPr txBox="1"/>
            <p:nvPr/>
          </p:nvSpPr>
          <p:spPr>
            <a:xfrm>
              <a:off x="695325" y="4212738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80" name="组合 79"/>
            <p:cNvGrpSpPr/>
            <p:nvPr/>
          </p:nvGrpSpPr>
          <p:grpSpPr>
            <a:xfrm>
              <a:off x="695325" y="4654140"/>
              <a:ext cx="2906746" cy="589915"/>
              <a:chOff x="945037" y="2237101"/>
              <a:chExt cx="2906746" cy="589915"/>
            </a:xfrm>
          </p:grpSpPr>
          <p:sp>
            <p:nvSpPr>
              <p:cNvPr id="86" name="文本框 85"/>
              <p:cNvSpPr txBox="1"/>
              <p:nvPr/>
            </p:nvSpPr>
            <p:spPr>
              <a:xfrm>
                <a:off x="1177912" y="2237101"/>
                <a:ext cx="2673871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87" name="组合 86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88" name="椭圆 87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89" name="椭圆 88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81" name="组合 80"/>
            <p:cNvGrpSpPr/>
            <p:nvPr/>
          </p:nvGrpSpPr>
          <p:grpSpPr>
            <a:xfrm>
              <a:off x="695325" y="5317066"/>
              <a:ext cx="2906746" cy="589915"/>
              <a:chOff x="945037" y="1872292"/>
              <a:chExt cx="2906746" cy="589915"/>
            </a:xfrm>
          </p:grpSpPr>
          <p:sp>
            <p:nvSpPr>
              <p:cNvPr id="82" name="文本框 81"/>
              <p:cNvSpPr txBox="1"/>
              <p:nvPr/>
            </p:nvSpPr>
            <p:spPr>
              <a:xfrm>
                <a:off x="1177912" y="1872292"/>
                <a:ext cx="2673871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83" name="组合 82"/>
              <p:cNvGrpSpPr/>
              <p:nvPr/>
            </p:nvGrpSpPr>
            <p:grpSpPr>
              <a:xfrm>
                <a:off x="945037" y="1967661"/>
                <a:ext cx="161925" cy="161925"/>
                <a:chOff x="8645525" y="-1215709"/>
                <a:chExt cx="161925" cy="161925"/>
              </a:xfrm>
            </p:grpSpPr>
            <p:sp>
              <p:nvSpPr>
                <p:cNvPr id="84" name="椭圆 83"/>
                <p:cNvSpPr/>
                <p:nvPr/>
              </p:nvSpPr>
              <p:spPr>
                <a:xfrm>
                  <a:off x="8645525" y="-1215709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85" name="椭圆 84"/>
                <p:cNvSpPr/>
                <p:nvPr/>
              </p:nvSpPr>
              <p:spPr>
                <a:xfrm>
                  <a:off x="8688004" y="-1173230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</p:grpSp>
      <p:grpSp>
        <p:nvGrpSpPr>
          <p:cNvPr id="117" name="组合 116"/>
          <p:cNvGrpSpPr/>
          <p:nvPr/>
        </p:nvGrpSpPr>
        <p:grpSpPr>
          <a:xfrm>
            <a:off x="695325" y="4198146"/>
            <a:ext cx="3286124" cy="1326110"/>
            <a:chOff x="968804" y="5325055"/>
            <a:chExt cx="3286124" cy="1326110"/>
          </a:xfrm>
        </p:grpSpPr>
        <p:sp>
          <p:nvSpPr>
            <p:cNvPr id="123" name="文本框 122"/>
            <p:cNvSpPr txBox="1"/>
            <p:nvPr/>
          </p:nvSpPr>
          <p:spPr>
            <a:xfrm>
              <a:off x="968804" y="5325055"/>
              <a:ext cx="279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此處為需要強調的小標題</a:t>
              </a:r>
              <a:endPara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34" name="文本框 133"/>
            <p:cNvSpPr txBox="1"/>
            <p:nvPr/>
          </p:nvSpPr>
          <p:spPr>
            <a:xfrm>
              <a:off x="973027" y="5766610"/>
              <a:ext cx="3281901" cy="8845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tx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請於此處輸入一些關於本部分內容的具體正文方案。請於此處輸入一些關於本部分內容的具體正文方案。</a:t>
              </a:r>
              <a:endPara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8740165" y="2026482"/>
            <a:ext cx="2752286" cy="1694243"/>
            <a:chOff x="695325" y="4212738"/>
            <a:chExt cx="2752286" cy="1694243"/>
          </a:xfrm>
        </p:grpSpPr>
        <p:sp>
          <p:nvSpPr>
            <p:cNvPr id="91" name="文本框 90"/>
            <p:cNvSpPr txBox="1"/>
            <p:nvPr/>
          </p:nvSpPr>
          <p:spPr>
            <a:xfrm>
              <a:off x="695325" y="4212738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92" name="组合 91"/>
            <p:cNvGrpSpPr/>
            <p:nvPr/>
          </p:nvGrpSpPr>
          <p:grpSpPr>
            <a:xfrm>
              <a:off x="695325" y="4654140"/>
              <a:ext cx="2752286" cy="589915"/>
              <a:chOff x="945037" y="2237101"/>
              <a:chExt cx="2752286" cy="589915"/>
            </a:xfrm>
          </p:grpSpPr>
          <p:sp>
            <p:nvSpPr>
              <p:cNvPr id="98" name="文本框 97"/>
              <p:cNvSpPr txBox="1"/>
              <p:nvPr/>
            </p:nvSpPr>
            <p:spPr>
              <a:xfrm>
                <a:off x="1177912" y="2237101"/>
                <a:ext cx="2519411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99" name="组合 98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100" name="椭圆 99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101" name="椭圆 100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93" name="组合 92"/>
            <p:cNvGrpSpPr/>
            <p:nvPr/>
          </p:nvGrpSpPr>
          <p:grpSpPr>
            <a:xfrm>
              <a:off x="695325" y="5317066"/>
              <a:ext cx="2752286" cy="589915"/>
              <a:chOff x="945037" y="1872292"/>
              <a:chExt cx="2752286" cy="589915"/>
            </a:xfrm>
          </p:grpSpPr>
          <p:sp>
            <p:nvSpPr>
              <p:cNvPr id="94" name="文本框 93"/>
              <p:cNvSpPr txBox="1"/>
              <p:nvPr/>
            </p:nvSpPr>
            <p:spPr>
              <a:xfrm>
                <a:off x="1177912" y="1872292"/>
                <a:ext cx="2519411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95" name="组合 94"/>
              <p:cNvGrpSpPr/>
              <p:nvPr/>
            </p:nvGrpSpPr>
            <p:grpSpPr>
              <a:xfrm>
                <a:off x="945037" y="1967661"/>
                <a:ext cx="161925" cy="161925"/>
                <a:chOff x="8645525" y="-1215709"/>
                <a:chExt cx="161925" cy="161925"/>
              </a:xfrm>
            </p:grpSpPr>
            <p:sp>
              <p:nvSpPr>
                <p:cNvPr id="96" name="椭圆 95"/>
                <p:cNvSpPr/>
                <p:nvPr/>
              </p:nvSpPr>
              <p:spPr>
                <a:xfrm>
                  <a:off x="8645525" y="-1215709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97" name="椭圆 96"/>
                <p:cNvSpPr/>
                <p:nvPr/>
              </p:nvSpPr>
              <p:spPr>
                <a:xfrm>
                  <a:off x="8688004" y="-1173230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</p:grpSp>
      <p:grpSp>
        <p:nvGrpSpPr>
          <p:cNvPr id="102" name="组合 101"/>
          <p:cNvGrpSpPr/>
          <p:nvPr/>
        </p:nvGrpSpPr>
        <p:grpSpPr>
          <a:xfrm>
            <a:off x="8740165" y="4110545"/>
            <a:ext cx="2752286" cy="1694243"/>
            <a:chOff x="695325" y="4212738"/>
            <a:chExt cx="2752286" cy="1694243"/>
          </a:xfrm>
        </p:grpSpPr>
        <p:sp>
          <p:nvSpPr>
            <p:cNvPr id="103" name="文本框 102"/>
            <p:cNvSpPr txBox="1"/>
            <p:nvPr/>
          </p:nvSpPr>
          <p:spPr>
            <a:xfrm>
              <a:off x="695325" y="4212738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104" name="组合 103"/>
            <p:cNvGrpSpPr/>
            <p:nvPr/>
          </p:nvGrpSpPr>
          <p:grpSpPr>
            <a:xfrm>
              <a:off x="695325" y="4654140"/>
              <a:ext cx="2752286" cy="589915"/>
              <a:chOff x="945037" y="2237101"/>
              <a:chExt cx="2752286" cy="589915"/>
            </a:xfrm>
          </p:grpSpPr>
          <p:sp>
            <p:nvSpPr>
              <p:cNvPr id="110" name="文本框 109"/>
              <p:cNvSpPr txBox="1"/>
              <p:nvPr/>
            </p:nvSpPr>
            <p:spPr>
              <a:xfrm>
                <a:off x="1177912" y="2237101"/>
                <a:ext cx="2519411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111" name="组合 110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112" name="椭圆 111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113" name="椭圆 112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105" name="组合 104"/>
            <p:cNvGrpSpPr/>
            <p:nvPr/>
          </p:nvGrpSpPr>
          <p:grpSpPr>
            <a:xfrm>
              <a:off x="695325" y="5317066"/>
              <a:ext cx="2752286" cy="589915"/>
              <a:chOff x="945037" y="1872292"/>
              <a:chExt cx="2752286" cy="589915"/>
            </a:xfrm>
          </p:grpSpPr>
          <p:sp>
            <p:nvSpPr>
              <p:cNvPr id="106" name="文本框 105"/>
              <p:cNvSpPr txBox="1"/>
              <p:nvPr/>
            </p:nvSpPr>
            <p:spPr>
              <a:xfrm>
                <a:off x="1177912" y="1872292"/>
                <a:ext cx="2519411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107" name="组合 106"/>
              <p:cNvGrpSpPr/>
              <p:nvPr/>
            </p:nvGrpSpPr>
            <p:grpSpPr>
              <a:xfrm>
                <a:off x="945037" y="1967661"/>
                <a:ext cx="161925" cy="161925"/>
                <a:chOff x="8645525" y="-1215709"/>
                <a:chExt cx="161925" cy="161925"/>
              </a:xfrm>
            </p:grpSpPr>
            <p:sp>
              <p:nvSpPr>
                <p:cNvPr id="108" name="椭圆 107"/>
                <p:cNvSpPr/>
                <p:nvPr/>
              </p:nvSpPr>
              <p:spPr>
                <a:xfrm>
                  <a:off x="8645525" y="-1215709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109" name="椭圆 108"/>
                <p:cNvSpPr/>
                <p:nvPr/>
              </p:nvSpPr>
              <p:spPr>
                <a:xfrm>
                  <a:off x="8688004" y="-1173230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</p:grpSp>
      <p:pic>
        <p:nvPicPr>
          <p:cNvPr id="173" name="图片 17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15473" r="15473"/>
          <a:stretch>
            <a:fillRect/>
          </a:stretch>
        </p:blipFill>
        <p:spPr bwMode="auto">
          <a:xfrm>
            <a:off x="6096000" y="2478916"/>
            <a:ext cx="2247638" cy="4068646"/>
          </a:xfrm>
          <a:custGeom>
            <a:avLst/>
            <a:gdLst>
              <a:gd name="connsiteX0" fmla="*/ 2123442 w 2247638"/>
              <a:gd name="connsiteY0" fmla="*/ 1846055 h 4068646"/>
              <a:gd name="connsiteX1" fmla="*/ 2247638 w 2247638"/>
              <a:gd name="connsiteY1" fmla="*/ 2034323 h 4068646"/>
              <a:gd name="connsiteX2" fmla="*/ 2123442 w 2247638"/>
              <a:gd name="connsiteY2" fmla="*/ 2222591 h 4068646"/>
              <a:gd name="connsiteX3" fmla="*/ 1061721 w 2247638"/>
              <a:gd name="connsiteY3" fmla="*/ 0 h 4068646"/>
              <a:gd name="connsiteX4" fmla="*/ 2123442 w 2247638"/>
              <a:gd name="connsiteY4" fmla="*/ 1061721 h 4068646"/>
              <a:gd name="connsiteX5" fmla="*/ 2123441 w 2247638"/>
              <a:gd name="connsiteY5" fmla="*/ 3022166 h 4068646"/>
              <a:gd name="connsiteX6" fmla="*/ 1275694 w 2247638"/>
              <a:gd name="connsiteY6" fmla="*/ 4062317 h 4068646"/>
              <a:gd name="connsiteX7" fmla="*/ 1212907 w 2247638"/>
              <a:gd name="connsiteY7" fmla="*/ 4068646 h 4068646"/>
              <a:gd name="connsiteX8" fmla="*/ 910544 w 2247638"/>
              <a:gd name="connsiteY8" fmla="*/ 4068646 h 4068646"/>
              <a:gd name="connsiteX9" fmla="*/ 847748 w 2247638"/>
              <a:gd name="connsiteY9" fmla="*/ 4062316 h 4068646"/>
              <a:gd name="connsiteX10" fmla="*/ 0 w 2247638"/>
              <a:gd name="connsiteY10" fmla="*/ 3022165 h 4068646"/>
              <a:gd name="connsiteX11" fmla="*/ 0 w 2247638"/>
              <a:gd name="connsiteY11" fmla="*/ 1061721 h 4068646"/>
              <a:gd name="connsiteX12" fmla="*/ 1061721 w 2247638"/>
              <a:gd name="connsiteY12" fmla="*/ 0 h 40686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247638" h="4068646">
                <a:moveTo>
                  <a:pt x="2123442" y="1846055"/>
                </a:moveTo>
                <a:lnTo>
                  <a:pt x="2247638" y="2034323"/>
                </a:lnTo>
                <a:lnTo>
                  <a:pt x="2123442" y="2222591"/>
                </a:lnTo>
                <a:close/>
                <a:moveTo>
                  <a:pt x="1061721" y="0"/>
                </a:moveTo>
                <a:cubicBezTo>
                  <a:pt x="1648093" y="0"/>
                  <a:pt x="2123442" y="475349"/>
                  <a:pt x="2123442" y="1061721"/>
                </a:cubicBezTo>
                <a:cubicBezTo>
                  <a:pt x="2123442" y="1715203"/>
                  <a:pt x="2123441" y="2368684"/>
                  <a:pt x="2123441" y="3022166"/>
                </a:cubicBezTo>
                <a:cubicBezTo>
                  <a:pt x="2123441" y="3535242"/>
                  <a:pt x="1759502" y="3963315"/>
                  <a:pt x="1275694" y="4062317"/>
                </a:cubicBezTo>
                <a:lnTo>
                  <a:pt x="1212907" y="4068646"/>
                </a:lnTo>
                <a:lnTo>
                  <a:pt x="910544" y="4068646"/>
                </a:lnTo>
                <a:lnTo>
                  <a:pt x="847748" y="4062316"/>
                </a:lnTo>
                <a:cubicBezTo>
                  <a:pt x="363939" y="3963314"/>
                  <a:pt x="0" y="3535241"/>
                  <a:pt x="0" y="3022165"/>
                </a:cubicBezTo>
                <a:lnTo>
                  <a:pt x="0" y="1061721"/>
                </a:lnTo>
                <a:cubicBezTo>
                  <a:pt x="0" y="475349"/>
                  <a:pt x="475349" y="0"/>
                  <a:pt x="1061721" y="0"/>
                </a:cubicBezTo>
                <a:close/>
              </a:path>
            </a:pathLst>
          </a:custGeom>
          <a:noFill/>
          <a:effectLst>
            <a:outerShdw blurRad="381000" dist="1270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8" name="组合 57"/>
          <p:cNvGrpSpPr/>
          <p:nvPr/>
        </p:nvGrpSpPr>
        <p:grpSpPr>
          <a:xfrm>
            <a:off x="695325" y="5576478"/>
            <a:ext cx="1274989" cy="307778"/>
            <a:chOff x="3589906" y="3326108"/>
            <a:chExt cx="1274989" cy="307778"/>
          </a:xfrm>
        </p:grpSpPr>
        <p:sp>
          <p:nvSpPr>
            <p:cNvPr id="59" name="矩形: 圆角 58"/>
            <p:cNvSpPr/>
            <p:nvPr/>
          </p:nvSpPr>
          <p:spPr>
            <a:xfrm>
              <a:off x="3589906" y="3326108"/>
              <a:ext cx="1274989" cy="30777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3751831" y="3330869"/>
              <a:ext cx="609600" cy="29464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關鍵字</a:t>
              </a:r>
              <a:endPara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61" name="椭圆 60"/>
            <p:cNvSpPr/>
            <p:nvPr/>
          </p:nvSpPr>
          <p:spPr>
            <a:xfrm>
              <a:off x="4593847" y="3374239"/>
              <a:ext cx="211517" cy="211517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cxnSp>
          <p:nvCxnSpPr>
            <p:cNvPr id="63" name="直接箭头连接符 62"/>
            <p:cNvCxnSpPr/>
            <p:nvPr/>
          </p:nvCxnSpPr>
          <p:spPr>
            <a:xfrm>
              <a:off x="4638373" y="3479997"/>
              <a:ext cx="122464" cy="0"/>
            </a:xfrm>
            <a:prstGeom prst="straightConnector1">
              <a:avLst/>
            </a:prstGeom>
            <a:solidFill>
              <a:schemeClr val="tx1"/>
            </a:solidFill>
            <a:ln w="9525" cap="rnd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  <a:tailEnd type="arrow" w="sm" len="sm"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custDataLst>
      <p:tags r:id="rId10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128" name="任意多边形: 形状 127"/>
          <p:cNvSpPr/>
          <p:nvPr/>
        </p:nvSpPr>
        <p:spPr>
          <a:xfrm>
            <a:off x="0" y="1732620"/>
            <a:ext cx="12192000" cy="2290705"/>
          </a:xfrm>
          <a:custGeom>
            <a:avLst/>
            <a:gdLst>
              <a:gd name="connsiteX0" fmla="*/ 0 w 12192000"/>
              <a:gd name="connsiteY0" fmla="*/ 0 h 2683215"/>
              <a:gd name="connsiteX1" fmla="*/ 12192000 w 12192000"/>
              <a:gd name="connsiteY1" fmla="*/ 0 h 2683215"/>
              <a:gd name="connsiteX2" fmla="*/ 12192000 w 12192000"/>
              <a:gd name="connsiteY2" fmla="*/ 2683215 h 2683215"/>
              <a:gd name="connsiteX3" fmla="*/ 0 w 12192000"/>
              <a:gd name="connsiteY3" fmla="*/ 2683215 h 26832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683215">
                <a:moveTo>
                  <a:pt x="0" y="0"/>
                </a:moveTo>
                <a:lnTo>
                  <a:pt x="12192000" y="0"/>
                </a:lnTo>
                <a:lnTo>
                  <a:pt x="12192000" y="2683215"/>
                </a:lnTo>
                <a:lnTo>
                  <a:pt x="0" y="2683215"/>
                </a:ln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694305" y="2133394"/>
            <a:ext cx="5401695" cy="88455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請於此處輸入一些關於本部分內容的具體正文方案。請於此處輸入一些關於本部分內容的具體正文方案。請於此處輸入一些關於本部分內容的具體正文方案。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69" name="矩形: 圆角 68"/>
          <p:cNvSpPr/>
          <p:nvPr/>
        </p:nvSpPr>
        <p:spPr>
          <a:xfrm>
            <a:off x="694305" y="1512399"/>
            <a:ext cx="2296545" cy="430887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1051718" y="1574172"/>
            <a:ext cx="152400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此處為小標題</a:t>
            </a:r>
            <a:endParaRPr lang="zh-CN" altLang="en-US" sz="20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24047" b="24047"/>
          <a:stretch>
            <a:fillRect/>
          </a:stretch>
        </p:blipFill>
        <p:spPr bwMode="auto">
          <a:xfrm>
            <a:off x="694305" y="3566503"/>
            <a:ext cx="2962275" cy="1921987"/>
          </a:xfrm>
          <a:prstGeom prst="roundRect">
            <a:avLst>
              <a:gd name="adj" fmla="val 7416"/>
            </a:avLst>
          </a:prstGeom>
          <a:noFill/>
          <a:effectLst>
            <a:outerShdw blurRad="381000" dist="1016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t="28373" b="28373"/>
          <a:stretch>
            <a:fillRect/>
          </a:stretch>
        </p:blipFill>
        <p:spPr bwMode="auto">
          <a:xfrm>
            <a:off x="4250894" y="3566503"/>
            <a:ext cx="2962275" cy="1921987"/>
          </a:xfrm>
          <a:prstGeom prst="roundRect">
            <a:avLst>
              <a:gd name="adj" fmla="val 6095"/>
            </a:avLst>
          </a:prstGeom>
          <a:noFill/>
          <a:effectLst>
            <a:outerShdw blurRad="381000" dist="1016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t="28373" b="28373"/>
          <a:stretch>
            <a:fillRect/>
          </a:stretch>
        </p:blipFill>
        <p:spPr bwMode="auto">
          <a:xfrm>
            <a:off x="7807483" y="3566503"/>
            <a:ext cx="2962275" cy="1921987"/>
          </a:xfrm>
          <a:prstGeom prst="roundRect">
            <a:avLst>
              <a:gd name="adj" fmla="val 7416"/>
            </a:avLst>
          </a:prstGeom>
          <a:noFill/>
          <a:effectLst>
            <a:outerShdw blurRad="381000" dist="1016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5" name="文本框 114"/>
          <p:cNvSpPr txBox="1"/>
          <p:nvPr/>
        </p:nvSpPr>
        <p:spPr>
          <a:xfrm>
            <a:off x="694305" y="5801333"/>
            <a:ext cx="2962275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4250894" y="5801333"/>
            <a:ext cx="2962275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19" name="文本框 118"/>
          <p:cNvSpPr txBox="1"/>
          <p:nvPr/>
        </p:nvSpPr>
        <p:spPr>
          <a:xfrm>
            <a:off x="7807483" y="5801333"/>
            <a:ext cx="2962275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8" name="矩形 15"/>
          <p:cNvSpPr/>
          <p:nvPr/>
        </p:nvSpPr>
        <p:spPr>
          <a:xfrm>
            <a:off x="6879591" y="2037910"/>
            <a:ext cx="1442255" cy="1079940"/>
          </a:xfrm>
          <a:custGeom>
            <a:avLst/>
            <a:gdLst>
              <a:gd name="connsiteX0" fmla="*/ 108000 w 1442255"/>
              <a:gd name="connsiteY0" fmla="*/ 0 h 867677"/>
              <a:gd name="connsiteX1" fmla="*/ 1334255 w 1442255"/>
              <a:gd name="connsiteY1" fmla="*/ 0 h 867677"/>
              <a:gd name="connsiteX2" fmla="*/ 1442255 w 1442255"/>
              <a:gd name="connsiteY2" fmla="*/ 108000 h 867677"/>
              <a:gd name="connsiteX3" fmla="*/ 1442255 w 1442255"/>
              <a:gd name="connsiteY3" fmla="*/ 759677 h 867677"/>
              <a:gd name="connsiteX4" fmla="*/ 1334255 w 1442255"/>
              <a:gd name="connsiteY4" fmla="*/ 867677 h 867677"/>
              <a:gd name="connsiteX5" fmla="*/ 108000 w 1442255"/>
              <a:gd name="connsiteY5" fmla="*/ 867677 h 867677"/>
              <a:gd name="connsiteX6" fmla="*/ 0 w 1442255"/>
              <a:gd name="connsiteY6" fmla="*/ 759677 h 867677"/>
              <a:gd name="connsiteX7" fmla="*/ 0 w 1442255"/>
              <a:gd name="connsiteY7" fmla="*/ 108000 h 867677"/>
              <a:gd name="connsiteX8" fmla="*/ 108000 w 1442255"/>
              <a:gd name="connsiteY8" fmla="*/ 0 h 86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2255" h="867677">
                <a:moveTo>
                  <a:pt x="108000" y="0"/>
                </a:moveTo>
                <a:lnTo>
                  <a:pt x="1334255" y="0"/>
                </a:lnTo>
                <a:cubicBezTo>
                  <a:pt x="1393871" y="0"/>
                  <a:pt x="1442255" y="48384"/>
                  <a:pt x="1442255" y="108000"/>
                </a:cubicBezTo>
                <a:lnTo>
                  <a:pt x="1442255" y="759677"/>
                </a:lnTo>
                <a:cubicBezTo>
                  <a:pt x="1442255" y="819293"/>
                  <a:pt x="1393871" y="867677"/>
                  <a:pt x="1334255" y="867677"/>
                </a:cubicBezTo>
                <a:lnTo>
                  <a:pt x="108000" y="867677"/>
                </a:lnTo>
                <a:cubicBezTo>
                  <a:pt x="48384" y="867677"/>
                  <a:pt x="0" y="819293"/>
                  <a:pt x="0" y="759677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9" name="矩形 128"/>
          <p:cNvSpPr/>
          <p:nvPr/>
        </p:nvSpPr>
        <p:spPr>
          <a:xfrm>
            <a:off x="8467515" y="2037910"/>
            <a:ext cx="1442255" cy="1079940"/>
          </a:xfrm>
          <a:custGeom>
            <a:avLst/>
            <a:gdLst>
              <a:gd name="connsiteX0" fmla="*/ 108000 w 1442255"/>
              <a:gd name="connsiteY0" fmla="*/ 0 h 867677"/>
              <a:gd name="connsiteX1" fmla="*/ 1334255 w 1442255"/>
              <a:gd name="connsiteY1" fmla="*/ 0 h 867677"/>
              <a:gd name="connsiteX2" fmla="*/ 1442255 w 1442255"/>
              <a:gd name="connsiteY2" fmla="*/ 108000 h 867677"/>
              <a:gd name="connsiteX3" fmla="*/ 1442255 w 1442255"/>
              <a:gd name="connsiteY3" fmla="*/ 759677 h 867677"/>
              <a:gd name="connsiteX4" fmla="*/ 1334255 w 1442255"/>
              <a:gd name="connsiteY4" fmla="*/ 867677 h 867677"/>
              <a:gd name="connsiteX5" fmla="*/ 108000 w 1442255"/>
              <a:gd name="connsiteY5" fmla="*/ 867677 h 867677"/>
              <a:gd name="connsiteX6" fmla="*/ 0 w 1442255"/>
              <a:gd name="connsiteY6" fmla="*/ 759677 h 867677"/>
              <a:gd name="connsiteX7" fmla="*/ 0 w 1442255"/>
              <a:gd name="connsiteY7" fmla="*/ 108000 h 867677"/>
              <a:gd name="connsiteX8" fmla="*/ 108000 w 1442255"/>
              <a:gd name="connsiteY8" fmla="*/ 0 h 86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2255" h="867677">
                <a:moveTo>
                  <a:pt x="108000" y="0"/>
                </a:moveTo>
                <a:lnTo>
                  <a:pt x="1334255" y="0"/>
                </a:lnTo>
                <a:cubicBezTo>
                  <a:pt x="1393871" y="0"/>
                  <a:pt x="1442255" y="48384"/>
                  <a:pt x="1442255" y="108000"/>
                </a:cubicBezTo>
                <a:lnTo>
                  <a:pt x="1442255" y="759677"/>
                </a:lnTo>
                <a:cubicBezTo>
                  <a:pt x="1442255" y="819293"/>
                  <a:pt x="1393871" y="867677"/>
                  <a:pt x="1334255" y="867677"/>
                </a:cubicBezTo>
                <a:lnTo>
                  <a:pt x="108000" y="867677"/>
                </a:lnTo>
                <a:cubicBezTo>
                  <a:pt x="48384" y="867677"/>
                  <a:pt x="0" y="819293"/>
                  <a:pt x="0" y="759677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20" name="矩形 129"/>
          <p:cNvSpPr/>
          <p:nvPr/>
        </p:nvSpPr>
        <p:spPr>
          <a:xfrm>
            <a:off x="10055439" y="2037910"/>
            <a:ext cx="1442255" cy="1079940"/>
          </a:xfrm>
          <a:custGeom>
            <a:avLst/>
            <a:gdLst>
              <a:gd name="connsiteX0" fmla="*/ 108000 w 1442255"/>
              <a:gd name="connsiteY0" fmla="*/ 0 h 867677"/>
              <a:gd name="connsiteX1" fmla="*/ 1334255 w 1442255"/>
              <a:gd name="connsiteY1" fmla="*/ 0 h 867677"/>
              <a:gd name="connsiteX2" fmla="*/ 1442255 w 1442255"/>
              <a:gd name="connsiteY2" fmla="*/ 108000 h 867677"/>
              <a:gd name="connsiteX3" fmla="*/ 1442255 w 1442255"/>
              <a:gd name="connsiteY3" fmla="*/ 759677 h 867677"/>
              <a:gd name="connsiteX4" fmla="*/ 1334255 w 1442255"/>
              <a:gd name="connsiteY4" fmla="*/ 867677 h 867677"/>
              <a:gd name="connsiteX5" fmla="*/ 108000 w 1442255"/>
              <a:gd name="connsiteY5" fmla="*/ 867677 h 867677"/>
              <a:gd name="connsiteX6" fmla="*/ 0 w 1442255"/>
              <a:gd name="connsiteY6" fmla="*/ 759677 h 867677"/>
              <a:gd name="connsiteX7" fmla="*/ 0 w 1442255"/>
              <a:gd name="connsiteY7" fmla="*/ 108000 h 867677"/>
              <a:gd name="connsiteX8" fmla="*/ 108000 w 1442255"/>
              <a:gd name="connsiteY8" fmla="*/ 0 h 867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2255" h="867677">
                <a:moveTo>
                  <a:pt x="108000" y="0"/>
                </a:moveTo>
                <a:lnTo>
                  <a:pt x="1334255" y="0"/>
                </a:lnTo>
                <a:cubicBezTo>
                  <a:pt x="1393871" y="0"/>
                  <a:pt x="1442255" y="48384"/>
                  <a:pt x="1442255" y="108000"/>
                </a:cubicBezTo>
                <a:lnTo>
                  <a:pt x="1442255" y="759677"/>
                </a:lnTo>
                <a:cubicBezTo>
                  <a:pt x="1442255" y="819293"/>
                  <a:pt x="1393871" y="867677"/>
                  <a:pt x="1334255" y="867677"/>
                </a:cubicBezTo>
                <a:lnTo>
                  <a:pt x="108000" y="867677"/>
                </a:lnTo>
                <a:cubicBezTo>
                  <a:pt x="48384" y="867677"/>
                  <a:pt x="0" y="819293"/>
                  <a:pt x="0" y="759677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grpSp>
        <p:nvGrpSpPr>
          <p:cNvPr id="131" name="组合 130"/>
          <p:cNvGrpSpPr/>
          <p:nvPr/>
        </p:nvGrpSpPr>
        <p:grpSpPr>
          <a:xfrm>
            <a:off x="7092716" y="2221057"/>
            <a:ext cx="1016000" cy="713588"/>
            <a:chOff x="1188981" y="3275069"/>
            <a:chExt cx="1016000" cy="713588"/>
          </a:xfrm>
        </p:grpSpPr>
        <p:sp>
          <p:nvSpPr>
            <p:cNvPr id="132" name="文本框 131"/>
            <p:cNvSpPr txBox="1"/>
            <p:nvPr/>
          </p:nvSpPr>
          <p:spPr>
            <a:xfrm>
              <a:off x="1188981" y="3742912"/>
              <a:ext cx="10160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少字關鍵字</a:t>
              </a:r>
              <a:endParaRPr lang="zh-CN" altLang="en-US" sz="16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133" name="文本框 132"/>
            <p:cNvSpPr txBox="1"/>
            <p:nvPr/>
          </p:nvSpPr>
          <p:spPr>
            <a:xfrm>
              <a:off x="1229623" y="3275069"/>
              <a:ext cx="93472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en-US" altLang="zh-CN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9527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135" name="组合 134"/>
          <p:cNvGrpSpPr/>
          <p:nvPr/>
        </p:nvGrpSpPr>
        <p:grpSpPr>
          <a:xfrm>
            <a:off x="8680642" y="2221057"/>
            <a:ext cx="1016000" cy="713588"/>
            <a:chOff x="1188981" y="3275069"/>
            <a:chExt cx="1016000" cy="713588"/>
          </a:xfrm>
        </p:grpSpPr>
        <p:sp>
          <p:nvSpPr>
            <p:cNvPr id="136" name="文本框 135"/>
            <p:cNvSpPr txBox="1"/>
            <p:nvPr/>
          </p:nvSpPr>
          <p:spPr>
            <a:xfrm>
              <a:off x="1188981" y="3742912"/>
              <a:ext cx="10160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少字關鍵字</a:t>
              </a:r>
              <a:endParaRPr lang="zh-CN" altLang="en-US" sz="16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137" name="文本框 136"/>
            <p:cNvSpPr txBox="1"/>
            <p:nvPr/>
          </p:nvSpPr>
          <p:spPr>
            <a:xfrm>
              <a:off x="1346462" y="3275069"/>
              <a:ext cx="70104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en-US" altLang="zh-CN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794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138" name="组合 137"/>
          <p:cNvGrpSpPr/>
          <p:nvPr/>
        </p:nvGrpSpPr>
        <p:grpSpPr>
          <a:xfrm>
            <a:off x="10268564" y="2221057"/>
            <a:ext cx="1016000" cy="713588"/>
            <a:chOff x="1188981" y="3275069"/>
            <a:chExt cx="1016000" cy="713588"/>
          </a:xfrm>
        </p:grpSpPr>
        <p:sp>
          <p:nvSpPr>
            <p:cNvPr id="139" name="文本框 138"/>
            <p:cNvSpPr txBox="1"/>
            <p:nvPr/>
          </p:nvSpPr>
          <p:spPr>
            <a:xfrm>
              <a:off x="1188981" y="3742912"/>
              <a:ext cx="10160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少字關鍵字</a:t>
              </a:r>
              <a:endParaRPr lang="zh-CN" altLang="en-US" sz="16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140" name="文本框 139"/>
            <p:cNvSpPr txBox="1"/>
            <p:nvPr/>
          </p:nvSpPr>
          <p:spPr>
            <a:xfrm>
              <a:off x="1229623" y="3275069"/>
              <a:ext cx="93472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en-US" altLang="zh-CN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3865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1027170" y="5224793"/>
            <a:ext cx="2296545" cy="430887"/>
            <a:chOff x="846705" y="1664799"/>
            <a:chExt cx="2296545" cy="430887"/>
          </a:xfrm>
        </p:grpSpPr>
        <p:sp>
          <p:nvSpPr>
            <p:cNvPr id="40" name="矩形: 圆角 39"/>
            <p:cNvSpPr/>
            <p:nvPr/>
          </p:nvSpPr>
          <p:spPr>
            <a:xfrm>
              <a:off x="846705" y="1664799"/>
              <a:ext cx="2296545" cy="43088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tx1"/>
              </a:soli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1204118" y="1739271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4583759" y="5224793"/>
            <a:ext cx="2296545" cy="430887"/>
            <a:chOff x="846705" y="1664799"/>
            <a:chExt cx="2296545" cy="430887"/>
          </a:xfrm>
        </p:grpSpPr>
        <p:sp>
          <p:nvSpPr>
            <p:cNvPr id="43" name="矩形: 圆角 42"/>
            <p:cNvSpPr/>
            <p:nvPr/>
          </p:nvSpPr>
          <p:spPr>
            <a:xfrm>
              <a:off x="846705" y="1664799"/>
              <a:ext cx="2296545" cy="43088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tx1"/>
              </a:soli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1204118" y="1739271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8140348" y="5224793"/>
            <a:ext cx="2296545" cy="430887"/>
            <a:chOff x="846705" y="1664799"/>
            <a:chExt cx="2296545" cy="430887"/>
          </a:xfrm>
        </p:grpSpPr>
        <p:sp>
          <p:nvSpPr>
            <p:cNvPr id="46" name="矩形: 圆角 45"/>
            <p:cNvSpPr/>
            <p:nvPr/>
          </p:nvSpPr>
          <p:spPr>
            <a:xfrm>
              <a:off x="846705" y="1664799"/>
              <a:ext cx="2296545" cy="43088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chemeClr val="tx1"/>
              </a:soli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1204118" y="1739271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</p:spTree>
    <p:custDataLst>
      <p:tags r:id="rId12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组合 3"/>
          <p:cNvGrpSpPr/>
          <p:nvPr/>
        </p:nvGrpSpPr>
        <p:grpSpPr>
          <a:xfrm rot="19977804">
            <a:off x="-812582" y="2377811"/>
            <a:ext cx="16277781" cy="5022448"/>
            <a:chOff x="-12552685" y="-8865145"/>
            <a:chExt cx="20226334" cy="6240759"/>
          </a:xfrm>
        </p:grpSpPr>
        <p:pic>
          <p:nvPicPr>
            <p:cNvPr id="2" name="Picture 2" descr="查看图片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29" t="58820" r="11544" b="16429"/>
            <a:stretch>
              <a:fillRect/>
            </a:stretch>
          </p:blipFill>
          <p:spPr bwMode="auto">
            <a:xfrm>
              <a:off x="2015806" y="-8865145"/>
              <a:ext cx="3467088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查看图片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13" b="7813"/>
            <a:stretch>
              <a:fillRect/>
            </a:stretch>
          </p:blipFill>
          <p:spPr bwMode="auto">
            <a:xfrm>
              <a:off x="-8905523" y="-8865145"/>
              <a:ext cx="3467089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查看图片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3" t="-481" r="183" b="20788"/>
            <a:stretch>
              <a:fillRect/>
            </a:stretch>
          </p:blipFill>
          <p:spPr bwMode="auto">
            <a:xfrm>
              <a:off x="-5265080" y="-8865145"/>
              <a:ext cx="3467088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查看图片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50" t="33474" r="-16" b="33838"/>
            <a:stretch>
              <a:fillRect/>
            </a:stretch>
          </p:blipFill>
          <p:spPr bwMode="auto">
            <a:xfrm>
              <a:off x="-1624637" y="-8865145"/>
              <a:ext cx="3467088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查看图片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712" b="24764"/>
            <a:stretch>
              <a:fillRect/>
            </a:stretch>
          </p:blipFill>
          <p:spPr bwMode="auto">
            <a:xfrm>
              <a:off x="-6714766" y="-6719884"/>
              <a:ext cx="3467088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查看图片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13" b="7813"/>
            <a:stretch>
              <a:fillRect/>
            </a:stretch>
          </p:blipFill>
          <p:spPr bwMode="auto">
            <a:xfrm>
              <a:off x="-3074324" y="-6719884"/>
              <a:ext cx="3467088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8" name="Picture 14" descr="查看图片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812" b="7812"/>
            <a:stretch>
              <a:fillRect/>
            </a:stretch>
          </p:blipFill>
          <p:spPr bwMode="auto">
            <a:xfrm>
              <a:off x="566119" y="-6719884"/>
              <a:ext cx="3467088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0" name="Picture 16" descr="查看图片"/>
            <p:cNvPicPr>
              <a:picLocks noChangeAspect="1" noChangeArrowheads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rightnessContrast bright="-20000" contrast="2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71" b="17171"/>
            <a:stretch>
              <a:fillRect/>
            </a:stretch>
          </p:blipFill>
          <p:spPr bwMode="auto">
            <a:xfrm>
              <a:off x="-8448310" y="-4574623"/>
              <a:ext cx="3467088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查看图片"/>
            <p:cNvPicPr>
              <a:picLocks noChangeAspect="1" noChangeArrowheads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colorTemperature colorTemp="11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4807868" y="-4574623"/>
              <a:ext cx="3467088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 descr="查看图片"/>
            <p:cNvPicPr>
              <a:picLocks noChangeAspect="1" noChangeArrowheads="1"/>
            </p:cNvPicPr>
            <p:nvPr/>
          </p:nvPicPr>
          <p:blipFill rotWithShape="1">
            <a:blip r:embed="rId19">
              <a:extLst>
                <a:ext uri="{BEBA8EAE-BF5A-486C-A8C5-ECC9F3942E4B}">
                  <a14:imgProps xmlns:a14="http://schemas.microsoft.com/office/drawing/2010/main">
                    <a14:imgLayer r:embed="rId20">
                      <a14:imgEffect>
                        <a14:colorTemperature colorTemp="11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29" b="14505"/>
            <a:stretch>
              <a:fillRect/>
            </a:stretch>
          </p:blipFill>
          <p:spPr bwMode="auto">
            <a:xfrm>
              <a:off x="-1167425" y="-4574623"/>
              <a:ext cx="3467088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6" name="Picture 22" descr="查看图片"/>
            <p:cNvPicPr>
              <a:picLocks noChangeAspect="1" noChangeArrowheads="1"/>
            </p:cNvPicPr>
            <p:nvPr/>
          </p:nvPicPr>
          <p:blipFill rotWithShape="1"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75" b="21875"/>
            <a:stretch>
              <a:fillRect/>
            </a:stretch>
          </p:blipFill>
          <p:spPr bwMode="auto">
            <a:xfrm>
              <a:off x="2473017" y="-4574623"/>
              <a:ext cx="3467088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6" descr="查看图片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3" t="-481" r="183" b="20788"/>
            <a:stretch>
              <a:fillRect/>
            </a:stretch>
          </p:blipFill>
          <p:spPr bwMode="auto">
            <a:xfrm flipH="1">
              <a:off x="4206561" y="-6719884"/>
              <a:ext cx="3467088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8" descr="查看图片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850" t="33474" r="-16" b="33838"/>
            <a:stretch>
              <a:fillRect/>
            </a:stretch>
          </p:blipFill>
          <p:spPr bwMode="auto">
            <a:xfrm flipH="1">
              <a:off x="-10355209" y="-6719884"/>
              <a:ext cx="3467088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2" descr="查看图片"/>
            <p:cNvPicPr>
              <a:picLocks noChangeAspect="1" noChangeArrowheads="1"/>
            </p:cNvPicPr>
            <p:nvPr/>
          </p:nvPicPr>
          <p:blipFill rotWithShape="1">
            <a:blip r:embed="rId21">
              <a:extLst>
                <a:ext uri="{BEBA8EAE-BF5A-486C-A8C5-ECC9F3942E4B}">
                  <a14:imgProps xmlns:a14="http://schemas.microsoft.com/office/drawing/2010/main">
                    <a14:imgLayer r:embed="rId2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875" b="21875"/>
            <a:stretch>
              <a:fillRect/>
            </a:stretch>
          </p:blipFill>
          <p:spPr bwMode="auto">
            <a:xfrm rot="23617">
              <a:off x="-12552685" y="-8865145"/>
              <a:ext cx="3467087" cy="19502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矩形 4"/>
          <p:cNvSpPr/>
          <p:nvPr/>
        </p:nvSpPr>
        <p:spPr>
          <a:xfrm>
            <a:off x="4653198" y="0"/>
            <a:ext cx="7538802" cy="439503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53000">
                <a:schemeClr val="tx1">
                  <a:alpha val="0"/>
                </a:schemeClr>
              </a:gs>
            </a:gsLst>
            <a:lin ang="8100000" scaled="1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3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25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pic>
        <p:nvPicPr>
          <p:cNvPr id="9" name="Picture 32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324" y="4562946"/>
            <a:ext cx="12175353" cy="2295054"/>
          </a:xfrm>
          <a:prstGeom prst="rect">
            <a:avLst/>
          </a:prstGeom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40" name="文本框 39"/>
          <p:cNvSpPr txBox="1"/>
          <p:nvPr/>
        </p:nvSpPr>
        <p:spPr>
          <a:xfrm>
            <a:off x="694305" y="1521020"/>
            <a:ext cx="3958893" cy="88455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這是一頁多圖片展示頁，您可以在這一頁展示一系列相關圖片。請在這裏輸入這些圖片的一些說明性文案內容。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3" name="矩形 47"/>
          <p:cNvSpPr/>
          <p:nvPr/>
        </p:nvSpPr>
        <p:spPr>
          <a:xfrm>
            <a:off x="-192845" y="2696228"/>
            <a:ext cx="4775958" cy="1687138"/>
          </a:xfrm>
          <a:custGeom>
            <a:avLst/>
            <a:gdLst>
              <a:gd name="connsiteX0" fmla="*/ 108000 w 4775958"/>
              <a:gd name="connsiteY0" fmla="*/ 0 h 1687138"/>
              <a:gd name="connsiteX1" fmla="*/ 4667958 w 4775958"/>
              <a:gd name="connsiteY1" fmla="*/ 0 h 1687138"/>
              <a:gd name="connsiteX2" fmla="*/ 4775958 w 4775958"/>
              <a:gd name="connsiteY2" fmla="*/ 108000 h 1687138"/>
              <a:gd name="connsiteX3" fmla="*/ 4775958 w 4775958"/>
              <a:gd name="connsiteY3" fmla="*/ 1579138 h 1687138"/>
              <a:gd name="connsiteX4" fmla="*/ 4667958 w 4775958"/>
              <a:gd name="connsiteY4" fmla="*/ 1687138 h 1687138"/>
              <a:gd name="connsiteX5" fmla="*/ 108000 w 4775958"/>
              <a:gd name="connsiteY5" fmla="*/ 1687138 h 1687138"/>
              <a:gd name="connsiteX6" fmla="*/ 0 w 4775958"/>
              <a:gd name="connsiteY6" fmla="*/ 1579138 h 1687138"/>
              <a:gd name="connsiteX7" fmla="*/ 0 w 4775958"/>
              <a:gd name="connsiteY7" fmla="*/ 108000 h 1687138"/>
              <a:gd name="connsiteX8" fmla="*/ 108000 w 4775958"/>
              <a:gd name="connsiteY8" fmla="*/ 0 h 1687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775958" h="1687138">
                <a:moveTo>
                  <a:pt x="108000" y="0"/>
                </a:moveTo>
                <a:lnTo>
                  <a:pt x="4667958" y="0"/>
                </a:lnTo>
                <a:cubicBezTo>
                  <a:pt x="4727574" y="0"/>
                  <a:pt x="4775958" y="48384"/>
                  <a:pt x="4775958" y="108000"/>
                </a:cubicBezTo>
                <a:lnTo>
                  <a:pt x="4775958" y="1579138"/>
                </a:lnTo>
                <a:cubicBezTo>
                  <a:pt x="4775958" y="1638754"/>
                  <a:pt x="4727574" y="1687138"/>
                  <a:pt x="4667958" y="1687138"/>
                </a:cubicBezTo>
                <a:lnTo>
                  <a:pt x="108000" y="1687138"/>
                </a:lnTo>
                <a:cubicBezTo>
                  <a:pt x="48384" y="1687138"/>
                  <a:pt x="0" y="1638754"/>
                  <a:pt x="0" y="1579138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44" name="任意多边形: 形状 43"/>
          <p:cNvSpPr/>
          <p:nvPr/>
        </p:nvSpPr>
        <p:spPr>
          <a:xfrm flipH="1">
            <a:off x="0" y="2697728"/>
            <a:ext cx="4666159" cy="70680"/>
          </a:xfrm>
          <a:custGeom>
            <a:avLst/>
            <a:gdLst>
              <a:gd name="connsiteX0" fmla="*/ 0 w 4666159"/>
              <a:gd name="connsiteY0" fmla="*/ 35339 h 70680"/>
              <a:gd name="connsiteX1" fmla="*/ 0 w 4666159"/>
              <a:gd name="connsiteY1" fmla="*/ 35340 h 70680"/>
              <a:gd name="connsiteX2" fmla="*/ 0 w 4666159"/>
              <a:gd name="connsiteY2" fmla="*/ 35340 h 70680"/>
              <a:gd name="connsiteX3" fmla="*/ 4666159 w 4666159"/>
              <a:gd name="connsiteY3" fmla="*/ 0 h 70680"/>
              <a:gd name="connsiteX4" fmla="*/ 35340 w 4666159"/>
              <a:gd name="connsiteY4" fmla="*/ 0 h 70680"/>
              <a:gd name="connsiteX5" fmla="*/ 10351 w 4666159"/>
              <a:gd name="connsiteY5" fmla="*/ 10351 h 70680"/>
              <a:gd name="connsiteX6" fmla="*/ 0 w 4666159"/>
              <a:gd name="connsiteY6" fmla="*/ 35340 h 70680"/>
              <a:gd name="connsiteX7" fmla="*/ 10351 w 4666159"/>
              <a:gd name="connsiteY7" fmla="*/ 60328 h 70680"/>
              <a:gd name="connsiteX8" fmla="*/ 35340 w 4666159"/>
              <a:gd name="connsiteY8" fmla="*/ 70679 h 70680"/>
              <a:gd name="connsiteX9" fmla="*/ 4666159 w 4666159"/>
              <a:gd name="connsiteY9" fmla="*/ 70680 h 706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666159" h="70680">
                <a:moveTo>
                  <a:pt x="0" y="35339"/>
                </a:moveTo>
                <a:lnTo>
                  <a:pt x="0" y="35340"/>
                </a:lnTo>
                <a:lnTo>
                  <a:pt x="0" y="35340"/>
                </a:lnTo>
                <a:close/>
                <a:moveTo>
                  <a:pt x="4666159" y="0"/>
                </a:moveTo>
                <a:lnTo>
                  <a:pt x="35340" y="0"/>
                </a:lnTo>
                <a:cubicBezTo>
                  <a:pt x="25581" y="0"/>
                  <a:pt x="16746" y="3956"/>
                  <a:pt x="10351" y="10351"/>
                </a:cubicBezTo>
                <a:lnTo>
                  <a:pt x="0" y="35340"/>
                </a:lnTo>
                <a:lnTo>
                  <a:pt x="10351" y="60328"/>
                </a:lnTo>
                <a:cubicBezTo>
                  <a:pt x="16746" y="66724"/>
                  <a:pt x="25581" y="70679"/>
                  <a:pt x="35340" y="70679"/>
                </a:cubicBezTo>
                <a:lnTo>
                  <a:pt x="4666159" y="70680"/>
                </a:ln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49" name="椭圆 48"/>
          <p:cNvSpPr/>
          <p:nvPr/>
        </p:nvSpPr>
        <p:spPr>
          <a:xfrm>
            <a:off x="868382" y="3052783"/>
            <a:ext cx="627673" cy="627673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grpSp>
        <p:nvGrpSpPr>
          <p:cNvPr id="51" name="图形 30"/>
          <p:cNvGrpSpPr/>
          <p:nvPr/>
        </p:nvGrpSpPr>
        <p:grpSpPr>
          <a:xfrm>
            <a:off x="990467" y="3174868"/>
            <a:ext cx="383502" cy="383502"/>
            <a:chOff x="9034528" y="2261939"/>
            <a:chExt cx="987386" cy="987386"/>
          </a:xfrm>
        </p:grpSpPr>
        <p:sp>
          <p:nvSpPr>
            <p:cNvPr id="66" name="任意多边形: 形状 65"/>
            <p:cNvSpPr/>
            <p:nvPr/>
          </p:nvSpPr>
          <p:spPr>
            <a:xfrm>
              <a:off x="9235090" y="2462501"/>
              <a:ext cx="215990" cy="215990"/>
            </a:xfrm>
            <a:custGeom>
              <a:avLst/>
              <a:gdLst>
                <a:gd name="connsiteX0" fmla="*/ 107995 w 215990"/>
                <a:gd name="connsiteY0" fmla="*/ 215991 h 215990"/>
                <a:gd name="connsiteX1" fmla="*/ 215991 w 215990"/>
                <a:gd name="connsiteY1" fmla="*/ 107995 h 215990"/>
                <a:gd name="connsiteX2" fmla="*/ 107995 w 215990"/>
                <a:gd name="connsiteY2" fmla="*/ 0 h 215990"/>
                <a:gd name="connsiteX3" fmla="*/ 0 w 215990"/>
                <a:gd name="connsiteY3" fmla="*/ 107995 h 215990"/>
                <a:gd name="connsiteX4" fmla="*/ 107995 w 215990"/>
                <a:gd name="connsiteY4" fmla="*/ 215991 h 215990"/>
                <a:gd name="connsiteX5" fmla="*/ 107995 w 215990"/>
                <a:gd name="connsiteY5" fmla="*/ 30856 h 215990"/>
                <a:gd name="connsiteX6" fmla="*/ 185135 w 215990"/>
                <a:gd name="connsiteY6" fmla="*/ 107995 h 215990"/>
                <a:gd name="connsiteX7" fmla="*/ 107995 w 215990"/>
                <a:gd name="connsiteY7" fmla="*/ 185135 h 215990"/>
                <a:gd name="connsiteX8" fmla="*/ 30856 w 215990"/>
                <a:gd name="connsiteY8" fmla="*/ 107995 h 215990"/>
                <a:gd name="connsiteX9" fmla="*/ 107995 w 215990"/>
                <a:gd name="connsiteY9" fmla="*/ 30856 h 215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15990" h="215990">
                  <a:moveTo>
                    <a:pt x="107995" y="215991"/>
                  </a:moveTo>
                  <a:cubicBezTo>
                    <a:pt x="167547" y="215991"/>
                    <a:pt x="215991" y="167547"/>
                    <a:pt x="215991" y="107995"/>
                  </a:cubicBezTo>
                  <a:cubicBezTo>
                    <a:pt x="215991" y="48444"/>
                    <a:pt x="167547" y="0"/>
                    <a:pt x="107995" y="0"/>
                  </a:cubicBezTo>
                  <a:cubicBezTo>
                    <a:pt x="48444" y="0"/>
                    <a:pt x="0" y="48444"/>
                    <a:pt x="0" y="107995"/>
                  </a:cubicBezTo>
                  <a:cubicBezTo>
                    <a:pt x="0" y="167547"/>
                    <a:pt x="48444" y="215991"/>
                    <a:pt x="107995" y="215991"/>
                  </a:cubicBezTo>
                  <a:close/>
                  <a:moveTo>
                    <a:pt x="107995" y="30856"/>
                  </a:moveTo>
                  <a:cubicBezTo>
                    <a:pt x="150530" y="30856"/>
                    <a:pt x="185135" y="65461"/>
                    <a:pt x="185135" y="107995"/>
                  </a:cubicBezTo>
                  <a:cubicBezTo>
                    <a:pt x="185135" y="150530"/>
                    <a:pt x="150530" y="185135"/>
                    <a:pt x="107995" y="185135"/>
                  </a:cubicBezTo>
                  <a:cubicBezTo>
                    <a:pt x="65461" y="185135"/>
                    <a:pt x="30856" y="150530"/>
                    <a:pt x="30856" y="107995"/>
                  </a:cubicBezTo>
                  <a:cubicBezTo>
                    <a:pt x="30856" y="65461"/>
                    <a:pt x="65461" y="30856"/>
                    <a:pt x="107995" y="308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9142523" y="2369934"/>
              <a:ext cx="401125" cy="401125"/>
            </a:xfrm>
            <a:custGeom>
              <a:avLst/>
              <a:gdLst>
                <a:gd name="connsiteX0" fmla="*/ 17495 w 401125"/>
                <a:gd name="connsiteY0" fmla="*/ 301137 h 401125"/>
                <a:gd name="connsiteX1" fmla="*/ 99988 w 401125"/>
                <a:gd name="connsiteY1" fmla="*/ 383630 h 401125"/>
                <a:gd name="connsiteX2" fmla="*/ 132911 w 401125"/>
                <a:gd name="connsiteY2" fmla="*/ 363867 h 401125"/>
                <a:gd name="connsiteX3" fmla="*/ 142230 w 401125"/>
                <a:gd name="connsiteY3" fmla="*/ 401126 h 401125"/>
                <a:gd name="connsiteX4" fmla="*/ 258896 w 401125"/>
                <a:gd name="connsiteY4" fmla="*/ 401126 h 401125"/>
                <a:gd name="connsiteX5" fmla="*/ 268199 w 401125"/>
                <a:gd name="connsiteY5" fmla="*/ 363852 h 401125"/>
                <a:gd name="connsiteX6" fmla="*/ 301122 w 401125"/>
                <a:gd name="connsiteY6" fmla="*/ 383615 h 401125"/>
                <a:gd name="connsiteX7" fmla="*/ 383615 w 401125"/>
                <a:gd name="connsiteY7" fmla="*/ 301122 h 401125"/>
                <a:gd name="connsiteX8" fmla="*/ 363852 w 401125"/>
                <a:gd name="connsiteY8" fmla="*/ 268199 h 401125"/>
                <a:gd name="connsiteX9" fmla="*/ 401126 w 401125"/>
                <a:gd name="connsiteY9" fmla="*/ 258896 h 401125"/>
                <a:gd name="connsiteX10" fmla="*/ 401126 w 401125"/>
                <a:gd name="connsiteY10" fmla="*/ 142230 h 401125"/>
                <a:gd name="connsiteX11" fmla="*/ 363852 w 401125"/>
                <a:gd name="connsiteY11" fmla="*/ 132927 h 401125"/>
                <a:gd name="connsiteX12" fmla="*/ 383615 w 401125"/>
                <a:gd name="connsiteY12" fmla="*/ 100004 h 401125"/>
                <a:gd name="connsiteX13" fmla="*/ 301122 w 401125"/>
                <a:gd name="connsiteY13" fmla="*/ 17511 h 401125"/>
                <a:gd name="connsiteX14" fmla="*/ 268199 w 401125"/>
                <a:gd name="connsiteY14" fmla="*/ 37274 h 401125"/>
                <a:gd name="connsiteX15" fmla="*/ 258896 w 401125"/>
                <a:gd name="connsiteY15" fmla="*/ 0 h 401125"/>
                <a:gd name="connsiteX16" fmla="*/ 142230 w 401125"/>
                <a:gd name="connsiteY16" fmla="*/ 0 h 401125"/>
                <a:gd name="connsiteX17" fmla="*/ 132927 w 401125"/>
                <a:gd name="connsiteY17" fmla="*/ 37274 h 401125"/>
                <a:gd name="connsiteX18" fmla="*/ 100004 w 401125"/>
                <a:gd name="connsiteY18" fmla="*/ 17511 h 401125"/>
                <a:gd name="connsiteX19" fmla="*/ 17511 w 401125"/>
                <a:gd name="connsiteY19" fmla="*/ 100004 h 401125"/>
                <a:gd name="connsiteX20" fmla="*/ 37274 w 401125"/>
                <a:gd name="connsiteY20" fmla="*/ 132927 h 401125"/>
                <a:gd name="connsiteX21" fmla="*/ 0 w 401125"/>
                <a:gd name="connsiteY21" fmla="*/ 142230 h 401125"/>
                <a:gd name="connsiteX22" fmla="*/ 0 w 401125"/>
                <a:gd name="connsiteY22" fmla="*/ 258896 h 401125"/>
                <a:gd name="connsiteX23" fmla="*/ 37274 w 401125"/>
                <a:gd name="connsiteY23" fmla="*/ 268199 h 401125"/>
                <a:gd name="connsiteX24" fmla="*/ 30856 w 401125"/>
                <a:gd name="connsiteY24" fmla="*/ 234797 h 401125"/>
                <a:gd name="connsiteX25" fmla="*/ 30856 w 401125"/>
                <a:gd name="connsiteY25" fmla="*/ 166328 h 401125"/>
                <a:gd name="connsiteX26" fmla="*/ 68592 w 401125"/>
                <a:gd name="connsiteY26" fmla="*/ 156902 h 401125"/>
                <a:gd name="connsiteX27" fmla="*/ 76337 w 401125"/>
                <a:gd name="connsiteY27" fmla="*/ 138049 h 401125"/>
                <a:gd name="connsiteX28" fmla="*/ 56343 w 401125"/>
                <a:gd name="connsiteY28" fmla="*/ 104755 h 401125"/>
                <a:gd name="connsiteX29" fmla="*/ 104755 w 401125"/>
                <a:gd name="connsiteY29" fmla="*/ 56343 h 401125"/>
                <a:gd name="connsiteX30" fmla="*/ 138049 w 401125"/>
                <a:gd name="connsiteY30" fmla="*/ 76337 h 401125"/>
                <a:gd name="connsiteX31" fmla="*/ 156902 w 401125"/>
                <a:gd name="connsiteY31" fmla="*/ 68592 h 401125"/>
                <a:gd name="connsiteX32" fmla="*/ 166328 w 401125"/>
                <a:gd name="connsiteY32" fmla="*/ 30856 h 401125"/>
                <a:gd name="connsiteX33" fmla="*/ 234797 w 401125"/>
                <a:gd name="connsiteY33" fmla="*/ 30856 h 401125"/>
                <a:gd name="connsiteX34" fmla="*/ 244224 w 401125"/>
                <a:gd name="connsiteY34" fmla="*/ 68592 h 401125"/>
                <a:gd name="connsiteX35" fmla="*/ 263077 w 401125"/>
                <a:gd name="connsiteY35" fmla="*/ 76337 h 401125"/>
                <a:gd name="connsiteX36" fmla="*/ 296370 w 401125"/>
                <a:gd name="connsiteY36" fmla="*/ 56343 h 401125"/>
                <a:gd name="connsiteX37" fmla="*/ 344783 w 401125"/>
                <a:gd name="connsiteY37" fmla="*/ 104755 h 401125"/>
                <a:gd name="connsiteX38" fmla="*/ 324788 w 401125"/>
                <a:gd name="connsiteY38" fmla="*/ 138049 h 401125"/>
                <a:gd name="connsiteX39" fmla="*/ 332533 w 401125"/>
                <a:gd name="connsiteY39" fmla="*/ 156902 h 401125"/>
                <a:gd name="connsiteX40" fmla="*/ 370270 w 401125"/>
                <a:gd name="connsiteY40" fmla="*/ 166328 h 401125"/>
                <a:gd name="connsiteX41" fmla="*/ 370270 w 401125"/>
                <a:gd name="connsiteY41" fmla="*/ 234797 h 401125"/>
                <a:gd name="connsiteX42" fmla="*/ 340201 w 401125"/>
                <a:gd name="connsiteY42" fmla="*/ 242311 h 401125"/>
                <a:gd name="connsiteX43" fmla="*/ 331962 w 401125"/>
                <a:gd name="connsiteY43" fmla="*/ 245489 h 401125"/>
                <a:gd name="connsiteX44" fmla="*/ 324773 w 401125"/>
                <a:gd name="connsiteY44" fmla="*/ 263046 h 401125"/>
                <a:gd name="connsiteX45" fmla="*/ 344767 w 401125"/>
                <a:gd name="connsiteY45" fmla="*/ 296370 h 401125"/>
                <a:gd name="connsiteX46" fmla="*/ 296355 w 401125"/>
                <a:gd name="connsiteY46" fmla="*/ 344783 h 401125"/>
                <a:gd name="connsiteX47" fmla="*/ 263061 w 401125"/>
                <a:gd name="connsiteY47" fmla="*/ 324788 h 401125"/>
                <a:gd name="connsiteX48" fmla="*/ 244208 w 401125"/>
                <a:gd name="connsiteY48" fmla="*/ 332533 h 401125"/>
                <a:gd name="connsiteX49" fmla="*/ 234797 w 401125"/>
                <a:gd name="connsiteY49" fmla="*/ 370270 h 401125"/>
                <a:gd name="connsiteX50" fmla="*/ 166328 w 401125"/>
                <a:gd name="connsiteY50" fmla="*/ 370270 h 401125"/>
                <a:gd name="connsiteX51" fmla="*/ 156902 w 401125"/>
                <a:gd name="connsiteY51" fmla="*/ 332533 h 401125"/>
                <a:gd name="connsiteX52" fmla="*/ 138049 w 401125"/>
                <a:gd name="connsiteY52" fmla="*/ 324788 h 401125"/>
                <a:gd name="connsiteX53" fmla="*/ 104755 w 401125"/>
                <a:gd name="connsiteY53" fmla="*/ 344783 h 401125"/>
                <a:gd name="connsiteX54" fmla="*/ 56343 w 401125"/>
                <a:gd name="connsiteY54" fmla="*/ 296370 h 401125"/>
                <a:gd name="connsiteX55" fmla="*/ 76337 w 401125"/>
                <a:gd name="connsiteY55" fmla="*/ 263046 h 401125"/>
                <a:gd name="connsiteX56" fmla="*/ 68623 w 401125"/>
                <a:gd name="connsiteY56" fmla="*/ 244239 h 401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401125" h="401125">
                  <a:moveTo>
                    <a:pt x="17495" y="301137"/>
                  </a:moveTo>
                  <a:lnTo>
                    <a:pt x="99988" y="383630"/>
                  </a:lnTo>
                  <a:lnTo>
                    <a:pt x="132911" y="363867"/>
                  </a:lnTo>
                  <a:lnTo>
                    <a:pt x="142230" y="401126"/>
                  </a:lnTo>
                  <a:lnTo>
                    <a:pt x="258896" y="401126"/>
                  </a:lnTo>
                  <a:lnTo>
                    <a:pt x="268199" y="363852"/>
                  </a:lnTo>
                  <a:lnTo>
                    <a:pt x="301122" y="383615"/>
                  </a:lnTo>
                  <a:lnTo>
                    <a:pt x="383615" y="301122"/>
                  </a:lnTo>
                  <a:lnTo>
                    <a:pt x="363852" y="268199"/>
                  </a:lnTo>
                  <a:lnTo>
                    <a:pt x="401126" y="258896"/>
                  </a:lnTo>
                  <a:lnTo>
                    <a:pt x="401126" y="142230"/>
                  </a:lnTo>
                  <a:lnTo>
                    <a:pt x="363852" y="132927"/>
                  </a:lnTo>
                  <a:lnTo>
                    <a:pt x="383615" y="100004"/>
                  </a:lnTo>
                  <a:lnTo>
                    <a:pt x="301122" y="17511"/>
                  </a:lnTo>
                  <a:lnTo>
                    <a:pt x="268199" y="37274"/>
                  </a:lnTo>
                  <a:lnTo>
                    <a:pt x="258896" y="0"/>
                  </a:lnTo>
                  <a:lnTo>
                    <a:pt x="142230" y="0"/>
                  </a:lnTo>
                  <a:lnTo>
                    <a:pt x="132927" y="37274"/>
                  </a:lnTo>
                  <a:lnTo>
                    <a:pt x="100004" y="17511"/>
                  </a:lnTo>
                  <a:lnTo>
                    <a:pt x="17511" y="100004"/>
                  </a:lnTo>
                  <a:lnTo>
                    <a:pt x="37274" y="132927"/>
                  </a:lnTo>
                  <a:lnTo>
                    <a:pt x="0" y="142230"/>
                  </a:lnTo>
                  <a:lnTo>
                    <a:pt x="0" y="258896"/>
                  </a:lnTo>
                  <a:lnTo>
                    <a:pt x="37274" y="268199"/>
                  </a:lnTo>
                  <a:close/>
                  <a:moveTo>
                    <a:pt x="30856" y="234797"/>
                  </a:moveTo>
                  <a:lnTo>
                    <a:pt x="30856" y="166328"/>
                  </a:lnTo>
                  <a:lnTo>
                    <a:pt x="68592" y="156902"/>
                  </a:lnTo>
                  <a:lnTo>
                    <a:pt x="76337" y="138049"/>
                  </a:lnTo>
                  <a:lnTo>
                    <a:pt x="56343" y="104755"/>
                  </a:lnTo>
                  <a:lnTo>
                    <a:pt x="104755" y="56343"/>
                  </a:lnTo>
                  <a:lnTo>
                    <a:pt x="138049" y="76337"/>
                  </a:lnTo>
                  <a:lnTo>
                    <a:pt x="156902" y="68592"/>
                  </a:lnTo>
                  <a:lnTo>
                    <a:pt x="166328" y="30856"/>
                  </a:lnTo>
                  <a:lnTo>
                    <a:pt x="234797" y="30856"/>
                  </a:lnTo>
                  <a:lnTo>
                    <a:pt x="244224" y="68592"/>
                  </a:lnTo>
                  <a:lnTo>
                    <a:pt x="263077" y="76337"/>
                  </a:lnTo>
                  <a:lnTo>
                    <a:pt x="296370" y="56343"/>
                  </a:lnTo>
                  <a:lnTo>
                    <a:pt x="344783" y="104755"/>
                  </a:lnTo>
                  <a:lnTo>
                    <a:pt x="324788" y="138049"/>
                  </a:lnTo>
                  <a:lnTo>
                    <a:pt x="332533" y="156902"/>
                  </a:lnTo>
                  <a:lnTo>
                    <a:pt x="370270" y="166328"/>
                  </a:lnTo>
                  <a:lnTo>
                    <a:pt x="370270" y="234797"/>
                  </a:lnTo>
                  <a:lnTo>
                    <a:pt x="340201" y="242311"/>
                  </a:lnTo>
                  <a:lnTo>
                    <a:pt x="331962" y="245489"/>
                  </a:lnTo>
                  <a:lnTo>
                    <a:pt x="324773" y="263046"/>
                  </a:lnTo>
                  <a:lnTo>
                    <a:pt x="344767" y="296370"/>
                  </a:lnTo>
                  <a:lnTo>
                    <a:pt x="296355" y="344783"/>
                  </a:lnTo>
                  <a:lnTo>
                    <a:pt x="263061" y="324788"/>
                  </a:lnTo>
                  <a:lnTo>
                    <a:pt x="244208" y="332533"/>
                  </a:lnTo>
                  <a:lnTo>
                    <a:pt x="234797" y="370270"/>
                  </a:lnTo>
                  <a:lnTo>
                    <a:pt x="166328" y="370270"/>
                  </a:lnTo>
                  <a:lnTo>
                    <a:pt x="156902" y="332533"/>
                  </a:lnTo>
                  <a:lnTo>
                    <a:pt x="138049" y="324788"/>
                  </a:lnTo>
                  <a:lnTo>
                    <a:pt x="104755" y="344783"/>
                  </a:lnTo>
                  <a:lnTo>
                    <a:pt x="56343" y="296370"/>
                  </a:lnTo>
                  <a:lnTo>
                    <a:pt x="76337" y="263046"/>
                  </a:lnTo>
                  <a:lnTo>
                    <a:pt x="68623" y="24423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9049972" y="2277331"/>
              <a:ext cx="962654" cy="956566"/>
            </a:xfrm>
            <a:custGeom>
              <a:avLst/>
              <a:gdLst>
                <a:gd name="connsiteX0" fmla="*/ 601410 w 962654"/>
                <a:gd name="connsiteY0" fmla="*/ 240218 h 956566"/>
                <a:gd name="connsiteX1" fmla="*/ 584007 w 962654"/>
                <a:gd name="connsiteY1" fmla="*/ 258484 h 956566"/>
                <a:gd name="connsiteX2" fmla="*/ 488616 w 962654"/>
                <a:gd name="connsiteY2" fmla="*/ 74753 h 956566"/>
                <a:gd name="connsiteX3" fmla="*/ 259790 w 962654"/>
                <a:gd name="connsiteY3" fmla="*/ 1872 h 956566"/>
                <a:gd name="connsiteX4" fmla="*/ 986 w 962654"/>
                <a:gd name="connsiteY4" fmla="*/ 268574 h 956566"/>
                <a:gd name="connsiteX5" fmla="*/ 83109 w 962654"/>
                <a:gd name="connsiteY5" fmla="*/ 497617 h 956566"/>
                <a:gd name="connsiteX6" fmla="*/ 103798 w 962654"/>
                <a:gd name="connsiteY6" fmla="*/ 525001 h 956566"/>
                <a:gd name="connsiteX7" fmla="*/ 61695 w 962654"/>
                <a:gd name="connsiteY7" fmla="*/ 570868 h 956566"/>
                <a:gd name="connsiteX8" fmla="*/ 73729 w 962654"/>
                <a:gd name="connsiteY8" fmla="*/ 601724 h 956566"/>
                <a:gd name="connsiteX9" fmla="*/ 61695 w 962654"/>
                <a:gd name="connsiteY9" fmla="*/ 632580 h 956566"/>
                <a:gd name="connsiteX10" fmla="*/ 107979 w 962654"/>
                <a:gd name="connsiteY10" fmla="*/ 678864 h 956566"/>
                <a:gd name="connsiteX11" fmla="*/ 124317 w 962654"/>
                <a:gd name="connsiteY11" fmla="*/ 678864 h 956566"/>
                <a:gd name="connsiteX12" fmla="*/ 238221 w 962654"/>
                <a:gd name="connsiteY12" fmla="*/ 800065 h 956566"/>
                <a:gd name="connsiteX13" fmla="*/ 394722 w 962654"/>
                <a:gd name="connsiteY13" fmla="*/ 956566 h 956566"/>
                <a:gd name="connsiteX14" fmla="*/ 623703 w 962654"/>
                <a:gd name="connsiteY14" fmla="*/ 956566 h 956566"/>
                <a:gd name="connsiteX15" fmla="*/ 962654 w 962654"/>
                <a:gd name="connsiteY15" fmla="*/ 601477 h 956566"/>
                <a:gd name="connsiteX16" fmla="*/ 601934 w 962654"/>
                <a:gd name="connsiteY16" fmla="*/ 284403 h 956566"/>
                <a:gd name="connsiteX17" fmla="*/ 919518 w 962654"/>
                <a:gd name="connsiteY17" fmla="*/ 601971 h 956566"/>
                <a:gd name="connsiteX18" fmla="*/ 616838 w 962654"/>
                <a:gd name="connsiteY18" fmla="*/ 919061 h 956566"/>
                <a:gd name="connsiteX19" fmla="*/ 509105 w 962654"/>
                <a:gd name="connsiteY19" fmla="*/ 811328 h 956566"/>
                <a:gd name="connsiteX20" fmla="*/ 401109 w 962654"/>
                <a:gd name="connsiteY20" fmla="*/ 919323 h 956566"/>
                <a:gd name="connsiteX21" fmla="*/ 284073 w 962654"/>
                <a:gd name="connsiteY21" fmla="*/ 802287 h 956566"/>
                <a:gd name="connsiteX22" fmla="*/ 323970 w 962654"/>
                <a:gd name="connsiteY22" fmla="*/ 802287 h 956566"/>
                <a:gd name="connsiteX23" fmla="*/ 461911 w 962654"/>
                <a:gd name="connsiteY23" fmla="*/ 678864 h 956566"/>
                <a:gd name="connsiteX24" fmla="*/ 478249 w 962654"/>
                <a:gd name="connsiteY24" fmla="*/ 678864 h 956566"/>
                <a:gd name="connsiteX25" fmla="*/ 524533 w 962654"/>
                <a:gd name="connsiteY25" fmla="*/ 632580 h 956566"/>
                <a:gd name="connsiteX26" fmla="*/ 512499 w 962654"/>
                <a:gd name="connsiteY26" fmla="*/ 601724 h 956566"/>
                <a:gd name="connsiteX27" fmla="*/ 524533 w 962654"/>
                <a:gd name="connsiteY27" fmla="*/ 570868 h 956566"/>
                <a:gd name="connsiteX28" fmla="*/ 482168 w 962654"/>
                <a:gd name="connsiteY28" fmla="*/ 524986 h 956566"/>
                <a:gd name="connsiteX29" fmla="*/ 502100 w 962654"/>
                <a:gd name="connsiteY29" fmla="*/ 498650 h 956566"/>
                <a:gd name="connsiteX30" fmla="*/ 585858 w 962654"/>
                <a:gd name="connsiteY30" fmla="*/ 301281 h 956566"/>
                <a:gd name="connsiteX31" fmla="*/ 579857 w 962654"/>
                <a:gd name="connsiteY31" fmla="*/ 925710 h 956566"/>
                <a:gd name="connsiteX32" fmla="*/ 438352 w 962654"/>
                <a:gd name="connsiteY32" fmla="*/ 925710 h 956566"/>
                <a:gd name="connsiteX33" fmla="*/ 509105 w 962654"/>
                <a:gd name="connsiteY33" fmla="*/ 854958 h 956566"/>
                <a:gd name="connsiteX34" fmla="*/ 31750 w 962654"/>
                <a:gd name="connsiteY34" fmla="*/ 271089 h 956566"/>
                <a:gd name="connsiteX35" fmla="*/ 263184 w 962654"/>
                <a:gd name="connsiteY35" fmla="*/ 32542 h 956566"/>
                <a:gd name="connsiteX36" fmla="*/ 468020 w 962654"/>
                <a:gd name="connsiteY36" fmla="*/ 97725 h 956566"/>
                <a:gd name="connsiteX37" fmla="*/ 555388 w 962654"/>
                <a:gd name="connsiteY37" fmla="*/ 293166 h 956566"/>
                <a:gd name="connsiteX38" fmla="*/ 480100 w 962654"/>
                <a:gd name="connsiteY38" fmla="*/ 477020 h 956566"/>
                <a:gd name="connsiteX39" fmla="*/ 447671 w 962654"/>
                <a:gd name="connsiteY39" fmla="*/ 524585 h 956566"/>
                <a:gd name="connsiteX40" fmla="*/ 138310 w 962654"/>
                <a:gd name="connsiteY40" fmla="*/ 524585 h 956566"/>
                <a:gd name="connsiteX41" fmla="*/ 105217 w 962654"/>
                <a:gd name="connsiteY41" fmla="*/ 476079 h 956566"/>
                <a:gd name="connsiteX42" fmla="*/ 31750 w 962654"/>
                <a:gd name="connsiteY42" fmla="*/ 271089 h 956566"/>
                <a:gd name="connsiteX43" fmla="*/ 107979 w 962654"/>
                <a:gd name="connsiteY43" fmla="*/ 555441 h 956566"/>
                <a:gd name="connsiteX44" fmla="*/ 478249 w 962654"/>
                <a:gd name="connsiteY44" fmla="*/ 555441 h 956566"/>
                <a:gd name="connsiteX45" fmla="*/ 493677 w 962654"/>
                <a:gd name="connsiteY45" fmla="*/ 570868 h 956566"/>
                <a:gd name="connsiteX46" fmla="*/ 478249 w 962654"/>
                <a:gd name="connsiteY46" fmla="*/ 586296 h 956566"/>
                <a:gd name="connsiteX47" fmla="*/ 107979 w 962654"/>
                <a:gd name="connsiteY47" fmla="*/ 586296 h 956566"/>
                <a:gd name="connsiteX48" fmla="*/ 92551 w 962654"/>
                <a:gd name="connsiteY48" fmla="*/ 570868 h 956566"/>
                <a:gd name="connsiteX49" fmla="*/ 107979 w 962654"/>
                <a:gd name="connsiteY49" fmla="*/ 555441 h 956566"/>
                <a:gd name="connsiteX50" fmla="*/ 92551 w 962654"/>
                <a:gd name="connsiteY50" fmla="*/ 632580 h 956566"/>
                <a:gd name="connsiteX51" fmla="*/ 107979 w 962654"/>
                <a:gd name="connsiteY51" fmla="*/ 617152 h 956566"/>
                <a:gd name="connsiteX52" fmla="*/ 478249 w 962654"/>
                <a:gd name="connsiteY52" fmla="*/ 617152 h 956566"/>
                <a:gd name="connsiteX53" fmla="*/ 493677 w 962654"/>
                <a:gd name="connsiteY53" fmla="*/ 632580 h 956566"/>
                <a:gd name="connsiteX54" fmla="*/ 478249 w 962654"/>
                <a:gd name="connsiteY54" fmla="*/ 648008 h 956566"/>
                <a:gd name="connsiteX55" fmla="*/ 107979 w 962654"/>
                <a:gd name="connsiteY55" fmla="*/ 648008 h 956566"/>
                <a:gd name="connsiteX56" fmla="*/ 92551 w 962654"/>
                <a:gd name="connsiteY56" fmla="*/ 632580 h 956566"/>
                <a:gd name="connsiteX57" fmla="*/ 155497 w 962654"/>
                <a:gd name="connsiteY57" fmla="*/ 678864 h 956566"/>
                <a:gd name="connsiteX58" fmla="*/ 430731 w 962654"/>
                <a:gd name="connsiteY58" fmla="*/ 678864 h 956566"/>
                <a:gd name="connsiteX59" fmla="*/ 323970 w 962654"/>
                <a:gd name="connsiteY59" fmla="*/ 771431 h 956566"/>
                <a:gd name="connsiteX60" fmla="*/ 262258 w 962654"/>
                <a:gd name="connsiteY60" fmla="*/ 771431 h 956566"/>
                <a:gd name="connsiteX61" fmla="*/ 155497 w 962654"/>
                <a:gd name="connsiteY61" fmla="*/ 678864 h 95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62654" h="956566">
                  <a:moveTo>
                    <a:pt x="601410" y="240218"/>
                  </a:moveTo>
                  <a:lnTo>
                    <a:pt x="584007" y="258484"/>
                  </a:lnTo>
                  <a:cubicBezTo>
                    <a:pt x="575583" y="188133"/>
                    <a:pt x="541966" y="122533"/>
                    <a:pt x="488616" y="74753"/>
                  </a:cubicBezTo>
                  <a:cubicBezTo>
                    <a:pt x="425717" y="18410"/>
                    <a:pt x="344458" y="-7478"/>
                    <a:pt x="259790" y="1872"/>
                  </a:cubicBezTo>
                  <a:cubicBezTo>
                    <a:pt x="121201" y="17192"/>
                    <a:pt x="12357" y="129353"/>
                    <a:pt x="986" y="268574"/>
                  </a:cubicBezTo>
                  <a:cubicBezTo>
                    <a:pt x="-5956" y="353427"/>
                    <a:pt x="23990" y="436923"/>
                    <a:pt x="83109" y="497617"/>
                  </a:cubicBezTo>
                  <a:cubicBezTo>
                    <a:pt x="91178" y="505902"/>
                    <a:pt x="97997" y="515127"/>
                    <a:pt x="103798" y="525001"/>
                  </a:cubicBezTo>
                  <a:cubicBezTo>
                    <a:pt x="80255" y="527161"/>
                    <a:pt x="61695" y="546770"/>
                    <a:pt x="61695" y="570868"/>
                  </a:cubicBezTo>
                  <a:cubicBezTo>
                    <a:pt x="61695" y="582763"/>
                    <a:pt x="66339" y="593517"/>
                    <a:pt x="73729" y="601724"/>
                  </a:cubicBezTo>
                  <a:cubicBezTo>
                    <a:pt x="66339" y="609932"/>
                    <a:pt x="61695" y="620685"/>
                    <a:pt x="61695" y="632580"/>
                  </a:cubicBezTo>
                  <a:cubicBezTo>
                    <a:pt x="61695" y="658098"/>
                    <a:pt x="82461" y="678864"/>
                    <a:pt x="107979" y="678864"/>
                  </a:cubicBezTo>
                  <a:lnTo>
                    <a:pt x="124317" y="678864"/>
                  </a:lnTo>
                  <a:cubicBezTo>
                    <a:pt x="131136" y="740205"/>
                    <a:pt x="178068" y="789497"/>
                    <a:pt x="238221" y="800065"/>
                  </a:cubicBezTo>
                  <a:lnTo>
                    <a:pt x="394722" y="956566"/>
                  </a:lnTo>
                  <a:lnTo>
                    <a:pt x="623703" y="956566"/>
                  </a:lnTo>
                  <a:lnTo>
                    <a:pt x="962654" y="601477"/>
                  </a:lnTo>
                  <a:close/>
                  <a:moveTo>
                    <a:pt x="601934" y="284403"/>
                  </a:moveTo>
                  <a:lnTo>
                    <a:pt x="919518" y="601971"/>
                  </a:lnTo>
                  <a:lnTo>
                    <a:pt x="616838" y="919061"/>
                  </a:lnTo>
                  <a:lnTo>
                    <a:pt x="509105" y="811328"/>
                  </a:lnTo>
                  <a:lnTo>
                    <a:pt x="401109" y="919323"/>
                  </a:lnTo>
                  <a:lnTo>
                    <a:pt x="284073" y="802287"/>
                  </a:lnTo>
                  <a:lnTo>
                    <a:pt x="323970" y="802287"/>
                  </a:lnTo>
                  <a:cubicBezTo>
                    <a:pt x="395308" y="802287"/>
                    <a:pt x="454197" y="748181"/>
                    <a:pt x="461911" y="678864"/>
                  </a:cubicBezTo>
                  <a:lnTo>
                    <a:pt x="478249" y="678864"/>
                  </a:lnTo>
                  <a:cubicBezTo>
                    <a:pt x="503767" y="678864"/>
                    <a:pt x="524533" y="658098"/>
                    <a:pt x="524533" y="632580"/>
                  </a:cubicBezTo>
                  <a:cubicBezTo>
                    <a:pt x="524533" y="620685"/>
                    <a:pt x="519889" y="609932"/>
                    <a:pt x="512499" y="601724"/>
                  </a:cubicBezTo>
                  <a:cubicBezTo>
                    <a:pt x="519904" y="593517"/>
                    <a:pt x="524533" y="582763"/>
                    <a:pt x="524533" y="570868"/>
                  </a:cubicBezTo>
                  <a:cubicBezTo>
                    <a:pt x="524533" y="546677"/>
                    <a:pt x="505834" y="527007"/>
                    <a:pt x="482168" y="524986"/>
                  </a:cubicBezTo>
                  <a:cubicBezTo>
                    <a:pt x="487768" y="515420"/>
                    <a:pt x="494340" y="506549"/>
                    <a:pt x="502100" y="498650"/>
                  </a:cubicBezTo>
                  <a:cubicBezTo>
                    <a:pt x="554447" y="445440"/>
                    <a:pt x="583822" y="375597"/>
                    <a:pt x="585858" y="301281"/>
                  </a:cubicBezTo>
                  <a:close/>
                  <a:moveTo>
                    <a:pt x="579857" y="925710"/>
                  </a:moveTo>
                  <a:lnTo>
                    <a:pt x="438352" y="925710"/>
                  </a:lnTo>
                  <a:lnTo>
                    <a:pt x="509105" y="854958"/>
                  </a:lnTo>
                  <a:close/>
                  <a:moveTo>
                    <a:pt x="31750" y="271089"/>
                  </a:moveTo>
                  <a:cubicBezTo>
                    <a:pt x="41747" y="148560"/>
                    <a:pt x="141242" y="46011"/>
                    <a:pt x="263184" y="32542"/>
                  </a:cubicBezTo>
                  <a:cubicBezTo>
                    <a:pt x="338966" y="24165"/>
                    <a:pt x="411739" y="47322"/>
                    <a:pt x="468020" y="97725"/>
                  </a:cubicBezTo>
                  <a:cubicBezTo>
                    <a:pt x="523545" y="147465"/>
                    <a:pt x="555388" y="218696"/>
                    <a:pt x="555388" y="293166"/>
                  </a:cubicBezTo>
                  <a:cubicBezTo>
                    <a:pt x="555388" y="362376"/>
                    <a:pt x="528652" y="427667"/>
                    <a:pt x="480100" y="477020"/>
                  </a:cubicBezTo>
                  <a:cubicBezTo>
                    <a:pt x="466554" y="490798"/>
                    <a:pt x="455786" y="506843"/>
                    <a:pt x="447671" y="524585"/>
                  </a:cubicBezTo>
                  <a:lnTo>
                    <a:pt x="138310" y="524585"/>
                  </a:lnTo>
                  <a:cubicBezTo>
                    <a:pt x="130041" y="506642"/>
                    <a:pt x="119056" y="490288"/>
                    <a:pt x="105217" y="476079"/>
                  </a:cubicBezTo>
                  <a:cubicBezTo>
                    <a:pt x="52315" y="421773"/>
                    <a:pt x="25532" y="347056"/>
                    <a:pt x="31750" y="271089"/>
                  </a:cubicBezTo>
                  <a:close/>
                  <a:moveTo>
                    <a:pt x="107979" y="555441"/>
                  </a:moveTo>
                  <a:lnTo>
                    <a:pt x="478249" y="555441"/>
                  </a:lnTo>
                  <a:cubicBezTo>
                    <a:pt x="486750" y="555441"/>
                    <a:pt x="493677" y="562368"/>
                    <a:pt x="493677" y="570868"/>
                  </a:cubicBezTo>
                  <a:cubicBezTo>
                    <a:pt x="493677" y="579369"/>
                    <a:pt x="486750" y="586296"/>
                    <a:pt x="478249" y="586296"/>
                  </a:cubicBezTo>
                  <a:lnTo>
                    <a:pt x="107979" y="586296"/>
                  </a:lnTo>
                  <a:cubicBezTo>
                    <a:pt x="99478" y="586296"/>
                    <a:pt x="92551" y="579369"/>
                    <a:pt x="92551" y="570868"/>
                  </a:cubicBezTo>
                  <a:cubicBezTo>
                    <a:pt x="92551" y="562368"/>
                    <a:pt x="99478" y="555441"/>
                    <a:pt x="107979" y="555441"/>
                  </a:cubicBezTo>
                  <a:close/>
                  <a:moveTo>
                    <a:pt x="92551" y="632580"/>
                  </a:moveTo>
                  <a:cubicBezTo>
                    <a:pt x="92551" y="624079"/>
                    <a:pt x="99478" y="617152"/>
                    <a:pt x="107979" y="617152"/>
                  </a:cubicBezTo>
                  <a:lnTo>
                    <a:pt x="478249" y="617152"/>
                  </a:lnTo>
                  <a:cubicBezTo>
                    <a:pt x="486750" y="617152"/>
                    <a:pt x="493677" y="624079"/>
                    <a:pt x="493677" y="632580"/>
                  </a:cubicBezTo>
                  <a:cubicBezTo>
                    <a:pt x="493677" y="641081"/>
                    <a:pt x="486750" y="648008"/>
                    <a:pt x="478249" y="648008"/>
                  </a:cubicBezTo>
                  <a:lnTo>
                    <a:pt x="107979" y="648008"/>
                  </a:lnTo>
                  <a:cubicBezTo>
                    <a:pt x="99478" y="648008"/>
                    <a:pt x="92551" y="641081"/>
                    <a:pt x="92551" y="632580"/>
                  </a:cubicBezTo>
                  <a:close/>
                  <a:moveTo>
                    <a:pt x="155497" y="678864"/>
                  </a:moveTo>
                  <a:lnTo>
                    <a:pt x="430731" y="678864"/>
                  </a:lnTo>
                  <a:cubicBezTo>
                    <a:pt x="423202" y="731118"/>
                    <a:pt x="378261" y="771431"/>
                    <a:pt x="323970" y="771431"/>
                  </a:cubicBezTo>
                  <a:lnTo>
                    <a:pt x="262258" y="771431"/>
                  </a:lnTo>
                  <a:cubicBezTo>
                    <a:pt x="207967" y="771431"/>
                    <a:pt x="163026" y="731118"/>
                    <a:pt x="155497" y="6788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9583545" y="2656677"/>
              <a:ext cx="352188" cy="352188"/>
            </a:xfrm>
            <a:custGeom>
              <a:avLst/>
              <a:gdLst>
                <a:gd name="connsiteX0" fmla="*/ 222378 w 352188"/>
                <a:gd name="connsiteY0" fmla="*/ 352188 h 352188"/>
                <a:gd name="connsiteX1" fmla="*/ 352188 w 352188"/>
                <a:gd name="connsiteY1" fmla="*/ 222378 h 352188"/>
                <a:gd name="connsiteX2" fmla="*/ 129810 w 352188"/>
                <a:gd name="connsiteY2" fmla="*/ 0 h 352188"/>
                <a:gd name="connsiteX3" fmla="*/ 0 w 352188"/>
                <a:gd name="connsiteY3" fmla="*/ 129810 h 352188"/>
                <a:gd name="connsiteX4" fmla="*/ 308558 w 352188"/>
                <a:gd name="connsiteY4" fmla="*/ 222378 h 352188"/>
                <a:gd name="connsiteX5" fmla="*/ 222378 w 352188"/>
                <a:gd name="connsiteY5" fmla="*/ 308558 h 352188"/>
                <a:gd name="connsiteX6" fmla="*/ 43630 w 352188"/>
                <a:gd name="connsiteY6" fmla="*/ 129810 h 352188"/>
                <a:gd name="connsiteX7" fmla="*/ 129810 w 352188"/>
                <a:gd name="connsiteY7" fmla="*/ 43630 h 35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188" h="352188">
                  <a:moveTo>
                    <a:pt x="222378" y="352188"/>
                  </a:moveTo>
                  <a:lnTo>
                    <a:pt x="352188" y="222378"/>
                  </a:lnTo>
                  <a:lnTo>
                    <a:pt x="129810" y="0"/>
                  </a:lnTo>
                  <a:lnTo>
                    <a:pt x="0" y="129810"/>
                  </a:lnTo>
                  <a:close/>
                  <a:moveTo>
                    <a:pt x="308558" y="222378"/>
                  </a:moveTo>
                  <a:lnTo>
                    <a:pt x="222378" y="308558"/>
                  </a:lnTo>
                  <a:lnTo>
                    <a:pt x="43630" y="129810"/>
                  </a:lnTo>
                  <a:lnTo>
                    <a:pt x="129810" y="4363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0" name="任意多边形: 形状 69"/>
            <p:cNvSpPr/>
            <p:nvPr/>
          </p:nvSpPr>
          <p:spPr>
            <a:xfrm rot="-2700000">
              <a:off x="9697776" y="2884360"/>
              <a:ext cx="30851" cy="174525"/>
            </a:xfrm>
            <a:custGeom>
              <a:avLst/>
              <a:gdLst>
                <a:gd name="connsiteX0" fmla="*/ 0 w 30851"/>
                <a:gd name="connsiteY0" fmla="*/ 0 h 174525"/>
                <a:gd name="connsiteX1" fmla="*/ 30851 w 30851"/>
                <a:gd name="connsiteY1" fmla="*/ 0 h 174525"/>
                <a:gd name="connsiteX2" fmla="*/ 30851 w 30851"/>
                <a:gd name="connsiteY2" fmla="*/ 174525 h 174525"/>
                <a:gd name="connsiteX3" fmla="*/ 0 w 30851"/>
                <a:gd name="connsiteY3" fmla="*/ 174525 h 17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1" h="174525">
                  <a:moveTo>
                    <a:pt x="0" y="0"/>
                  </a:moveTo>
                  <a:lnTo>
                    <a:pt x="30851" y="0"/>
                  </a:lnTo>
                  <a:lnTo>
                    <a:pt x="30851" y="174525"/>
                  </a:lnTo>
                  <a:lnTo>
                    <a:pt x="0" y="174525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1" name="任意多边形: 形状 70"/>
            <p:cNvSpPr/>
            <p:nvPr/>
          </p:nvSpPr>
          <p:spPr>
            <a:xfrm rot="-2651379">
              <a:off x="9650259" y="2931821"/>
              <a:ext cx="30854" cy="173277"/>
            </a:xfrm>
            <a:custGeom>
              <a:avLst/>
              <a:gdLst>
                <a:gd name="connsiteX0" fmla="*/ 0 w 30854"/>
                <a:gd name="connsiteY0" fmla="*/ 0 h 173277"/>
                <a:gd name="connsiteX1" fmla="*/ 30854 w 30854"/>
                <a:gd name="connsiteY1" fmla="*/ 0 h 173277"/>
                <a:gd name="connsiteX2" fmla="*/ 30854 w 30854"/>
                <a:gd name="connsiteY2" fmla="*/ 173277 h 173277"/>
                <a:gd name="connsiteX3" fmla="*/ 0 w 30854"/>
                <a:gd name="connsiteY3" fmla="*/ 173277 h 173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4" h="173277">
                  <a:moveTo>
                    <a:pt x="0" y="0"/>
                  </a:moveTo>
                  <a:lnTo>
                    <a:pt x="30854" y="0"/>
                  </a:lnTo>
                  <a:lnTo>
                    <a:pt x="30854" y="173277"/>
                  </a:lnTo>
                  <a:lnTo>
                    <a:pt x="0" y="17327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2" name="任意多边形: 形状 71"/>
            <p:cNvSpPr/>
            <p:nvPr/>
          </p:nvSpPr>
          <p:spPr>
            <a:xfrm rot="-2700000">
              <a:off x="9605208" y="2976912"/>
              <a:ext cx="30851" cy="174525"/>
            </a:xfrm>
            <a:custGeom>
              <a:avLst/>
              <a:gdLst>
                <a:gd name="connsiteX0" fmla="*/ 0 w 30851"/>
                <a:gd name="connsiteY0" fmla="*/ 0 h 174525"/>
                <a:gd name="connsiteX1" fmla="*/ 30851 w 30851"/>
                <a:gd name="connsiteY1" fmla="*/ 0 h 174525"/>
                <a:gd name="connsiteX2" fmla="*/ 30851 w 30851"/>
                <a:gd name="connsiteY2" fmla="*/ 174525 h 174525"/>
                <a:gd name="connsiteX3" fmla="*/ 0 w 30851"/>
                <a:gd name="connsiteY3" fmla="*/ 174525 h 17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1" h="174525">
                  <a:moveTo>
                    <a:pt x="0" y="0"/>
                  </a:moveTo>
                  <a:lnTo>
                    <a:pt x="30851" y="0"/>
                  </a:lnTo>
                  <a:lnTo>
                    <a:pt x="30851" y="174525"/>
                  </a:lnTo>
                  <a:lnTo>
                    <a:pt x="0" y="174525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3" name="任意多边形: 形状 72"/>
            <p:cNvSpPr/>
            <p:nvPr/>
          </p:nvSpPr>
          <p:spPr>
            <a:xfrm rot="-2700000">
              <a:off x="9826267" y="2869503"/>
              <a:ext cx="30851" cy="29308"/>
            </a:xfrm>
            <a:custGeom>
              <a:avLst/>
              <a:gdLst>
                <a:gd name="connsiteX0" fmla="*/ 0 w 30851"/>
                <a:gd name="connsiteY0" fmla="*/ 0 h 29308"/>
                <a:gd name="connsiteX1" fmla="*/ 30851 w 30851"/>
                <a:gd name="connsiteY1" fmla="*/ 0 h 29308"/>
                <a:gd name="connsiteX2" fmla="*/ 30851 w 30851"/>
                <a:gd name="connsiteY2" fmla="*/ 29309 h 29308"/>
                <a:gd name="connsiteX3" fmla="*/ 0 w 30851"/>
                <a:gd name="connsiteY3" fmla="*/ 29309 h 293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1" h="29308">
                  <a:moveTo>
                    <a:pt x="0" y="0"/>
                  </a:moveTo>
                  <a:lnTo>
                    <a:pt x="30851" y="0"/>
                  </a:lnTo>
                  <a:lnTo>
                    <a:pt x="30851" y="29309"/>
                  </a:lnTo>
                  <a:lnTo>
                    <a:pt x="0" y="2930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4" name="任意多边形: 形状 73"/>
            <p:cNvSpPr/>
            <p:nvPr/>
          </p:nvSpPr>
          <p:spPr>
            <a:xfrm rot="-2700000">
              <a:off x="9739565" y="2781985"/>
              <a:ext cx="30851" cy="30851"/>
            </a:xfrm>
            <a:custGeom>
              <a:avLst/>
              <a:gdLst>
                <a:gd name="connsiteX0" fmla="*/ 0 w 30851"/>
                <a:gd name="connsiteY0" fmla="*/ 0 h 30851"/>
                <a:gd name="connsiteX1" fmla="*/ 30851 w 30851"/>
                <a:gd name="connsiteY1" fmla="*/ 0 h 30851"/>
                <a:gd name="connsiteX2" fmla="*/ 30851 w 30851"/>
                <a:gd name="connsiteY2" fmla="*/ 30851 h 30851"/>
                <a:gd name="connsiteX3" fmla="*/ 0 w 30851"/>
                <a:gd name="connsiteY3" fmla="*/ 30851 h 3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1" h="30851">
                  <a:moveTo>
                    <a:pt x="0" y="0"/>
                  </a:moveTo>
                  <a:lnTo>
                    <a:pt x="30851" y="0"/>
                  </a:lnTo>
                  <a:lnTo>
                    <a:pt x="30851" y="30851"/>
                  </a:lnTo>
                  <a:lnTo>
                    <a:pt x="0" y="3085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5" name="任意多边形: 形状 74"/>
            <p:cNvSpPr/>
            <p:nvPr/>
          </p:nvSpPr>
          <p:spPr>
            <a:xfrm rot="-2700000">
              <a:off x="9783198" y="2825630"/>
              <a:ext cx="30851" cy="30851"/>
            </a:xfrm>
            <a:custGeom>
              <a:avLst/>
              <a:gdLst>
                <a:gd name="connsiteX0" fmla="*/ 0 w 30851"/>
                <a:gd name="connsiteY0" fmla="*/ 0 h 30851"/>
                <a:gd name="connsiteX1" fmla="*/ 30851 w 30851"/>
                <a:gd name="connsiteY1" fmla="*/ 0 h 30851"/>
                <a:gd name="connsiteX2" fmla="*/ 30851 w 30851"/>
                <a:gd name="connsiteY2" fmla="*/ 30851 h 30851"/>
                <a:gd name="connsiteX3" fmla="*/ 0 w 30851"/>
                <a:gd name="connsiteY3" fmla="*/ 30851 h 30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1" h="30851">
                  <a:moveTo>
                    <a:pt x="0" y="0"/>
                  </a:moveTo>
                  <a:lnTo>
                    <a:pt x="30851" y="0"/>
                  </a:lnTo>
                  <a:lnTo>
                    <a:pt x="30851" y="30851"/>
                  </a:lnTo>
                  <a:lnTo>
                    <a:pt x="0" y="30851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3" name="文本框 52"/>
          <p:cNvSpPr txBox="1"/>
          <p:nvPr/>
        </p:nvSpPr>
        <p:spPr>
          <a:xfrm>
            <a:off x="674218" y="3824481"/>
            <a:ext cx="1016000" cy="2946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少字關鍵字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58" name="椭圆 57"/>
          <p:cNvSpPr/>
          <p:nvPr/>
        </p:nvSpPr>
        <p:spPr>
          <a:xfrm>
            <a:off x="2146032" y="3052783"/>
            <a:ext cx="627673" cy="627673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grpSp>
        <p:nvGrpSpPr>
          <p:cNvPr id="76" name="图形 32"/>
          <p:cNvGrpSpPr/>
          <p:nvPr/>
        </p:nvGrpSpPr>
        <p:grpSpPr>
          <a:xfrm>
            <a:off x="2268117" y="3174868"/>
            <a:ext cx="383502" cy="383502"/>
            <a:chOff x="10407416" y="2261939"/>
            <a:chExt cx="987386" cy="987386"/>
          </a:xfrm>
        </p:grpSpPr>
        <p:sp>
          <p:nvSpPr>
            <p:cNvPr id="77" name="任意多边形: 形状 76"/>
            <p:cNvSpPr/>
            <p:nvPr/>
          </p:nvSpPr>
          <p:spPr>
            <a:xfrm>
              <a:off x="10515411" y="2369934"/>
              <a:ext cx="863962" cy="863962"/>
            </a:xfrm>
            <a:custGeom>
              <a:avLst/>
              <a:gdLst>
                <a:gd name="connsiteX0" fmla="*/ 837627 w 863962"/>
                <a:gd name="connsiteY0" fmla="*/ 260408 h 863962"/>
                <a:gd name="connsiteX1" fmla="*/ 603555 w 863962"/>
                <a:gd name="connsiteY1" fmla="*/ 26335 h 863962"/>
                <a:gd name="connsiteX2" fmla="*/ 539977 w 863962"/>
                <a:gd name="connsiteY2" fmla="*/ 0 h 863962"/>
                <a:gd name="connsiteX3" fmla="*/ 476398 w 863962"/>
                <a:gd name="connsiteY3" fmla="*/ 26335 h 863962"/>
                <a:gd name="connsiteX4" fmla="*/ 339414 w 863962"/>
                <a:gd name="connsiteY4" fmla="*/ 163320 h 863962"/>
                <a:gd name="connsiteX5" fmla="*/ 339414 w 863962"/>
                <a:gd name="connsiteY5" fmla="*/ 154279 h 863962"/>
                <a:gd name="connsiteX6" fmla="*/ 323986 w 863962"/>
                <a:gd name="connsiteY6" fmla="*/ 154279 h 863962"/>
                <a:gd name="connsiteX7" fmla="*/ 154279 w 863962"/>
                <a:gd name="connsiteY7" fmla="*/ 323986 h 863962"/>
                <a:gd name="connsiteX8" fmla="*/ 154279 w 863962"/>
                <a:gd name="connsiteY8" fmla="*/ 339414 h 863962"/>
                <a:gd name="connsiteX9" fmla="*/ 163320 w 863962"/>
                <a:gd name="connsiteY9" fmla="*/ 339414 h 863962"/>
                <a:gd name="connsiteX10" fmla="*/ 26335 w 863962"/>
                <a:gd name="connsiteY10" fmla="*/ 476398 h 863962"/>
                <a:gd name="connsiteX11" fmla="*/ 0 w 863962"/>
                <a:gd name="connsiteY11" fmla="*/ 539977 h 863962"/>
                <a:gd name="connsiteX12" fmla="*/ 26335 w 863962"/>
                <a:gd name="connsiteY12" fmla="*/ 603555 h 863962"/>
                <a:gd name="connsiteX13" fmla="*/ 260408 w 863962"/>
                <a:gd name="connsiteY13" fmla="*/ 837627 h 863962"/>
                <a:gd name="connsiteX14" fmla="*/ 323986 w 863962"/>
                <a:gd name="connsiteY14" fmla="*/ 863963 h 863962"/>
                <a:gd name="connsiteX15" fmla="*/ 387564 w 863962"/>
                <a:gd name="connsiteY15" fmla="*/ 837627 h 863962"/>
                <a:gd name="connsiteX16" fmla="*/ 837627 w 863962"/>
                <a:gd name="connsiteY16" fmla="*/ 387564 h 863962"/>
                <a:gd name="connsiteX17" fmla="*/ 863963 w 863962"/>
                <a:gd name="connsiteY17" fmla="*/ 323986 h 863962"/>
                <a:gd name="connsiteX18" fmla="*/ 837627 w 863962"/>
                <a:gd name="connsiteY18" fmla="*/ 260408 h 863962"/>
                <a:gd name="connsiteX19" fmla="*/ 308558 w 863962"/>
                <a:gd name="connsiteY19" fmla="*/ 185983 h 863962"/>
                <a:gd name="connsiteX20" fmla="*/ 308558 w 863962"/>
                <a:gd name="connsiteY20" fmla="*/ 217086 h 863962"/>
                <a:gd name="connsiteX21" fmla="*/ 217086 w 863962"/>
                <a:gd name="connsiteY21" fmla="*/ 308558 h 863962"/>
                <a:gd name="connsiteX22" fmla="*/ 185983 w 863962"/>
                <a:gd name="connsiteY22" fmla="*/ 308558 h 863962"/>
                <a:gd name="connsiteX23" fmla="*/ 308558 w 863962"/>
                <a:gd name="connsiteY23" fmla="*/ 185983 h 863962"/>
                <a:gd name="connsiteX24" fmla="*/ 246847 w 863962"/>
                <a:gd name="connsiteY24" fmla="*/ 339414 h 863962"/>
                <a:gd name="connsiteX25" fmla="*/ 246847 w 863962"/>
                <a:gd name="connsiteY25" fmla="*/ 323986 h 863962"/>
                <a:gd name="connsiteX26" fmla="*/ 323986 w 863962"/>
                <a:gd name="connsiteY26" fmla="*/ 246847 h 863962"/>
                <a:gd name="connsiteX27" fmla="*/ 339414 w 863962"/>
                <a:gd name="connsiteY27" fmla="*/ 246847 h 863962"/>
                <a:gd name="connsiteX28" fmla="*/ 339414 w 863962"/>
                <a:gd name="connsiteY28" fmla="*/ 206950 h 863962"/>
                <a:gd name="connsiteX29" fmla="*/ 462837 w 863962"/>
                <a:gd name="connsiteY29" fmla="*/ 83527 h 863962"/>
                <a:gd name="connsiteX30" fmla="*/ 539977 w 863962"/>
                <a:gd name="connsiteY30" fmla="*/ 160666 h 863962"/>
                <a:gd name="connsiteX31" fmla="*/ 539977 w 863962"/>
                <a:gd name="connsiteY31" fmla="*/ 191522 h 863962"/>
                <a:gd name="connsiteX32" fmla="*/ 672441 w 863962"/>
                <a:gd name="connsiteY32" fmla="*/ 323986 h 863962"/>
                <a:gd name="connsiteX33" fmla="*/ 703297 w 863962"/>
                <a:gd name="connsiteY33" fmla="*/ 323986 h 863962"/>
                <a:gd name="connsiteX34" fmla="*/ 780436 w 863962"/>
                <a:gd name="connsiteY34" fmla="*/ 401126 h 863962"/>
                <a:gd name="connsiteX35" fmla="*/ 416553 w 863962"/>
                <a:gd name="connsiteY35" fmla="*/ 765008 h 863962"/>
                <a:gd name="connsiteX36" fmla="*/ 98955 w 863962"/>
                <a:gd name="connsiteY36" fmla="*/ 447409 h 863962"/>
                <a:gd name="connsiteX37" fmla="*/ 206950 w 863962"/>
                <a:gd name="connsiteY37" fmla="*/ 339414 h 863962"/>
                <a:gd name="connsiteX38" fmla="*/ 365749 w 863962"/>
                <a:gd name="connsiteY38" fmla="*/ 815812 h 863962"/>
                <a:gd name="connsiteX39" fmla="*/ 282223 w 863962"/>
                <a:gd name="connsiteY39" fmla="*/ 815812 h 863962"/>
                <a:gd name="connsiteX40" fmla="*/ 48151 w 863962"/>
                <a:gd name="connsiteY40" fmla="*/ 581740 h 863962"/>
                <a:gd name="connsiteX41" fmla="*/ 30856 w 863962"/>
                <a:gd name="connsiteY41" fmla="*/ 539977 h 863962"/>
                <a:gd name="connsiteX42" fmla="*/ 48151 w 863962"/>
                <a:gd name="connsiteY42" fmla="*/ 498213 h 863962"/>
                <a:gd name="connsiteX43" fmla="*/ 77140 w 863962"/>
                <a:gd name="connsiteY43" fmla="*/ 469224 h 863962"/>
                <a:gd name="connsiteX44" fmla="*/ 394738 w 863962"/>
                <a:gd name="connsiteY44" fmla="*/ 786823 h 863962"/>
                <a:gd name="connsiteX45" fmla="*/ 815812 w 863962"/>
                <a:gd name="connsiteY45" fmla="*/ 365749 h 863962"/>
                <a:gd name="connsiteX46" fmla="*/ 802251 w 863962"/>
                <a:gd name="connsiteY46" fmla="*/ 379311 h 863962"/>
                <a:gd name="connsiteX47" fmla="*/ 716071 w 863962"/>
                <a:gd name="connsiteY47" fmla="*/ 293130 h 863962"/>
                <a:gd name="connsiteX48" fmla="*/ 685215 w 863962"/>
                <a:gd name="connsiteY48" fmla="*/ 293130 h 863962"/>
                <a:gd name="connsiteX49" fmla="*/ 570833 w 863962"/>
                <a:gd name="connsiteY49" fmla="*/ 178748 h 863962"/>
                <a:gd name="connsiteX50" fmla="*/ 570833 w 863962"/>
                <a:gd name="connsiteY50" fmla="*/ 147892 h 863962"/>
                <a:gd name="connsiteX51" fmla="*/ 484652 w 863962"/>
                <a:gd name="connsiteY51" fmla="*/ 61712 h 863962"/>
                <a:gd name="connsiteX52" fmla="*/ 498213 w 863962"/>
                <a:gd name="connsiteY52" fmla="*/ 48151 h 863962"/>
                <a:gd name="connsiteX53" fmla="*/ 581740 w 863962"/>
                <a:gd name="connsiteY53" fmla="*/ 48151 h 863962"/>
                <a:gd name="connsiteX54" fmla="*/ 815812 w 863962"/>
                <a:gd name="connsiteY54" fmla="*/ 282223 h 863962"/>
                <a:gd name="connsiteX55" fmla="*/ 833107 w 863962"/>
                <a:gd name="connsiteY55" fmla="*/ 323986 h 863962"/>
                <a:gd name="connsiteX56" fmla="*/ 815812 w 863962"/>
                <a:gd name="connsiteY56" fmla="*/ 365749 h 863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863962" h="863962">
                  <a:moveTo>
                    <a:pt x="837627" y="260408"/>
                  </a:moveTo>
                  <a:lnTo>
                    <a:pt x="603555" y="26335"/>
                  </a:lnTo>
                  <a:cubicBezTo>
                    <a:pt x="586584" y="9349"/>
                    <a:pt x="563998" y="0"/>
                    <a:pt x="539977" y="0"/>
                  </a:cubicBezTo>
                  <a:cubicBezTo>
                    <a:pt x="515955" y="0"/>
                    <a:pt x="493369" y="9349"/>
                    <a:pt x="476398" y="26335"/>
                  </a:cubicBezTo>
                  <a:lnTo>
                    <a:pt x="339414" y="163320"/>
                  </a:lnTo>
                  <a:lnTo>
                    <a:pt x="339414" y="154279"/>
                  </a:lnTo>
                  <a:lnTo>
                    <a:pt x="323986" y="154279"/>
                  </a:lnTo>
                  <a:cubicBezTo>
                    <a:pt x="230416" y="154279"/>
                    <a:pt x="154279" y="230416"/>
                    <a:pt x="154279" y="323986"/>
                  </a:cubicBezTo>
                  <a:lnTo>
                    <a:pt x="154279" y="339414"/>
                  </a:lnTo>
                  <a:lnTo>
                    <a:pt x="163320" y="339414"/>
                  </a:lnTo>
                  <a:lnTo>
                    <a:pt x="26335" y="476398"/>
                  </a:lnTo>
                  <a:cubicBezTo>
                    <a:pt x="9596" y="493138"/>
                    <a:pt x="0" y="516310"/>
                    <a:pt x="0" y="539977"/>
                  </a:cubicBezTo>
                  <a:cubicBezTo>
                    <a:pt x="0" y="563643"/>
                    <a:pt x="9596" y="586816"/>
                    <a:pt x="26335" y="603555"/>
                  </a:cubicBezTo>
                  <a:lnTo>
                    <a:pt x="260408" y="837627"/>
                  </a:lnTo>
                  <a:cubicBezTo>
                    <a:pt x="277378" y="854613"/>
                    <a:pt x="299965" y="863963"/>
                    <a:pt x="323986" y="863963"/>
                  </a:cubicBezTo>
                  <a:cubicBezTo>
                    <a:pt x="348007" y="863963"/>
                    <a:pt x="370594" y="854613"/>
                    <a:pt x="387564" y="837627"/>
                  </a:cubicBezTo>
                  <a:lnTo>
                    <a:pt x="837627" y="387564"/>
                  </a:lnTo>
                  <a:cubicBezTo>
                    <a:pt x="854613" y="370594"/>
                    <a:pt x="863963" y="348007"/>
                    <a:pt x="863963" y="323986"/>
                  </a:cubicBezTo>
                  <a:cubicBezTo>
                    <a:pt x="863963" y="299965"/>
                    <a:pt x="854613" y="277378"/>
                    <a:pt x="837627" y="260408"/>
                  </a:cubicBezTo>
                  <a:close/>
                  <a:moveTo>
                    <a:pt x="308558" y="185983"/>
                  </a:moveTo>
                  <a:lnTo>
                    <a:pt x="308558" y="217086"/>
                  </a:lnTo>
                  <a:cubicBezTo>
                    <a:pt x="261333" y="223874"/>
                    <a:pt x="223874" y="261333"/>
                    <a:pt x="217086" y="308558"/>
                  </a:cubicBezTo>
                  <a:lnTo>
                    <a:pt x="185983" y="308558"/>
                  </a:lnTo>
                  <a:cubicBezTo>
                    <a:pt x="193127" y="244301"/>
                    <a:pt x="244301" y="193127"/>
                    <a:pt x="308558" y="185983"/>
                  </a:cubicBezTo>
                  <a:close/>
                  <a:moveTo>
                    <a:pt x="246847" y="339414"/>
                  </a:moveTo>
                  <a:lnTo>
                    <a:pt x="246847" y="323986"/>
                  </a:lnTo>
                  <a:cubicBezTo>
                    <a:pt x="246847" y="281451"/>
                    <a:pt x="281451" y="246847"/>
                    <a:pt x="323986" y="246847"/>
                  </a:cubicBezTo>
                  <a:lnTo>
                    <a:pt x="339414" y="246847"/>
                  </a:lnTo>
                  <a:lnTo>
                    <a:pt x="339414" y="206950"/>
                  </a:lnTo>
                  <a:lnTo>
                    <a:pt x="462837" y="83527"/>
                  </a:lnTo>
                  <a:lnTo>
                    <a:pt x="539977" y="160666"/>
                  </a:lnTo>
                  <a:lnTo>
                    <a:pt x="539977" y="191522"/>
                  </a:lnTo>
                  <a:lnTo>
                    <a:pt x="672441" y="323986"/>
                  </a:lnTo>
                  <a:lnTo>
                    <a:pt x="703297" y="323986"/>
                  </a:lnTo>
                  <a:lnTo>
                    <a:pt x="780436" y="401126"/>
                  </a:lnTo>
                  <a:lnTo>
                    <a:pt x="416553" y="765008"/>
                  </a:lnTo>
                  <a:lnTo>
                    <a:pt x="98955" y="447409"/>
                  </a:lnTo>
                  <a:lnTo>
                    <a:pt x="206950" y="339414"/>
                  </a:lnTo>
                  <a:close/>
                  <a:moveTo>
                    <a:pt x="365749" y="815812"/>
                  </a:moveTo>
                  <a:cubicBezTo>
                    <a:pt x="343441" y="838106"/>
                    <a:pt x="304531" y="838106"/>
                    <a:pt x="282223" y="815812"/>
                  </a:cubicBezTo>
                  <a:lnTo>
                    <a:pt x="48151" y="581740"/>
                  </a:lnTo>
                  <a:cubicBezTo>
                    <a:pt x="37166" y="570740"/>
                    <a:pt x="30856" y="555528"/>
                    <a:pt x="30856" y="539977"/>
                  </a:cubicBezTo>
                  <a:cubicBezTo>
                    <a:pt x="30856" y="524425"/>
                    <a:pt x="37166" y="509213"/>
                    <a:pt x="48151" y="498213"/>
                  </a:cubicBezTo>
                  <a:lnTo>
                    <a:pt x="77140" y="469224"/>
                  </a:lnTo>
                  <a:lnTo>
                    <a:pt x="394738" y="786823"/>
                  </a:lnTo>
                  <a:close/>
                  <a:moveTo>
                    <a:pt x="815812" y="365749"/>
                  </a:moveTo>
                  <a:lnTo>
                    <a:pt x="802251" y="379311"/>
                  </a:lnTo>
                  <a:lnTo>
                    <a:pt x="716071" y="293130"/>
                  </a:lnTo>
                  <a:lnTo>
                    <a:pt x="685215" y="293130"/>
                  </a:lnTo>
                  <a:lnTo>
                    <a:pt x="570833" y="178748"/>
                  </a:lnTo>
                  <a:lnTo>
                    <a:pt x="570833" y="147892"/>
                  </a:lnTo>
                  <a:lnTo>
                    <a:pt x="484652" y="61712"/>
                  </a:lnTo>
                  <a:lnTo>
                    <a:pt x="498213" y="48151"/>
                  </a:lnTo>
                  <a:cubicBezTo>
                    <a:pt x="520522" y="25842"/>
                    <a:pt x="559431" y="25842"/>
                    <a:pt x="581740" y="48151"/>
                  </a:cubicBezTo>
                  <a:lnTo>
                    <a:pt x="815812" y="282223"/>
                  </a:lnTo>
                  <a:cubicBezTo>
                    <a:pt x="826967" y="293377"/>
                    <a:pt x="833107" y="308219"/>
                    <a:pt x="833107" y="323986"/>
                  </a:cubicBezTo>
                  <a:cubicBezTo>
                    <a:pt x="833107" y="339753"/>
                    <a:pt x="826967" y="354595"/>
                    <a:pt x="815812" y="36574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10663303" y="2517826"/>
              <a:ext cx="568178" cy="568178"/>
            </a:xfrm>
            <a:custGeom>
              <a:avLst/>
              <a:gdLst>
                <a:gd name="connsiteX0" fmla="*/ 268662 w 568178"/>
                <a:gd name="connsiteY0" fmla="*/ 568179 h 568178"/>
                <a:gd name="connsiteX1" fmla="*/ 568179 w 568178"/>
                <a:gd name="connsiteY1" fmla="*/ 268662 h 568178"/>
                <a:gd name="connsiteX2" fmla="*/ 299517 w 568178"/>
                <a:gd name="connsiteY2" fmla="*/ 0 h 568178"/>
                <a:gd name="connsiteX3" fmla="*/ 168982 w 568178"/>
                <a:gd name="connsiteY3" fmla="*/ 130536 h 568178"/>
                <a:gd name="connsiteX4" fmla="*/ 130520 w 568178"/>
                <a:gd name="connsiteY4" fmla="*/ 168997 h 568178"/>
                <a:gd name="connsiteX5" fmla="*/ 0 w 568178"/>
                <a:gd name="connsiteY5" fmla="*/ 299517 h 568178"/>
                <a:gd name="connsiteX6" fmla="*/ 524549 w 568178"/>
                <a:gd name="connsiteY6" fmla="*/ 268662 h 568178"/>
                <a:gd name="connsiteX7" fmla="*/ 268662 w 568178"/>
                <a:gd name="connsiteY7" fmla="*/ 524549 h 568178"/>
                <a:gd name="connsiteX8" fmla="*/ 43630 w 568178"/>
                <a:gd name="connsiteY8" fmla="*/ 299517 h 568178"/>
                <a:gd name="connsiteX9" fmla="*/ 139299 w 568178"/>
                <a:gd name="connsiteY9" fmla="*/ 203849 h 568178"/>
                <a:gd name="connsiteX10" fmla="*/ 176094 w 568178"/>
                <a:gd name="connsiteY10" fmla="*/ 222378 h 568178"/>
                <a:gd name="connsiteX11" fmla="*/ 222378 w 568178"/>
                <a:gd name="connsiteY11" fmla="*/ 176094 h 568178"/>
                <a:gd name="connsiteX12" fmla="*/ 203849 w 568178"/>
                <a:gd name="connsiteY12" fmla="*/ 139299 h 568178"/>
                <a:gd name="connsiteX13" fmla="*/ 299517 w 568178"/>
                <a:gd name="connsiteY13" fmla="*/ 43630 h 568178"/>
                <a:gd name="connsiteX14" fmla="*/ 176094 w 568178"/>
                <a:gd name="connsiteY14" fmla="*/ 160666 h 568178"/>
                <a:gd name="connsiteX15" fmla="*/ 191522 w 568178"/>
                <a:gd name="connsiteY15" fmla="*/ 176094 h 568178"/>
                <a:gd name="connsiteX16" fmla="*/ 176094 w 568178"/>
                <a:gd name="connsiteY16" fmla="*/ 191522 h 568178"/>
                <a:gd name="connsiteX17" fmla="*/ 160666 w 568178"/>
                <a:gd name="connsiteY17" fmla="*/ 176094 h 568178"/>
                <a:gd name="connsiteX18" fmla="*/ 176094 w 568178"/>
                <a:gd name="connsiteY18" fmla="*/ 160666 h 56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68178" h="568178">
                  <a:moveTo>
                    <a:pt x="268662" y="568179"/>
                  </a:moveTo>
                  <a:lnTo>
                    <a:pt x="568179" y="268662"/>
                  </a:lnTo>
                  <a:lnTo>
                    <a:pt x="299517" y="0"/>
                  </a:lnTo>
                  <a:lnTo>
                    <a:pt x="168982" y="130536"/>
                  </a:lnTo>
                  <a:cubicBezTo>
                    <a:pt x="149172" y="133621"/>
                    <a:pt x="133606" y="149188"/>
                    <a:pt x="130520" y="168997"/>
                  </a:cubicBezTo>
                  <a:lnTo>
                    <a:pt x="0" y="299517"/>
                  </a:lnTo>
                  <a:close/>
                  <a:moveTo>
                    <a:pt x="524549" y="268662"/>
                  </a:moveTo>
                  <a:lnTo>
                    <a:pt x="268662" y="524549"/>
                  </a:lnTo>
                  <a:lnTo>
                    <a:pt x="43630" y="299517"/>
                  </a:lnTo>
                  <a:lnTo>
                    <a:pt x="139299" y="203849"/>
                  </a:lnTo>
                  <a:cubicBezTo>
                    <a:pt x="147753" y="215034"/>
                    <a:pt x="161021" y="222378"/>
                    <a:pt x="176094" y="222378"/>
                  </a:cubicBezTo>
                  <a:cubicBezTo>
                    <a:pt x="201612" y="222378"/>
                    <a:pt x="222378" y="201612"/>
                    <a:pt x="222378" y="176094"/>
                  </a:cubicBezTo>
                  <a:cubicBezTo>
                    <a:pt x="222378" y="161021"/>
                    <a:pt x="215034" y="147753"/>
                    <a:pt x="203849" y="139299"/>
                  </a:cubicBezTo>
                  <a:lnTo>
                    <a:pt x="299517" y="43630"/>
                  </a:lnTo>
                  <a:close/>
                  <a:moveTo>
                    <a:pt x="176094" y="160666"/>
                  </a:moveTo>
                  <a:cubicBezTo>
                    <a:pt x="184595" y="160666"/>
                    <a:pt x="191522" y="167593"/>
                    <a:pt x="191522" y="176094"/>
                  </a:cubicBezTo>
                  <a:cubicBezTo>
                    <a:pt x="191522" y="184595"/>
                    <a:pt x="184595" y="191522"/>
                    <a:pt x="176094" y="191522"/>
                  </a:cubicBezTo>
                  <a:cubicBezTo>
                    <a:pt x="167593" y="191522"/>
                    <a:pt x="160666" y="184595"/>
                    <a:pt x="160666" y="176094"/>
                  </a:cubicBezTo>
                  <a:cubicBezTo>
                    <a:pt x="160666" y="167593"/>
                    <a:pt x="167593" y="160666"/>
                    <a:pt x="176094" y="16066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9" name="任意多边形: 形状 78"/>
            <p:cNvSpPr/>
            <p:nvPr/>
          </p:nvSpPr>
          <p:spPr>
            <a:xfrm rot="-2700000">
              <a:off x="10704289" y="2966249"/>
              <a:ext cx="30851" cy="141791"/>
            </a:xfrm>
            <a:custGeom>
              <a:avLst/>
              <a:gdLst>
                <a:gd name="connsiteX0" fmla="*/ 0 w 30851"/>
                <a:gd name="connsiteY0" fmla="*/ 0 h 141791"/>
                <a:gd name="connsiteX1" fmla="*/ 30851 w 30851"/>
                <a:gd name="connsiteY1" fmla="*/ 0 h 141791"/>
                <a:gd name="connsiteX2" fmla="*/ 30851 w 30851"/>
                <a:gd name="connsiteY2" fmla="*/ 141792 h 141791"/>
                <a:gd name="connsiteX3" fmla="*/ 0 w 30851"/>
                <a:gd name="connsiteY3" fmla="*/ 141792 h 1417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1" h="141791">
                  <a:moveTo>
                    <a:pt x="0" y="0"/>
                  </a:moveTo>
                  <a:lnTo>
                    <a:pt x="30851" y="0"/>
                  </a:lnTo>
                  <a:lnTo>
                    <a:pt x="30851" y="141792"/>
                  </a:lnTo>
                  <a:lnTo>
                    <a:pt x="0" y="1417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0" name="任意多边形: 形状 79"/>
            <p:cNvSpPr/>
            <p:nvPr/>
          </p:nvSpPr>
          <p:spPr>
            <a:xfrm rot="-2700000">
              <a:off x="11163267" y="2526917"/>
              <a:ext cx="30851" cy="87262"/>
            </a:xfrm>
            <a:custGeom>
              <a:avLst/>
              <a:gdLst>
                <a:gd name="connsiteX0" fmla="*/ 0 w 30851"/>
                <a:gd name="connsiteY0" fmla="*/ 0 h 87262"/>
                <a:gd name="connsiteX1" fmla="*/ 30851 w 30851"/>
                <a:gd name="connsiteY1" fmla="*/ 0 h 87262"/>
                <a:gd name="connsiteX2" fmla="*/ 30851 w 30851"/>
                <a:gd name="connsiteY2" fmla="*/ 87262 h 87262"/>
                <a:gd name="connsiteX3" fmla="*/ 0 w 30851"/>
                <a:gd name="connsiteY3" fmla="*/ 87262 h 87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1" h="87262">
                  <a:moveTo>
                    <a:pt x="0" y="0"/>
                  </a:moveTo>
                  <a:lnTo>
                    <a:pt x="30851" y="0"/>
                  </a:lnTo>
                  <a:lnTo>
                    <a:pt x="30851" y="87262"/>
                  </a:lnTo>
                  <a:lnTo>
                    <a:pt x="0" y="8726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11225095" y="2616780"/>
              <a:ext cx="30855" cy="30855"/>
            </a:xfrm>
            <a:custGeom>
              <a:avLst/>
              <a:gdLst>
                <a:gd name="connsiteX0" fmla="*/ 30856 w 30855"/>
                <a:gd name="connsiteY0" fmla="*/ 15428 h 30855"/>
                <a:gd name="connsiteX1" fmla="*/ 15428 w 30855"/>
                <a:gd name="connsiteY1" fmla="*/ 30856 h 30855"/>
                <a:gd name="connsiteX2" fmla="*/ 0 w 30855"/>
                <a:gd name="connsiteY2" fmla="*/ 15428 h 30855"/>
                <a:gd name="connsiteX3" fmla="*/ 15428 w 30855"/>
                <a:gd name="connsiteY3" fmla="*/ 0 h 30855"/>
                <a:gd name="connsiteX4" fmla="*/ 30856 w 30855"/>
                <a:gd name="connsiteY4" fmla="*/ 15428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55" h="30855">
                  <a:moveTo>
                    <a:pt x="30856" y="15428"/>
                  </a:moveTo>
                  <a:cubicBezTo>
                    <a:pt x="30856" y="23948"/>
                    <a:pt x="23948" y="30856"/>
                    <a:pt x="15428" y="30856"/>
                  </a:cubicBezTo>
                  <a:cubicBezTo>
                    <a:pt x="6907" y="30856"/>
                    <a:pt x="0" y="23948"/>
                    <a:pt x="0" y="15428"/>
                  </a:cubicBezTo>
                  <a:cubicBezTo>
                    <a:pt x="0" y="6907"/>
                    <a:pt x="6907" y="0"/>
                    <a:pt x="15428" y="0"/>
                  </a:cubicBezTo>
                  <a:cubicBezTo>
                    <a:pt x="23948" y="0"/>
                    <a:pt x="30856" y="6907"/>
                    <a:pt x="30856" y="154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2" name="任意多边形: 形状 81"/>
            <p:cNvSpPr/>
            <p:nvPr/>
          </p:nvSpPr>
          <p:spPr>
            <a:xfrm>
              <a:off x="11101671" y="2493357"/>
              <a:ext cx="30855" cy="30855"/>
            </a:xfrm>
            <a:custGeom>
              <a:avLst/>
              <a:gdLst>
                <a:gd name="connsiteX0" fmla="*/ 30856 w 30855"/>
                <a:gd name="connsiteY0" fmla="*/ 15428 h 30855"/>
                <a:gd name="connsiteX1" fmla="*/ 15428 w 30855"/>
                <a:gd name="connsiteY1" fmla="*/ 30856 h 30855"/>
                <a:gd name="connsiteX2" fmla="*/ 0 w 30855"/>
                <a:gd name="connsiteY2" fmla="*/ 15428 h 30855"/>
                <a:gd name="connsiteX3" fmla="*/ 15428 w 30855"/>
                <a:gd name="connsiteY3" fmla="*/ 0 h 30855"/>
                <a:gd name="connsiteX4" fmla="*/ 30856 w 30855"/>
                <a:gd name="connsiteY4" fmla="*/ 15428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55" h="30855">
                  <a:moveTo>
                    <a:pt x="30856" y="15428"/>
                  </a:moveTo>
                  <a:cubicBezTo>
                    <a:pt x="30856" y="23948"/>
                    <a:pt x="23948" y="30856"/>
                    <a:pt x="15428" y="30856"/>
                  </a:cubicBezTo>
                  <a:cubicBezTo>
                    <a:pt x="6907" y="30856"/>
                    <a:pt x="0" y="23948"/>
                    <a:pt x="0" y="15428"/>
                  </a:cubicBezTo>
                  <a:cubicBezTo>
                    <a:pt x="0" y="6907"/>
                    <a:pt x="6907" y="0"/>
                    <a:pt x="15428" y="0"/>
                  </a:cubicBezTo>
                  <a:cubicBezTo>
                    <a:pt x="23948" y="0"/>
                    <a:pt x="30856" y="6907"/>
                    <a:pt x="30856" y="15428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10546267" y="2400790"/>
              <a:ext cx="308558" cy="308558"/>
            </a:xfrm>
            <a:custGeom>
              <a:avLst/>
              <a:gdLst>
                <a:gd name="connsiteX0" fmla="*/ 0 w 308558"/>
                <a:gd name="connsiteY0" fmla="*/ 293130 h 308558"/>
                <a:gd name="connsiteX1" fmla="*/ 0 w 308558"/>
                <a:gd name="connsiteY1" fmla="*/ 308558 h 308558"/>
                <a:gd name="connsiteX2" fmla="*/ 92567 w 308558"/>
                <a:gd name="connsiteY2" fmla="*/ 308558 h 308558"/>
                <a:gd name="connsiteX3" fmla="*/ 92567 w 308558"/>
                <a:gd name="connsiteY3" fmla="*/ 293130 h 308558"/>
                <a:gd name="connsiteX4" fmla="*/ 293130 w 308558"/>
                <a:gd name="connsiteY4" fmla="*/ 92567 h 308558"/>
                <a:gd name="connsiteX5" fmla="*/ 308558 w 308558"/>
                <a:gd name="connsiteY5" fmla="*/ 92567 h 308558"/>
                <a:gd name="connsiteX6" fmla="*/ 308558 w 308558"/>
                <a:gd name="connsiteY6" fmla="*/ 0 h 308558"/>
                <a:gd name="connsiteX7" fmla="*/ 293130 w 308558"/>
                <a:gd name="connsiteY7" fmla="*/ 0 h 308558"/>
                <a:gd name="connsiteX8" fmla="*/ 0 w 308558"/>
                <a:gd name="connsiteY8" fmla="*/ 293130 h 308558"/>
                <a:gd name="connsiteX9" fmla="*/ 277702 w 308558"/>
                <a:gd name="connsiteY9" fmla="*/ 62221 h 308558"/>
                <a:gd name="connsiteX10" fmla="*/ 62221 w 308558"/>
                <a:gd name="connsiteY10" fmla="*/ 277702 h 308558"/>
                <a:gd name="connsiteX11" fmla="*/ 31303 w 308558"/>
                <a:gd name="connsiteY11" fmla="*/ 277702 h 308558"/>
                <a:gd name="connsiteX12" fmla="*/ 277702 w 308558"/>
                <a:gd name="connsiteY12" fmla="*/ 31303 h 308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08558" h="308558">
                  <a:moveTo>
                    <a:pt x="0" y="293130"/>
                  </a:moveTo>
                  <a:lnTo>
                    <a:pt x="0" y="308558"/>
                  </a:lnTo>
                  <a:lnTo>
                    <a:pt x="92567" y="308558"/>
                  </a:lnTo>
                  <a:lnTo>
                    <a:pt x="92567" y="293130"/>
                  </a:lnTo>
                  <a:cubicBezTo>
                    <a:pt x="92567" y="182543"/>
                    <a:pt x="182543" y="92567"/>
                    <a:pt x="293130" y="92567"/>
                  </a:cubicBezTo>
                  <a:lnTo>
                    <a:pt x="308558" y="92567"/>
                  </a:lnTo>
                  <a:lnTo>
                    <a:pt x="308558" y="0"/>
                  </a:lnTo>
                  <a:lnTo>
                    <a:pt x="293130" y="0"/>
                  </a:lnTo>
                  <a:cubicBezTo>
                    <a:pt x="131492" y="0"/>
                    <a:pt x="0" y="131492"/>
                    <a:pt x="0" y="293130"/>
                  </a:cubicBezTo>
                  <a:close/>
                  <a:moveTo>
                    <a:pt x="277702" y="62221"/>
                  </a:moveTo>
                  <a:cubicBezTo>
                    <a:pt x="162363" y="69858"/>
                    <a:pt x="69858" y="162363"/>
                    <a:pt x="62221" y="277702"/>
                  </a:cubicBezTo>
                  <a:lnTo>
                    <a:pt x="31303" y="277702"/>
                  </a:lnTo>
                  <a:cubicBezTo>
                    <a:pt x="39017" y="145346"/>
                    <a:pt x="145346" y="39017"/>
                    <a:pt x="277702" y="31303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10422843" y="2277366"/>
              <a:ext cx="431981" cy="431981"/>
            </a:xfrm>
            <a:custGeom>
              <a:avLst/>
              <a:gdLst>
                <a:gd name="connsiteX0" fmla="*/ 92567 w 431981"/>
                <a:gd name="connsiteY0" fmla="*/ 416553 h 431981"/>
                <a:gd name="connsiteX1" fmla="*/ 416553 w 431981"/>
                <a:gd name="connsiteY1" fmla="*/ 92567 h 431981"/>
                <a:gd name="connsiteX2" fmla="*/ 431981 w 431981"/>
                <a:gd name="connsiteY2" fmla="*/ 92567 h 431981"/>
                <a:gd name="connsiteX3" fmla="*/ 431981 w 431981"/>
                <a:gd name="connsiteY3" fmla="*/ 0 h 431981"/>
                <a:gd name="connsiteX4" fmla="*/ 416553 w 431981"/>
                <a:gd name="connsiteY4" fmla="*/ 0 h 431981"/>
                <a:gd name="connsiteX5" fmla="*/ 0 w 431981"/>
                <a:gd name="connsiteY5" fmla="*/ 416553 h 431981"/>
                <a:gd name="connsiteX6" fmla="*/ 0 w 431981"/>
                <a:gd name="connsiteY6" fmla="*/ 431981 h 431981"/>
                <a:gd name="connsiteX7" fmla="*/ 92567 w 431981"/>
                <a:gd name="connsiteY7" fmla="*/ 431981 h 431981"/>
                <a:gd name="connsiteX8" fmla="*/ 31164 w 431981"/>
                <a:gd name="connsiteY8" fmla="*/ 401126 h 431981"/>
                <a:gd name="connsiteX9" fmla="*/ 401126 w 431981"/>
                <a:gd name="connsiteY9" fmla="*/ 31164 h 431981"/>
                <a:gd name="connsiteX10" fmla="*/ 401126 w 431981"/>
                <a:gd name="connsiteY10" fmla="*/ 62051 h 431981"/>
                <a:gd name="connsiteX11" fmla="*/ 62036 w 431981"/>
                <a:gd name="connsiteY11" fmla="*/ 401126 h 431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31981" h="431981">
                  <a:moveTo>
                    <a:pt x="92567" y="416553"/>
                  </a:moveTo>
                  <a:cubicBezTo>
                    <a:pt x="92567" y="237898"/>
                    <a:pt x="237898" y="92567"/>
                    <a:pt x="416553" y="92567"/>
                  </a:cubicBezTo>
                  <a:lnTo>
                    <a:pt x="431981" y="92567"/>
                  </a:lnTo>
                  <a:lnTo>
                    <a:pt x="431981" y="0"/>
                  </a:lnTo>
                  <a:lnTo>
                    <a:pt x="416553" y="0"/>
                  </a:lnTo>
                  <a:cubicBezTo>
                    <a:pt x="186863" y="0"/>
                    <a:pt x="0" y="186863"/>
                    <a:pt x="0" y="416553"/>
                  </a:cubicBezTo>
                  <a:lnTo>
                    <a:pt x="0" y="431981"/>
                  </a:lnTo>
                  <a:lnTo>
                    <a:pt x="92567" y="431981"/>
                  </a:lnTo>
                  <a:close/>
                  <a:moveTo>
                    <a:pt x="31164" y="401126"/>
                  </a:moveTo>
                  <a:cubicBezTo>
                    <a:pt x="39079" y="200686"/>
                    <a:pt x="200686" y="39079"/>
                    <a:pt x="401126" y="31164"/>
                  </a:cubicBezTo>
                  <a:lnTo>
                    <a:pt x="401126" y="62051"/>
                  </a:lnTo>
                  <a:cubicBezTo>
                    <a:pt x="217719" y="69935"/>
                    <a:pt x="69935" y="217719"/>
                    <a:pt x="62036" y="40112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5" name="任意多边形: 形状 84"/>
            <p:cNvSpPr/>
            <p:nvPr/>
          </p:nvSpPr>
          <p:spPr>
            <a:xfrm>
              <a:off x="10894721" y="2594965"/>
              <a:ext cx="259620" cy="259620"/>
            </a:xfrm>
            <a:custGeom>
              <a:avLst/>
              <a:gdLst>
                <a:gd name="connsiteX0" fmla="*/ 259621 w 259620"/>
                <a:gd name="connsiteY0" fmla="*/ 191522 h 259620"/>
                <a:gd name="connsiteX1" fmla="*/ 68099 w 259620"/>
                <a:gd name="connsiteY1" fmla="*/ 0 h 259620"/>
                <a:gd name="connsiteX2" fmla="*/ 0 w 259620"/>
                <a:gd name="connsiteY2" fmla="*/ 68099 h 259620"/>
                <a:gd name="connsiteX3" fmla="*/ 191522 w 259620"/>
                <a:gd name="connsiteY3" fmla="*/ 259621 h 259620"/>
                <a:gd name="connsiteX4" fmla="*/ 68099 w 259620"/>
                <a:gd name="connsiteY4" fmla="*/ 43630 h 259620"/>
                <a:gd name="connsiteX5" fmla="*/ 215991 w 259620"/>
                <a:gd name="connsiteY5" fmla="*/ 191522 h 259620"/>
                <a:gd name="connsiteX6" fmla="*/ 191522 w 259620"/>
                <a:gd name="connsiteY6" fmla="*/ 215991 h 259620"/>
                <a:gd name="connsiteX7" fmla="*/ 43630 w 259620"/>
                <a:gd name="connsiteY7" fmla="*/ 68099 h 259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59620" h="259620">
                  <a:moveTo>
                    <a:pt x="259621" y="191522"/>
                  </a:moveTo>
                  <a:lnTo>
                    <a:pt x="68099" y="0"/>
                  </a:lnTo>
                  <a:lnTo>
                    <a:pt x="0" y="68099"/>
                  </a:lnTo>
                  <a:lnTo>
                    <a:pt x="191522" y="259621"/>
                  </a:lnTo>
                  <a:close/>
                  <a:moveTo>
                    <a:pt x="68099" y="43630"/>
                  </a:moveTo>
                  <a:lnTo>
                    <a:pt x="215991" y="191522"/>
                  </a:lnTo>
                  <a:lnTo>
                    <a:pt x="191522" y="215991"/>
                  </a:lnTo>
                  <a:lnTo>
                    <a:pt x="43630" y="68099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6" name="任意多边形: 形状 85"/>
            <p:cNvSpPr/>
            <p:nvPr/>
          </p:nvSpPr>
          <p:spPr>
            <a:xfrm rot="-2700000">
              <a:off x="10947271" y="2708269"/>
              <a:ext cx="30851" cy="218148"/>
            </a:xfrm>
            <a:custGeom>
              <a:avLst/>
              <a:gdLst>
                <a:gd name="connsiteX0" fmla="*/ 0 w 30851"/>
                <a:gd name="connsiteY0" fmla="*/ 0 h 218148"/>
                <a:gd name="connsiteX1" fmla="*/ 30851 w 30851"/>
                <a:gd name="connsiteY1" fmla="*/ 0 h 218148"/>
                <a:gd name="connsiteX2" fmla="*/ 30851 w 30851"/>
                <a:gd name="connsiteY2" fmla="*/ 218148 h 218148"/>
                <a:gd name="connsiteX3" fmla="*/ 0 w 30851"/>
                <a:gd name="connsiteY3" fmla="*/ 218148 h 21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1" h="218148">
                  <a:moveTo>
                    <a:pt x="0" y="0"/>
                  </a:moveTo>
                  <a:lnTo>
                    <a:pt x="30851" y="0"/>
                  </a:lnTo>
                  <a:lnTo>
                    <a:pt x="30851" y="218148"/>
                  </a:lnTo>
                  <a:lnTo>
                    <a:pt x="0" y="21814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7" name="任意多边形: 形状 86"/>
            <p:cNvSpPr/>
            <p:nvPr/>
          </p:nvSpPr>
          <p:spPr>
            <a:xfrm rot="-2700000">
              <a:off x="10900987" y="2754537"/>
              <a:ext cx="30851" cy="218148"/>
            </a:xfrm>
            <a:custGeom>
              <a:avLst/>
              <a:gdLst>
                <a:gd name="connsiteX0" fmla="*/ 0 w 30851"/>
                <a:gd name="connsiteY0" fmla="*/ 0 h 218148"/>
                <a:gd name="connsiteX1" fmla="*/ 30851 w 30851"/>
                <a:gd name="connsiteY1" fmla="*/ 0 h 218148"/>
                <a:gd name="connsiteX2" fmla="*/ 30851 w 30851"/>
                <a:gd name="connsiteY2" fmla="*/ 218148 h 218148"/>
                <a:gd name="connsiteX3" fmla="*/ 0 w 30851"/>
                <a:gd name="connsiteY3" fmla="*/ 218148 h 21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1" h="218148">
                  <a:moveTo>
                    <a:pt x="0" y="0"/>
                  </a:moveTo>
                  <a:lnTo>
                    <a:pt x="30851" y="0"/>
                  </a:lnTo>
                  <a:lnTo>
                    <a:pt x="30851" y="218148"/>
                  </a:lnTo>
                  <a:lnTo>
                    <a:pt x="0" y="21814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88" name="任意多边形: 形状 87"/>
            <p:cNvSpPr/>
            <p:nvPr/>
          </p:nvSpPr>
          <p:spPr>
            <a:xfrm rot="-2700000">
              <a:off x="10854704" y="2800821"/>
              <a:ext cx="30851" cy="218148"/>
            </a:xfrm>
            <a:custGeom>
              <a:avLst/>
              <a:gdLst>
                <a:gd name="connsiteX0" fmla="*/ 0 w 30851"/>
                <a:gd name="connsiteY0" fmla="*/ 0 h 218148"/>
                <a:gd name="connsiteX1" fmla="*/ 30851 w 30851"/>
                <a:gd name="connsiteY1" fmla="*/ 0 h 218148"/>
                <a:gd name="connsiteX2" fmla="*/ 30851 w 30851"/>
                <a:gd name="connsiteY2" fmla="*/ 218148 h 218148"/>
                <a:gd name="connsiteX3" fmla="*/ 0 w 30851"/>
                <a:gd name="connsiteY3" fmla="*/ 218148 h 21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1" h="218148">
                  <a:moveTo>
                    <a:pt x="0" y="0"/>
                  </a:moveTo>
                  <a:lnTo>
                    <a:pt x="30851" y="0"/>
                  </a:lnTo>
                  <a:lnTo>
                    <a:pt x="30851" y="218148"/>
                  </a:lnTo>
                  <a:lnTo>
                    <a:pt x="0" y="218148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6" name="文本框 55"/>
          <p:cNvSpPr txBox="1"/>
          <p:nvPr/>
        </p:nvSpPr>
        <p:spPr>
          <a:xfrm>
            <a:off x="1951868" y="3824481"/>
            <a:ext cx="1016000" cy="2946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少字關鍵字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64" name="椭圆 63"/>
          <p:cNvSpPr/>
          <p:nvPr/>
        </p:nvSpPr>
        <p:spPr>
          <a:xfrm>
            <a:off x="3423682" y="3052783"/>
            <a:ext cx="627673" cy="627673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grpSp>
        <p:nvGrpSpPr>
          <p:cNvPr id="89" name="图形 48"/>
          <p:cNvGrpSpPr/>
          <p:nvPr/>
        </p:nvGrpSpPr>
        <p:grpSpPr>
          <a:xfrm>
            <a:off x="3545767" y="3174868"/>
            <a:ext cx="383502" cy="383502"/>
            <a:chOff x="10407416" y="3608677"/>
            <a:chExt cx="987386" cy="987386"/>
          </a:xfrm>
        </p:grpSpPr>
        <p:sp>
          <p:nvSpPr>
            <p:cNvPr id="90" name="任意多边形: 形状 89"/>
            <p:cNvSpPr/>
            <p:nvPr/>
          </p:nvSpPr>
          <p:spPr>
            <a:xfrm>
              <a:off x="10685118" y="4331998"/>
              <a:ext cx="32768" cy="32645"/>
            </a:xfrm>
            <a:custGeom>
              <a:avLst/>
              <a:gdLst>
                <a:gd name="connsiteX0" fmla="*/ 0 w 32768"/>
                <a:gd name="connsiteY0" fmla="*/ 1790 h 32645"/>
                <a:gd name="connsiteX1" fmla="*/ 0 w 32768"/>
                <a:gd name="connsiteY1" fmla="*/ 32645 h 32645"/>
                <a:gd name="connsiteX2" fmla="*/ 32769 w 32768"/>
                <a:gd name="connsiteY2" fmla="*/ 30609 h 32645"/>
                <a:gd name="connsiteX3" fmla="*/ 28943 w 32768"/>
                <a:gd name="connsiteY3" fmla="*/ 0 h 32645"/>
                <a:gd name="connsiteX4" fmla="*/ 0 w 32768"/>
                <a:gd name="connsiteY4" fmla="*/ 1790 h 32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68" h="32645">
                  <a:moveTo>
                    <a:pt x="0" y="1790"/>
                  </a:moveTo>
                  <a:lnTo>
                    <a:pt x="0" y="32645"/>
                  </a:lnTo>
                  <a:cubicBezTo>
                    <a:pt x="10969" y="32645"/>
                    <a:pt x="22000" y="31967"/>
                    <a:pt x="32769" y="30609"/>
                  </a:cubicBezTo>
                  <a:lnTo>
                    <a:pt x="28943" y="0"/>
                  </a:lnTo>
                  <a:cubicBezTo>
                    <a:pt x="19424" y="1188"/>
                    <a:pt x="9689" y="1790"/>
                    <a:pt x="0" y="179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1" name="任意多边形: 形状 90"/>
            <p:cNvSpPr/>
            <p:nvPr/>
          </p:nvSpPr>
          <p:spPr>
            <a:xfrm>
              <a:off x="10742972" y="4145784"/>
              <a:ext cx="199806" cy="210606"/>
            </a:xfrm>
            <a:custGeom>
              <a:avLst/>
              <a:gdLst>
                <a:gd name="connsiteX0" fmla="*/ 0 w 199806"/>
                <a:gd name="connsiteY0" fmla="*/ 180707 h 210606"/>
                <a:gd name="connsiteX1" fmla="*/ 7699 w 199806"/>
                <a:gd name="connsiteY1" fmla="*/ 210606 h 210606"/>
                <a:gd name="connsiteX2" fmla="*/ 199807 w 199806"/>
                <a:gd name="connsiteY2" fmla="*/ 5755 h 210606"/>
                <a:gd name="connsiteX3" fmla="*/ 169491 w 199806"/>
                <a:gd name="connsiteY3" fmla="*/ 0 h 210606"/>
                <a:gd name="connsiteX4" fmla="*/ 0 w 199806"/>
                <a:gd name="connsiteY4" fmla="*/ 180707 h 210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806" h="210606">
                  <a:moveTo>
                    <a:pt x="0" y="180707"/>
                  </a:moveTo>
                  <a:lnTo>
                    <a:pt x="7699" y="210606"/>
                  </a:lnTo>
                  <a:cubicBezTo>
                    <a:pt x="105573" y="185397"/>
                    <a:pt x="180985" y="104987"/>
                    <a:pt x="199807" y="5755"/>
                  </a:cubicBezTo>
                  <a:lnTo>
                    <a:pt x="169491" y="0"/>
                  </a:lnTo>
                  <a:cubicBezTo>
                    <a:pt x="152906" y="87538"/>
                    <a:pt x="86365" y="158491"/>
                    <a:pt x="0" y="180707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2" name="任意多边形: 形状 91"/>
            <p:cNvSpPr/>
            <p:nvPr/>
          </p:nvSpPr>
          <p:spPr>
            <a:xfrm>
              <a:off x="10652349" y="3840095"/>
              <a:ext cx="32768" cy="32645"/>
            </a:xfrm>
            <a:custGeom>
              <a:avLst/>
              <a:gdLst>
                <a:gd name="connsiteX0" fmla="*/ 32769 w 32768"/>
                <a:gd name="connsiteY0" fmla="*/ 30856 h 32645"/>
                <a:gd name="connsiteX1" fmla="*/ 32769 w 32768"/>
                <a:gd name="connsiteY1" fmla="*/ 0 h 32645"/>
                <a:gd name="connsiteX2" fmla="*/ 0 w 32768"/>
                <a:gd name="connsiteY2" fmla="*/ 2036 h 32645"/>
                <a:gd name="connsiteX3" fmla="*/ 3826 w 32768"/>
                <a:gd name="connsiteY3" fmla="*/ 32645 h 32645"/>
                <a:gd name="connsiteX4" fmla="*/ 32769 w 32768"/>
                <a:gd name="connsiteY4" fmla="*/ 30856 h 32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68" h="32645">
                  <a:moveTo>
                    <a:pt x="32769" y="30856"/>
                  </a:moveTo>
                  <a:lnTo>
                    <a:pt x="32769" y="0"/>
                  </a:lnTo>
                  <a:cubicBezTo>
                    <a:pt x="21800" y="0"/>
                    <a:pt x="10769" y="679"/>
                    <a:pt x="0" y="2036"/>
                  </a:cubicBezTo>
                  <a:lnTo>
                    <a:pt x="3826" y="32645"/>
                  </a:lnTo>
                  <a:cubicBezTo>
                    <a:pt x="13345" y="31457"/>
                    <a:pt x="23080" y="30856"/>
                    <a:pt x="32769" y="3085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3" name="任意多边形: 形状 92"/>
            <p:cNvSpPr/>
            <p:nvPr/>
          </p:nvSpPr>
          <p:spPr>
            <a:xfrm>
              <a:off x="10422843" y="3848349"/>
              <a:ext cx="204419" cy="254020"/>
            </a:xfrm>
            <a:custGeom>
              <a:avLst/>
              <a:gdLst>
                <a:gd name="connsiteX0" fmla="*/ 204420 w 204419"/>
                <a:gd name="connsiteY0" fmla="*/ 29899 h 254020"/>
                <a:gd name="connsiteX1" fmla="*/ 196721 w 204419"/>
                <a:gd name="connsiteY1" fmla="*/ 0 h 254020"/>
                <a:gd name="connsiteX2" fmla="*/ 0 w 204419"/>
                <a:gd name="connsiteY2" fmla="*/ 254020 h 254020"/>
                <a:gd name="connsiteX3" fmla="*/ 30856 w 204419"/>
                <a:gd name="connsiteY3" fmla="*/ 254020 h 254020"/>
                <a:gd name="connsiteX4" fmla="*/ 204420 w 204419"/>
                <a:gd name="connsiteY4" fmla="*/ 29899 h 254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4419" h="254020">
                  <a:moveTo>
                    <a:pt x="204420" y="29899"/>
                  </a:moveTo>
                  <a:lnTo>
                    <a:pt x="196721" y="0"/>
                  </a:lnTo>
                  <a:cubicBezTo>
                    <a:pt x="80889" y="29822"/>
                    <a:pt x="0" y="134269"/>
                    <a:pt x="0" y="254020"/>
                  </a:cubicBezTo>
                  <a:lnTo>
                    <a:pt x="30856" y="254020"/>
                  </a:lnTo>
                  <a:cubicBezTo>
                    <a:pt x="30856" y="148355"/>
                    <a:pt x="102225" y="56204"/>
                    <a:pt x="204420" y="29899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4" name="任意多边形: 形状 93"/>
            <p:cNvSpPr/>
            <p:nvPr/>
          </p:nvSpPr>
          <p:spPr>
            <a:xfrm>
              <a:off x="10484555" y="3624104"/>
              <a:ext cx="894818" cy="956530"/>
            </a:xfrm>
            <a:custGeom>
              <a:avLst/>
              <a:gdLst>
                <a:gd name="connsiteX0" fmla="*/ 894819 w 894818"/>
                <a:gd name="connsiteY0" fmla="*/ 277702 h 956530"/>
                <a:gd name="connsiteX1" fmla="*/ 894819 w 894818"/>
                <a:gd name="connsiteY1" fmla="*/ 101608 h 956530"/>
                <a:gd name="connsiteX2" fmla="*/ 793210 w 894818"/>
                <a:gd name="connsiteY2" fmla="*/ 0 h 956530"/>
                <a:gd name="connsiteX3" fmla="*/ 647972 w 894818"/>
                <a:gd name="connsiteY3" fmla="*/ 0 h 956530"/>
                <a:gd name="connsiteX4" fmla="*/ 647972 w 894818"/>
                <a:gd name="connsiteY4" fmla="*/ 123423 h 956530"/>
                <a:gd name="connsiteX5" fmla="*/ 601688 w 894818"/>
                <a:gd name="connsiteY5" fmla="*/ 123423 h 956530"/>
                <a:gd name="connsiteX6" fmla="*/ 555405 w 894818"/>
                <a:gd name="connsiteY6" fmla="*/ 169707 h 956530"/>
                <a:gd name="connsiteX7" fmla="*/ 555405 w 894818"/>
                <a:gd name="connsiteY7" fmla="*/ 462837 h 956530"/>
                <a:gd name="connsiteX8" fmla="*/ 400339 w 894818"/>
                <a:gd name="connsiteY8" fmla="*/ 462837 h 956530"/>
                <a:gd name="connsiteX9" fmla="*/ 200563 w 894818"/>
                <a:gd name="connsiteY9" fmla="*/ 277702 h 956530"/>
                <a:gd name="connsiteX10" fmla="*/ 0 w 894818"/>
                <a:gd name="connsiteY10" fmla="*/ 478265 h 956530"/>
                <a:gd name="connsiteX11" fmla="*/ 200563 w 894818"/>
                <a:gd name="connsiteY11" fmla="*/ 678828 h 956530"/>
                <a:gd name="connsiteX12" fmla="*/ 400339 w 894818"/>
                <a:gd name="connsiteY12" fmla="*/ 493693 h 956530"/>
                <a:gd name="connsiteX13" fmla="*/ 555405 w 894818"/>
                <a:gd name="connsiteY13" fmla="*/ 493693 h 956530"/>
                <a:gd name="connsiteX14" fmla="*/ 555405 w 894818"/>
                <a:gd name="connsiteY14" fmla="*/ 786823 h 956530"/>
                <a:gd name="connsiteX15" fmla="*/ 601688 w 894818"/>
                <a:gd name="connsiteY15" fmla="*/ 833107 h 956530"/>
                <a:gd name="connsiteX16" fmla="*/ 647972 w 894818"/>
                <a:gd name="connsiteY16" fmla="*/ 833107 h 956530"/>
                <a:gd name="connsiteX17" fmla="*/ 647972 w 894818"/>
                <a:gd name="connsiteY17" fmla="*/ 956530 h 956530"/>
                <a:gd name="connsiteX18" fmla="*/ 894819 w 894818"/>
                <a:gd name="connsiteY18" fmla="*/ 956530 h 956530"/>
                <a:gd name="connsiteX19" fmla="*/ 894819 w 894818"/>
                <a:gd name="connsiteY19" fmla="*/ 780436 h 956530"/>
                <a:gd name="connsiteX20" fmla="*/ 793210 w 894818"/>
                <a:gd name="connsiteY20" fmla="*/ 678828 h 956530"/>
                <a:gd name="connsiteX21" fmla="*/ 647972 w 894818"/>
                <a:gd name="connsiteY21" fmla="*/ 678828 h 956530"/>
                <a:gd name="connsiteX22" fmla="*/ 647972 w 894818"/>
                <a:gd name="connsiteY22" fmla="*/ 802251 h 956530"/>
                <a:gd name="connsiteX23" fmla="*/ 601688 w 894818"/>
                <a:gd name="connsiteY23" fmla="*/ 802251 h 956530"/>
                <a:gd name="connsiteX24" fmla="*/ 586260 w 894818"/>
                <a:gd name="connsiteY24" fmla="*/ 786823 h 956530"/>
                <a:gd name="connsiteX25" fmla="*/ 586260 w 894818"/>
                <a:gd name="connsiteY25" fmla="*/ 493693 h 956530"/>
                <a:gd name="connsiteX26" fmla="*/ 647972 w 894818"/>
                <a:gd name="connsiteY26" fmla="*/ 493693 h 956530"/>
                <a:gd name="connsiteX27" fmla="*/ 647972 w 894818"/>
                <a:gd name="connsiteY27" fmla="*/ 617116 h 956530"/>
                <a:gd name="connsiteX28" fmla="*/ 894819 w 894818"/>
                <a:gd name="connsiteY28" fmla="*/ 617116 h 956530"/>
                <a:gd name="connsiteX29" fmla="*/ 894819 w 894818"/>
                <a:gd name="connsiteY29" fmla="*/ 441022 h 956530"/>
                <a:gd name="connsiteX30" fmla="*/ 793210 w 894818"/>
                <a:gd name="connsiteY30" fmla="*/ 339414 h 956530"/>
                <a:gd name="connsiteX31" fmla="*/ 647972 w 894818"/>
                <a:gd name="connsiteY31" fmla="*/ 339414 h 956530"/>
                <a:gd name="connsiteX32" fmla="*/ 647972 w 894818"/>
                <a:gd name="connsiteY32" fmla="*/ 462837 h 956530"/>
                <a:gd name="connsiteX33" fmla="*/ 586260 w 894818"/>
                <a:gd name="connsiteY33" fmla="*/ 462837 h 956530"/>
                <a:gd name="connsiteX34" fmla="*/ 586260 w 894818"/>
                <a:gd name="connsiteY34" fmla="*/ 169707 h 956530"/>
                <a:gd name="connsiteX35" fmla="*/ 601688 w 894818"/>
                <a:gd name="connsiteY35" fmla="*/ 154279 h 956530"/>
                <a:gd name="connsiteX36" fmla="*/ 647972 w 894818"/>
                <a:gd name="connsiteY36" fmla="*/ 154279 h 956530"/>
                <a:gd name="connsiteX37" fmla="*/ 647972 w 894818"/>
                <a:gd name="connsiteY37" fmla="*/ 277702 h 956530"/>
                <a:gd name="connsiteX38" fmla="*/ 200563 w 894818"/>
                <a:gd name="connsiteY38" fmla="*/ 647972 h 956530"/>
                <a:gd name="connsiteX39" fmla="*/ 30856 w 894818"/>
                <a:gd name="connsiteY39" fmla="*/ 478265 h 956530"/>
                <a:gd name="connsiteX40" fmla="*/ 200563 w 894818"/>
                <a:gd name="connsiteY40" fmla="*/ 308558 h 956530"/>
                <a:gd name="connsiteX41" fmla="*/ 370270 w 894818"/>
                <a:gd name="connsiteY41" fmla="*/ 478265 h 956530"/>
                <a:gd name="connsiteX42" fmla="*/ 200563 w 894818"/>
                <a:gd name="connsiteY42" fmla="*/ 647972 h 956530"/>
                <a:gd name="connsiteX43" fmla="*/ 802251 w 894818"/>
                <a:gd name="connsiteY43" fmla="*/ 731499 h 956530"/>
                <a:gd name="connsiteX44" fmla="*/ 842148 w 894818"/>
                <a:gd name="connsiteY44" fmla="*/ 771395 h 956530"/>
                <a:gd name="connsiteX45" fmla="*/ 802251 w 894818"/>
                <a:gd name="connsiteY45" fmla="*/ 771395 h 956530"/>
                <a:gd name="connsiteX46" fmla="*/ 678828 w 894818"/>
                <a:gd name="connsiteY46" fmla="*/ 709684 h 956530"/>
                <a:gd name="connsiteX47" fmla="*/ 771395 w 894818"/>
                <a:gd name="connsiteY47" fmla="*/ 709684 h 956530"/>
                <a:gd name="connsiteX48" fmla="*/ 771395 w 894818"/>
                <a:gd name="connsiteY48" fmla="*/ 802251 h 956530"/>
                <a:gd name="connsiteX49" fmla="*/ 863963 w 894818"/>
                <a:gd name="connsiteY49" fmla="*/ 802251 h 956530"/>
                <a:gd name="connsiteX50" fmla="*/ 863963 w 894818"/>
                <a:gd name="connsiteY50" fmla="*/ 925674 h 956530"/>
                <a:gd name="connsiteX51" fmla="*/ 678828 w 894818"/>
                <a:gd name="connsiteY51" fmla="*/ 925674 h 956530"/>
                <a:gd name="connsiteX52" fmla="*/ 802251 w 894818"/>
                <a:gd name="connsiteY52" fmla="*/ 392085 h 956530"/>
                <a:gd name="connsiteX53" fmla="*/ 842148 w 894818"/>
                <a:gd name="connsiteY53" fmla="*/ 431981 h 956530"/>
                <a:gd name="connsiteX54" fmla="*/ 802251 w 894818"/>
                <a:gd name="connsiteY54" fmla="*/ 431981 h 956530"/>
                <a:gd name="connsiteX55" fmla="*/ 678828 w 894818"/>
                <a:gd name="connsiteY55" fmla="*/ 370270 h 956530"/>
                <a:gd name="connsiteX56" fmla="*/ 771395 w 894818"/>
                <a:gd name="connsiteY56" fmla="*/ 370270 h 956530"/>
                <a:gd name="connsiteX57" fmla="*/ 771395 w 894818"/>
                <a:gd name="connsiteY57" fmla="*/ 462837 h 956530"/>
                <a:gd name="connsiteX58" fmla="*/ 863963 w 894818"/>
                <a:gd name="connsiteY58" fmla="*/ 462837 h 956530"/>
                <a:gd name="connsiteX59" fmla="*/ 863963 w 894818"/>
                <a:gd name="connsiteY59" fmla="*/ 586260 h 956530"/>
                <a:gd name="connsiteX60" fmla="*/ 678828 w 894818"/>
                <a:gd name="connsiteY60" fmla="*/ 586260 h 956530"/>
                <a:gd name="connsiteX61" fmla="*/ 802251 w 894818"/>
                <a:gd name="connsiteY61" fmla="*/ 52671 h 956530"/>
                <a:gd name="connsiteX62" fmla="*/ 842148 w 894818"/>
                <a:gd name="connsiteY62" fmla="*/ 92567 h 956530"/>
                <a:gd name="connsiteX63" fmla="*/ 802251 w 894818"/>
                <a:gd name="connsiteY63" fmla="*/ 92567 h 956530"/>
                <a:gd name="connsiteX64" fmla="*/ 678828 w 894818"/>
                <a:gd name="connsiteY64" fmla="*/ 30856 h 956530"/>
                <a:gd name="connsiteX65" fmla="*/ 771395 w 894818"/>
                <a:gd name="connsiteY65" fmla="*/ 30856 h 956530"/>
                <a:gd name="connsiteX66" fmla="*/ 771395 w 894818"/>
                <a:gd name="connsiteY66" fmla="*/ 123423 h 956530"/>
                <a:gd name="connsiteX67" fmla="*/ 863963 w 894818"/>
                <a:gd name="connsiteY67" fmla="*/ 123423 h 956530"/>
                <a:gd name="connsiteX68" fmla="*/ 863963 w 894818"/>
                <a:gd name="connsiteY68" fmla="*/ 246847 h 956530"/>
                <a:gd name="connsiteX69" fmla="*/ 678828 w 894818"/>
                <a:gd name="connsiteY69" fmla="*/ 246847 h 95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894818" h="956530">
                  <a:moveTo>
                    <a:pt x="894819" y="277702"/>
                  </a:moveTo>
                  <a:lnTo>
                    <a:pt x="894819" y="101608"/>
                  </a:lnTo>
                  <a:lnTo>
                    <a:pt x="793210" y="0"/>
                  </a:lnTo>
                  <a:lnTo>
                    <a:pt x="647972" y="0"/>
                  </a:lnTo>
                  <a:lnTo>
                    <a:pt x="647972" y="123423"/>
                  </a:lnTo>
                  <a:lnTo>
                    <a:pt x="601688" y="123423"/>
                  </a:lnTo>
                  <a:cubicBezTo>
                    <a:pt x="576171" y="123423"/>
                    <a:pt x="555405" y="144189"/>
                    <a:pt x="555405" y="169707"/>
                  </a:cubicBezTo>
                  <a:lnTo>
                    <a:pt x="555405" y="462837"/>
                  </a:lnTo>
                  <a:lnTo>
                    <a:pt x="400339" y="462837"/>
                  </a:lnTo>
                  <a:cubicBezTo>
                    <a:pt x="392409" y="359455"/>
                    <a:pt x="305951" y="277702"/>
                    <a:pt x="200563" y="277702"/>
                  </a:cubicBezTo>
                  <a:cubicBezTo>
                    <a:pt x="89976" y="277702"/>
                    <a:pt x="0" y="367678"/>
                    <a:pt x="0" y="478265"/>
                  </a:cubicBezTo>
                  <a:cubicBezTo>
                    <a:pt x="0" y="588852"/>
                    <a:pt x="89976" y="678828"/>
                    <a:pt x="200563" y="678828"/>
                  </a:cubicBezTo>
                  <a:cubicBezTo>
                    <a:pt x="305951" y="678828"/>
                    <a:pt x="392409" y="597075"/>
                    <a:pt x="400339" y="493693"/>
                  </a:cubicBezTo>
                  <a:lnTo>
                    <a:pt x="555405" y="493693"/>
                  </a:lnTo>
                  <a:lnTo>
                    <a:pt x="555405" y="786823"/>
                  </a:lnTo>
                  <a:cubicBezTo>
                    <a:pt x="555405" y="812341"/>
                    <a:pt x="576171" y="833107"/>
                    <a:pt x="601688" y="833107"/>
                  </a:cubicBezTo>
                  <a:lnTo>
                    <a:pt x="647972" y="833107"/>
                  </a:lnTo>
                  <a:lnTo>
                    <a:pt x="647972" y="956530"/>
                  </a:lnTo>
                  <a:lnTo>
                    <a:pt x="894819" y="956530"/>
                  </a:lnTo>
                  <a:lnTo>
                    <a:pt x="894819" y="780436"/>
                  </a:lnTo>
                  <a:lnTo>
                    <a:pt x="793210" y="678828"/>
                  </a:lnTo>
                  <a:lnTo>
                    <a:pt x="647972" y="678828"/>
                  </a:lnTo>
                  <a:lnTo>
                    <a:pt x="647972" y="802251"/>
                  </a:lnTo>
                  <a:lnTo>
                    <a:pt x="601688" y="802251"/>
                  </a:lnTo>
                  <a:cubicBezTo>
                    <a:pt x="593188" y="802251"/>
                    <a:pt x="586260" y="795339"/>
                    <a:pt x="586260" y="786823"/>
                  </a:cubicBezTo>
                  <a:lnTo>
                    <a:pt x="586260" y="493693"/>
                  </a:lnTo>
                  <a:lnTo>
                    <a:pt x="647972" y="493693"/>
                  </a:lnTo>
                  <a:lnTo>
                    <a:pt x="647972" y="617116"/>
                  </a:lnTo>
                  <a:lnTo>
                    <a:pt x="894819" y="617116"/>
                  </a:lnTo>
                  <a:lnTo>
                    <a:pt x="894819" y="441022"/>
                  </a:lnTo>
                  <a:lnTo>
                    <a:pt x="793210" y="339414"/>
                  </a:lnTo>
                  <a:lnTo>
                    <a:pt x="647972" y="339414"/>
                  </a:lnTo>
                  <a:lnTo>
                    <a:pt x="647972" y="462837"/>
                  </a:lnTo>
                  <a:lnTo>
                    <a:pt x="586260" y="462837"/>
                  </a:lnTo>
                  <a:lnTo>
                    <a:pt x="586260" y="169707"/>
                  </a:lnTo>
                  <a:cubicBezTo>
                    <a:pt x="586260" y="161191"/>
                    <a:pt x="593188" y="154279"/>
                    <a:pt x="601688" y="154279"/>
                  </a:cubicBezTo>
                  <a:lnTo>
                    <a:pt x="647972" y="154279"/>
                  </a:lnTo>
                  <a:lnTo>
                    <a:pt x="647972" y="277702"/>
                  </a:lnTo>
                  <a:close/>
                  <a:moveTo>
                    <a:pt x="200563" y="647972"/>
                  </a:moveTo>
                  <a:cubicBezTo>
                    <a:pt x="106993" y="647972"/>
                    <a:pt x="30856" y="571835"/>
                    <a:pt x="30856" y="478265"/>
                  </a:cubicBezTo>
                  <a:cubicBezTo>
                    <a:pt x="30856" y="384695"/>
                    <a:pt x="106993" y="308558"/>
                    <a:pt x="200563" y="308558"/>
                  </a:cubicBezTo>
                  <a:cubicBezTo>
                    <a:pt x="294133" y="308558"/>
                    <a:pt x="370270" y="384695"/>
                    <a:pt x="370270" y="478265"/>
                  </a:cubicBezTo>
                  <a:cubicBezTo>
                    <a:pt x="370270" y="571835"/>
                    <a:pt x="294133" y="647972"/>
                    <a:pt x="200563" y="647972"/>
                  </a:cubicBezTo>
                  <a:close/>
                  <a:moveTo>
                    <a:pt x="802251" y="731499"/>
                  </a:moveTo>
                  <a:lnTo>
                    <a:pt x="842148" y="771395"/>
                  </a:lnTo>
                  <a:lnTo>
                    <a:pt x="802251" y="771395"/>
                  </a:lnTo>
                  <a:close/>
                  <a:moveTo>
                    <a:pt x="678828" y="709684"/>
                  </a:moveTo>
                  <a:lnTo>
                    <a:pt x="771395" y="709684"/>
                  </a:lnTo>
                  <a:lnTo>
                    <a:pt x="771395" y="802251"/>
                  </a:lnTo>
                  <a:lnTo>
                    <a:pt x="863963" y="802251"/>
                  </a:lnTo>
                  <a:lnTo>
                    <a:pt x="863963" y="925674"/>
                  </a:lnTo>
                  <a:lnTo>
                    <a:pt x="678828" y="925674"/>
                  </a:lnTo>
                  <a:close/>
                  <a:moveTo>
                    <a:pt x="802251" y="392085"/>
                  </a:moveTo>
                  <a:lnTo>
                    <a:pt x="842148" y="431981"/>
                  </a:lnTo>
                  <a:lnTo>
                    <a:pt x="802251" y="431981"/>
                  </a:lnTo>
                  <a:close/>
                  <a:moveTo>
                    <a:pt x="678828" y="370270"/>
                  </a:moveTo>
                  <a:lnTo>
                    <a:pt x="771395" y="370270"/>
                  </a:lnTo>
                  <a:lnTo>
                    <a:pt x="771395" y="462837"/>
                  </a:lnTo>
                  <a:lnTo>
                    <a:pt x="863963" y="462837"/>
                  </a:lnTo>
                  <a:lnTo>
                    <a:pt x="863963" y="586260"/>
                  </a:lnTo>
                  <a:lnTo>
                    <a:pt x="678828" y="586260"/>
                  </a:lnTo>
                  <a:close/>
                  <a:moveTo>
                    <a:pt x="802251" y="52671"/>
                  </a:moveTo>
                  <a:lnTo>
                    <a:pt x="842148" y="92567"/>
                  </a:lnTo>
                  <a:lnTo>
                    <a:pt x="802251" y="92567"/>
                  </a:lnTo>
                  <a:close/>
                  <a:moveTo>
                    <a:pt x="678828" y="30856"/>
                  </a:moveTo>
                  <a:lnTo>
                    <a:pt x="771395" y="30856"/>
                  </a:lnTo>
                  <a:lnTo>
                    <a:pt x="771395" y="123423"/>
                  </a:lnTo>
                  <a:lnTo>
                    <a:pt x="863963" y="123423"/>
                  </a:lnTo>
                  <a:lnTo>
                    <a:pt x="863963" y="246847"/>
                  </a:lnTo>
                  <a:lnTo>
                    <a:pt x="678828" y="246847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5" name="任意多边形: 形状 94"/>
            <p:cNvSpPr/>
            <p:nvPr/>
          </p:nvSpPr>
          <p:spPr>
            <a:xfrm>
              <a:off x="11194239" y="3685816"/>
              <a:ext cx="30855" cy="30855"/>
            </a:xfrm>
            <a:custGeom>
              <a:avLst/>
              <a:gdLst>
                <a:gd name="connsiteX0" fmla="*/ 0 w 30855"/>
                <a:gd name="connsiteY0" fmla="*/ 0 h 30855"/>
                <a:gd name="connsiteX1" fmla="*/ 30856 w 30855"/>
                <a:gd name="connsiteY1" fmla="*/ 0 h 30855"/>
                <a:gd name="connsiteX2" fmla="*/ 30856 w 30855"/>
                <a:gd name="connsiteY2" fmla="*/ 30856 h 30855"/>
                <a:gd name="connsiteX3" fmla="*/ 0 w 30855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5" h="30855">
                  <a:moveTo>
                    <a:pt x="0" y="0"/>
                  </a:moveTo>
                  <a:lnTo>
                    <a:pt x="30856" y="0"/>
                  </a:lnTo>
                  <a:lnTo>
                    <a:pt x="30856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11194239" y="3747528"/>
              <a:ext cx="30855" cy="30855"/>
            </a:xfrm>
            <a:custGeom>
              <a:avLst/>
              <a:gdLst>
                <a:gd name="connsiteX0" fmla="*/ 0 w 30855"/>
                <a:gd name="connsiteY0" fmla="*/ 0 h 30855"/>
                <a:gd name="connsiteX1" fmla="*/ 30856 w 30855"/>
                <a:gd name="connsiteY1" fmla="*/ 0 h 30855"/>
                <a:gd name="connsiteX2" fmla="*/ 30856 w 30855"/>
                <a:gd name="connsiteY2" fmla="*/ 30856 h 30855"/>
                <a:gd name="connsiteX3" fmla="*/ 0 w 30855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5" h="30855">
                  <a:moveTo>
                    <a:pt x="0" y="0"/>
                  </a:moveTo>
                  <a:lnTo>
                    <a:pt x="30856" y="0"/>
                  </a:lnTo>
                  <a:lnTo>
                    <a:pt x="30856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11194239" y="3809239"/>
              <a:ext cx="107995" cy="30855"/>
            </a:xfrm>
            <a:custGeom>
              <a:avLst/>
              <a:gdLst>
                <a:gd name="connsiteX0" fmla="*/ 0 w 107995"/>
                <a:gd name="connsiteY0" fmla="*/ 0 h 30855"/>
                <a:gd name="connsiteX1" fmla="*/ 107995 w 107995"/>
                <a:gd name="connsiteY1" fmla="*/ 0 h 30855"/>
                <a:gd name="connsiteX2" fmla="*/ 107995 w 107995"/>
                <a:gd name="connsiteY2" fmla="*/ 30856 h 30855"/>
                <a:gd name="connsiteX3" fmla="*/ 0 w 107995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7995" h="30855">
                  <a:moveTo>
                    <a:pt x="0" y="0"/>
                  </a:moveTo>
                  <a:lnTo>
                    <a:pt x="107995" y="0"/>
                  </a:lnTo>
                  <a:lnTo>
                    <a:pt x="107995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11194239" y="4025230"/>
              <a:ext cx="30855" cy="30855"/>
            </a:xfrm>
            <a:custGeom>
              <a:avLst/>
              <a:gdLst>
                <a:gd name="connsiteX0" fmla="*/ 0 w 30855"/>
                <a:gd name="connsiteY0" fmla="*/ 0 h 30855"/>
                <a:gd name="connsiteX1" fmla="*/ 30856 w 30855"/>
                <a:gd name="connsiteY1" fmla="*/ 0 h 30855"/>
                <a:gd name="connsiteX2" fmla="*/ 30856 w 30855"/>
                <a:gd name="connsiteY2" fmla="*/ 30856 h 30855"/>
                <a:gd name="connsiteX3" fmla="*/ 0 w 30855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5" h="30855">
                  <a:moveTo>
                    <a:pt x="0" y="0"/>
                  </a:moveTo>
                  <a:lnTo>
                    <a:pt x="30856" y="0"/>
                  </a:lnTo>
                  <a:lnTo>
                    <a:pt x="30856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99" name="任意多边形: 形状 98"/>
            <p:cNvSpPr/>
            <p:nvPr/>
          </p:nvSpPr>
          <p:spPr>
            <a:xfrm>
              <a:off x="11194239" y="4086942"/>
              <a:ext cx="30855" cy="30855"/>
            </a:xfrm>
            <a:custGeom>
              <a:avLst/>
              <a:gdLst>
                <a:gd name="connsiteX0" fmla="*/ 0 w 30855"/>
                <a:gd name="connsiteY0" fmla="*/ 0 h 30855"/>
                <a:gd name="connsiteX1" fmla="*/ 30856 w 30855"/>
                <a:gd name="connsiteY1" fmla="*/ 0 h 30855"/>
                <a:gd name="connsiteX2" fmla="*/ 30856 w 30855"/>
                <a:gd name="connsiteY2" fmla="*/ 30856 h 30855"/>
                <a:gd name="connsiteX3" fmla="*/ 0 w 30855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5" h="30855">
                  <a:moveTo>
                    <a:pt x="0" y="0"/>
                  </a:moveTo>
                  <a:lnTo>
                    <a:pt x="30856" y="0"/>
                  </a:lnTo>
                  <a:lnTo>
                    <a:pt x="30856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0" name="任意多边形: 形状 99"/>
            <p:cNvSpPr/>
            <p:nvPr/>
          </p:nvSpPr>
          <p:spPr>
            <a:xfrm>
              <a:off x="11194239" y="4148653"/>
              <a:ext cx="123423" cy="30855"/>
            </a:xfrm>
            <a:custGeom>
              <a:avLst/>
              <a:gdLst>
                <a:gd name="connsiteX0" fmla="*/ 0 w 123423"/>
                <a:gd name="connsiteY0" fmla="*/ 0 h 30855"/>
                <a:gd name="connsiteX1" fmla="*/ 123423 w 123423"/>
                <a:gd name="connsiteY1" fmla="*/ 0 h 30855"/>
                <a:gd name="connsiteX2" fmla="*/ 123423 w 123423"/>
                <a:gd name="connsiteY2" fmla="*/ 30856 h 30855"/>
                <a:gd name="connsiteX3" fmla="*/ 0 w 123423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423" h="30855">
                  <a:moveTo>
                    <a:pt x="0" y="0"/>
                  </a:moveTo>
                  <a:lnTo>
                    <a:pt x="123423" y="0"/>
                  </a:lnTo>
                  <a:lnTo>
                    <a:pt x="123423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11194239" y="4364644"/>
              <a:ext cx="30855" cy="30855"/>
            </a:xfrm>
            <a:custGeom>
              <a:avLst/>
              <a:gdLst>
                <a:gd name="connsiteX0" fmla="*/ 0 w 30855"/>
                <a:gd name="connsiteY0" fmla="*/ 0 h 30855"/>
                <a:gd name="connsiteX1" fmla="*/ 30856 w 30855"/>
                <a:gd name="connsiteY1" fmla="*/ 0 h 30855"/>
                <a:gd name="connsiteX2" fmla="*/ 30856 w 30855"/>
                <a:gd name="connsiteY2" fmla="*/ 30856 h 30855"/>
                <a:gd name="connsiteX3" fmla="*/ 0 w 30855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5" h="30855">
                  <a:moveTo>
                    <a:pt x="0" y="0"/>
                  </a:moveTo>
                  <a:lnTo>
                    <a:pt x="30856" y="0"/>
                  </a:lnTo>
                  <a:lnTo>
                    <a:pt x="30856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2" name="任意多边形: 形状 101"/>
            <p:cNvSpPr/>
            <p:nvPr/>
          </p:nvSpPr>
          <p:spPr>
            <a:xfrm>
              <a:off x="11194239" y="4426356"/>
              <a:ext cx="30855" cy="30855"/>
            </a:xfrm>
            <a:custGeom>
              <a:avLst/>
              <a:gdLst>
                <a:gd name="connsiteX0" fmla="*/ 0 w 30855"/>
                <a:gd name="connsiteY0" fmla="*/ 0 h 30855"/>
                <a:gd name="connsiteX1" fmla="*/ 30856 w 30855"/>
                <a:gd name="connsiteY1" fmla="*/ 0 h 30855"/>
                <a:gd name="connsiteX2" fmla="*/ 30856 w 30855"/>
                <a:gd name="connsiteY2" fmla="*/ 30856 h 30855"/>
                <a:gd name="connsiteX3" fmla="*/ 0 w 30855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5" h="30855">
                  <a:moveTo>
                    <a:pt x="0" y="0"/>
                  </a:moveTo>
                  <a:lnTo>
                    <a:pt x="30856" y="0"/>
                  </a:lnTo>
                  <a:lnTo>
                    <a:pt x="30856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3" name="任意多边形: 形状 102"/>
            <p:cNvSpPr/>
            <p:nvPr/>
          </p:nvSpPr>
          <p:spPr>
            <a:xfrm>
              <a:off x="11194239" y="4488067"/>
              <a:ext cx="123423" cy="30855"/>
            </a:xfrm>
            <a:custGeom>
              <a:avLst/>
              <a:gdLst>
                <a:gd name="connsiteX0" fmla="*/ 0 w 123423"/>
                <a:gd name="connsiteY0" fmla="*/ 0 h 30855"/>
                <a:gd name="connsiteX1" fmla="*/ 123423 w 123423"/>
                <a:gd name="connsiteY1" fmla="*/ 0 h 30855"/>
                <a:gd name="connsiteX2" fmla="*/ 123423 w 123423"/>
                <a:gd name="connsiteY2" fmla="*/ 30856 h 30855"/>
                <a:gd name="connsiteX3" fmla="*/ 0 w 123423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423" h="30855">
                  <a:moveTo>
                    <a:pt x="0" y="0"/>
                  </a:moveTo>
                  <a:lnTo>
                    <a:pt x="123423" y="0"/>
                  </a:lnTo>
                  <a:lnTo>
                    <a:pt x="123423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4" name="任意多边形: 形状 103"/>
            <p:cNvSpPr/>
            <p:nvPr/>
          </p:nvSpPr>
          <p:spPr>
            <a:xfrm>
              <a:off x="10623406" y="4086942"/>
              <a:ext cx="185134" cy="30855"/>
            </a:xfrm>
            <a:custGeom>
              <a:avLst/>
              <a:gdLst>
                <a:gd name="connsiteX0" fmla="*/ 0 w 185134"/>
                <a:gd name="connsiteY0" fmla="*/ 0 h 30855"/>
                <a:gd name="connsiteX1" fmla="*/ 185135 w 185134"/>
                <a:gd name="connsiteY1" fmla="*/ 0 h 30855"/>
                <a:gd name="connsiteX2" fmla="*/ 185135 w 185134"/>
                <a:gd name="connsiteY2" fmla="*/ 30856 h 30855"/>
                <a:gd name="connsiteX3" fmla="*/ 0 w 185134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34" h="30855">
                  <a:moveTo>
                    <a:pt x="0" y="0"/>
                  </a:moveTo>
                  <a:lnTo>
                    <a:pt x="185135" y="0"/>
                  </a:lnTo>
                  <a:lnTo>
                    <a:pt x="185135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5" name="任意多边形: 形状 104"/>
            <p:cNvSpPr/>
            <p:nvPr/>
          </p:nvSpPr>
          <p:spPr>
            <a:xfrm>
              <a:off x="10561695" y="4086942"/>
              <a:ext cx="30855" cy="30855"/>
            </a:xfrm>
            <a:custGeom>
              <a:avLst/>
              <a:gdLst>
                <a:gd name="connsiteX0" fmla="*/ 0 w 30855"/>
                <a:gd name="connsiteY0" fmla="*/ 0 h 30855"/>
                <a:gd name="connsiteX1" fmla="*/ 30856 w 30855"/>
                <a:gd name="connsiteY1" fmla="*/ 0 h 30855"/>
                <a:gd name="connsiteX2" fmla="*/ 30856 w 30855"/>
                <a:gd name="connsiteY2" fmla="*/ 30856 h 30855"/>
                <a:gd name="connsiteX3" fmla="*/ 0 w 30855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5" h="30855">
                  <a:moveTo>
                    <a:pt x="0" y="0"/>
                  </a:moveTo>
                  <a:lnTo>
                    <a:pt x="30856" y="0"/>
                  </a:lnTo>
                  <a:lnTo>
                    <a:pt x="30856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6" name="任意多边形: 形状 105"/>
            <p:cNvSpPr/>
            <p:nvPr/>
          </p:nvSpPr>
          <p:spPr>
            <a:xfrm>
              <a:off x="10777685" y="4148653"/>
              <a:ext cx="30855" cy="30855"/>
            </a:xfrm>
            <a:custGeom>
              <a:avLst/>
              <a:gdLst>
                <a:gd name="connsiteX0" fmla="*/ 0 w 30855"/>
                <a:gd name="connsiteY0" fmla="*/ 0 h 30855"/>
                <a:gd name="connsiteX1" fmla="*/ 30856 w 30855"/>
                <a:gd name="connsiteY1" fmla="*/ 0 h 30855"/>
                <a:gd name="connsiteX2" fmla="*/ 30856 w 30855"/>
                <a:gd name="connsiteY2" fmla="*/ 30856 h 30855"/>
                <a:gd name="connsiteX3" fmla="*/ 0 w 30855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55" h="30855">
                  <a:moveTo>
                    <a:pt x="0" y="0"/>
                  </a:moveTo>
                  <a:lnTo>
                    <a:pt x="30856" y="0"/>
                  </a:lnTo>
                  <a:lnTo>
                    <a:pt x="30856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7" name="任意多边形: 形状 106"/>
            <p:cNvSpPr/>
            <p:nvPr/>
          </p:nvSpPr>
          <p:spPr>
            <a:xfrm>
              <a:off x="10561695" y="4148653"/>
              <a:ext cx="185134" cy="30855"/>
            </a:xfrm>
            <a:custGeom>
              <a:avLst/>
              <a:gdLst>
                <a:gd name="connsiteX0" fmla="*/ 0 w 185134"/>
                <a:gd name="connsiteY0" fmla="*/ 0 h 30855"/>
                <a:gd name="connsiteX1" fmla="*/ 185135 w 185134"/>
                <a:gd name="connsiteY1" fmla="*/ 0 h 30855"/>
                <a:gd name="connsiteX2" fmla="*/ 185135 w 185134"/>
                <a:gd name="connsiteY2" fmla="*/ 30856 h 30855"/>
                <a:gd name="connsiteX3" fmla="*/ 0 w 185134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5134" h="30855">
                  <a:moveTo>
                    <a:pt x="0" y="0"/>
                  </a:moveTo>
                  <a:lnTo>
                    <a:pt x="185135" y="0"/>
                  </a:lnTo>
                  <a:lnTo>
                    <a:pt x="185135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08" name="任意多边形: 形状 107"/>
            <p:cNvSpPr/>
            <p:nvPr/>
          </p:nvSpPr>
          <p:spPr>
            <a:xfrm>
              <a:off x="10561695" y="4025230"/>
              <a:ext cx="246846" cy="30855"/>
            </a:xfrm>
            <a:custGeom>
              <a:avLst/>
              <a:gdLst>
                <a:gd name="connsiteX0" fmla="*/ 0 w 246846"/>
                <a:gd name="connsiteY0" fmla="*/ 0 h 30855"/>
                <a:gd name="connsiteX1" fmla="*/ 246847 w 246846"/>
                <a:gd name="connsiteY1" fmla="*/ 0 h 30855"/>
                <a:gd name="connsiteX2" fmla="*/ 246847 w 246846"/>
                <a:gd name="connsiteY2" fmla="*/ 30856 h 30855"/>
                <a:gd name="connsiteX3" fmla="*/ 0 w 246846"/>
                <a:gd name="connsiteY3" fmla="*/ 30856 h 308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6846" h="30855">
                  <a:moveTo>
                    <a:pt x="0" y="0"/>
                  </a:moveTo>
                  <a:lnTo>
                    <a:pt x="246847" y="0"/>
                  </a:lnTo>
                  <a:lnTo>
                    <a:pt x="246847" y="30856"/>
                  </a:lnTo>
                  <a:lnTo>
                    <a:pt x="0" y="3085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153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63" name="文本框 62"/>
          <p:cNvSpPr txBox="1"/>
          <p:nvPr/>
        </p:nvSpPr>
        <p:spPr>
          <a:xfrm>
            <a:off x="3229518" y="3824481"/>
            <a:ext cx="1016000" cy="2946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少字關鍵字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694305" y="6179266"/>
            <a:ext cx="5401695" cy="0"/>
          </a:xfrm>
          <a:prstGeom prst="line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3977640" y="3349496"/>
            <a:ext cx="4702629" cy="1209204"/>
            <a:chOff x="3977640" y="3262250"/>
            <a:chExt cx="4702629" cy="1383696"/>
          </a:xfrm>
        </p:grpSpPr>
        <p:sp>
          <p:nvSpPr>
            <p:cNvPr id="182" name="任意多边形: 形状 181"/>
            <p:cNvSpPr/>
            <p:nvPr/>
          </p:nvSpPr>
          <p:spPr>
            <a:xfrm flipV="1">
              <a:off x="3977640" y="3262250"/>
              <a:ext cx="4702629" cy="119163"/>
            </a:xfrm>
            <a:custGeom>
              <a:avLst/>
              <a:gdLst>
                <a:gd name="connsiteX0" fmla="*/ 0 w 4702629"/>
                <a:gd name="connsiteY0" fmla="*/ 156754 h 163286"/>
                <a:gd name="connsiteX1" fmla="*/ 2103120 w 4702629"/>
                <a:gd name="connsiteY1" fmla="*/ 156754 h 163286"/>
                <a:gd name="connsiteX2" fmla="*/ 2259874 w 4702629"/>
                <a:gd name="connsiteY2" fmla="*/ 0 h 163286"/>
                <a:gd name="connsiteX3" fmla="*/ 2423160 w 4702629"/>
                <a:gd name="connsiteY3" fmla="*/ 163286 h 163286"/>
                <a:gd name="connsiteX4" fmla="*/ 4702629 w 4702629"/>
                <a:gd name="connsiteY4" fmla="*/ 163286 h 16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02629" h="163286">
                  <a:moveTo>
                    <a:pt x="0" y="156754"/>
                  </a:moveTo>
                  <a:lnTo>
                    <a:pt x="2103120" y="156754"/>
                  </a:lnTo>
                  <a:lnTo>
                    <a:pt x="2259874" y="0"/>
                  </a:lnTo>
                  <a:lnTo>
                    <a:pt x="2423160" y="163286"/>
                  </a:lnTo>
                  <a:lnTo>
                    <a:pt x="4702629" y="163286"/>
                  </a:lnTo>
                </a:path>
              </a:pathLst>
            </a:custGeom>
            <a:noFill/>
            <a:ln w="3175" cap="rnd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4" name="任意多边形: 形状 183"/>
            <p:cNvSpPr/>
            <p:nvPr/>
          </p:nvSpPr>
          <p:spPr>
            <a:xfrm>
              <a:off x="3977640" y="4526783"/>
              <a:ext cx="4702629" cy="119163"/>
            </a:xfrm>
            <a:custGeom>
              <a:avLst/>
              <a:gdLst>
                <a:gd name="connsiteX0" fmla="*/ 0 w 4702629"/>
                <a:gd name="connsiteY0" fmla="*/ 156754 h 163286"/>
                <a:gd name="connsiteX1" fmla="*/ 2103120 w 4702629"/>
                <a:gd name="connsiteY1" fmla="*/ 156754 h 163286"/>
                <a:gd name="connsiteX2" fmla="*/ 2259874 w 4702629"/>
                <a:gd name="connsiteY2" fmla="*/ 0 h 163286"/>
                <a:gd name="connsiteX3" fmla="*/ 2423160 w 4702629"/>
                <a:gd name="connsiteY3" fmla="*/ 163286 h 163286"/>
                <a:gd name="connsiteX4" fmla="*/ 4702629 w 4702629"/>
                <a:gd name="connsiteY4" fmla="*/ 163286 h 16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02629" h="163286">
                  <a:moveTo>
                    <a:pt x="0" y="156754"/>
                  </a:moveTo>
                  <a:lnTo>
                    <a:pt x="2103120" y="156754"/>
                  </a:lnTo>
                  <a:lnTo>
                    <a:pt x="2259874" y="0"/>
                  </a:lnTo>
                  <a:lnTo>
                    <a:pt x="2423160" y="163286"/>
                  </a:lnTo>
                  <a:lnTo>
                    <a:pt x="4702629" y="163286"/>
                  </a:lnTo>
                </a:path>
              </a:pathLst>
            </a:custGeom>
            <a:noFill/>
            <a:ln w="3175" cap="rnd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0" name="矩形 7"/>
          <p:cNvSpPr/>
          <p:nvPr/>
        </p:nvSpPr>
        <p:spPr>
          <a:xfrm>
            <a:off x="8472184" y="2270922"/>
            <a:ext cx="4425936" cy="3952240"/>
          </a:xfrm>
          <a:custGeom>
            <a:avLst/>
            <a:gdLst>
              <a:gd name="connsiteX0" fmla="*/ 108000 w 4542226"/>
              <a:gd name="connsiteY0" fmla="*/ 0 h 4663191"/>
              <a:gd name="connsiteX1" fmla="*/ 4434226 w 4542226"/>
              <a:gd name="connsiteY1" fmla="*/ 0 h 4663191"/>
              <a:gd name="connsiteX2" fmla="*/ 4542226 w 4542226"/>
              <a:gd name="connsiteY2" fmla="*/ 108000 h 4663191"/>
              <a:gd name="connsiteX3" fmla="*/ 4542226 w 4542226"/>
              <a:gd name="connsiteY3" fmla="*/ 4555191 h 4663191"/>
              <a:gd name="connsiteX4" fmla="*/ 4434226 w 4542226"/>
              <a:gd name="connsiteY4" fmla="*/ 4663191 h 4663191"/>
              <a:gd name="connsiteX5" fmla="*/ 108000 w 4542226"/>
              <a:gd name="connsiteY5" fmla="*/ 4663191 h 4663191"/>
              <a:gd name="connsiteX6" fmla="*/ 0 w 4542226"/>
              <a:gd name="connsiteY6" fmla="*/ 4555191 h 4663191"/>
              <a:gd name="connsiteX7" fmla="*/ 0 w 4542226"/>
              <a:gd name="connsiteY7" fmla="*/ 108000 h 4663191"/>
              <a:gd name="connsiteX8" fmla="*/ 108000 w 4542226"/>
              <a:gd name="connsiteY8" fmla="*/ 0 h 4663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42226" h="4663191">
                <a:moveTo>
                  <a:pt x="108000" y="0"/>
                </a:moveTo>
                <a:lnTo>
                  <a:pt x="4434226" y="0"/>
                </a:lnTo>
                <a:cubicBezTo>
                  <a:pt x="4493842" y="0"/>
                  <a:pt x="4542226" y="48384"/>
                  <a:pt x="4542226" y="108000"/>
                </a:cubicBezTo>
                <a:lnTo>
                  <a:pt x="4542226" y="4555191"/>
                </a:lnTo>
                <a:cubicBezTo>
                  <a:pt x="4542226" y="4614807"/>
                  <a:pt x="4493842" y="4663191"/>
                  <a:pt x="4434226" y="4663191"/>
                </a:cubicBezTo>
                <a:lnTo>
                  <a:pt x="108000" y="4663191"/>
                </a:lnTo>
                <a:cubicBezTo>
                  <a:pt x="48384" y="4663191"/>
                  <a:pt x="0" y="4614807"/>
                  <a:pt x="0" y="4555191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pic>
        <p:nvPicPr>
          <p:cNvPr id="49" name="图片 4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2763" b="2763"/>
          <a:stretch>
            <a:fillRect/>
          </a:stretch>
        </p:blipFill>
        <p:spPr bwMode="auto">
          <a:xfrm>
            <a:off x="694305" y="1446579"/>
            <a:ext cx="3526282" cy="4997178"/>
          </a:xfrm>
          <a:prstGeom prst="roundRect">
            <a:avLst>
              <a:gd name="adj" fmla="val 5471"/>
            </a:avLst>
          </a:prstGeom>
          <a:noFill/>
          <a:effectLst>
            <a:outerShdw blurRad="381000" dist="1016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1" name="组合 50"/>
          <p:cNvGrpSpPr/>
          <p:nvPr/>
        </p:nvGrpSpPr>
        <p:grpSpPr>
          <a:xfrm>
            <a:off x="4693832" y="1446798"/>
            <a:ext cx="3353911" cy="1694243"/>
            <a:chOff x="695325" y="4212738"/>
            <a:chExt cx="3353911" cy="1694243"/>
          </a:xfrm>
        </p:grpSpPr>
        <p:sp>
          <p:nvSpPr>
            <p:cNvPr id="56" name="文本框 55"/>
            <p:cNvSpPr txBox="1"/>
            <p:nvPr/>
          </p:nvSpPr>
          <p:spPr>
            <a:xfrm>
              <a:off x="695325" y="4212738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59" name="组合 58"/>
            <p:cNvGrpSpPr/>
            <p:nvPr/>
          </p:nvGrpSpPr>
          <p:grpSpPr>
            <a:xfrm>
              <a:off x="695325" y="4654140"/>
              <a:ext cx="3353911" cy="589915"/>
              <a:chOff x="945037" y="2237101"/>
              <a:chExt cx="3353911" cy="589915"/>
            </a:xfrm>
          </p:grpSpPr>
          <p:sp>
            <p:nvSpPr>
              <p:cNvPr id="69" name="文本框 68"/>
              <p:cNvSpPr txBox="1"/>
              <p:nvPr/>
            </p:nvSpPr>
            <p:spPr>
              <a:xfrm>
                <a:off x="1177912" y="2237101"/>
                <a:ext cx="3121036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71" name="组合 70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78" name="椭圆 77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79" name="椭圆 78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61" name="组合 60"/>
            <p:cNvGrpSpPr/>
            <p:nvPr/>
          </p:nvGrpSpPr>
          <p:grpSpPr>
            <a:xfrm>
              <a:off x="695325" y="5317066"/>
              <a:ext cx="3353911" cy="589915"/>
              <a:chOff x="945037" y="1872292"/>
              <a:chExt cx="3353911" cy="589915"/>
            </a:xfrm>
          </p:grpSpPr>
          <p:sp>
            <p:nvSpPr>
              <p:cNvPr id="63" name="文本框 62"/>
              <p:cNvSpPr txBox="1"/>
              <p:nvPr/>
            </p:nvSpPr>
            <p:spPr>
              <a:xfrm>
                <a:off x="1177912" y="1872292"/>
                <a:ext cx="3121036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64" name="组合 63"/>
              <p:cNvGrpSpPr/>
              <p:nvPr/>
            </p:nvGrpSpPr>
            <p:grpSpPr>
              <a:xfrm>
                <a:off x="945037" y="1967661"/>
                <a:ext cx="161925" cy="161925"/>
                <a:chOff x="8645525" y="-1215709"/>
                <a:chExt cx="161925" cy="161925"/>
              </a:xfrm>
            </p:grpSpPr>
            <p:sp>
              <p:nvSpPr>
                <p:cNvPr id="66" name="椭圆 65"/>
                <p:cNvSpPr/>
                <p:nvPr/>
              </p:nvSpPr>
              <p:spPr>
                <a:xfrm>
                  <a:off x="8645525" y="-1215709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67" name="椭圆 66"/>
                <p:cNvSpPr/>
                <p:nvPr/>
              </p:nvSpPr>
              <p:spPr>
                <a:xfrm>
                  <a:off x="8688004" y="-1173230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</p:grpSp>
      <p:grpSp>
        <p:nvGrpSpPr>
          <p:cNvPr id="84" name="组合 83"/>
          <p:cNvGrpSpPr/>
          <p:nvPr/>
        </p:nvGrpSpPr>
        <p:grpSpPr>
          <a:xfrm>
            <a:off x="4693832" y="4827775"/>
            <a:ext cx="3353912" cy="1694243"/>
            <a:chOff x="695325" y="4212738"/>
            <a:chExt cx="3353912" cy="1694243"/>
          </a:xfrm>
        </p:grpSpPr>
        <p:sp>
          <p:nvSpPr>
            <p:cNvPr id="86" name="文本框 85"/>
            <p:cNvSpPr txBox="1"/>
            <p:nvPr/>
          </p:nvSpPr>
          <p:spPr>
            <a:xfrm>
              <a:off x="695325" y="4212738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88" name="组合 87"/>
            <p:cNvGrpSpPr/>
            <p:nvPr/>
          </p:nvGrpSpPr>
          <p:grpSpPr>
            <a:xfrm>
              <a:off x="695325" y="4654140"/>
              <a:ext cx="3353912" cy="589915"/>
              <a:chOff x="945037" y="2237101"/>
              <a:chExt cx="3353912" cy="589915"/>
            </a:xfrm>
          </p:grpSpPr>
          <p:sp>
            <p:nvSpPr>
              <p:cNvPr id="96" name="文本框 95"/>
              <p:cNvSpPr txBox="1"/>
              <p:nvPr/>
            </p:nvSpPr>
            <p:spPr>
              <a:xfrm>
                <a:off x="1177913" y="2237101"/>
                <a:ext cx="3121036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97" name="组合 96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98" name="椭圆 97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99" name="椭圆 98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89" name="组合 88"/>
            <p:cNvGrpSpPr/>
            <p:nvPr/>
          </p:nvGrpSpPr>
          <p:grpSpPr>
            <a:xfrm>
              <a:off x="695325" y="5317066"/>
              <a:ext cx="3353912" cy="589915"/>
              <a:chOff x="945037" y="1872292"/>
              <a:chExt cx="3353912" cy="589915"/>
            </a:xfrm>
          </p:grpSpPr>
          <p:sp>
            <p:nvSpPr>
              <p:cNvPr id="92" name="文本框 91"/>
              <p:cNvSpPr txBox="1"/>
              <p:nvPr/>
            </p:nvSpPr>
            <p:spPr>
              <a:xfrm>
                <a:off x="1177913" y="1872292"/>
                <a:ext cx="3121036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93" name="组合 92"/>
              <p:cNvGrpSpPr/>
              <p:nvPr/>
            </p:nvGrpSpPr>
            <p:grpSpPr>
              <a:xfrm>
                <a:off x="945037" y="1967661"/>
                <a:ext cx="161925" cy="161925"/>
                <a:chOff x="8645525" y="-1215709"/>
                <a:chExt cx="161925" cy="161925"/>
              </a:xfrm>
            </p:grpSpPr>
            <p:sp>
              <p:nvSpPr>
                <p:cNvPr id="94" name="椭圆 93"/>
                <p:cNvSpPr/>
                <p:nvPr/>
              </p:nvSpPr>
              <p:spPr>
                <a:xfrm>
                  <a:off x="8645525" y="-1215709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95" name="椭圆 94"/>
                <p:cNvSpPr/>
                <p:nvPr/>
              </p:nvSpPr>
              <p:spPr>
                <a:xfrm>
                  <a:off x="8688004" y="-1173230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</p:grpSp>
      <p:grpSp>
        <p:nvGrpSpPr>
          <p:cNvPr id="3" name="组合 2"/>
          <p:cNvGrpSpPr/>
          <p:nvPr/>
        </p:nvGrpSpPr>
        <p:grpSpPr>
          <a:xfrm>
            <a:off x="4939298" y="3534613"/>
            <a:ext cx="2586835" cy="885578"/>
            <a:chOff x="8611589" y="2643586"/>
            <a:chExt cx="2586835" cy="885578"/>
          </a:xfrm>
        </p:grpSpPr>
        <p:sp>
          <p:nvSpPr>
            <p:cNvPr id="101" name="椭圆 100"/>
            <p:cNvSpPr/>
            <p:nvPr/>
          </p:nvSpPr>
          <p:spPr>
            <a:xfrm>
              <a:off x="8641415" y="2643586"/>
              <a:ext cx="549947" cy="549946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pSp>
          <p:nvGrpSpPr>
            <p:cNvPr id="102" name="图形 8"/>
            <p:cNvGrpSpPr/>
            <p:nvPr/>
          </p:nvGrpSpPr>
          <p:grpSpPr>
            <a:xfrm>
              <a:off x="8773712" y="2775884"/>
              <a:ext cx="285354" cy="285352"/>
              <a:chOff x="4899348" y="818148"/>
              <a:chExt cx="1020698" cy="1020698"/>
            </a:xfrm>
          </p:grpSpPr>
          <p:sp>
            <p:nvSpPr>
              <p:cNvPr id="103" name="任意多边形: 形状 102"/>
              <p:cNvSpPr/>
              <p:nvPr/>
            </p:nvSpPr>
            <p:spPr>
              <a:xfrm>
                <a:off x="4899348" y="818148"/>
                <a:ext cx="1020698" cy="1020698"/>
              </a:xfrm>
              <a:custGeom>
                <a:avLst/>
                <a:gdLst>
                  <a:gd name="connsiteX0" fmla="*/ 1020698 w 1020698"/>
                  <a:gd name="connsiteY0" fmla="*/ 526812 h 1020698"/>
                  <a:gd name="connsiteX1" fmla="*/ 1020698 w 1020698"/>
                  <a:gd name="connsiteY1" fmla="*/ 394716 h 1020698"/>
                  <a:gd name="connsiteX2" fmla="*/ 962041 w 1020698"/>
                  <a:gd name="connsiteY2" fmla="*/ 315873 h 1020698"/>
                  <a:gd name="connsiteX3" fmla="*/ 856069 w 1020698"/>
                  <a:gd name="connsiteY3" fmla="*/ 284081 h 1020698"/>
                  <a:gd name="connsiteX4" fmla="*/ 856069 w 1020698"/>
                  <a:gd name="connsiteY4" fmla="*/ 259074 h 1020698"/>
                  <a:gd name="connsiteX5" fmla="*/ 905458 w 1020698"/>
                  <a:gd name="connsiteY5" fmla="*/ 164645 h 1020698"/>
                  <a:gd name="connsiteX6" fmla="*/ 905458 w 1020698"/>
                  <a:gd name="connsiteY6" fmla="*/ 115240 h 1020698"/>
                  <a:gd name="connsiteX7" fmla="*/ 790218 w 1020698"/>
                  <a:gd name="connsiteY7" fmla="*/ 0 h 1020698"/>
                  <a:gd name="connsiteX8" fmla="*/ 674978 w 1020698"/>
                  <a:gd name="connsiteY8" fmla="*/ 115240 h 1020698"/>
                  <a:gd name="connsiteX9" fmla="*/ 674978 w 1020698"/>
                  <a:gd name="connsiteY9" fmla="*/ 164629 h 1020698"/>
                  <a:gd name="connsiteX10" fmla="*/ 724366 w 1020698"/>
                  <a:gd name="connsiteY10" fmla="*/ 259058 h 1020698"/>
                  <a:gd name="connsiteX11" fmla="*/ 724366 w 1020698"/>
                  <a:gd name="connsiteY11" fmla="*/ 284065 h 1020698"/>
                  <a:gd name="connsiteX12" fmla="*/ 630975 w 1020698"/>
                  <a:gd name="connsiteY12" fmla="*/ 312087 h 1020698"/>
                  <a:gd name="connsiteX13" fmla="*/ 503863 w 1020698"/>
                  <a:gd name="connsiteY13" fmla="*/ 263406 h 1020698"/>
                  <a:gd name="connsiteX14" fmla="*/ 380062 w 1020698"/>
                  <a:gd name="connsiteY14" fmla="*/ 309210 h 1020698"/>
                  <a:gd name="connsiteX15" fmla="*/ 296332 w 1020698"/>
                  <a:gd name="connsiteY15" fmla="*/ 284081 h 1020698"/>
                  <a:gd name="connsiteX16" fmla="*/ 296332 w 1020698"/>
                  <a:gd name="connsiteY16" fmla="*/ 259074 h 1020698"/>
                  <a:gd name="connsiteX17" fmla="*/ 345720 w 1020698"/>
                  <a:gd name="connsiteY17" fmla="*/ 164645 h 1020698"/>
                  <a:gd name="connsiteX18" fmla="*/ 345720 w 1020698"/>
                  <a:gd name="connsiteY18" fmla="*/ 115240 h 1020698"/>
                  <a:gd name="connsiteX19" fmla="*/ 230480 w 1020698"/>
                  <a:gd name="connsiteY19" fmla="*/ 0 h 1020698"/>
                  <a:gd name="connsiteX20" fmla="*/ 115240 w 1020698"/>
                  <a:gd name="connsiteY20" fmla="*/ 115240 h 1020698"/>
                  <a:gd name="connsiteX21" fmla="*/ 115240 w 1020698"/>
                  <a:gd name="connsiteY21" fmla="*/ 164629 h 1020698"/>
                  <a:gd name="connsiteX22" fmla="*/ 164629 w 1020698"/>
                  <a:gd name="connsiteY22" fmla="*/ 259058 h 1020698"/>
                  <a:gd name="connsiteX23" fmla="*/ 164629 w 1020698"/>
                  <a:gd name="connsiteY23" fmla="*/ 284065 h 1020698"/>
                  <a:gd name="connsiteX24" fmla="*/ 58657 w 1020698"/>
                  <a:gd name="connsiteY24" fmla="*/ 315857 h 1020698"/>
                  <a:gd name="connsiteX25" fmla="*/ 0 w 1020698"/>
                  <a:gd name="connsiteY25" fmla="*/ 394716 h 1020698"/>
                  <a:gd name="connsiteX26" fmla="*/ 0 w 1020698"/>
                  <a:gd name="connsiteY26" fmla="*/ 526812 h 1020698"/>
                  <a:gd name="connsiteX27" fmla="*/ 32926 w 1020698"/>
                  <a:gd name="connsiteY27" fmla="*/ 526812 h 1020698"/>
                  <a:gd name="connsiteX28" fmla="*/ 32926 w 1020698"/>
                  <a:gd name="connsiteY28" fmla="*/ 394716 h 1020698"/>
                  <a:gd name="connsiteX29" fmla="*/ 68126 w 1020698"/>
                  <a:gd name="connsiteY29" fmla="*/ 347416 h 1020698"/>
                  <a:gd name="connsiteX30" fmla="*/ 174130 w 1020698"/>
                  <a:gd name="connsiteY30" fmla="*/ 315608 h 1020698"/>
                  <a:gd name="connsiteX31" fmla="*/ 230480 w 1020698"/>
                  <a:gd name="connsiteY31" fmla="*/ 345720 h 1020698"/>
                  <a:gd name="connsiteX32" fmla="*/ 286831 w 1020698"/>
                  <a:gd name="connsiteY32" fmla="*/ 315608 h 1020698"/>
                  <a:gd name="connsiteX33" fmla="*/ 354345 w 1020698"/>
                  <a:gd name="connsiteY33" fmla="*/ 335857 h 1020698"/>
                  <a:gd name="connsiteX34" fmla="*/ 314305 w 1020698"/>
                  <a:gd name="connsiteY34" fmla="*/ 431508 h 1020698"/>
                  <a:gd name="connsiteX35" fmla="*/ 230480 w 1020698"/>
                  <a:gd name="connsiteY35" fmla="*/ 395109 h 1020698"/>
                  <a:gd name="connsiteX36" fmla="*/ 115240 w 1020698"/>
                  <a:gd name="connsiteY36" fmla="*/ 510349 h 1020698"/>
                  <a:gd name="connsiteX37" fmla="*/ 115240 w 1020698"/>
                  <a:gd name="connsiteY37" fmla="*/ 559738 h 1020698"/>
                  <a:gd name="connsiteX38" fmla="*/ 164629 w 1020698"/>
                  <a:gd name="connsiteY38" fmla="*/ 654167 h 1020698"/>
                  <a:gd name="connsiteX39" fmla="*/ 164629 w 1020698"/>
                  <a:gd name="connsiteY39" fmla="*/ 679174 h 1020698"/>
                  <a:gd name="connsiteX40" fmla="*/ 58657 w 1020698"/>
                  <a:gd name="connsiteY40" fmla="*/ 710966 h 1020698"/>
                  <a:gd name="connsiteX41" fmla="*/ 0 w 1020698"/>
                  <a:gd name="connsiteY41" fmla="*/ 789825 h 1020698"/>
                  <a:gd name="connsiteX42" fmla="*/ 0 w 1020698"/>
                  <a:gd name="connsiteY42" fmla="*/ 938384 h 1020698"/>
                  <a:gd name="connsiteX43" fmla="*/ 197554 w 1020698"/>
                  <a:gd name="connsiteY43" fmla="*/ 938384 h 1020698"/>
                  <a:gd name="connsiteX44" fmla="*/ 214017 w 1020698"/>
                  <a:gd name="connsiteY44" fmla="*/ 954847 h 1020698"/>
                  <a:gd name="connsiteX45" fmla="*/ 214017 w 1020698"/>
                  <a:gd name="connsiteY45" fmla="*/ 1020698 h 1020698"/>
                  <a:gd name="connsiteX46" fmla="*/ 806681 w 1020698"/>
                  <a:gd name="connsiteY46" fmla="*/ 1020698 h 1020698"/>
                  <a:gd name="connsiteX47" fmla="*/ 806681 w 1020698"/>
                  <a:gd name="connsiteY47" fmla="*/ 954847 h 1020698"/>
                  <a:gd name="connsiteX48" fmla="*/ 823144 w 1020698"/>
                  <a:gd name="connsiteY48" fmla="*/ 938384 h 1020698"/>
                  <a:gd name="connsiteX49" fmla="*/ 1020698 w 1020698"/>
                  <a:gd name="connsiteY49" fmla="*/ 938384 h 1020698"/>
                  <a:gd name="connsiteX50" fmla="*/ 1020698 w 1020698"/>
                  <a:gd name="connsiteY50" fmla="*/ 789825 h 1020698"/>
                  <a:gd name="connsiteX51" fmla="*/ 962041 w 1020698"/>
                  <a:gd name="connsiteY51" fmla="*/ 710982 h 1020698"/>
                  <a:gd name="connsiteX52" fmla="*/ 856069 w 1020698"/>
                  <a:gd name="connsiteY52" fmla="*/ 679190 h 1020698"/>
                  <a:gd name="connsiteX53" fmla="*/ 856069 w 1020698"/>
                  <a:gd name="connsiteY53" fmla="*/ 654183 h 1020698"/>
                  <a:gd name="connsiteX54" fmla="*/ 905458 w 1020698"/>
                  <a:gd name="connsiteY54" fmla="*/ 559754 h 1020698"/>
                  <a:gd name="connsiteX55" fmla="*/ 905458 w 1020698"/>
                  <a:gd name="connsiteY55" fmla="*/ 510365 h 1020698"/>
                  <a:gd name="connsiteX56" fmla="*/ 790218 w 1020698"/>
                  <a:gd name="connsiteY56" fmla="*/ 395125 h 1020698"/>
                  <a:gd name="connsiteX57" fmla="*/ 707903 w 1020698"/>
                  <a:gd name="connsiteY57" fmla="*/ 429860 h 1020698"/>
                  <a:gd name="connsiteX58" fmla="*/ 707903 w 1020698"/>
                  <a:gd name="connsiteY58" fmla="*/ 414257 h 1020698"/>
                  <a:gd name="connsiteX59" fmla="*/ 662663 w 1020698"/>
                  <a:gd name="connsiteY59" fmla="*/ 336999 h 1020698"/>
                  <a:gd name="connsiteX60" fmla="*/ 733867 w 1020698"/>
                  <a:gd name="connsiteY60" fmla="*/ 315624 h 1020698"/>
                  <a:gd name="connsiteX61" fmla="*/ 790218 w 1020698"/>
                  <a:gd name="connsiteY61" fmla="*/ 345720 h 1020698"/>
                  <a:gd name="connsiteX62" fmla="*/ 846568 w 1020698"/>
                  <a:gd name="connsiteY62" fmla="*/ 315608 h 1020698"/>
                  <a:gd name="connsiteX63" fmla="*/ 952587 w 1020698"/>
                  <a:gd name="connsiteY63" fmla="*/ 347416 h 1020698"/>
                  <a:gd name="connsiteX64" fmla="*/ 987772 w 1020698"/>
                  <a:gd name="connsiteY64" fmla="*/ 394716 h 1020698"/>
                  <a:gd name="connsiteX65" fmla="*/ 987772 w 1020698"/>
                  <a:gd name="connsiteY65" fmla="*/ 526812 h 1020698"/>
                  <a:gd name="connsiteX66" fmla="*/ 230480 w 1020698"/>
                  <a:gd name="connsiteY66" fmla="*/ 32926 h 1020698"/>
                  <a:gd name="connsiteX67" fmla="*/ 312795 w 1020698"/>
                  <a:gd name="connsiteY67" fmla="*/ 115240 h 1020698"/>
                  <a:gd name="connsiteX68" fmla="*/ 237298 w 1020698"/>
                  <a:gd name="connsiteY68" fmla="*/ 115240 h 1020698"/>
                  <a:gd name="connsiteX69" fmla="*/ 209194 w 1020698"/>
                  <a:gd name="connsiteY69" fmla="*/ 103600 h 1020698"/>
                  <a:gd name="connsiteX70" fmla="*/ 197554 w 1020698"/>
                  <a:gd name="connsiteY70" fmla="*/ 91961 h 1020698"/>
                  <a:gd name="connsiteX71" fmla="*/ 185915 w 1020698"/>
                  <a:gd name="connsiteY71" fmla="*/ 103600 h 1020698"/>
                  <a:gd name="connsiteX72" fmla="*/ 157812 w 1020698"/>
                  <a:gd name="connsiteY72" fmla="*/ 115240 h 1020698"/>
                  <a:gd name="connsiteX73" fmla="*/ 148166 w 1020698"/>
                  <a:gd name="connsiteY73" fmla="*/ 115240 h 1020698"/>
                  <a:gd name="connsiteX74" fmla="*/ 230480 w 1020698"/>
                  <a:gd name="connsiteY74" fmla="*/ 32926 h 1020698"/>
                  <a:gd name="connsiteX75" fmla="*/ 148166 w 1020698"/>
                  <a:gd name="connsiteY75" fmla="*/ 164629 h 1020698"/>
                  <a:gd name="connsiteX76" fmla="*/ 148166 w 1020698"/>
                  <a:gd name="connsiteY76" fmla="*/ 148166 h 1020698"/>
                  <a:gd name="connsiteX77" fmla="*/ 157812 w 1020698"/>
                  <a:gd name="connsiteY77" fmla="*/ 148166 h 1020698"/>
                  <a:gd name="connsiteX78" fmla="*/ 197554 w 1020698"/>
                  <a:gd name="connsiteY78" fmla="*/ 136365 h 1020698"/>
                  <a:gd name="connsiteX79" fmla="*/ 237298 w 1020698"/>
                  <a:gd name="connsiteY79" fmla="*/ 148166 h 1020698"/>
                  <a:gd name="connsiteX80" fmla="*/ 312795 w 1020698"/>
                  <a:gd name="connsiteY80" fmla="*/ 148166 h 1020698"/>
                  <a:gd name="connsiteX81" fmla="*/ 312795 w 1020698"/>
                  <a:gd name="connsiteY81" fmla="*/ 164629 h 1020698"/>
                  <a:gd name="connsiteX82" fmla="*/ 230480 w 1020698"/>
                  <a:gd name="connsiteY82" fmla="*/ 246943 h 1020698"/>
                  <a:gd name="connsiteX83" fmla="*/ 148166 w 1020698"/>
                  <a:gd name="connsiteY83" fmla="*/ 164629 h 1020698"/>
                  <a:gd name="connsiteX84" fmla="*/ 230480 w 1020698"/>
                  <a:gd name="connsiteY84" fmla="*/ 312795 h 1020698"/>
                  <a:gd name="connsiteX85" fmla="*/ 197554 w 1020698"/>
                  <a:gd name="connsiteY85" fmla="*/ 291806 h 1020698"/>
                  <a:gd name="connsiteX86" fmla="*/ 197554 w 1020698"/>
                  <a:gd name="connsiteY86" fmla="*/ 275029 h 1020698"/>
                  <a:gd name="connsiteX87" fmla="*/ 230480 w 1020698"/>
                  <a:gd name="connsiteY87" fmla="*/ 279869 h 1020698"/>
                  <a:gd name="connsiteX88" fmla="*/ 263406 w 1020698"/>
                  <a:gd name="connsiteY88" fmla="*/ 275014 h 1020698"/>
                  <a:gd name="connsiteX89" fmla="*/ 263406 w 1020698"/>
                  <a:gd name="connsiteY89" fmla="*/ 291790 h 1020698"/>
                  <a:gd name="connsiteX90" fmla="*/ 230480 w 1020698"/>
                  <a:gd name="connsiteY90" fmla="*/ 312795 h 1020698"/>
                  <a:gd name="connsiteX91" fmla="*/ 683008 w 1020698"/>
                  <a:gd name="connsiteY91" fmla="*/ 601747 h 1020698"/>
                  <a:gd name="connsiteX92" fmla="*/ 724366 w 1020698"/>
                  <a:gd name="connsiteY92" fmla="*/ 654183 h 1020698"/>
                  <a:gd name="connsiteX93" fmla="*/ 724366 w 1020698"/>
                  <a:gd name="connsiteY93" fmla="*/ 679190 h 1020698"/>
                  <a:gd name="connsiteX94" fmla="*/ 618411 w 1020698"/>
                  <a:gd name="connsiteY94" fmla="*/ 710982 h 1020698"/>
                  <a:gd name="connsiteX95" fmla="*/ 608219 w 1020698"/>
                  <a:gd name="connsiteY95" fmla="*/ 714865 h 1020698"/>
                  <a:gd name="connsiteX96" fmla="*/ 592663 w 1020698"/>
                  <a:gd name="connsiteY96" fmla="*/ 711280 h 1020698"/>
                  <a:gd name="connsiteX97" fmla="*/ 592663 w 1020698"/>
                  <a:gd name="connsiteY97" fmla="*/ 678844 h 1020698"/>
                  <a:gd name="connsiteX98" fmla="*/ 632639 w 1020698"/>
                  <a:gd name="connsiteY98" fmla="*/ 624850 h 1020698"/>
                  <a:gd name="connsiteX99" fmla="*/ 683008 w 1020698"/>
                  <a:gd name="connsiteY99" fmla="*/ 601747 h 1020698"/>
                  <a:gd name="connsiteX100" fmla="*/ 510349 w 1020698"/>
                  <a:gd name="connsiteY100" fmla="*/ 707903 h 1020698"/>
                  <a:gd name="connsiteX101" fmla="*/ 559738 w 1020698"/>
                  <a:gd name="connsiteY101" fmla="*/ 698209 h 1020698"/>
                  <a:gd name="connsiteX102" fmla="*/ 559738 w 1020698"/>
                  <a:gd name="connsiteY102" fmla="*/ 716135 h 1020698"/>
                  <a:gd name="connsiteX103" fmla="*/ 510349 w 1020698"/>
                  <a:gd name="connsiteY103" fmla="*/ 753176 h 1020698"/>
                  <a:gd name="connsiteX104" fmla="*/ 460960 w 1020698"/>
                  <a:gd name="connsiteY104" fmla="*/ 716135 h 1020698"/>
                  <a:gd name="connsiteX105" fmla="*/ 460960 w 1020698"/>
                  <a:gd name="connsiteY105" fmla="*/ 698209 h 1020698"/>
                  <a:gd name="connsiteX106" fmla="*/ 510349 w 1020698"/>
                  <a:gd name="connsiteY106" fmla="*/ 707903 h 1020698"/>
                  <a:gd name="connsiteX107" fmla="*/ 440744 w 1020698"/>
                  <a:gd name="connsiteY107" fmla="*/ 742132 h 1020698"/>
                  <a:gd name="connsiteX108" fmla="*/ 480880 w 1020698"/>
                  <a:gd name="connsiteY108" fmla="*/ 772244 h 1020698"/>
                  <a:gd name="connsiteX109" fmla="*/ 439594 w 1020698"/>
                  <a:gd name="connsiteY109" fmla="*/ 797019 h 1020698"/>
                  <a:gd name="connsiteX110" fmla="*/ 429152 w 1020698"/>
                  <a:gd name="connsiteY110" fmla="*/ 744817 h 1020698"/>
                  <a:gd name="connsiteX111" fmla="*/ 492158 w 1020698"/>
                  <a:gd name="connsiteY111" fmla="*/ 872532 h 1020698"/>
                  <a:gd name="connsiteX112" fmla="*/ 528540 w 1020698"/>
                  <a:gd name="connsiteY112" fmla="*/ 872532 h 1020698"/>
                  <a:gd name="connsiteX113" fmla="*/ 541347 w 1020698"/>
                  <a:gd name="connsiteY113" fmla="*/ 987772 h 1020698"/>
                  <a:gd name="connsiteX114" fmla="*/ 479354 w 1020698"/>
                  <a:gd name="connsiteY114" fmla="*/ 987772 h 1020698"/>
                  <a:gd name="connsiteX115" fmla="*/ 531401 w 1020698"/>
                  <a:gd name="connsiteY115" fmla="*/ 839606 h 1020698"/>
                  <a:gd name="connsiteX116" fmla="*/ 489281 w 1020698"/>
                  <a:gd name="connsiteY116" fmla="*/ 839606 h 1020698"/>
                  <a:gd name="connsiteX117" fmla="*/ 479827 w 1020698"/>
                  <a:gd name="connsiteY117" fmla="*/ 811255 h 1020698"/>
                  <a:gd name="connsiteX118" fmla="*/ 510349 w 1020698"/>
                  <a:gd name="connsiteY118" fmla="*/ 792951 h 1020698"/>
                  <a:gd name="connsiteX119" fmla="*/ 540855 w 1020698"/>
                  <a:gd name="connsiteY119" fmla="*/ 811255 h 1020698"/>
                  <a:gd name="connsiteX120" fmla="*/ 539818 w 1020698"/>
                  <a:gd name="connsiteY120" fmla="*/ 772244 h 1020698"/>
                  <a:gd name="connsiteX121" fmla="*/ 579954 w 1020698"/>
                  <a:gd name="connsiteY121" fmla="*/ 742132 h 1020698"/>
                  <a:gd name="connsiteX122" fmla="*/ 591546 w 1020698"/>
                  <a:gd name="connsiteY122" fmla="*/ 744801 h 1020698"/>
                  <a:gd name="connsiteX123" fmla="*/ 581104 w 1020698"/>
                  <a:gd name="connsiteY123" fmla="*/ 797003 h 1020698"/>
                  <a:gd name="connsiteX124" fmla="*/ 662141 w 1020698"/>
                  <a:gd name="connsiteY124" fmla="*/ 576499 h 1020698"/>
                  <a:gd name="connsiteX125" fmla="*/ 641344 w 1020698"/>
                  <a:gd name="connsiteY125" fmla="*/ 589801 h 1020698"/>
                  <a:gd name="connsiteX126" fmla="*/ 642052 w 1020698"/>
                  <a:gd name="connsiteY126" fmla="*/ 576201 h 1020698"/>
                  <a:gd name="connsiteX127" fmla="*/ 642052 w 1020698"/>
                  <a:gd name="connsiteY127" fmla="*/ 497424 h 1020698"/>
                  <a:gd name="connsiteX128" fmla="*/ 674729 w 1020698"/>
                  <a:gd name="connsiteY128" fmla="*/ 538354 h 1020698"/>
                  <a:gd name="connsiteX129" fmla="*/ 662141 w 1020698"/>
                  <a:gd name="connsiteY129" fmla="*/ 576499 h 1020698"/>
                  <a:gd name="connsiteX130" fmla="*/ 609126 w 1020698"/>
                  <a:gd name="connsiteY130" fmla="*/ 576201 h 1020698"/>
                  <a:gd name="connsiteX131" fmla="*/ 510349 w 1020698"/>
                  <a:gd name="connsiteY131" fmla="*/ 674978 h 1020698"/>
                  <a:gd name="connsiteX132" fmla="*/ 411572 w 1020698"/>
                  <a:gd name="connsiteY132" fmla="*/ 576201 h 1020698"/>
                  <a:gd name="connsiteX133" fmla="*/ 411572 w 1020698"/>
                  <a:gd name="connsiteY133" fmla="*/ 493886 h 1020698"/>
                  <a:gd name="connsiteX134" fmla="*/ 467463 w 1020698"/>
                  <a:gd name="connsiteY134" fmla="*/ 493886 h 1020698"/>
                  <a:gd name="connsiteX135" fmla="*/ 569465 w 1020698"/>
                  <a:gd name="connsiteY135" fmla="*/ 467825 h 1020698"/>
                  <a:gd name="connsiteX136" fmla="*/ 582487 w 1020698"/>
                  <a:gd name="connsiteY136" fmla="*/ 493886 h 1020698"/>
                  <a:gd name="connsiteX137" fmla="*/ 609126 w 1020698"/>
                  <a:gd name="connsiteY137" fmla="*/ 493886 h 1020698"/>
                  <a:gd name="connsiteX138" fmla="*/ 379354 w 1020698"/>
                  <a:gd name="connsiteY138" fmla="*/ 589801 h 1020698"/>
                  <a:gd name="connsiteX139" fmla="*/ 358557 w 1020698"/>
                  <a:gd name="connsiteY139" fmla="*/ 576499 h 1020698"/>
                  <a:gd name="connsiteX140" fmla="*/ 345969 w 1020698"/>
                  <a:gd name="connsiteY140" fmla="*/ 538371 h 1020698"/>
                  <a:gd name="connsiteX141" fmla="*/ 378646 w 1020698"/>
                  <a:gd name="connsiteY141" fmla="*/ 497440 h 1020698"/>
                  <a:gd name="connsiteX142" fmla="*/ 378646 w 1020698"/>
                  <a:gd name="connsiteY142" fmla="*/ 576201 h 1020698"/>
                  <a:gd name="connsiteX143" fmla="*/ 379354 w 1020698"/>
                  <a:gd name="connsiteY143" fmla="*/ 589801 h 1020698"/>
                  <a:gd name="connsiteX144" fmla="*/ 388059 w 1020698"/>
                  <a:gd name="connsiteY144" fmla="*/ 624850 h 1020698"/>
                  <a:gd name="connsiteX145" fmla="*/ 428035 w 1020698"/>
                  <a:gd name="connsiteY145" fmla="*/ 678844 h 1020698"/>
                  <a:gd name="connsiteX146" fmla="*/ 428035 w 1020698"/>
                  <a:gd name="connsiteY146" fmla="*/ 711280 h 1020698"/>
                  <a:gd name="connsiteX147" fmla="*/ 412479 w 1020698"/>
                  <a:gd name="connsiteY147" fmla="*/ 714865 h 1020698"/>
                  <a:gd name="connsiteX148" fmla="*/ 402303 w 1020698"/>
                  <a:gd name="connsiteY148" fmla="*/ 710982 h 1020698"/>
                  <a:gd name="connsiteX149" fmla="*/ 296332 w 1020698"/>
                  <a:gd name="connsiteY149" fmla="*/ 679190 h 1020698"/>
                  <a:gd name="connsiteX150" fmla="*/ 296332 w 1020698"/>
                  <a:gd name="connsiteY150" fmla="*/ 654183 h 1020698"/>
                  <a:gd name="connsiteX151" fmla="*/ 337691 w 1020698"/>
                  <a:gd name="connsiteY151" fmla="*/ 601747 h 1020698"/>
                  <a:gd name="connsiteX152" fmla="*/ 388059 w 1020698"/>
                  <a:gd name="connsiteY152" fmla="*/ 624850 h 1020698"/>
                  <a:gd name="connsiteX153" fmla="*/ 230480 w 1020698"/>
                  <a:gd name="connsiteY153" fmla="*/ 428035 h 1020698"/>
                  <a:gd name="connsiteX154" fmla="*/ 312795 w 1020698"/>
                  <a:gd name="connsiteY154" fmla="*/ 510349 h 1020698"/>
                  <a:gd name="connsiteX155" fmla="*/ 303149 w 1020698"/>
                  <a:gd name="connsiteY155" fmla="*/ 510349 h 1020698"/>
                  <a:gd name="connsiteX156" fmla="*/ 275045 w 1020698"/>
                  <a:gd name="connsiteY156" fmla="*/ 498710 h 1020698"/>
                  <a:gd name="connsiteX157" fmla="*/ 263406 w 1020698"/>
                  <a:gd name="connsiteY157" fmla="*/ 487071 h 1020698"/>
                  <a:gd name="connsiteX158" fmla="*/ 251767 w 1020698"/>
                  <a:gd name="connsiteY158" fmla="*/ 498710 h 1020698"/>
                  <a:gd name="connsiteX159" fmla="*/ 223665 w 1020698"/>
                  <a:gd name="connsiteY159" fmla="*/ 510349 h 1020698"/>
                  <a:gd name="connsiteX160" fmla="*/ 148166 w 1020698"/>
                  <a:gd name="connsiteY160" fmla="*/ 510349 h 1020698"/>
                  <a:gd name="connsiteX161" fmla="*/ 230480 w 1020698"/>
                  <a:gd name="connsiteY161" fmla="*/ 428035 h 1020698"/>
                  <a:gd name="connsiteX162" fmla="*/ 148166 w 1020698"/>
                  <a:gd name="connsiteY162" fmla="*/ 559738 h 1020698"/>
                  <a:gd name="connsiteX163" fmla="*/ 148166 w 1020698"/>
                  <a:gd name="connsiteY163" fmla="*/ 543275 h 1020698"/>
                  <a:gd name="connsiteX164" fmla="*/ 223665 w 1020698"/>
                  <a:gd name="connsiteY164" fmla="*/ 543275 h 1020698"/>
                  <a:gd name="connsiteX165" fmla="*/ 263406 w 1020698"/>
                  <a:gd name="connsiteY165" fmla="*/ 531475 h 1020698"/>
                  <a:gd name="connsiteX166" fmla="*/ 303149 w 1020698"/>
                  <a:gd name="connsiteY166" fmla="*/ 543275 h 1020698"/>
                  <a:gd name="connsiteX167" fmla="*/ 312795 w 1020698"/>
                  <a:gd name="connsiteY167" fmla="*/ 543275 h 1020698"/>
                  <a:gd name="connsiteX168" fmla="*/ 312795 w 1020698"/>
                  <a:gd name="connsiteY168" fmla="*/ 559738 h 1020698"/>
                  <a:gd name="connsiteX169" fmla="*/ 230480 w 1020698"/>
                  <a:gd name="connsiteY169" fmla="*/ 642052 h 1020698"/>
                  <a:gd name="connsiteX170" fmla="*/ 148166 w 1020698"/>
                  <a:gd name="connsiteY170" fmla="*/ 559738 h 1020698"/>
                  <a:gd name="connsiteX171" fmla="*/ 230480 w 1020698"/>
                  <a:gd name="connsiteY171" fmla="*/ 674978 h 1020698"/>
                  <a:gd name="connsiteX172" fmla="*/ 263406 w 1020698"/>
                  <a:gd name="connsiteY172" fmla="*/ 670123 h 1020698"/>
                  <a:gd name="connsiteX173" fmla="*/ 263406 w 1020698"/>
                  <a:gd name="connsiteY173" fmla="*/ 686899 h 1020698"/>
                  <a:gd name="connsiteX174" fmla="*/ 230480 w 1020698"/>
                  <a:gd name="connsiteY174" fmla="*/ 707903 h 1020698"/>
                  <a:gd name="connsiteX175" fmla="*/ 197554 w 1020698"/>
                  <a:gd name="connsiteY175" fmla="*/ 686915 h 1020698"/>
                  <a:gd name="connsiteX176" fmla="*/ 197554 w 1020698"/>
                  <a:gd name="connsiteY176" fmla="*/ 670138 h 1020698"/>
                  <a:gd name="connsiteX177" fmla="*/ 230480 w 1020698"/>
                  <a:gd name="connsiteY177" fmla="*/ 674978 h 1020698"/>
                  <a:gd name="connsiteX178" fmla="*/ 197554 w 1020698"/>
                  <a:gd name="connsiteY178" fmla="*/ 905458 h 1020698"/>
                  <a:gd name="connsiteX179" fmla="*/ 131703 w 1020698"/>
                  <a:gd name="connsiteY179" fmla="*/ 905458 h 1020698"/>
                  <a:gd name="connsiteX180" fmla="*/ 131703 w 1020698"/>
                  <a:gd name="connsiteY180" fmla="*/ 790218 h 1020698"/>
                  <a:gd name="connsiteX181" fmla="*/ 98777 w 1020698"/>
                  <a:gd name="connsiteY181" fmla="*/ 790218 h 1020698"/>
                  <a:gd name="connsiteX182" fmla="*/ 98777 w 1020698"/>
                  <a:gd name="connsiteY182" fmla="*/ 905458 h 1020698"/>
                  <a:gd name="connsiteX183" fmla="*/ 32926 w 1020698"/>
                  <a:gd name="connsiteY183" fmla="*/ 905458 h 1020698"/>
                  <a:gd name="connsiteX184" fmla="*/ 32926 w 1020698"/>
                  <a:gd name="connsiteY184" fmla="*/ 789825 h 1020698"/>
                  <a:gd name="connsiteX185" fmla="*/ 68126 w 1020698"/>
                  <a:gd name="connsiteY185" fmla="*/ 742525 h 1020698"/>
                  <a:gd name="connsiteX186" fmla="*/ 174130 w 1020698"/>
                  <a:gd name="connsiteY186" fmla="*/ 710717 h 1020698"/>
                  <a:gd name="connsiteX187" fmla="*/ 230480 w 1020698"/>
                  <a:gd name="connsiteY187" fmla="*/ 740829 h 1020698"/>
                  <a:gd name="connsiteX188" fmla="*/ 286831 w 1020698"/>
                  <a:gd name="connsiteY188" fmla="*/ 710717 h 1020698"/>
                  <a:gd name="connsiteX189" fmla="*/ 349258 w 1020698"/>
                  <a:gd name="connsiteY189" fmla="*/ 729455 h 1020698"/>
                  <a:gd name="connsiteX190" fmla="*/ 303341 w 1020698"/>
                  <a:gd name="connsiteY190" fmla="*/ 740041 h 1020698"/>
                  <a:gd name="connsiteX191" fmla="*/ 214017 w 1020698"/>
                  <a:gd name="connsiteY191" fmla="*/ 852332 h 1020698"/>
                  <a:gd name="connsiteX192" fmla="*/ 214017 w 1020698"/>
                  <a:gd name="connsiteY192" fmla="*/ 872532 h 1020698"/>
                  <a:gd name="connsiteX193" fmla="*/ 246943 w 1020698"/>
                  <a:gd name="connsiteY193" fmla="*/ 872532 h 1020698"/>
                  <a:gd name="connsiteX194" fmla="*/ 246943 w 1020698"/>
                  <a:gd name="connsiteY194" fmla="*/ 852332 h 1020698"/>
                  <a:gd name="connsiteX195" fmla="*/ 310753 w 1020698"/>
                  <a:gd name="connsiteY195" fmla="*/ 772123 h 1020698"/>
                  <a:gd name="connsiteX196" fmla="*/ 397054 w 1020698"/>
                  <a:gd name="connsiteY196" fmla="*/ 752203 h 1020698"/>
                  <a:gd name="connsiteX197" fmla="*/ 416459 w 1020698"/>
                  <a:gd name="connsiteY197" fmla="*/ 849268 h 1020698"/>
                  <a:gd name="connsiteX198" fmla="*/ 450904 w 1020698"/>
                  <a:gd name="connsiteY198" fmla="*/ 828609 h 1020698"/>
                  <a:gd name="connsiteX199" fmla="*/ 460648 w 1020698"/>
                  <a:gd name="connsiteY199" fmla="*/ 857845 h 1020698"/>
                  <a:gd name="connsiteX200" fmla="*/ 446226 w 1020698"/>
                  <a:gd name="connsiteY200" fmla="*/ 987772 h 1020698"/>
                  <a:gd name="connsiteX201" fmla="*/ 362183 w 1020698"/>
                  <a:gd name="connsiteY201" fmla="*/ 987772 h 1020698"/>
                  <a:gd name="connsiteX202" fmla="*/ 362183 w 1020698"/>
                  <a:gd name="connsiteY202" fmla="*/ 856069 h 1020698"/>
                  <a:gd name="connsiteX203" fmla="*/ 329257 w 1020698"/>
                  <a:gd name="connsiteY203" fmla="*/ 856069 h 1020698"/>
                  <a:gd name="connsiteX204" fmla="*/ 329257 w 1020698"/>
                  <a:gd name="connsiteY204" fmla="*/ 987772 h 1020698"/>
                  <a:gd name="connsiteX205" fmla="*/ 246943 w 1020698"/>
                  <a:gd name="connsiteY205" fmla="*/ 987772 h 1020698"/>
                  <a:gd name="connsiteX206" fmla="*/ 246943 w 1020698"/>
                  <a:gd name="connsiteY206" fmla="*/ 954847 h 1020698"/>
                  <a:gd name="connsiteX207" fmla="*/ 197554 w 1020698"/>
                  <a:gd name="connsiteY207" fmla="*/ 905458 h 1020698"/>
                  <a:gd name="connsiteX208" fmla="*/ 952573 w 1020698"/>
                  <a:gd name="connsiteY208" fmla="*/ 742525 h 1020698"/>
                  <a:gd name="connsiteX209" fmla="*/ 987772 w 1020698"/>
                  <a:gd name="connsiteY209" fmla="*/ 789825 h 1020698"/>
                  <a:gd name="connsiteX210" fmla="*/ 987772 w 1020698"/>
                  <a:gd name="connsiteY210" fmla="*/ 905458 h 1020698"/>
                  <a:gd name="connsiteX211" fmla="*/ 921921 w 1020698"/>
                  <a:gd name="connsiteY211" fmla="*/ 905458 h 1020698"/>
                  <a:gd name="connsiteX212" fmla="*/ 921921 w 1020698"/>
                  <a:gd name="connsiteY212" fmla="*/ 790218 h 1020698"/>
                  <a:gd name="connsiteX213" fmla="*/ 888995 w 1020698"/>
                  <a:gd name="connsiteY213" fmla="*/ 790218 h 1020698"/>
                  <a:gd name="connsiteX214" fmla="*/ 888995 w 1020698"/>
                  <a:gd name="connsiteY214" fmla="*/ 905458 h 1020698"/>
                  <a:gd name="connsiteX215" fmla="*/ 823144 w 1020698"/>
                  <a:gd name="connsiteY215" fmla="*/ 905458 h 1020698"/>
                  <a:gd name="connsiteX216" fmla="*/ 773755 w 1020698"/>
                  <a:gd name="connsiteY216" fmla="*/ 954847 h 1020698"/>
                  <a:gd name="connsiteX217" fmla="*/ 773755 w 1020698"/>
                  <a:gd name="connsiteY217" fmla="*/ 987772 h 1020698"/>
                  <a:gd name="connsiteX218" fmla="*/ 691441 w 1020698"/>
                  <a:gd name="connsiteY218" fmla="*/ 987772 h 1020698"/>
                  <a:gd name="connsiteX219" fmla="*/ 691441 w 1020698"/>
                  <a:gd name="connsiteY219" fmla="*/ 856069 h 1020698"/>
                  <a:gd name="connsiteX220" fmla="*/ 658515 w 1020698"/>
                  <a:gd name="connsiteY220" fmla="*/ 856069 h 1020698"/>
                  <a:gd name="connsiteX221" fmla="*/ 658515 w 1020698"/>
                  <a:gd name="connsiteY221" fmla="*/ 987772 h 1020698"/>
                  <a:gd name="connsiteX222" fmla="*/ 574472 w 1020698"/>
                  <a:gd name="connsiteY222" fmla="*/ 987772 h 1020698"/>
                  <a:gd name="connsiteX223" fmla="*/ 560036 w 1020698"/>
                  <a:gd name="connsiteY223" fmla="*/ 857845 h 1020698"/>
                  <a:gd name="connsiteX224" fmla="*/ 569778 w 1020698"/>
                  <a:gd name="connsiteY224" fmla="*/ 828609 h 1020698"/>
                  <a:gd name="connsiteX225" fmla="*/ 604222 w 1020698"/>
                  <a:gd name="connsiteY225" fmla="*/ 849268 h 1020698"/>
                  <a:gd name="connsiteX226" fmla="*/ 623628 w 1020698"/>
                  <a:gd name="connsiteY226" fmla="*/ 752203 h 1020698"/>
                  <a:gd name="connsiteX227" fmla="*/ 709945 w 1020698"/>
                  <a:gd name="connsiteY227" fmla="*/ 772123 h 1020698"/>
                  <a:gd name="connsiteX228" fmla="*/ 773755 w 1020698"/>
                  <a:gd name="connsiteY228" fmla="*/ 852332 h 1020698"/>
                  <a:gd name="connsiteX229" fmla="*/ 773755 w 1020698"/>
                  <a:gd name="connsiteY229" fmla="*/ 872532 h 1020698"/>
                  <a:gd name="connsiteX230" fmla="*/ 806681 w 1020698"/>
                  <a:gd name="connsiteY230" fmla="*/ 872532 h 1020698"/>
                  <a:gd name="connsiteX231" fmla="*/ 806681 w 1020698"/>
                  <a:gd name="connsiteY231" fmla="*/ 852332 h 1020698"/>
                  <a:gd name="connsiteX232" fmla="*/ 717357 w 1020698"/>
                  <a:gd name="connsiteY232" fmla="*/ 740041 h 1020698"/>
                  <a:gd name="connsiteX233" fmla="*/ 671440 w 1020698"/>
                  <a:gd name="connsiteY233" fmla="*/ 729455 h 1020698"/>
                  <a:gd name="connsiteX234" fmla="*/ 733867 w 1020698"/>
                  <a:gd name="connsiteY234" fmla="*/ 710717 h 1020698"/>
                  <a:gd name="connsiteX235" fmla="*/ 790218 w 1020698"/>
                  <a:gd name="connsiteY235" fmla="*/ 740829 h 1020698"/>
                  <a:gd name="connsiteX236" fmla="*/ 846568 w 1020698"/>
                  <a:gd name="connsiteY236" fmla="*/ 710717 h 1020698"/>
                  <a:gd name="connsiteX237" fmla="*/ 823144 w 1020698"/>
                  <a:gd name="connsiteY237" fmla="*/ 686915 h 1020698"/>
                  <a:gd name="connsiteX238" fmla="*/ 790218 w 1020698"/>
                  <a:gd name="connsiteY238" fmla="*/ 707903 h 1020698"/>
                  <a:gd name="connsiteX239" fmla="*/ 757292 w 1020698"/>
                  <a:gd name="connsiteY239" fmla="*/ 686915 h 1020698"/>
                  <a:gd name="connsiteX240" fmla="*/ 757292 w 1020698"/>
                  <a:gd name="connsiteY240" fmla="*/ 670123 h 1020698"/>
                  <a:gd name="connsiteX241" fmla="*/ 790218 w 1020698"/>
                  <a:gd name="connsiteY241" fmla="*/ 674978 h 1020698"/>
                  <a:gd name="connsiteX242" fmla="*/ 823144 w 1020698"/>
                  <a:gd name="connsiteY242" fmla="*/ 670123 h 1020698"/>
                  <a:gd name="connsiteX243" fmla="*/ 790218 w 1020698"/>
                  <a:gd name="connsiteY243" fmla="*/ 642052 h 1020698"/>
                  <a:gd name="connsiteX244" fmla="*/ 707903 w 1020698"/>
                  <a:gd name="connsiteY244" fmla="*/ 559738 h 1020698"/>
                  <a:gd name="connsiteX245" fmla="*/ 707903 w 1020698"/>
                  <a:gd name="connsiteY245" fmla="*/ 543275 h 1020698"/>
                  <a:gd name="connsiteX246" fmla="*/ 717551 w 1020698"/>
                  <a:gd name="connsiteY246" fmla="*/ 543275 h 1020698"/>
                  <a:gd name="connsiteX247" fmla="*/ 757292 w 1020698"/>
                  <a:gd name="connsiteY247" fmla="*/ 531475 h 1020698"/>
                  <a:gd name="connsiteX248" fmla="*/ 797036 w 1020698"/>
                  <a:gd name="connsiteY248" fmla="*/ 543275 h 1020698"/>
                  <a:gd name="connsiteX249" fmla="*/ 872532 w 1020698"/>
                  <a:gd name="connsiteY249" fmla="*/ 543275 h 1020698"/>
                  <a:gd name="connsiteX250" fmla="*/ 872532 w 1020698"/>
                  <a:gd name="connsiteY250" fmla="*/ 559738 h 1020698"/>
                  <a:gd name="connsiteX251" fmla="*/ 790218 w 1020698"/>
                  <a:gd name="connsiteY251" fmla="*/ 642052 h 1020698"/>
                  <a:gd name="connsiteX252" fmla="*/ 790218 w 1020698"/>
                  <a:gd name="connsiteY252" fmla="*/ 428035 h 1020698"/>
                  <a:gd name="connsiteX253" fmla="*/ 872532 w 1020698"/>
                  <a:gd name="connsiteY253" fmla="*/ 510349 h 1020698"/>
                  <a:gd name="connsiteX254" fmla="*/ 797036 w 1020698"/>
                  <a:gd name="connsiteY254" fmla="*/ 510349 h 1020698"/>
                  <a:gd name="connsiteX255" fmla="*/ 768931 w 1020698"/>
                  <a:gd name="connsiteY255" fmla="*/ 498710 h 1020698"/>
                  <a:gd name="connsiteX256" fmla="*/ 757292 w 1020698"/>
                  <a:gd name="connsiteY256" fmla="*/ 487071 h 1020698"/>
                  <a:gd name="connsiteX257" fmla="*/ 745653 w 1020698"/>
                  <a:gd name="connsiteY257" fmla="*/ 498710 h 1020698"/>
                  <a:gd name="connsiteX258" fmla="*/ 717551 w 1020698"/>
                  <a:gd name="connsiteY258" fmla="*/ 510349 h 1020698"/>
                  <a:gd name="connsiteX259" fmla="*/ 707903 w 1020698"/>
                  <a:gd name="connsiteY259" fmla="*/ 510349 h 1020698"/>
                  <a:gd name="connsiteX260" fmla="*/ 790218 w 1020698"/>
                  <a:gd name="connsiteY260" fmla="*/ 428035 h 1020698"/>
                  <a:gd name="connsiteX261" fmla="*/ 674978 w 1020698"/>
                  <a:gd name="connsiteY261" fmla="*/ 478823 h 1020698"/>
                  <a:gd name="connsiteX262" fmla="*/ 622760 w 1020698"/>
                  <a:gd name="connsiteY262" fmla="*/ 460960 h 1020698"/>
                  <a:gd name="connsiteX263" fmla="*/ 602840 w 1020698"/>
                  <a:gd name="connsiteY263" fmla="*/ 460960 h 1020698"/>
                  <a:gd name="connsiteX264" fmla="*/ 582590 w 1020698"/>
                  <a:gd name="connsiteY264" fmla="*/ 420462 h 1020698"/>
                  <a:gd name="connsiteX265" fmla="*/ 567076 w 1020698"/>
                  <a:gd name="connsiteY265" fmla="*/ 430800 h 1020698"/>
                  <a:gd name="connsiteX266" fmla="*/ 467463 w 1020698"/>
                  <a:gd name="connsiteY266" fmla="*/ 460960 h 1020698"/>
                  <a:gd name="connsiteX267" fmla="*/ 397938 w 1020698"/>
                  <a:gd name="connsiteY267" fmla="*/ 460960 h 1020698"/>
                  <a:gd name="connsiteX268" fmla="*/ 345720 w 1020698"/>
                  <a:gd name="connsiteY268" fmla="*/ 478823 h 1020698"/>
                  <a:gd name="connsiteX269" fmla="*/ 345720 w 1020698"/>
                  <a:gd name="connsiteY269" fmla="*/ 454474 h 1020698"/>
                  <a:gd name="connsiteX270" fmla="*/ 503863 w 1020698"/>
                  <a:gd name="connsiteY270" fmla="*/ 296332 h 1020698"/>
                  <a:gd name="connsiteX271" fmla="*/ 615693 w 1020698"/>
                  <a:gd name="connsiteY271" fmla="*/ 342642 h 1020698"/>
                  <a:gd name="connsiteX272" fmla="*/ 633162 w 1020698"/>
                  <a:gd name="connsiteY272" fmla="*/ 360109 h 1020698"/>
                  <a:gd name="connsiteX273" fmla="*/ 636852 w 1020698"/>
                  <a:gd name="connsiteY273" fmla="*/ 361348 h 1020698"/>
                  <a:gd name="connsiteX274" fmla="*/ 674978 w 1020698"/>
                  <a:gd name="connsiteY274" fmla="*/ 414241 h 1020698"/>
                  <a:gd name="connsiteX275" fmla="*/ 790218 w 1020698"/>
                  <a:gd name="connsiteY275" fmla="*/ 32926 h 1020698"/>
                  <a:gd name="connsiteX276" fmla="*/ 872532 w 1020698"/>
                  <a:gd name="connsiteY276" fmla="*/ 115240 h 1020698"/>
                  <a:gd name="connsiteX277" fmla="*/ 862887 w 1020698"/>
                  <a:gd name="connsiteY277" fmla="*/ 115240 h 1020698"/>
                  <a:gd name="connsiteX278" fmla="*/ 834783 w 1020698"/>
                  <a:gd name="connsiteY278" fmla="*/ 103600 h 1020698"/>
                  <a:gd name="connsiteX279" fmla="*/ 823144 w 1020698"/>
                  <a:gd name="connsiteY279" fmla="*/ 91961 h 1020698"/>
                  <a:gd name="connsiteX280" fmla="*/ 811504 w 1020698"/>
                  <a:gd name="connsiteY280" fmla="*/ 103600 h 1020698"/>
                  <a:gd name="connsiteX281" fmla="*/ 783402 w 1020698"/>
                  <a:gd name="connsiteY281" fmla="*/ 115240 h 1020698"/>
                  <a:gd name="connsiteX282" fmla="*/ 707903 w 1020698"/>
                  <a:gd name="connsiteY282" fmla="*/ 115240 h 1020698"/>
                  <a:gd name="connsiteX283" fmla="*/ 790218 w 1020698"/>
                  <a:gd name="connsiteY283" fmla="*/ 32926 h 1020698"/>
                  <a:gd name="connsiteX284" fmla="*/ 707903 w 1020698"/>
                  <a:gd name="connsiteY284" fmla="*/ 164629 h 1020698"/>
                  <a:gd name="connsiteX285" fmla="*/ 707903 w 1020698"/>
                  <a:gd name="connsiteY285" fmla="*/ 148166 h 1020698"/>
                  <a:gd name="connsiteX286" fmla="*/ 783402 w 1020698"/>
                  <a:gd name="connsiteY286" fmla="*/ 148166 h 1020698"/>
                  <a:gd name="connsiteX287" fmla="*/ 823144 w 1020698"/>
                  <a:gd name="connsiteY287" fmla="*/ 136365 h 1020698"/>
                  <a:gd name="connsiteX288" fmla="*/ 862887 w 1020698"/>
                  <a:gd name="connsiteY288" fmla="*/ 148166 h 1020698"/>
                  <a:gd name="connsiteX289" fmla="*/ 872532 w 1020698"/>
                  <a:gd name="connsiteY289" fmla="*/ 148166 h 1020698"/>
                  <a:gd name="connsiteX290" fmla="*/ 872532 w 1020698"/>
                  <a:gd name="connsiteY290" fmla="*/ 164629 h 1020698"/>
                  <a:gd name="connsiteX291" fmla="*/ 790218 w 1020698"/>
                  <a:gd name="connsiteY291" fmla="*/ 246943 h 1020698"/>
                  <a:gd name="connsiteX292" fmla="*/ 707903 w 1020698"/>
                  <a:gd name="connsiteY292" fmla="*/ 164629 h 1020698"/>
                  <a:gd name="connsiteX293" fmla="*/ 790218 w 1020698"/>
                  <a:gd name="connsiteY293" fmla="*/ 312795 h 1020698"/>
                  <a:gd name="connsiteX294" fmla="*/ 757292 w 1020698"/>
                  <a:gd name="connsiteY294" fmla="*/ 291806 h 1020698"/>
                  <a:gd name="connsiteX295" fmla="*/ 757292 w 1020698"/>
                  <a:gd name="connsiteY295" fmla="*/ 275014 h 1020698"/>
                  <a:gd name="connsiteX296" fmla="*/ 790218 w 1020698"/>
                  <a:gd name="connsiteY296" fmla="*/ 279869 h 1020698"/>
                  <a:gd name="connsiteX297" fmla="*/ 823144 w 1020698"/>
                  <a:gd name="connsiteY297" fmla="*/ 275014 h 1020698"/>
                  <a:gd name="connsiteX298" fmla="*/ 823144 w 1020698"/>
                  <a:gd name="connsiteY298" fmla="*/ 291790 h 1020698"/>
                  <a:gd name="connsiteX299" fmla="*/ 790218 w 1020698"/>
                  <a:gd name="connsiteY299" fmla="*/ 312795 h 1020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</a:cxnLst>
                <a:rect l="l" t="t" r="r" b="b"/>
                <a:pathLst>
                  <a:path w="1020698" h="1020698">
                    <a:moveTo>
                      <a:pt x="1020698" y="526812"/>
                    </a:moveTo>
                    <a:lnTo>
                      <a:pt x="1020698" y="394716"/>
                    </a:lnTo>
                    <a:cubicBezTo>
                      <a:pt x="1020698" y="358084"/>
                      <a:pt x="997121" y="326395"/>
                      <a:pt x="962041" y="315873"/>
                    </a:cubicBezTo>
                    <a:lnTo>
                      <a:pt x="856069" y="284081"/>
                    </a:lnTo>
                    <a:lnTo>
                      <a:pt x="856069" y="259074"/>
                    </a:lnTo>
                    <a:cubicBezTo>
                      <a:pt x="885884" y="238222"/>
                      <a:pt x="905458" y="203696"/>
                      <a:pt x="905458" y="164645"/>
                    </a:cubicBezTo>
                    <a:lnTo>
                      <a:pt x="905458" y="115240"/>
                    </a:lnTo>
                    <a:cubicBezTo>
                      <a:pt x="905458" y="51696"/>
                      <a:pt x="853762" y="0"/>
                      <a:pt x="790218" y="0"/>
                    </a:cubicBezTo>
                    <a:cubicBezTo>
                      <a:pt x="726673" y="0"/>
                      <a:pt x="674978" y="51696"/>
                      <a:pt x="674978" y="115240"/>
                    </a:cubicBezTo>
                    <a:lnTo>
                      <a:pt x="674978" y="164629"/>
                    </a:lnTo>
                    <a:cubicBezTo>
                      <a:pt x="674978" y="203696"/>
                      <a:pt x="694552" y="238222"/>
                      <a:pt x="724366" y="259058"/>
                    </a:cubicBezTo>
                    <a:lnTo>
                      <a:pt x="724366" y="284065"/>
                    </a:lnTo>
                    <a:lnTo>
                      <a:pt x="630975" y="312087"/>
                    </a:lnTo>
                    <a:cubicBezTo>
                      <a:pt x="595927" y="280745"/>
                      <a:pt x="551274" y="263406"/>
                      <a:pt x="503863" y="263406"/>
                    </a:cubicBezTo>
                    <a:cubicBezTo>
                      <a:pt x="456643" y="263406"/>
                      <a:pt x="413444" y="280704"/>
                      <a:pt x="380062" y="309210"/>
                    </a:cubicBezTo>
                    <a:lnTo>
                      <a:pt x="296332" y="284081"/>
                    </a:lnTo>
                    <a:lnTo>
                      <a:pt x="296332" y="259074"/>
                    </a:lnTo>
                    <a:cubicBezTo>
                      <a:pt x="326146" y="238222"/>
                      <a:pt x="345720" y="203696"/>
                      <a:pt x="345720" y="164645"/>
                    </a:cubicBezTo>
                    <a:lnTo>
                      <a:pt x="345720" y="115240"/>
                    </a:lnTo>
                    <a:cubicBezTo>
                      <a:pt x="345720" y="51696"/>
                      <a:pt x="294025" y="0"/>
                      <a:pt x="230480" y="0"/>
                    </a:cubicBezTo>
                    <a:cubicBezTo>
                      <a:pt x="166936" y="0"/>
                      <a:pt x="115240" y="51696"/>
                      <a:pt x="115240" y="115240"/>
                    </a:cubicBezTo>
                    <a:lnTo>
                      <a:pt x="115240" y="164629"/>
                    </a:lnTo>
                    <a:cubicBezTo>
                      <a:pt x="115240" y="203696"/>
                      <a:pt x="134814" y="238222"/>
                      <a:pt x="164629" y="259058"/>
                    </a:cubicBezTo>
                    <a:lnTo>
                      <a:pt x="164629" y="284065"/>
                    </a:lnTo>
                    <a:lnTo>
                      <a:pt x="58657" y="315857"/>
                    </a:lnTo>
                    <a:cubicBezTo>
                      <a:pt x="23577" y="326395"/>
                      <a:pt x="0" y="358084"/>
                      <a:pt x="0" y="394716"/>
                    </a:cubicBezTo>
                    <a:lnTo>
                      <a:pt x="0" y="526812"/>
                    </a:lnTo>
                    <a:lnTo>
                      <a:pt x="32926" y="526812"/>
                    </a:lnTo>
                    <a:lnTo>
                      <a:pt x="32926" y="394716"/>
                    </a:lnTo>
                    <a:cubicBezTo>
                      <a:pt x="32926" y="372738"/>
                      <a:pt x="47065" y="353719"/>
                      <a:pt x="68126" y="347416"/>
                    </a:cubicBezTo>
                    <a:lnTo>
                      <a:pt x="174130" y="315608"/>
                    </a:lnTo>
                    <a:cubicBezTo>
                      <a:pt x="183712" y="328052"/>
                      <a:pt x="202249" y="345720"/>
                      <a:pt x="230480" y="345720"/>
                    </a:cubicBezTo>
                    <a:cubicBezTo>
                      <a:pt x="258712" y="345720"/>
                      <a:pt x="277249" y="328052"/>
                      <a:pt x="286831" y="315608"/>
                    </a:cubicBezTo>
                    <a:lnTo>
                      <a:pt x="354345" y="335857"/>
                    </a:lnTo>
                    <a:cubicBezTo>
                      <a:pt x="332914" y="362811"/>
                      <a:pt x="318639" y="395615"/>
                      <a:pt x="314305" y="431508"/>
                    </a:cubicBezTo>
                    <a:cubicBezTo>
                      <a:pt x="293286" y="409168"/>
                      <a:pt x="263519" y="395109"/>
                      <a:pt x="230480" y="395109"/>
                    </a:cubicBezTo>
                    <a:cubicBezTo>
                      <a:pt x="166936" y="395109"/>
                      <a:pt x="115240" y="446804"/>
                      <a:pt x="115240" y="510349"/>
                    </a:cubicBezTo>
                    <a:lnTo>
                      <a:pt x="115240" y="559738"/>
                    </a:lnTo>
                    <a:cubicBezTo>
                      <a:pt x="115240" y="598804"/>
                      <a:pt x="134814" y="633331"/>
                      <a:pt x="164629" y="654167"/>
                    </a:cubicBezTo>
                    <a:lnTo>
                      <a:pt x="164629" y="679174"/>
                    </a:lnTo>
                    <a:lnTo>
                      <a:pt x="58657" y="710966"/>
                    </a:lnTo>
                    <a:cubicBezTo>
                      <a:pt x="23577" y="721504"/>
                      <a:pt x="0" y="753193"/>
                      <a:pt x="0" y="789825"/>
                    </a:cubicBezTo>
                    <a:lnTo>
                      <a:pt x="0" y="938384"/>
                    </a:lnTo>
                    <a:lnTo>
                      <a:pt x="197554" y="938384"/>
                    </a:lnTo>
                    <a:cubicBezTo>
                      <a:pt x="206621" y="938384"/>
                      <a:pt x="214017" y="945780"/>
                      <a:pt x="214017" y="954847"/>
                    </a:cubicBezTo>
                    <a:lnTo>
                      <a:pt x="214017" y="1020698"/>
                    </a:lnTo>
                    <a:lnTo>
                      <a:pt x="806681" y="1020698"/>
                    </a:lnTo>
                    <a:lnTo>
                      <a:pt x="806681" y="954847"/>
                    </a:lnTo>
                    <a:cubicBezTo>
                      <a:pt x="806681" y="945780"/>
                      <a:pt x="814077" y="938384"/>
                      <a:pt x="823144" y="938384"/>
                    </a:cubicBezTo>
                    <a:lnTo>
                      <a:pt x="1020698" y="938384"/>
                    </a:lnTo>
                    <a:lnTo>
                      <a:pt x="1020698" y="789825"/>
                    </a:lnTo>
                    <a:cubicBezTo>
                      <a:pt x="1020698" y="753193"/>
                      <a:pt x="997121" y="721504"/>
                      <a:pt x="962041" y="710982"/>
                    </a:cubicBezTo>
                    <a:lnTo>
                      <a:pt x="856069" y="679190"/>
                    </a:lnTo>
                    <a:lnTo>
                      <a:pt x="856069" y="654183"/>
                    </a:lnTo>
                    <a:cubicBezTo>
                      <a:pt x="885884" y="633331"/>
                      <a:pt x="905458" y="598804"/>
                      <a:pt x="905458" y="559754"/>
                    </a:cubicBezTo>
                    <a:lnTo>
                      <a:pt x="905458" y="510365"/>
                    </a:lnTo>
                    <a:cubicBezTo>
                      <a:pt x="905458" y="446821"/>
                      <a:pt x="853762" y="395125"/>
                      <a:pt x="790218" y="395125"/>
                    </a:cubicBezTo>
                    <a:cubicBezTo>
                      <a:pt x="757984" y="395125"/>
                      <a:pt x="728844" y="408460"/>
                      <a:pt x="707903" y="429860"/>
                    </a:cubicBezTo>
                    <a:lnTo>
                      <a:pt x="707903" y="414257"/>
                    </a:lnTo>
                    <a:cubicBezTo>
                      <a:pt x="707903" y="381741"/>
                      <a:pt x="690235" y="352472"/>
                      <a:pt x="662663" y="336999"/>
                    </a:cubicBezTo>
                    <a:lnTo>
                      <a:pt x="733867" y="315624"/>
                    </a:lnTo>
                    <a:cubicBezTo>
                      <a:pt x="743449" y="328052"/>
                      <a:pt x="761986" y="345720"/>
                      <a:pt x="790218" y="345720"/>
                    </a:cubicBezTo>
                    <a:cubicBezTo>
                      <a:pt x="818450" y="345720"/>
                      <a:pt x="836987" y="328052"/>
                      <a:pt x="846568" y="315608"/>
                    </a:cubicBezTo>
                    <a:lnTo>
                      <a:pt x="952587" y="347416"/>
                    </a:lnTo>
                    <a:cubicBezTo>
                      <a:pt x="973633" y="353719"/>
                      <a:pt x="987772" y="372738"/>
                      <a:pt x="987772" y="394716"/>
                    </a:cubicBezTo>
                    <a:lnTo>
                      <a:pt x="987772" y="526812"/>
                    </a:lnTo>
                    <a:close/>
                    <a:moveTo>
                      <a:pt x="230480" y="32926"/>
                    </a:moveTo>
                    <a:cubicBezTo>
                      <a:pt x="275866" y="32926"/>
                      <a:pt x="312795" y="69855"/>
                      <a:pt x="312795" y="115240"/>
                    </a:cubicBezTo>
                    <a:lnTo>
                      <a:pt x="237298" y="115240"/>
                    </a:lnTo>
                    <a:cubicBezTo>
                      <a:pt x="226838" y="115240"/>
                      <a:pt x="216581" y="110996"/>
                      <a:pt x="209194" y="103600"/>
                    </a:cubicBezTo>
                    <a:lnTo>
                      <a:pt x="197554" y="91961"/>
                    </a:lnTo>
                    <a:lnTo>
                      <a:pt x="185915" y="103600"/>
                    </a:lnTo>
                    <a:cubicBezTo>
                      <a:pt x="178527" y="110996"/>
                      <a:pt x="168270" y="115240"/>
                      <a:pt x="157812" y="115240"/>
                    </a:cubicBezTo>
                    <a:lnTo>
                      <a:pt x="148166" y="115240"/>
                    </a:lnTo>
                    <a:cubicBezTo>
                      <a:pt x="148166" y="69855"/>
                      <a:pt x="185095" y="32926"/>
                      <a:pt x="230480" y="32926"/>
                    </a:cubicBezTo>
                    <a:close/>
                    <a:moveTo>
                      <a:pt x="148166" y="164629"/>
                    </a:moveTo>
                    <a:lnTo>
                      <a:pt x="148166" y="148166"/>
                    </a:lnTo>
                    <a:lnTo>
                      <a:pt x="157812" y="148166"/>
                    </a:lnTo>
                    <a:cubicBezTo>
                      <a:pt x="172153" y="148166"/>
                      <a:pt x="185850" y="144050"/>
                      <a:pt x="197554" y="136365"/>
                    </a:cubicBezTo>
                    <a:cubicBezTo>
                      <a:pt x="209260" y="144050"/>
                      <a:pt x="222957" y="148166"/>
                      <a:pt x="237298" y="148166"/>
                    </a:cubicBezTo>
                    <a:lnTo>
                      <a:pt x="312795" y="148166"/>
                    </a:lnTo>
                    <a:lnTo>
                      <a:pt x="312795" y="164629"/>
                    </a:lnTo>
                    <a:cubicBezTo>
                      <a:pt x="312795" y="210015"/>
                      <a:pt x="275866" y="246943"/>
                      <a:pt x="230480" y="246943"/>
                    </a:cubicBezTo>
                    <a:cubicBezTo>
                      <a:pt x="185095" y="246943"/>
                      <a:pt x="148166" y="210015"/>
                      <a:pt x="148166" y="164629"/>
                    </a:cubicBezTo>
                    <a:close/>
                    <a:moveTo>
                      <a:pt x="230480" y="312795"/>
                    </a:moveTo>
                    <a:cubicBezTo>
                      <a:pt x="212980" y="312795"/>
                      <a:pt x="201638" y="298091"/>
                      <a:pt x="197554" y="291806"/>
                    </a:cubicBezTo>
                    <a:lnTo>
                      <a:pt x="197554" y="275029"/>
                    </a:lnTo>
                    <a:cubicBezTo>
                      <a:pt x="207988" y="278140"/>
                      <a:pt x="219041" y="279869"/>
                      <a:pt x="230480" y="279869"/>
                    </a:cubicBezTo>
                    <a:cubicBezTo>
                      <a:pt x="241920" y="279869"/>
                      <a:pt x="252973" y="278140"/>
                      <a:pt x="263406" y="275014"/>
                    </a:cubicBezTo>
                    <a:lnTo>
                      <a:pt x="263406" y="291790"/>
                    </a:lnTo>
                    <a:cubicBezTo>
                      <a:pt x="259323" y="298108"/>
                      <a:pt x="247980" y="312795"/>
                      <a:pt x="230480" y="312795"/>
                    </a:cubicBezTo>
                    <a:close/>
                    <a:moveTo>
                      <a:pt x="683008" y="601747"/>
                    </a:moveTo>
                    <a:cubicBezTo>
                      <a:pt x="691393" y="623041"/>
                      <a:pt x="705862" y="641247"/>
                      <a:pt x="724366" y="654183"/>
                    </a:cubicBezTo>
                    <a:lnTo>
                      <a:pt x="724366" y="679190"/>
                    </a:lnTo>
                    <a:lnTo>
                      <a:pt x="618411" y="710982"/>
                    </a:lnTo>
                    <a:cubicBezTo>
                      <a:pt x="614921" y="712019"/>
                      <a:pt x="611530" y="713369"/>
                      <a:pt x="608219" y="714865"/>
                    </a:cubicBezTo>
                    <a:lnTo>
                      <a:pt x="592663" y="711280"/>
                    </a:lnTo>
                    <a:lnTo>
                      <a:pt x="592663" y="678844"/>
                    </a:lnTo>
                    <a:cubicBezTo>
                      <a:pt x="610260" y="664705"/>
                      <a:pt x="624126" y="646135"/>
                      <a:pt x="632639" y="624850"/>
                    </a:cubicBezTo>
                    <a:cubicBezTo>
                      <a:pt x="651603" y="623186"/>
                      <a:pt x="669382" y="615115"/>
                      <a:pt x="683008" y="601747"/>
                    </a:cubicBezTo>
                    <a:close/>
                    <a:moveTo>
                      <a:pt x="510349" y="707903"/>
                    </a:moveTo>
                    <a:cubicBezTo>
                      <a:pt x="527816" y="707903"/>
                      <a:pt x="544481" y="704415"/>
                      <a:pt x="559738" y="698209"/>
                    </a:cubicBezTo>
                    <a:lnTo>
                      <a:pt x="559738" y="716135"/>
                    </a:lnTo>
                    <a:lnTo>
                      <a:pt x="510349" y="753176"/>
                    </a:lnTo>
                    <a:lnTo>
                      <a:pt x="460960" y="716135"/>
                    </a:lnTo>
                    <a:lnTo>
                      <a:pt x="460960" y="698209"/>
                    </a:lnTo>
                    <a:cubicBezTo>
                      <a:pt x="476217" y="704415"/>
                      <a:pt x="492882" y="707903"/>
                      <a:pt x="510349" y="707903"/>
                    </a:cubicBezTo>
                    <a:close/>
                    <a:moveTo>
                      <a:pt x="440744" y="742132"/>
                    </a:moveTo>
                    <a:lnTo>
                      <a:pt x="480880" y="772244"/>
                    </a:lnTo>
                    <a:lnTo>
                      <a:pt x="439594" y="797019"/>
                    </a:lnTo>
                    <a:lnTo>
                      <a:pt x="429152" y="744817"/>
                    </a:lnTo>
                    <a:close/>
                    <a:moveTo>
                      <a:pt x="492158" y="872532"/>
                    </a:moveTo>
                    <a:lnTo>
                      <a:pt x="528540" y="872532"/>
                    </a:lnTo>
                    <a:lnTo>
                      <a:pt x="541347" y="987772"/>
                    </a:lnTo>
                    <a:lnTo>
                      <a:pt x="479354" y="987772"/>
                    </a:lnTo>
                    <a:close/>
                    <a:moveTo>
                      <a:pt x="531401" y="839606"/>
                    </a:moveTo>
                    <a:lnTo>
                      <a:pt x="489281" y="839606"/>
                    </a:lnTo>
                    <a:lnTo>
                      <a:pt x="479827" y="811255"/>
                    </a:lnTo>
                    <a:lnTo>
                      <a:pt x="510349" y="792951"/>
                    </a:lnTo>
                    <a:lnTo>
                      <a:pt x="540855" y="811255"/>
                    </a:lnTo>
                    <a:close/>
                    <a:moveTo>
                      <a:pt x="539818" y="772244"/>
                    </a:moveTo>
                    <a:lnTo>
                      <a:pt x="579954" y="742132"/>
                    </a:lnTo>
                    <a:lnTo>
                      <a:pt x="591546" y="744801"/>
                    </a:lnTo>
                    <a:lnTo>
                      <a:pt x="581104" y="797003"/>
                    </a:lnTo>
                    <a:close/>
                    <a:moveTo>
                      <a:pt x="662141" y="576499"/>
                    </a:moveTo>
                    <a:cubicBezTo>
                      <a:pt x="656441" y="582753"/>
                      <a:pt x="649199" y="587134"/>
                      <a:pt x="641344" y="589801"/>
                    </a:cubicBezTo>
                    <a:cubicBezTo>
                      <a:pt x="641803" y="585325"/>
                      <a:pt x="642052" y="580790"/>
                      <a:pt x="642052" y="576201"/>
                    </a:cubicBezTo>
                    <a:lnTo>
                      <a:pt x="642052" y="497424"/>
                    </a:lnTo>
                    <a:cubicBezTo>
                      <a:pt x="659768" y="504142"/>
                      <a:pt x="672953" y="519731"/>
                      <a:pt x="674729" y="538354"/>
                    </a:cubicBezTo>
                    <a:cubicBezTo>
                      <a:pt x="676079" y="552527"/>
                      <a:pt x="671617" y="566055"/>
                      <a:pt x="662141" y="576499"/>
                    </a:cubicBezTo>
                    <a:close/>
                    <a:moveTo>
                      <a:pt x="609126" y="576201"/>
                    </a:moveTo>
                    <a:cubicBezTo>
                      <a:pt x="609126" y="630678"/>
                      <a:pt x="564827" y="674978"/>
                      <a:pt x="510349" y="674978"/>
                    </a:cubicBezTo>
                    <a:cubicBezTo>
                      <a:pt x="455871" y="674978"/>
                      <a:pt x="411572" y="630678"/>
                      <a:pt x="411572" y="576201"/>
                    </a:cubicBezTo>
                    <a:lnTo>
                      <a:pt x="411572" y="493886"/>
                    </a:lnTo>
                    <a:lnTo>
                      <a:pt x="467463" y="493886"/>
                    </a:lnTo>
                    <a:cubicBezTo>
                      <a:pt x="503340" y="493886"/>
                      <a:pt x="538252" y="484930"/>
                      <a:pt x="569465" y="467825"/>
                    </a:cubicBezTo>
                    <a:lnTo>
                      <a:pt x="582487" y="493886"/>
                    </a:lnTo>
                    <a:lnTo>
                      <a:pt x="609126" y="493886"/>
                    </a:lnTo>
                    <a:close/>
                    <a:moveTo>
                      <a:pt x="379354" y="589801"/>
                    </a:moveTo>
                    <a:cubicBezTo>
                      <a:pt x="371499" y="587134"/>
                      <a:pt x="364257" y="582753"/>
                      <a:pt x="358557" y="576499"/>
                    </a:cubicBezTo>
                    <a:cubicBezTo>
                      <a:pt x="349081" y="566072"/>
                      <a:pt x="344619" y="552527"/>
                      <a:pt x="345969" y="538371"/>
                    </a:cubicBezTo>
                    <a:cubicBezTo>
                      <a:pt x="347745" y="519745"/>
                      <a:pt x="360930" y="504142"/>
                      <a:pt x="378646" y="497440"/>
                    </a:cubicBezTo>
                    <a:lnTo>
                      <a:pt x="378646" y="576201"/>
                    </a:lnTo>
                    <a:cubicBezTo>
                      <a:pt x="378646" y="580790"/>
                      <a:pt x="378895" y="585325"/>
                      <a:pt x="379354" y="589801"/>
                    </a:cubicBezTo>
                    <a:close/>
                    <a:moveTo>
                      <a:pt x="388059" y="624850"/>
                    </a:moveTo>
                    <a:cubicBezTo>
                      <a:pt x="396556" y="646135"/>
                      <a:pt x="410421" y="664705"/>
                      <a:pt x="428035" y="678844"/>
                    </a:cubicBezTo>
                    <a:lnTo>
                      <a:pt x="428035" y="711280"/>
                    </a:lnTo>
                    <a:lnTo>
                      <a:pt x="412479" y="714865"/>
                    </a:lnTo>
                    <a:cubicBezTo>
                      <a:pt x="409152" y="713369"/>
                      <a:pt x="405777" y="712036"/>
                      <a:pt x="402303" y="710982"/>
                    </a:cubicBezTo>
                    <a:lnTo>
                      <a:pt x="296332" y="679190"/>
                    </a:lnTo>
                    <a:lnTo>
                      <a:pt x="296332" y="654183"/>
                    </a:lnTo>
                    <a:cubicBezTo>
                      <a:pt x="314819" y="641247"/>
                      <a:pt x="329305" y="623041"/>
                      <a:pt x="337691" y="601747"/>
                    </a:cubicBezTo>
                    <a:cubicBezTo>
                      <a:pt x="351316" y="615115"/>
                      <a:pt x="369096" y="623186"/>
                      <a:pt x="388059" y="624850"/>
                    </a:cubicBezTo>
                    <a:close/>
                    <a:moveTo>
                      <a:pt x="230480" y="428035"/>
                    </a:moveTo>
                    <a:cubicBezTo>
                      <a:pt x="275866" y="428035"/>
                      <a:pt x="312795" y="464963"/>
                      <a:pt x="312795" y="510349"/>
                    </a:cubicBezTo>
                    <a:lnTo>
                      <a:pt x="303149" y="510349"/>
                    </a:lnTo>
                    <a:cubicBezTo>
                      <a:pt x="292689" y="510349"/>
                      <a:pt x="282433" y="506106"/>
                      <a:pt x="275045" y="498710"/>
                    </a:cubicBezTo>
                    <a:lnTo>
                      <a:pt x="263406" y="487071"/>
                    </a:lnTo>
                    <a:lnTo>
                      <a:pt x="251767" y="498710"/>
                    </a:lnTo>
                    <a:cubicBezTo>
                      <a:pt x="244379" y="506106"/>
                      <a:pt x="234123" y="510349"/>
                      <a:pt x="223665" y="510349"/>
                    </a:cubicBezTo>
                    <a:lnTo>
                      <a:pt x="148166" y="510349"/>
                    </a:lnTo>
                    <a:cubicBezTo>
                      <a:pt x="148166" y="464963"/>
                      <a:pt x="185095" y="428035"/>
                      <a:pt x="230480" y="428035"/>
                    </a:cubicBezTo>
                    <a:close/>
                    <a:moveTo>
                      <a:pt x="148166" y="559738"/>
                    </a:moveTo>
                    <a:lnTo>
                      <a:pt x="148166" y="543275"/>
                    </a:lnTo>
                    <a:lnTo>
                      <a:pt x="223665" y="543275"/>
                    </a:lnTo>
                    <a:cubicBezTo>
                      <a:pt x="238004" y="543275"/>
                      <a:pt x="251703" y="539159"/>
                      <a:pt x="263406" y="531475"/>
                    </a:cubicBezTo>
                    <a:cubicBezTo>
                      <a:pt x="275111" y="539159"/>
                      <a:pt x="288808" y="543275"/>
                      <a:pt x="303149" y="543275"/>
                    </a:cubicBezTo>
                    <a:lnTo>
                      <a:pt x="312795" y="543275"/>
                    </a:lnTo>
                    <a:lnTo>
                      <a:pt x="312795" y="559738"/>
                    </a:lnTo>
                    <a:cubicBezTo>
                      <a:pt x="312795" y="605124"/>
                      <a:pt x="275866" y="642052"/>
                      <a:pt x="230480" y="642052"/>
                    </a:cubicBezTo>
                    <a:cubicBezTo>
                      <a:pt x="185095" y="642052"/>
                      <a:pt x="148166" y="605124"/>
                      <a:pt x="148166" y="559738"/>
                    </a:cubicBezTo>
                    <a:close/>
                    <a:moveTo>
                      <a:pt x="230480" y="674978"/>
                    </a:moveTo>
                    <a:cubicBezTo>
                      <a:pt x="241920" y="674978"/>
                      <a:pt x="252973" y="673249"/>
                      <a:pt x="263406" y="670123"/>
                    </a:cubicBezTo>
                    <a:lnTo>
                      <a:pt x="263406" y="686899"/>
                    </a:lnTo>
                    <a:cubicBezTo>
                      <a:pt x="259323" y="693217"/>
                      <a:pt x="247980" y="707903"/>
                      <a:pt x="230480" y="707903"/>
                    </a:cubicBezTo>
                    <a:cubicBezTo>
                      <a:pt x="212980" y="707903"/>
                      <a:pt x="201638" y="693200"/>
                      <a:pt x="197554" y="686915"/>
                    </a:cubicBezTo>
                    <a:lnTo>
                      <a:pt x="197554" y="670138"/>
                    </a:lnTo>
                    <a:cubicBezTo>
                      <a:pt x="207988" y="673249"/>
                      <a:pt x="219041" y="674978"/>
                      <a:pt x="230480" y="674978"/>
                    </a:cubicBezTo>
                    <a:close/>
                    <a:moveTo>
                      <a:pt x="197554" y="905458"/>
                    </a:moveTo>
                    <a:lnTo>
                      <a:pt x="131703" y="905458"/>
                    </a:lnTo>
                    <a:lnTo>
                      <a:pt x="131703" y="790218"/>
                    </a:lnTo>
                    <a:lnTo>
                      <a:pt x="98777" y="790218"/>
                    </a:lnTo>
                    <a:lnTo>
                      <a:pt x="98777" y="905458"/>
                    </a:lnTo>
                    <a:lnTo>
                      <a:pt x="32926" y="905458"/>
                    </a:lnTo>
                    <a:lnTo>
                      <a:pt x="32926" y="789825"/>
                    </a:lnTo>
                    <a:cubicBezTo>
                      <a:pt x="32926" y="767847"/>
                      <a:pt x="47065" y="748828"/>
                      <a:pt x="68126" y="742525"/>
                    </a:cubicBezTo>
                    <a:lnTo>
                      <a:pt x="174130" y="710717"/>
                    </a:lnTo>
                    <a:cubicBezTo>
                      <a:pt x="183712" y="723160"/>
                      <a:pt x="202249" y="740829"/>
                      <a:pt x="230480" y="740829"/>
                    </a:cubicBezTo>
                    <a:cubicBezTo>
                      <a:pt x="258712" y="740829"/>
                      <a:pt x="277249" y="723160"/>
                      <a:pt x="286831" y="710717"/>
                    </a:cubicBezTo>
                    <a:lnTo>
                      <a:pt x="349258" y="729455"/>
                    </a:lnTo>
                    <a:lnTo>
                      <a:pt x="303341" y="740041"/>
                    </a:lnTo>
                    <a:cubicBezTo>
                      <a:pt x="250746" y="752189"/>
                      <a:pt x="214017" y="798369"/>
                      <a:pt x="214017" y="852332"/>
                    </a:cubicBezTo>
                    <a:lnTo>
                      <a:pt x="214017" y="872532"/>
                    </a:lnTo>
                    <a:lnTo>
                      <a:pt x="246943" y="872532"/>
                    </a:lnTo>
                    <a:lnTo>
                      <a:pt x="246943" y="852332"/>
                    </a:lnTo>
                    <a:cubicBezTo>
                      <a:pt x="246943" y="813778"/>
                      <a:pt x="273189" y="780805"/>
                      <a:pt x="310753" y="772123"/>
                    </a:cubicBezTo>
                    <a:lnTo>
                      <a:pt x="397054" y="752203"/>
                    </a:lnTo>
                    <a:lnTo>
                      <a:pt x="416459" y="849268"/>
                    </a:lnTo>
                    <a:lnTo>
                      <a:pt x="450904" y="828609"/>
                    </a:lnTo>
                    <a:lnTo>
                      <a:pt x="460648" y="857845"/>
                    </a:lnTo>
                    <a:lnTo>
                      <a:pt x="446226" y="987772"/>
                    </a:lnTo>
                    <a:lnTo>
                      <a:pt x="362183" y="987772"/>
                    </a:lnTo>
                    <a:lnTo>
                      <a:pt x="362183" y="856069"/>
                    </a:lnTo>
                    <a:lnTo>
                      <a:pt x="329257" y="856069"/>
                    </a:lnTo>
                    <a:lnTo>
                      <a:pt x="329257" y="987772"/>
                    </a:lnTo>
                    <a:lnTo>
                      <a:pt x="246943" y="987772"/>
                    </a:lnTo>
                    <a:lnTo>
                      <a:pt x="246943" y="954847"/>
                    </a:lnTo>
                    <a:cubicBezTo>
                      <a:pt x="246943" y="927621"/>
                      <a:pt x="224780" y="905458"/>
                      <a:pt x="197554" y="905458"/>
                    </a:cubicBezTo>
                    <a:close/>
                    <a:moveTo>
                      <a:pt x="952573" y="742525"/>
                    </a:moveTo>
                    <a:cubicBezTo>
                      <a:pt x="973633" y="748828"/>
                      <a:pt x="987772" y="767847"/>
                      <a:pt x="987772" y="789825"/>
                    </a:cubicBezTo>
                    <a:lnTo>
                      <a:pt x="987772" y="905458"/>
                    </a:lnTo>
                    <a:lnTo>
                      <a:pt x="921921" y="905458"/>
                    </a:lnTo>
                    <a:lnTo>
                      <a:pt x="921921" y="790218"/>
                    </a:lnTo>
                    <a:lnTo>
                      <a:pt x="888995" y="790218"/>
                    </a:lnTo>
                    <a:lnTo>
                      <a:pt x="888995" y="905458"/>
                    </a:lnTo>
                    <a:lnTo>
                      <a:pt x="823144" y="905458"/>
                    </a:lnTo>
                    <a:cubicBezTo>
                      <a:pt x="795918" y="905458"/>
                      <a:pt x="773755" y="927621"/>
                      <a:pt x="773755" y="954847"/>
                    </a:cubicBezTo>
                    <a:lnTo>
                      <a:pt x="773755" y="987772"/>
                    </a:lnTo>
                    <a:lnTo>
                      <a:pt x="691441" y="987772"/>
                    </a:lnTo>
                    <a:lnTo>
                      <a:pt x="691441" y="856069"/>
                    </a:lnTo>
                    <a:lnTo>
                      <a:pt x="658515" y="856069"/>
                    </a:lnTo>
                    <a:lnTo>
                      <a:pt x="658515" y="987772"/>
                    </a:lnTo>
                    <a:lnTo>
                      <a:pt x="574472" y="987772"/>
                    </a:lnTo>
                    <a:lnTo>
                      <a:pt x="560036" y="857845"/>
                    </a:lnTo>
                    <a:lnTo>
                      <a:pt x="569778" y="828609"/>
                    </a:lnTo>
                    <a:lnTo>
                      <a:pt x="604222" y="849268"/>
                    </a:lnTo>
                    <a:lnTo>
                      <a:pt x="623628" y="752203"/>
                    </a:lnTo>
                    <a:lnTo>
                      <a:pt x="709945" y="772123"/>
                    </a:lnTo>
                    <a:cubicBezTo>
                      <a:pt x="747509" y="780805"/>
                      <a:pt x="773755" y="813778"/>
                      <a:pt x="773755" y="852332"/>
                    </a:cubicBezTo>
                    <a:lnTo>
                      <a:pt x="773755" y="872532"/>
                    </a:lnTo>
                    <a:lnTo>
                      <a:pt x="806681" y="872532"/>
                    </a:lnTo>
                    <a:lnTo>
                      <a:pt x="806681" y="852332"/>
                    </a:lnTo>
                    <a:cubicBezTo>
                      <a:pt x="806681" y="798369"/>
                      <a:pt x="769952" y="752189"/>
                      <a:pt x="717357" y="740041"/>
                    </a:cubicBezTo>
                    <a:lnTo>
                      <a:pt x="671440" y="729455"/>
                    </a:lnTo>
                    <a:lnTo>
                      <a:pt x="733867" y="710717"/>
                    </a:lnTo>
                    <a:cubicBezTo>
                      <a:pt x="743449" y="723160"/>
                      <a:pt x="761986" y="740829"/>
                      <a:pt x="790218" y="740829"/>
                    </a:cubicBezTo>
                    <a:cubicBezTo>
                      <a:pt x="818450" y="740829"/>
                      <a:pt x="836987" y="723160"/>
                      <a:pt x="846568" y="710717"/>
                    </a:cubicBezTo>
                    <a:close/>
                    <a:moveTo>
                      <a:pt x="823144" y="686915"/>
                    </a:moveTo>
                    <a:cubicBezTo>
                      <a:pt x="819061" y="693217"/>
                      <a:pt x="807718" y="707903"/>
                      <a:pt x="790218" y="707903"/>
                    </a:cubicBezTo>
                    <a:cubicBezTo>
                      <a:pt x="772685" y="707903"/>
                      <a:pt x="761328" y="693153"/>
                      <a:pt x="757292" y="686915"/>
                    </a:cubicBezTo>
                    <a:lnTo>
                      <a:pt x="757292" y="670123"/>
                    </a:lnTo>
                    <a:cubicBezTo>
                      <a:pt x="767725" y="673249"/>
                      <a:pt x="778778" y="674978"/>
                      <a:pt x="790218" y="674978"/>
                    </a:cubicBezTo>
                    <a:cubicBezTo>
                      <a:pt x="801657" y="674978"/>
                      <a:pt x="812710" y="673249"/>
                      <a:pt x="823144" y="670123"/>
                    </a:cubicBezTo>
                    <a:close/>
                    <a:moveTo>
                      <a:pt x="790218" y="642052"/>
                    </a:moveTo>
                    <a:cubicBezTo>
                      <a:pt x="744832" y="642052"/>
                      <a:pt x="707903" y="605124"/>
                      <a:pt x="707903" y="559738"/>
                    </a:cubicBezTo>
                    <a:lnTo>
                      <a:pt x="707903" y="543275"/>
                    </a:lnTo>
                    <a:lnTo>
                      <a:pt x="717551" y="543275"/>
                    </a:lnTo>
                    <a:cubicBezTo>
                      <a:pt x="731890" y="543275"/>
                      <a:pt x="745589" y="539159"/>
                      <a:pt x="757292" y="531475"/>
                    </a:cubicBezTo>
                    <a:cubicBezTo>
                      <a:pt x="768997" y="539159"/>
                      <a:pt x="782694" y="543275"/>
                      <a:pt x="797036" y="543275"/>
                    </a:cubicBezTo>
                    <a:lnTo>
                      <a:pt x="872532" y="543275"/>
                    </a:lnTo>
                    <a:lnTo>
                      <a:pt x="872532" y="559738"/>
                    </a:lnTo>
                    <a:cubicBezTo>
                      <a:pt x="872532" y="605124"/>
                      <a:pt x="835604" y="642052"/>
                      <a:pt x="790218" y="642052"/>
                    </a:cubicBezTo>
                    <a:close/>
                    <a:moveTo>
                      <a:pt x="790218" y="428035"/>
                    </a:moveTo>
                    <a:cubicBezTo>
                      <a:pt x="835604" y="428035"/>
                      <a:pt x="872532" y="464963"/>
                      <a:pt x="872532" y="510349"/>
                    </a:cubicBezTo>
                    <a:lnTo>
                      <a:pt x="797036" y="510349"/>
                    </a:lnTo>
                    <a:cubicBezTo>
                      <a:pt x="786575" y="510349"/>
                      <a:pt x="776319" y="506106"/>
                      <a:pt x="768931" y="498710"/>
                    </a:cubicBezTo>
                    <a:lnTo>
                      <a:pt x="757292" y="487071"/>
                    </a:lnTo>
                    <a:lnTo>
                      <a:pt x="745653" y="498710"/>
                    </a:lnTo>
                    <a:cubicBezTo>
                      <a:pt x="738265" y="506106"/>
                      <a:pt x="728009" y="510349"/>
                      <a:pt x="717551" y="510349"/>
                    </a:cubicBezTo>
                    <a:lnTo>
                      <a:pt x="707903" y="510349"/>
                    </a:lnTo>
                    <a:cubicBezTo>
                      <a:pt x="707903" y="464963"/>
                      <a:pt x="744832" y="428035"/>
                      <a:pt x="790218" y="428035"/>
                    </a:cubicBezTo>
                    <a:close/>
                    <a:moveTo>
                      <a:pt x="674978" y="478823"/>
                    </a:moveTo>
                    <a:cubicBezTo>
                      <a:pt x="660412" y="467793"/>
                      <a:pt x="642317" y="460960"/>
                      <a:pt x="622760" y="460960"/>
                    </a:cubicBezTo>
                    <a:lnTo>
                      <a:pt x="602840" y="460960"/>
                    </a:lnTo>
                    <a:lnTo>
                      <a:pt x="582590" y="420462"/>
                    </a:lnTo>
                    <a:lnTo>
                      <a:pt x="567076" y="430800"/>
                    </a:lnTo>
                    <a:cubicBezTo>
                      <a:pt x="537463" y="450544"/>
                      <a:pt x="503025" y="460960"/>
                      <a:pt x="467463" y="460960"/>
                    </a:cubicBezTo>
                    <a:lnTo>
                      <a:pt x="397938" y="460960"/>
                    </a:lnTo>
                    <a:cubicBezTo>
                      <a:pt x="378381" y="460960"/>
                      <a:pt x="360286" y="467793"/>
                      <a:pt x="345720" y="478823"/>
                    </a:cubicBezTo>
                    <a:lnTo>
                      <a:pt x="345720" y="454474"/>
                    </a:lnTo>
                    <a:cubicBezTo>
                      <a:pt x="345720" y="367287"/>
                      <a:pt x="416675" y="296332"/>
                      <a:pt x="503863" y="296332"/>
                    </a:cubicBezTo>
                    <a:cubicBezTo>
                      <a:pt x="546104" y="296332"/>
                      <a:pt x="585831" y="312778"/>
                      <a:pt x="615693" y="342642"/>
                    </a:cubicBezTo>
                    <a:lnTo>
                      <a:pt x="633162" y="360109"/>
                    </a:lnTo>
                    <a:lnTo>
                      <a:pt x="636852" y="361348"/>
                    </a:lnTo>
                    <a:cubicBezTo>
                      <a:pt x="659649" y="368951"/>
                      <a:pt x="674978" y="390205"/>
                      <a:pt x="674978" y="414241"/>
                    </a:cubicBezTo>
                    <a:close/>
                    <a:moveTo>
                      <a:pt x="790218" y="32926"/>
                    </a:moveTo>
                    <a:cubicBezTo>
                      <a:pt x="835604" y="32926"/>
                      <a:pt x="872532" y="69855"/>
                      <a:pt x="872532" y="115240"/>
                    </a:cubicBezTo>
                    <a:lnTo>
                      <a:pt x="862887" y="115240"/>
                    </a:lnTo>
                    <a:cubicBezTo>
                      <a:pt x="852427" y="115240"/>
                      <a:pt x="842171" y="110996"/>
                      <a:pt x="834783" y="103600"/>
                    </a:cubicBezTo>
                    <a:lnTo>
                      <a:pt x="823144" y="91961"/>
                    </a:lnTo>
                    <a:lnTo>
                      <a:pt x="811504" y="103600"/>
                    </a:lnTo>
                    <a:cubicBezTo>
                      <a:pt x="804117" y="110996"/>
                      <a:pt x="793860" y="115240"/>
                      <a:pt x="783402" y="115240"/>
                    </a:cubicBezTo>
                    <a:lnTo>
                      <a:pt x="707903" y="115240"/>
                    </a:lnTo>
                    <a:cubicBezTo>
                      <a:pt x="707903" y="69855"/>
                      <a:pt x="744832" y="32926"/>
                      <a:pt x="790218" y="32926"/>
                    </a:cubicBezTo>
                    <a:close/>
                    <a:moveTo>
                      <a:pt x="707903" y="164629"/>
                    </a:moveTo>
                    <a:lnTo>
                      <a:pt x="707903" y="148166"/>
                    </a:lnTo>
                    <a:lnTo>
                      <a:pt x="783402" y="148166"/>
                    </a:lnTo>
                    <a:cubicBezTo>
                      <a:pt x="797741" y="148166"/>
                      <a:pt x="811441" y="144050"/>
                      <a:pt x="823144" y="136365"/>
                    </a:cubicBezTo>
                    <a:cubicBezTo>
                      <a:pt x="834849" y="144050"/>
                      <a:pt x="848546" y="148166"/>
                      <a:pt x="862887" y="148166"/>
                    </a:cubicBezTo>
                    <a:lnTo>
                      <a:pt x="872532" y="148166"/>
                    </a:lnTo>
                    <a:lnTo>
                      <a:pt x="872532" y="164629"/>
                    </a:lnTo>
                    <a:cubicBezTo>
                      <a:pt x="872532" y="210015"/>
                      <a:pt x="835604" y="246943"/>
                      <a:pt x="790218" y="246943"/>
                    </a:cubicBezTo>
                    <a:cubicBezTo>
                      <a:pt x="744832" y="246943"/>
                      <a:pt x="707903" y="210015"/>
                      <a:pt x="707903" y="164629"/>
                    </a:cubicBezTo>
                    <a:close/>
                    <a:moveTo>
                      <a:pt x="790218" y="312795"/>
                    </a:moveTo>
                    <a:cubicBezTo>
                      <a:pt x="772685" y="312795"/>
                      <a:pt x="761328" y="298044"/>
                      <a:pt x="757292" y="291806"/>
                    </a:cubicBezTo>
                    <a:lnTo>
                      <a:pt x="757292" y="275014"/>
                    </a:lnTo>
                    <a:cubicBezTo>
                      <a:pt x="767725" y="278140"/>
                      <a:pt x="778778" y="279869"/>
                      <a:pt x="790218" y="279869"/>
                    </a:cubicBezTo>
                    <a:cubicBezTo>
                      <a:pt x="801657" y="279869"/>
                      <a:pt x="812710" y="278140"/>
                      <a:pt x="823144" y="275014"/>
                    </a:cubicBezTo>
                    <a:lnTo>
                      <a:pt x="823144" y="291790"/>
                    </a:lnTo>
                    <a:cubicBezTo>
                      <a:pt x="819061" y="298108"/>
                      <a:pt x="807718" y="312795"/>
                      <a:pt x="790218" y="312795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04" name="任意多边形: 形状 103"/>
              <p:cNvSpPr/>
              <p:nvPr/>
            </p:nvSpPr>
            <p:spPr>
              <a:xfrm>
                <a:off x="5277994" y="818148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05" name="任意多边形: 形状 104"/>
              <p:cNvSpPr/>
              <p:nvPr/>
            </p:nvSpPr>
            <p:spPr>
              <a:xfrm>
                <a:off x="5277994" y="883999"/>
                <a:ext cx="32925" cy="181091"/>
              </a:xfrm>
              <a:custGeom>
                <a:avLst/>
                <a:gdLst>
                  <a:gd name="connsiteX0" fmla="*/ 0 w 32925"/>
                  <a:gd name="connsiteY0" fmla="*/ 0 h 181091"/>
                  <a:gd name="connsiteX1" fmla="*/ 32926 w 32925"/>
                  <a:gd name="connsiteY1" fmla="*/ 0 h 181091"/>
                  <a:gd name="connsiteX2" fmla="*/ 32926 w 32925"/>
                  <a:gd name="connsiteY2" fmla="*/ 181092 h 181091"/>
                  <a:gd name="connsiteX3" fmla="*/ 0 w 32925"/>
                  <a:gd name="connsiteY3" fmla="*/ 181092 h 18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181091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181092"/>
                    </a:lnTo>
                    <a:lnTo>
                      <a:pt x="0" y="181092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06" name="任意多边形: 形状 105"/>
              <p:cNvSpPr/>
              <p:nvPr/>
            </p:nvSpPr>
            <p:spPr>
              <a:xfrm>
                <a:off x="5508474" y="818148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07" name="任意多边形: 形状 106"/>
              <p:cNvSpPr/>
              <p:nvPr/>
            </p:nvSpPr>
            <p:spPr>
              <a:xfrm>
                <a:off x="5508474" y="883999"/>
                <a:ext cx="32925" cy="181091"/>
              </a:xfrm>
              <a:custGeom>
                <a:avLst/>
                <a:gdLst>
                  <a:gd name="connsiteX0" fmla="*/ 0 w 32925"/>
                  <a:gd name="connsiteY0" fmla="*/ 0 h 181091"/>
                  <a:gd name="connsiteX1" fmla="*/ 32926 w 32925"/>
                  <a:gd name="connsiteY1" fmla="*/ 0 h 181091"/>
                  <a:gd name="connsiteX2" fmla="*/ 32926 w 32925"/>
                  <a:gd name="connsiteY2" fmla="*/ 181092 h 181091"/>
                  <a:gd name="connsiteX3" fmla="*/ 0 w 32925"/>
                  <a:gd name="connsiteY3" fmla="*/ 181092 h 18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181091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181092"/>
                    </a:lnTo>
                    <a:lnTo>
                      <a:pt x="0" y="181092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08" name="任意多边形: 形状 107"/>
              <p:cNvSpPr/>
              <p:nvPr/>
            </p:nvSpPr>
            <p:spPr>
              <a:xfrm>
                <a:off x="5343845" y="883999"/>
                <a:ext cx="32925" cy="115240"/>
              </a:xfrm>
              <a:custGeom>
                <a:avLst/>
                <a:gdLst>
                  <a:gd name="connsiteX0" fmla="*/ 0 w 32925"/>
                  <a:gd name="connsiteY0" fmla="*/ 0 h 115240"/>
                  <a:gd name="connsiteX1" fmla="*/ 32926 w 32925"/>
                  <a:gd name="connsiteY1" fmla="*/ 0 h 115240"/>
                  <a:gd name="connsiteX2" fmla="*/ 32926 w 32925"/>
                  <a:gd name="connsiteY2" fmla="*/ 115240 h 115240"/>
                  <a:gd name="connsiteX3" fmla="*/ 0 w 32925"/>
                  <a:gd name="connsiteY3" fmla="*/ 115240 h 115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115240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115240"/>
                    </a:lnTo>
                    <a:lnTo>
                      <a:pt x="0" y="115240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09" name="任意多边形: 形状 108"/>
              <p:cNvSpPr/>
              <p:nvPr/>
            </p:nvSpPr>
            <p:spPr>
              <a:xfrm>
                <a:off x="5343845" y="1032165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10" name="任意多边形: 形状 109"/>
              <p:cNvSpPr/>
              <p:nvPr/>
            </p:nvSpPr>
            <p:spPr>
              <a:xfrm>
                <a:off x="5442622" y="883999"/>
                <a:ext cx="32925" cy="115240"/>
              </a:xfrm>
              <a:custGeom>
                <a:avLst/>
                <a:gdLst>
                  <a:gd name="connsiteX0" fmla="*/ 0 w 32925"/>
                  <a:gd name="connsiteY0" fmla="*/ 0 h 115240"/>
                  <a:gd name="connsiteX1" fmla="*/ 32926 w 32925"/>
                  <a:gd name="connsiteY1" fmla="*/ 0 h 115240"/>
                  <a:gd name="connsiteX2" fmla="*/ 32926 w 32925"/>
                  <a:gd name="connsiteY2" fmla="*/ 115240 h 115240"/>
                  <a:gd name="connsiteX3" fmla="*/ 0 w 32925"/>
                  <a:gd name="connsiteY3" fmla="*/ 115240 h 115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115240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115240"/>
                    </a:lnTo>
                    <a:lnTo>
                      <a:pt x="0" y="115240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11" name="任意多边形: 形状 110"/>
              <p:cNvSpPr/>
              <p:nvPr/>
            </p:nvSpPr>
            <p:spPr>
              <a:xfrm>
                <a:off x="5442622" y="1032165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  <p:sp>
          <p:nvSpPr>
            <p:cNvPr id="112" name="文本框 111"/>
            <p:cNvSpPr txBox="1"/>
            <p:nvPr/>
          </p:nvSpPr>
          <p:spPr>
            <a:xfrm>
              <a:off x="8611589" y="3283419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關鍵字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113" name="椭圆 112"/>
            <p:cNvSpPr/>
            <p:nvPr/>
          </p:nvSpPr>
          <p:spPr>
            <a:xfrm>
              <a:off x="9630032" y="2643586"/>
              <a:ext cx="549947" cy="549946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pSp>
          <p:nvGrpSpPr>
            <p:cNvPr id="114" name="图形 10"/>
            <p:cNvGrpSpPr/>
            <p:nvPr/>
          </p:nvGrpSpPr>
          <p:grpSpPr>
            <a:xfrm>
              <a:off x="9762329" y="2775884"/>
              <a:ext cx="285354" cy="285352"/>
              <a:chOff x="6271955" y="818148"/>
              <a:chExt cx="1020698" cy="1020698"/>
            </a:xfrm>
          </p:grpSpPr>
          <p:sp>
            <p:nvSpPr>
              <p:cNvPr id="115" name="任意多边形: 形状 114"/>
              <p:cNvSpPr/>
              <p:nvPr/>
            </p:nvSpPr>
            <p:spPr>
              <a:xfrm>
                <a:off x="6716452" y="900462"/>
                <a:ext cx="131702" cy="131702"/>
              </a:xfrm>
              <a:custGeom>
                <a:avLst/>
                <a:gdLst>
                  <a:gd name="connsiteX0" fmla="*/ 65851 w 131702"/>
                  <a:gd name="connsiteY0" fmla="*/ 131703 h 131702"/>
                  <a:gd name="connsiteX1" fmla="*/ 131703 w 131702"/>
                  <a:gd name="connsiteY1" fmla="*/ 65851 h 131702"/>
                  <a:gd name="connsiteX2" fmla="*/ 65851 w 131702"/>
                  <a:gd name="connsiteY2" fmla="*/ 0 h 131702"/>
                  <a:gd name="connsiteX3" fmla="*/ 0 w 131702"/>
                  <a:gd name="connsiteY3" fmla="*/ 65851 h 131702"/>
                  <a:gd name="connsiteX4" fmla="*/ 65851 w 131702"/>
                  <a:gd name="connsiteY4" fmla="*/ 131703 h 131702"/>
                  <a:gd name="connsiteX5" fmla="*/ 65851 w 131702"/>
                  <a:gd name="connsiteY5" fmla="*/ 32926 h 131702"/>
                  <a:gd name="connsiteX6" fmla="*/ 98777 w 131702"/>
                  <a:gd name="connsiteY6" fmla="*/ 65851 h 131702"/>
                  <a:gd name="connsiteX7" fmla="*/ 65851 w 131702"/>
                  <a:gd name="connsiteY7" fmla="*/ 98777 h 131702"/>
                  <a:gd name="connsiteX8" fmla="*/ 32926 w 131702"/>
                  <a:gd name="connsiteY8" fmla="*/ 65851 h 131702"/>
                  <a:gd name="connsiteX9" fmla="*/ 65851 w 131702"/>
                  <a:gd name="connsiteY9" fmla="*/ 32926 h 131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1702" h="131702">
                    <a:moveTo>
                      <a:pt x="65851" y="131703"/>
                    </a:moveTo>
                    <a:cubicBezTo>
                      <a:pt x="102169" y="131703"/>
                      <a:pt x="131703" y="102169"/>
                      <a:pt x="131703" y="65851"/>
                    </a:cubicBezTo>
                    <a:cubicBezTo>
                      <a:pt x="131703" y="29534"/>
                      <a:pt x="102169" y="0"/>
                      <a:pt x="65851" y="0"/>
                    </a:cubicBezTo>
                    <a:cubicBezTo>
                      <a:pt x="29534" y="0"/>
                      <a:pt x="0" y="29534"/>
                      <a:pt x="0" y="65851"/>
                    </a:cubicBezTo>
                    <a:cubicBezTo>
                      <a:pt x="0" y="102169"/>
                      <a:pt x="29534" y="131703"/>
                      <a:pt x="65851" y="131703"/>
                    </a:cubicBezTo>
                    <a:close/>
                    <a:moveTo>
                      <a:pt x="65851" y="32926"/>
                    </a:moveTo>
                    <a:cubicBezTo>
                      <a:pt x="84010" y="32926"/>
                      <a:pt x="98777" y="47693"/>
                      <a:pt x="98777" y="65851"/>
                    </a:cubicBezTo>
                    <a:cubicBezTo>
                      <a:pt x="98777" y="84010"/>
                      <a:pt x="84010" y="98777"/>
                      <a:pt x="65851" y="98777"/>
                    </a:cubicBezTo>
                    <a:cubicBezTo>
                      <a:pt x="47693" y="98777"/>
                      <a:pt x="32926" y="84010"/>
                      <a:pt x="32926" y="65851"/>
                    </a:cubicBezTo>
                    <a:cubicBezTo>
                      <a:pt x="32926" y="47693"/>
                      <a:pt x="47693" y="32926"/>
                      <a:pt x="65851" y="32926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16" name="任意多边形: 形状 115"/>
              <p:cNvSpPr/>
              <p:nvPr/>
            </p:nvSpPr>
            <p:spPr>
              <a:xfrm>
                <a:off x="6271955" y="1295571"/>
                <a:ext cx="1020698" cy="543274"/>
              </a:xfrm>
              <a:custGeom>
                <a:avLst/>
                <a:gdLst>
                  <a:gd name="connsiteX0" fmla="*/ 962041 w 1020698"/>
                  <a:gd name="connsiteY0" fmla="*/ 315873 h 543274"/>
                  <a:gd name="connsiteX1" fmla="*/ 856069 w 1020698"/>
                  <a:gd name="connsiteY1" fmla="*/ 284081 h 543274"/>
                  <a:gd name="connsiteX2" fmla="*/ 856069 w 1020698"/>
                  <a:gd name="connsiteY2" fmla="*/ 259089 h 543274"/>
                  <a:gd name="connsiteX3" fmla="*/ 905458 w 1020698"/>
                  <a:gd name="connsiteY3" fmla="*/ 164629 h 543274"/>
                  <a:gd name="connsiteX4" fmla="*/ 905458 w 1020698"/>
                  <a:gd name="connsiteY4" fmla="*/ 115240 h 543274"/>
                  <a:gd name="connsiteX5" fmla="*/ 790218 w 1020698"/>
                  <a:gd name="connsiteY5" fmla="*/ 0 h 543274"/>
                  <a:gd name="connsiteX6" fmla="*/ 674978 w 1020698"/>
                  <a:gd name="connsiteY6" fmla="*/ 115240 h 543274"/>
                  <a:gd name="connsiteX7" fmla="*/ 674978 w 1020698"/>
                  <a:gd name="connsiteY7" fmla="*/ 164629 h 543274"/>
                  <a:gd name="connsiteX8" fmla="*/ 724366 w 1020698"/>
                  <a:gd name="connsiteY8" fmla="*/ 259089 h 543274"/>
                  <a:gd name="connsiteX9" fmla="*/ 724366 w 1020698"/>
                  <a:gd name="connsiteY9" fmla="*/ 284081 h 543274"/>
                  <a:gd name="connsiteX10" fmla="*/ 650283 w 1020698"/>
                  <a:gd name="connsiteY10" fmla="*/ 306308 h 543274"/>
                  <a:gd name="connsiteX11" fmla="*/ 576201 w 1020698"/>
                  <a:gd name="connsiteY11" fmla="*/ 284081 h 543274"/>
                  <a:gd name="connsiteX12" fmla="*/ 576201 w 1020698"/>
                  <a:gd name="connsiteY12" fmla="*/ 259089 h 543274"/>
                  <a:gd name="connsiteX13" fmla="*/ 625589 w 1020698"/>
                  <a:gd name="connsiteY13" fmla="*/ 164629 h 543274"/>
                  <a:gd name="connsiteX14" fmla="*/ 625589 w 1020698"/>
                  <a:gd name="connsiteY14" fmla="*/ 115240 h 543274"/>
                  <a:gd name="connsiteX15" fmla="*/ 510349 w 1020698"/>
                  <a:gd name="connsiteY15" fmla="*/ 0 h 543274"/>
                  <a:gd name="connsiteX16" fmla="*/ 395109 w 1020698"/>
                  <a:gd name="connsiteY16" fmla="*/ 115240 h 543274"/>
                  <a:gd name="connsiteX17" fmla="*/ 395109 w 1020698"/>
                  <a:gd name="connsiteY17" fmla="*/ 164629 h 543274"/>
                  <a:gd name="connsiteX18" fmla="*/ 444498 w 1020698"/>
                  <a:gd name="connsiteY18" fmla="*/ 259089 h 543274"/>
                  <a:gd name="connsiteX19" fmla="*/ 444498 w 1020698"/>
                  <a:gd name="connsiteY19" fmla="*/ 284081 h 543274"/>
                  <a:gd name="connsiteX20" fmla="*/ 370415 w 1020698"/>
                  <a:gd name="connsiteY20" fmla="*/ 306308 h 543274"/>
                  <a:gd name="connsiteX21" fmla="*/ 296332 w 1020698"/>
                  <a:gd name="connsiteY21" fmla="*/ 284081 h 543274"/>
                  <a:gd name="connsiteX22" fmla="*/ 296332 w 1020698"/>
                  <a:gd name="connsiteY22" fmla="*/ 259089 h 543274"/>
                  <a:gd name="connsiteX23" fmla="*/ 345720 w 1020698"/>
                  <a:gd name="connsiteY23" fmla="*/ 164629 h 543274"/>
                  <a:gd name="connsiteX24" fmla="*/ 345720 w 1020698"/>
                  <a:gd name="connsiteY24" fmla="*/ 115240 h 543274"/>
                  <a:gd name="connsiteX25" fmla="*/ 230480 w 1020698"/>
                  <a:gd name="connsiteY25" fmla="*/ 0 h 543274"/>
                  <a:gd name="connsiteX26" fmla="*/ 115240 w 1020698"/>
                  <a:gd name="connsiteY26" fmla="*/ 115240 h 543274"/>
                  <a:gd name="connsiteX27" fmla="*/ 115240 w 1020698"/>
                  <a:gd name="connsiteY27" fmla="*/ 164629 h 543274"/>
                  <a:gd name="connsiteX28" fmla="*/ 164629 w 1020698"/>
                  <a:gd name="connsiteY28" fmla="*/ 259089 h 543274"/>
                  <a:gd name="connsiteX29" fmla="*/ 164629 w 1020698"/>
                  <a:gd name="connsiteY29" fmla="*/ 284081 h 543274"/>
                  <a:gd name="connsiteX30" fmla="*/ 58657 w 1020698"/>
                  <a:gd name="connsiteY30" fmla="*/ 315873 h 543274"/>
                  <a:gd name="connsiteX31" fmla="*/ 0 w 1020698"/>
                  <a:gd name="connsiteY31" fmla="*/ 394716 h 543274"/>
                  <a:gd name="connsiteX32" fmla="*/ 0 w 1020698"/>
                  <a:gd name="connsiteY32" fmla="*/ 543275 h 543274"/>
                  <a:gd name="connsiteX33" fmla="*/ 1020698 w 1020698"/>
                  <a:gd name="connsiteY33" fmla="*/ 543275 h 543274"/>
                  <a:gd name="connsiteX34" fmla="*/ 1020698 w 1020698"/>
                  <a:gd name="connsiteY34" fmla="*/ 394716 h 543274"/>
                  <a:gd name="connsiteX35" fmla="*/ 962041 w 1020698"/>
                  <a:gd name="connsiteY35" fmla="*/ 315873 h 543274"/>
                  <a:gd name="connsiteX36" fmla="*/ 790218 w 1020698"/>
                  <a:gd name="connsiteY36" fmla="*/ 32926 h 543274"/>
                  <a:gd name="connsiteX37" fmla="*/ 870867 w 1020698"/>
                  <a:gd name="connsiteY37" fmla="*/ 98777 h 543274"/>
                  <a:gd name="connsiteX38" fmla="*/ 827027 w 1020698"/>
                  <a:gd name="connsiteY38" fmla="*/ 98777 h 543274"/>
                  <a:gd name="connsiteX39" fmla="*/ 764647 w 1020698"/>
                  <a:gd name="connsiteY39" fmla="*/ 84043 h 543274"/>
                  <a:gd name="connsiteX40" fmla="*/ 754028 w 1020698"/>
                  <a:gd name="connsiteY40" fmla="*/ 78746 h 543274"/>
                  <a:gd name="connsiteX41" fmla="*/ 745636 w 1020698"/>
                  <a:gd name="connsiteY41" fmla="*/ 87138 h 543274"/>
                  <a:gd name="connsiteX42" fmla="*/ 717551 w 1020698"/>
                  <a:gd name="connsiteY42" fmla="*/ 98777 h 543274"/>
                  <a:gd name="connsiteX43" fmla="*/ 709568 w 1020698"/>
                  <a:gd name="connsiteY43" fmla="*/ 98777 h 543274"/>
                  <a:gd name="connsiteX44" fmla="*/ 790218 w 1020698"/>
                  <a:gd name="connsiteY44" fmla="*/ 32926 h 543274"/>
                  <a:gd name="connsiteX45" fmla="*/ 707903 w 1020698"/>
                  <a:gd name="connsiteY45" fmla="*/ 164629 h 543274"/>
                  <a:gd name="connsiteX46" fmla="*/ 707903 w 1020698"/>
                  <a:gd name="connsiteY46" fmla="*/ 131703 h 543274"/>
                  <a:gd name="connsiteX47" fmla="*/ 717551 w 1020698"/>
                  <a:gd name="connsiteY47" fmla="*/ 131703 h 543274"/>
                  <a:gd name="connsiteX48" fmla="*/ 759912 w 1020698"/>
                  <a:gd name="connsiteY48" fmla="*/ 118086 h 543274"/>
                  <a:gd name="connsiteX49" fmla="*/ 827027 w 1020698"/>
                  <a:gd name="connsiteY49" fmla="*/ 131703 h 543274"/>
                  <a:gd name="connsiteX50" fmla="*/ 872532 w 1020698"/>
                  <a:gd name="connsiteY50" fmla="*/ 131703 h 543274"/>
                  <a:gd name="connsiteX51" fmla="*/ 872532 w 1020698"/>
                  <a:gd name="connsiteY51" fmla="*/ 164629 h 543274"/>
                  <a:gd name="connsiteX52" fmla="*/ 831359 w 1020698"/>
                  <a:gd name="connsiteY52" fmla="*/ 235849 h 543274"/>
                  <a:gd name="connsiteX53" fmla="*/ 823144 w 1020698"/>
                  <a:gd name="connsiteY53" fmla="*/ 240609 h 543274"/>
                  <a:gd name="connsiteX54" fmla="*/ 823144 w 1020698"/>
                  <a:gd name="connsiteY54" fmla="*/ 287522 h 543274"/>
                  <a:gd name="connsiteX55" fmla="*/ 790218 w 1020698"/>
                  <a:gd name="connsiteY55" fmla="*/ 309467 h 543274"/>
                  <a:gd name="connsiteX56" fmla="*/ 757292 w 1020698"/>
                  <a:gd name="connsiteY56" fmla="*/ 287522 h 543274"/>
                  <a:gd name="connsiteX57" fmla="*/ 757292 w 1020698"/>
                  <a:gd name="connsiteY57" fmla="*/ 240609 h 543274"/>
                  <a:gd name="connsiteX58" fmla="*/ 749077 w 1020698"/>
                  <a:gd name="connsiteY58" fmla="*/ 235849 h 543274"/>
                  <a:gd name="connsiteX59" fmla="*/ 707903 w 1020698"/>
                  <a:gd name="connsiteY59" fmla="*/ 164629 h 543274"/>
                  <a:gd name="connsiteX60" fmla="*/ 510349 w 1020698"/>
                  <a:gd name="connsiteY60" fmla="*/ 32926 h 543274"/>
                  <a:gd name="connsiteX61" fmla="*/ 590999 w 1020698"/>
                  <a:gd name="connsiteY61" fmla="*/ 98777 h 543274"/>
                  <a:gd name="connsiteX62" fmla="*/ 547158 w 1020698"/>
                  <a:gd name="connsiteY62" fmla="*/ 98777 h 543274"/>
                  <a:gd name="connsiteX63" fmla="*/ 484778 w 1020698"/>
                  <a:gd name="connsiteY63" fmla="*/ 84043 h 543274"/>
                  <a:gd name="connsiteX64" fmla="*/ 474160 w 1020698"/>
                  <a:gd name="connsiteY64" fmla="*/ 78746 h 543274"/>
                  <a:gd name="connsiteX65" fmla="*/ 465768 w 1020698"/>
                  <a:gd name="connsiteY65" fmla="*/ 87138 h 543274"/>
                  <a:gd name="connsiteX66" fmla="*/ 437682 w 1020698"/>
                  <a:gd name="connsiteY66" fmla="*/ 98777 h 543274"/>
                  <a:gd name="connsiteX67" fmla="*/ 429699 w 1020698"/>
                  <a:gd name="connsiteY67" fmla="*/ 98777 h 543274"/>
                  <a:gd name="connsiteX68" fmla="*/ 510349 w 1020698"/>
                  <a:gd name="connsiteY68" fmla="*/ 32926 h 543274"/>
                  <a:gd name="connsiteX69" fmla="*/ 428035 w 1020698"/>
                  <a:gd name="connsiteY69" fmla="*/ 164629 h 543274"/>
                  <a:gd name="connsiteX70" fmla="*/ 428035 w 1020698"/>
                  <a:gd name="connsiteY70" fmla="*/ 131703 h 543274"/>
                  <a:gd name="connsiteX71" fmla="*/ 437682 w 1020698"/>
                  <a:gd name="connsiteY71" fmla="*/ 131703 h 543274"/>
                  <a:gd name="connsiteX72" fmla="*/ 480043 w 1020698"/>
                  <a:gd name="connsiteY72" fmla="*/ 118086 h 543274"/>
                  <a:gd name="connsiteX73" fmla="*/ 547158 w 1020698"/>
                  <a:gd name="connsiteY73" fmla="*/ 131703 h 543274"/>
                  <a:gd name="connsiteX74" fmla="*/ 592663 w 1020698"/>
                  <a:gd name="connsiteY74" fmla="*/ 131703 h 543274"/>
                  <a:gd name="connsiteX75" fmla="*/ 592663 w 1020698"/>
                  <a:gd name="connsiteY75" fmla="*/ 164629 h 543274"/>
                  <a:gd name="connsiteX76" fmla="*/ 551490 w 1020698"/>
                  <a:gd name="connsiteY76" fmla="*/ 235849 h 543274"/>
                  <a:gd name="connsiteX77" fmla="*/ 543275 w 1020698"/>
                  <a:gd name="connsiteY77" fmla="*/ 240609 h 543274"/>
                  <a:gd name="connsiteX78" fmla="*/ 543275 w 1020698"/>
                  <a:gd name="connsiteY78" fmla="*/ 287522 h 543274"/>
                  <a:gd name="connsiteX79" fmla="*/ 510349 w 1020698"/>
                  <a:gd name="connsiteY79" fmla="*/ 309467 h 543274"/>
                  <a:gd name="connsiteX80" fmla="*/ 477423 w 1020698"/>
                  <a:gd name="connsiteY80" fmla="*/ 287522 h 543274"/>
                  <a:gd name="connsiteX81" fmla="*/ 477423 w 1020698"/>
                  <a:gd name="connsiteY81" fmla="*/ 240609 h 543274"/>
                  <a:gd name="connsiteX82" fmla="*/ 469208 w 1020698"/>
                  <a:gd name="connsiteY82" fmla="*/ 235849 h 543274"/>
                  <a:gd name="connsiteX83" fmla="*/ 428035 w 1020698"/>
                  <a:gd name="connsiteY83" fmla="*/ 164629 h 543274"/>
                  <a:gd name="connsiteX84" fmla="*/ 458275 w 1020698"/>
                  <a:gd name="connsiteY84" fmla="*/ 314322 h 543274"/>
                  <a:gd name="connsiteX85" fmla="*/ 510349 w 1020698"/>
                  <a:gd name="connsiteY85" fmla="*/ 349048 h 543274"/>
                  <a:gd name="connsiteX86" fmla="*/ 562423 w 1020698"/>
                  <a:gd name="connsiteY86" fmla="*/ 314322 h 543274"/>
                  <a:gd name="connsiteX87" fmla="*/ 672704 w 1020698"/>
                  <a:gd name="connsiteY87" fmla="*/ 347400 h 543274"/>
                  <a:gd name="connsiteX88" fmla="*/ 707903 w 1020698"/>
                  <a:gd name="connsiteY88" fmla="*/ 394716 h 543274"/>
                  <a:gd name="connsiteX89" fmla="*/ 707903 w 1020698"/>
                  <a:gd name="connsiteY89" fmla="*/ 510349 h 543274"/>
                  <a:gd name="connsiteX90" fmla="*/ 312795 w 1020698"/>
                  <a:gd name="connsiteY90" fmla="*/ 510349 h 543274"/>
                  <a:gd name="connsiteX91" fmla="*/ 312795 w 1020698"/>
                  <a:gd name="connsiteY91" fmla="*/ 394716 h 543274"/>
                  <a:gd name="connsiteX92" fmla="*/ 347994 w 1020698"/>
                  <a:gd name="connsiteY92" fmla="*/ 347400 h 543274"/>
                  <a:gd name="connsiteX93" fmla="*/ 230480 w 1020698"/>
                  <a:gd name="connsiteY93" fmla="*/ 32926 h 543274"/>
                  <a:gd name="connsiteX94" fmla="*/ 311130 w 1020698"/>
                  <a:gd name="connsiteY94" fmla="*/ 98777 h 543274"/>
                  <a:gd name="connsiteX95" fmla="*/ 303149 w 1020698"/>
                  <a:gd name="connsiteY95" fmla="*/ 98777 h 543274"/>
                  <a:gd name="connsiteX96" fmla="*/ 275045 w 1020698"/>
                  <a:gd name="connsiteY96" fmla="*/ 87138 h 543274"/>
                  <a:gd name="connsiteX97" fmla="*/ 266645 w 1020698"/>
                  <a:gd name="connsiteY97" fmla="*/ 78746 h 543274"/>
                  <a:gd name="connsiteX98" fmla="*/ 256026 w 1020698"/>
                  <a:gd name="connsiteY98" fmla="*/ 84043 h 543274"/>
                  <a:gd name="connsiteX99" fmla="*/ 193672 w 1020698"/>
                  <a:gd name="connsiteY99" fmla="*/ 98777 h 543274"/>
                  <a:gd name="connsiteX100" fmla="*/ 149830 w 1020698"/>
                  <a:gd name="connsiteY100" fmla="*/ 98777 h 543274"/>
                  <a:gd name="connsiteX101" fmla="*/ 230480 w 1020698"/>
                  <a:gd name="connsiteY101" fmla="*/ 32926 h 543274"/>
                  <a:gd name="connsiteX102" fmla="*/ 148166 w 1020698"/>
                  <a:gd name="connsiteY102" fmla="*/ 164629 h 543274"/>
                  <a:gd name="connsiteX103" fmla="*/ 148166 w 1020698"/>
                  <a:gd name="connsiteY103" fmla="*/ 131703 h 543274"/>
                  <a:gd name="connsiteX104" fmla="*/ 193672 w 1020698"/>
                  <a:gd name="connsiteY104" fmla="*/ 131703 h 543274"/>
                  <a:gd name="connsiteX105" fmla="*/ 260786 w 1020698"/>
                  <a:gd name="connsiteY105" fmla="*/ 118086 h 543274"/>
                  <a:gd name="connsiteX106" fmla="*/ 303149 w 1020698"/>
                  <a:gd name="connsiteY106" fmla="*/ 131703 h 543274"/>
                  <a:gd name="connsiteX107" fmla="*/ 312795 w 1020698"/>
                  <a:gd name="connsiteY107" fmla="*/ 131703 h 543274"/>
                  <a:gd name="connsiteX108" fmla="*/ 312795 w 1020698"/>
                  <a:gd name="connsiteY108" fmla="*/ 164629 h 543274"/>
                  <a:gd name="connsiteX109" fmla="*/ 271621 w 1020698"/>
                  <a:gd name="connsiteY109" fmla="*/ 235849 h 543274"/>
                  <a:gd name="connsiteX110" fmla="*/ 263406 w 1020698"/>
                  <a:gd name="connsiteY110" fmla="*/ 240609 h 543274"/>
                  <a:gd name="connsiteX111" fmla="*/ 263406 w 1020698"/>
                  <a:gd name="connsiteY111" fmla="*/ 287522 h 543274"/>
                  <a:gd name="connsiteX112" fmla="*/ 230480 w 1020698"/>
                  <a:gd name="connsiteY112" fmla="*/ 309467 h 543274"/>
                  <a:gd name="connsiteX113" fmla="*/ 197554 w 1020698"/>
                  <a:gd name="connsiteY113" fmla="*/ 287522 h 543274"/>
                  <a:gd name="connsiteX114" fmla="*/ 197554 w 1020698"/>
                  <a:gd name="connsiteY114" fmla="*/ 240609 h 543274"/>
                  <a:gd name="connsiteX115" fmla="*/ 189339 w 1020698"/>
                  <a:gd name="connsiteY115" fmla="*/ 235849 h 543274"/>
                  <a:gd name="connsiteX116" fmla="*/ 148166 w 1020698"/>
                  <a:gd name="connsiteY116" fmla="*/ 164629 h 543274"/>
                  <a:gd name="connsiteX117" fmla="*/ 32926 w 1020698"/>
                  <a:gd name="connsiteY117" fmla="*/ 394716 h 543274"/>
                  <a:gd name="connsiteX118" fmla="*/ 68126 w 1020698"/>
                  <a:gd name="connsiteY118" fmla="*/ 347400 h 543274"/>
                  <a:gd name="connsiteX119" fmla="*/ 178407 w 1020698"/>
                  <a:gd name="connsiteY119" fmla="*/ 314305 h 543274"/>
                  <a:gd name="connsiteX120" fmla="*/ 230480 w 1020698"/>
                  <a:gd name="connsiteY120" fmla="*/ 349048 h 543274"/>
                  <a:gd name="connsiteX121" fmla="*/ 282554 w 1020698"/>
                  <a:gd name="connsiteY121" fmla="*/ 314322 h 543274"/>
                  <a:gd name="connsiteX122" fmla="*/ 318559 w 1020698"/>
                  <a:gd name="connsiteY122" fmla="*/ 325125 h 543274"/>
                  <a:gd name="connsiteX123" fmla="*/ 279869 w 1020698"/>
                  <a:gd name="connsiteY123" fmla="*/ 394716 h 543274"/>
                  <a:gd name="connsiteX124" fmla="*/ 279869 w 1020698"/>
                  <a:gd name="connsiteY124" fmla="*/ 510349 h 543274"/>
                  <a:gd name="connsiteX125" fmla="*/ 32926 w 1020698"/>
                  <a:gd name="connsiteY125" fmla="*/ 510349 h 543274"/>
                  <a:gd name="connsiteX126" fmla="*/ 987772 w 1020698"/>
                  <a:gd name="connsiteY126" fmla="*/ 510349 h 543274"/>
                  <a:gd name="connsiteX127" fmla="*/ 740829 w 1020698"/>
                  <a:gd name="connsiteY127" fmla="*/ 510349 h 543274"/>
                  <a:gd name="connsiteX128" fmla="*/ 740829 w 1020698"/>
                  <a:gd name="connsiteY128" fmla="*/ 394716 h 543274"/>
                  <a:gd name="connsiteX129" fmla="*/ 702139 w 1020698"/>
                  <a:gd name="connsiteY129" fmla="*/ 325125 h 543274"/>
                  <a:gd name="connsiteX130" fmla="*/ 738144 w 1020698"/>
                  <a:gd name="connsiteY130" fmla="*/ 314322 h 543274"/>
                  <a:gd name="connsiteX131" fmla="*/ 790218 w 1020698"/>
                  <a:gd name="connsiteY131" fmla="*/ 349048 h 543274"/>
                  <a:gd name="connsiteX132" fmla="*/ 842292 w 1020698"/>
                  <a:gd name="connsiteY132" fmla="*/ 314322 h 543274"/>
                  <a:gd name="connsiteX133" fmla="*/ 952573 w 1020698"/>
                  <a:gd name="connsiteY133" fmla="*/ 347400 h 543274"/>
                  <a:gd name="connsiteX134" fmla="*/ 987772 w 1020698"/>
                  <a:gd name="connsiteY134" fmla="*/ 394716 h 54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1020698" h="543274">
                    <a:moveTo>
                      <a:pt x="962041" y="315873"/>
                    </a:moveTo>
                    <a:lnTo>
                      <a:pt x="856069" y="284081"/>
                    </a:lnTo>
                    <a:lnTo>
                      <a:pt x="856069" y="259089"/>
                    </a:lnTo>
                    <a:cubicBezTo>
                      <a:pt x="886752" y="237658"/>
                      <a:pt x="905458" y="202281"/>
                      <a:pt x="905458" y="164629"/>
                    </a:cubicBezTo>
                    <a:lnTo>
                      <a:pt x="905458" y="115240"/>
                    </a:lnTo>
                    <a:cubicBezTo>
                      <a:pt x="905458" y="51695"/>
                      <a:pt x="853762" y="0"/>
                      <a:pt x="790218" y="0"/>
                    </a:cubicBezTo>
                    <a:cubicBezTo>
                      <a:pt x="726673" y="0"/>
                      <a:pt x="674978" y="51695"/>
                      <a:pt x="674978" y="115240"/>
                    </a:cubicBezTo>
                    <a:lnTo>
                      <a:pt x="674978" y="164629"/>
                    </a:lnTo>
                    <a:cubicBezTo>
                      <a:pt x="674978" y="202298"/>
                      <a:pt x="693684" y="237658"/>
                      <a:pt x="724366" y="259089"/>
                    </a:cubicBezTo>
                    <a:lnTo>
                      <a:pt x="724366" y="284081"/>
                    </a:lnTo>
                    <a:lnTo>
                      <a:pt x="650283" y="306308"/>
                    </a:lnTo>
                    <a:lnTo>
                      <a:pt x="576201" y="284081"/>
                    </a:lnTo>
                    <a:lnTo>
                      <a:pt x="576201" y="259089"/>
                    </a:lnTo>
                    <a:cubicBezTo>
                      <a:pt x="606883" y="237658"/>
                      <a:pt x="625589" y="202281"/>
                      <a:pt x="625589" y="164629"/>
                    </a:cubicBezTo>
                    <a:lnTo>
                      <a:pt x="625589" y="115240"/>
                    </a:lnTo>
                    <a:cubicBezTo>
                      <a:pt x="625589" y="51695"/>
                      <a:pt x="573894" y="0"/>
                      <a:pt x="510349" y="0"/>
                    </a:cubicBezTo>
                    <a:cubicBezTo>
                      <a:pt x="446804" y="0"/>
                      <a:pt x="395109" y="51695"/>
                      <a:pt x="395109" y="115240"/>
                    </a:cubicBezTo>
                    <a:lnTo>
                      <a:pt x="395109" y="164629"/>
                    </a:lnTo>
                    <a:cubicBezTo>
                      <a:pt x="395109" y="202298"/>
                      <a:pt x="413815" y="237658"/>
                      <a:pt x="444498" y="259089"/>
                    </a:cubicBezTo>
                    <a:lnTo>
                      <a:pt x="444498" y="284081"/>
                    </a:lnTo>
                    <a:lnTo>
                      <a:pt x="370415" y="306308"/>
                    </a:lnTo>
                    <a:lnTo>
                      <a:pt x="296332" y="284081"/>
                    </a:lnTo>
                    <a:lnTo>
                      <a:pt x="296332" y="259089"/>
                    </a:lnTo>
                    <a:cubicBezTo>
                      <a:pt x="327014" y="237658"/>
                      <a:pt x="345720" y="202281"/>
                      <a:pt x="345720" y="164629"/>
                    </a:cubicBezTo>
                    <a:lnTo>
                      <a:pt x="345720" y="115240"/>
                    </a:lnTo>
                    <a:cubicBezTo>
                      <a:pt x="345720" y="51695"/>
                      <a:pt x="294025" y="0"/>
                      <a:pt x="230480" y="0"/>
                    </a:cubicBezTo>
                    <a:cubicBezTo>
                      <a:pt x="166936" y="0"/>
                      <a:pt x="115240" y="51695"/>
                      <a:pt x="115240" y="115240"/>
                    </a:cubicBezTo>
                    <a:lnTo>
                      <a:pt x="115240" y="164629"/>
                    </a:lnTo>
                    <a:cubicBezTo>
                      <a:pt x="115240" y="202298"/>
                      <a:pt x="133946" y="237658"/>
                      <a:pt x="164629" y="259089"/>
                    </a:cubicBezTo>
                    <a:lnTo>
                      <a:pt x="164629" y="284081"/>
                    </a:lnTo>
                    <a:lnTo>
                      <a:pt x="58657" y="315873"/>
                    </a:lnTo>
                    <a:cubicBezTo>
                      <a:pt x="23577" y="326395"/>
                      <a:pt x="0" y="358084"/>
                      <a:pt x="0" y="394716"/>
                    </a:cubicBezTo>
                    <a:lnTo>
                      <a:pt x="0" y="543275"/>
                    </a:lnTo>
                    <a:lnTo>
                      <a:pt x="1020698" y="543275"/>
                    </a:lnTo>
                    <a:lnTo>
                      <a:pt x="1020698" y="394716"/>
                    </a:lnTo>
                    <a:cubicBezTo>
                      <a:pt x="1020698" y="358084"/>
                      <a:pt x="997121" y="326395"/>
                      <a:pt x="962041" y="315873"/>
                    </a:cubicBezTo>
                    <a:close/>
                    <a:moveTo>
                      <a:pt x="790218" y="32926"/>
                    </a:moveTo>
                    <a:cubicBezTo>
                      <a:pt x="829961" y="32926"/>
                      <a:pt x="863216" y="61262"/>
                      <a:pt x="870867" y="98777"/>
                    </a:cubicBezTo>
                    <a:lnTo>
                      <a:pt x="827027" y="98777"/>
                    </a:lnTo>
                    <a:cubicBezTo>
                      <a:pt x="805499" y="98777"/>
                      <a:pt x="783931" y="93688"/>
                      <a:pt x="764647" y="84043"/>
                    </a:cubicBezTo>
                    <a:lnTo>
                      <a:pt x="754028" y="78746"/>
                    </a:lnTo>
                    <a:lnTo>
                      <a:pt x="745636" y="87138"/>
                    </a:lnTo>
                    <a:cubicBezTo>
                      <a:pt x="738265" y="94534"/>
                      <a:pt x="728009" y="98777"/>
                      <a:pt x="717551" y="98777"/>
                    </a:cubicBezTo>
                    <a:lnTo>
                      <a:pt x="709568" y="98777"/>
                    </a:lnTo>
                    <a:cubicBezTo>
                      <a:pt x="717219" y="61262"/>
                      <a:pt x="750476" y="32926"/>
                      <a:pt x="790218" y="32926"/>
                    </a:cubicBezTo>
                    <a:close/>
                    <a:moveTo>
                      <a:pt x="707903" y="164629"/>
                    </a:moveTo>
                    <a:lnTo>
                      <a:pt x="707903" y="131703"/>
                    </a:lnTo>
                    <a:lnTo>
                      <a:pt x="717551" y="131703"/>
                    </a:lnTo>
                    <a:cubicBezTo>
                      <a:pt x="732976" y="131703"/>
                      <a:pt x="747647" y="126929"/>
                      <a:pt x="759912" y="118086"/>
                    </a:cubicBezTo>
                    <a:cubicBezTo>
                      <a:pt x="781079" y="127025"/>
                      <a:pt x="804061" y="131703"/>
                      <a:pt x="827027" y="131703"/>
                    </a:cubicBezTo>
                    <a:lnTo>
                      <a:pt x="872532" y="131703"/>
                    </a:lnTo>
                    <a:lnTo>
                      <a:pt x="872532" y="164629"/>
                    </a:lnTo>
                    <a:cubicBezTo>
                      <a:pt x="872532" y="193832"/>
                      <a:pt x="856761" y="221131"/>
                      <a:pt x="831359" y="235849"/>
                    </a:cubicBezTo>
                    <a:lnTo>
                      <a:pt x="823144" y="240609"/>
                    </a:lnTo>
                    <a:lnTo>
                      <a:pt x="823144" y="287522"/>
                    </a:lnTo>
                    <a:lnTo>
                      <a:pt x="790218" y="309467"/>
                    </a:lnTo>
                    <a:lnTo>
                      <a:pt x="757292" y="287522"/>
                    </a:lnTo>
                    <a:lnTo>
                      <a:pt x="757292" y="240609"/>
                    </a:lnTo>
                    <a:lnTo>
                      <a:pt x="749077" y="235849"/>
                    </a:lnTo>
                    <a:cubicBezTo>
                      <a:pt x="723675" y="221131"/>
                      <a:pt x="707903" y="193832"/>
                      <a:pt x="707903" y="164629"/>
                    </a:cubicBezTo>
                    <a:close/>
                    <a:moveTo>
                      <a:pt x="510349" y="32926"/>
                    </a:moveTo>
                    <a:cubicBezTo>
                      <a:pt x="550092" y="32926"/>
                      <a:pt x="583347" y="61262"/>
                      <a:pt x="590999" y="98777"/>
                    </a:cubicBezTo>
                    <a:lnTo>
                      <a:pt x="547158" y="98777"/>
                    </a:lnTo>
                    <a:cubicBezTo>
                      <a:pt x="525631" y="98777"/>
                      <a:pt x="504062" y="93688"/>
                      <a:pt x="484778" y="84043"/>
                    </a:cubicBezTo>
                    <a:lnTo>
                      <a:pt x="474160" y="78746"/>
                    </a:lnTo>
                    <a:lnTo>
                      <a:pt x="465768" y="87138"/>
                    </a:lnTo>
                    <a:cubicBezTo>
                      <a:pt x="458396" y="94534"/>
                      <a:pt x="448140" y="98777"/>
                      <a:pt x="437682" y="98777"/>
                    </a:cubicBezTo>
                    <a:lnTo>
                      <a:pt x="429699" y="98777"/>
                    </a:lnTo>
                    <a:cubicBezTo>
                      <a:pt x="437351" y="61262"/>
                      <a:pt x="470608" y="32926"/>
                      <a:pt x="510349" y="32926"/>
                    </a:cubicBezTo>
                    <a:close/>
                    <a:moveTo>
                      <a:pt x="428035" y="164629"/>
                    </a:moveTo>
                    <a:lnTo>
                      <a:pt x="428035" y="131703"/>
                    </a:lnTo>
                    <a:lnTo>
                      <a:pt x="437682" y="131703"/>
                    </a:lnTo>
                    <a:cubicBezTo>
                      <a:pt x="453108" y="131703"/>
                      <a:pt x="467778" y="126929"/>
                      <a:pt x="480043" y="118086"/>
                    </a:cubicBezTo>
                    <a:cubicBezTo>
                      <a:pt x="501210" y="127025"/>
                      <a:pt x="524192" y="131703"/>
                      <a:pt x="547158" y="131703"/>
                    </a:cubicBezTo>
                    <a:lnTo>
                      <a:pt x="592663" y="131703"/>
                    </a:lnTo>
                    <a:lnTo>
                      <a:pt x="592663" y="164629"/>
                    </a:lnTo>
                    <a:cubicBezTo>
                      <a:pt x="592663" y="193832"/>
                      <a:pt x="576892" y="221131"/>
                      <a:pt x="551490" y="235849"/>
                    </a:cubicBezTo>
                    <a:lnTo>
                      <a:pt x="543275" y="240609"/>
                    </a:lnTo>
                    <a:lnTo>
                      <a:pt x="543275" y="287522"/>
                    </a:lnTo>
                    <a:lnTo>
                      <a:pt x="510349" y="309467"/>
                    </a:lnTo>
                    <a:lnTo>
                      <a:pt x="477423" y="287522"/>
                    </a:lnTo>
                    <a:lnTo>
                      <a:pt x="477423" y="240609"/>
                    </a:lnTo>
                    <a:lnTo>
                      <a:pt x="469208" y="235849"/>
                    </a:lnTo>
                    <a:cubicBezTo>
                      <a:pt x="443806" y="221131"/>
                      <a:pt x="428035" y="193832"/>
                      <a:pt x="428035" y="164629"/>
                    </a:cubicBezTo>
                    <a:close/>
                    <a:moveTo>
                      <a:pt x="458275" y="314322"/>
                    </a:moveTo>
                    <a:lnTo>
                      <a:pt x="510349" y="349048"/>
                    </a:lnTo>
                    <a:lnTo>
                      <a:pt x="562423" y="314322"/>
                    </a:lnTo>
                    <a:lnTo>
                      <a:pt x="672704" y="347400"/>
                    </a:lnTo>
                    <a:cubicBezTo>
                      <a:pt x="693764" y="353719"/>
                      <a:pt x="707903" y="372738"/>
                      <a:pt x="707903" y="394716"/>
                    </a:cubicBezTo>
                    <a:lnTo>
                      <a:pt x="707903" y="510349"/>
                    </a:lnTo>
                    <a:lnTo>
                      <a:pt x="312795" y="510349"/>
                    </a:lnTo>
                    <a:lnTo>
                      <a:pt x="312795" y="394716"/>
                    </a:lnTo>
                    <a:cubicBezTo>
                      <a:pt x="312795" y="372738"/>
                      <a:pt x="326934" y="353719"/>
                      <a:pt x="347994" y="347400"/>
                    </a:cubicBezTo>
                    <a:close/>
                    <a:moveTo>
                      <a:pt x="230480" y="32926"/>
                    </a:moveTo>
                    <a:cubicBezTo>
                      <a:pt x="270224" y="32926"/>
                      <a:pt x="303479" y="61262"/>
                      <a:pt x="311130" y="98777"/>
                    </a:cubicBezTo>
                    <a:lnTo>
                      <a:pt x="303149" y="98777"/>
                    </a:lnTo>
                    <a:cubicBezTo>
                      <a:pt x="292689" y="98777"/>
                      <a:pt x="282433" y="94534"/>
                      <a:pt x="275045" y="87138"/>
                    </a:cubicBezTo>
                    <a:lnTo>
                      <a:pt x="266645" y="78746"/>
                    </a:lnTo>
                    <a:lnTo>
                      <a:pt x="256026" y="84043"/>
                    </a:lnTo>
                    <a:cubicBezTo>
                      <a:pt x="236767" y="93688"/>
                      <a:pt x="215199" y="98777"/>
                      <a:pt x="193672" y="98777"/>
                    </a:cubicBezTo>
                    <a:lnTo>
                      <a:pt x="149830" y="98777"/>
                    </a:lnTo>
                    <a:cubicBezTo>
                      <a:pt x="157482" y="61262"/>
                      <a:pt x="190738" y="32926"/>
                      <a:pt x="230480" y="32926"/>
                    </a:cubicBezTo>
                    <a:close/>
                    <a:moveTo>
                      <a:pt x="148166" y="164629"/>
                    </a:moveTo>
                    <a:lnTo>
                      <a:pt x="148166" y="131703"/>
                    </a:lnTo>
                    <a:lnTo>
                      <a:pt x="193672" y="131703"/>
                    </a:lnTo>
                    <a:cubicBezTo>
                      <a:pt x="216637" y="131703"/>
                      <a:pt x="239619" y="127025"/>
                      <a:pt x="260786" y="118086"/>
                    </a:cubicBezTo>
                    <a:cubicBezTo>
                      <a:pt x="273053" y="126929"/>
                      <a:pt x="287738" y="131703"/>
                      <a:pt x="303149" y="131703"/>
                    </a:cubicBezTo>
                    <a:lnTo>
                      <a:pt x="312795" y="131703"/>
                    </a:lnTo>
                    <a:lnTo>
                      <a:pt x="312795" y="164629"/>
                    </a:lnTo>
                    <a:cubicBezTo>
                      <a:pt x="312795" y="193832"/>
                      <a:pt x="297023" y="221131"/>
                      <a:pt x="271621" y="235849"/>
                    </a:cubicBezTo>
                    <a:lnTo>
                      <a:pt x="263406" y="240609"/>
                    </a:lnTo>
                    <a:lnTo>
                      <a:pt x="263406" y="287522"/>
                    </a:lnTo>
                    <a:lnTo>
                      <a:pt x="230480" y="309467"/>
                    </a:lnTo>
                    <a:lnTo>
                      <a:pt x="197554" y="287522"/>
                    </a:lnTo>
                    <a:lnTo>
                      <a:pt x="197554" y="240609"/>
                    </a:lnTo>
                    <a:lnTo>
                      <a:pt x="189339" y="235849"/>
                    </a:lnTo>
                    <a:cubicBezTo>
                      <a:pt x="163937" y="221131"/>
                      <a:pt x="148166" y="193832"/>
                      <a:pt x="148166" y="164629"/>
                    </a:cubicBezTo>
                    <a:close/>
                    <a:moveTo>
                      <a:pt x="32926" y="394716"/>
                    </a:moveTo>
                    <a:cubicBezTo>
                      <a:pt x="32926" y="372738"/>
                      <a:pt x="47065" y="353719"/>
                      <a:pt x="68126" y="347400"/>
                    </a:cubicBezTo>
                    <a:lnTo>
                      <a:pt x="178407" y="314305"/>
                    </a:lnTo>
                    <a:lnTo>
                      <a:pt x="230480" y="349048"/>
                    </a:lnTo>
                    <a:lnTo>
                      <a:pt x="282554" y="314322"/>
                    </a:lnTo>
                    <a:lnTo>
                      <a:pt x="318559" y="325125"/>
                    </a:lnTo>
                    <a:cubicBezTo>
                      <a:pt x="294869" y="339860"/>
                      <a:pt x="279869" y="365640"/>
                      <a:pt x="279869" y="394716"/>
                    </a:cubicBezTo>
                    <a:lnTo>
                      <a:pt x="279869" y="510349"/>
                    </a:lnTo>
                    <a:lnTo>
                      <a:pt x="32926" y="510349"/>
                    </a:lnTo>
                    <a:close/>
                    <a:moveTo>
                      <a:pt x="987772" y="510349"/>
                    </a:moveTo>
                    <a:lnTo>
                      <a:pt x="740829" y="510349"/>
                    </a:lnTo>
                    <a:lnTo>
                      <a:pt x="740829" y="394716"/>
                    </a:lnTo>
                    <a:cubicBezTo>
                      <a:pt x="740829" y="365640"/>
                      <a:pt x="725829" y="339860"/>
                      <a:pt x="702139" y="325125"/>
                    </a:cubicBezTo>
                    <a:lnTo>
                      <a:pt x="738144" y="314322"/>
                    </a:lnTo>
                    <a:lnTo>
                      <a:pt x="790218" y="349048"/>
                    </a:lnTo>
                    <a:lnTo>
                      <a:pt x="842292" y="314322"/>
                    </a:lnTo>
                    <a:lnTo>
                      <a:pt x="952573" y="347400"/>
                    </a:lnTo>
                    <a:cubicBezTo>
                      <a:pt x="973633" y="353719"/>
                      <a:pt x="987772" y="372738"/>
                      <a:pt x="987772" y="394716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17" name="任意多边形: 形状 116"/>
              <p:cNvSpPr/>
              <p:nvPr/>
            </p:nvSpPr>
            <p:spPr>
              <a:xfrm>
                <a:off x="6321343" y="818148"/>
                <a:ext cx="921920" cy="457721"/>
              </a:xfrm>
              <a:custGeom>
                <a:avLst/>
                <a:gdLst>
                  <a:gd name="connsiteX0" fmla="*/ 131703 w 921920"/>
                  <a:gd name="connsiteY0" fmla="*/ 395109 h 457721"/>
                  <a:gd name="connsiteX1" fmla="*/ 143608 w 921920"/>
                  <a:gd name="connsiteY1" fmla="*/ 401484 h 457721"/>
                  <a:gd name="connsiteX2" fmla="*/ 181092 w 921920"/>
                  <a:gd name="connsiteY2" fmla="*/ 457721 h 457721"/>
                  <a:gd name="connsiteX3" fmla="*/ 218575 w 921920"/>
                  <a:gd name="connsiteY3" fmla="*/ 401484 h 457721"/>
                  <a:gd name="connsiteX4" fmla="*/ 230480 w 921920"/>
                  <a:gd name="connsiteY4" fmla="*/ 395109 h 457721"/>
                  <a:gd name="connsiteX5" fmla="*/ 411572 w 921920"/>
                  <a:gd name="connsiteY5" fmla="*/ 395109 h 457721"/>
                  <a:gd name="connsiteX6" fmla="*/ 423477 w 921920"/>
                  <a:gd name="connsiteY6" fmla="*/ 401484 h 457721"/>
                  <a:gd name="connsiteX7" fmla="*/ 460960 w 921920"/>
                  <a:gd name="connsiteY7" fmla="*/ 457721 h 457721"/>
                  <a:gd name="connsiteX8" fmla="*/ 498444 w 921920"/>
                  <a:gd name="connsiteY8" fmla="*/ 401484 h 457721"/>
                  <a:gd name="connsiteX9" fmla="*/ 510349 w 921920"/>
                  <a:gd name="connsiteY9" fmla="*/ 395109 h 457721"/>
                  <a:gd name="connsiteX10" fmla="*/ 691441 w 921920"/>
                  <a:gd name="connsiteY10" fmla="*/ 395109 h 457721"/>
                  <a:gd name="connsiteX11" fmla="*/ 703345 w 921920"/>
                  <a:gd name="connsiteY11" fmla="*/ 401484 h 457721"/>
                  <a:gd name="connsiteX12" fmla="*/ 740829 w 921920"/>
                  <a:gd name="connsiteY12" fmla="*/ 457721 h 457721"/>
                  <a:gd name="connsiteX13" fmla="*/ 778313 w 921920"/>
                  <a:gd name="connsiteY13" fmla="*/ 401484 h 457721"/>
                  <a:gd name="connsiteX14" fmla="*/ 790218 w 921920"/>
                  <a:gd name="connsiteY14" fmla="*/ 395109 h 457721"/>
                  <a:gd name="connsiteX15" fmla="*/ 921921 w 921920"/>
                  <a:gd name="connsiteY15" fmla="*/ 263406 h 457721"/>
                  <a:gd name="connsiteX16" fmla="*/ 790218 w 921920"/>
                  <a:gd name="connsiteY16" fmla="*/ 131703 h 457721"/>
                  <a:gd name="connsiteX17" fmla="*/ 609126 w 921920"/>
                  <a:gd name="connsiteY17" fmla="*/ 131703 h 457721"/>
                  <a:gd name="connsiteX18" fmla="*/ 609126 w 921920"/>
                  <a:gd name="connsiteY18" fmla="*/ 119830 h 457721"/>
                  <a:gd name="connsiteX19" fmla="*/ 587823 w 921920"/>
                  <a:gd name="connsiteY19" fmla="*/ 112724 h 457721"/>
                  <a:gd name="connsiteX20" fmla="*/ 575711 w 921920"/>
                  <a:gd name="connsiteY20" fmla="*/ 83536 h 457721"/>
                  <a:gd name="connsiteX21" fmla="*/ 585765 w 921920"/>
                  <a:gd name="connsiteY21" fmla="*/ 63432 h 457721"/>
                  <a:gd name="connsiteX22" fmla="*/ 545695 w 921920"/>
                  <a:gd name="connsiteY22" fmla="*/ 23360 h 457721"/>
                  <a:gd name="connsiteX23" fmla="*/ 525590 w 921920"/>
                  <a:gd name="connsiteY23" fmla="*/ 33416 h 457721"/>
                  <a:gd name="connsiteX24" fmla="*/ 496403 w 921920"/>
                  <a:gd name="connsiteY24" fmla="*/ 21302 h 457721"/>
                  <a:gd name="connsiteX25" fmla="*/ 489297 w 921920"/>
                  <a:gd name="connsiteY25" fmla="*/ 0 h 457721"/>
                  <a:gd name="connsiteX26" fmla="*/ 432640 w 921920"/>
                  <a:gd name="connsiteY26" fmla="*/ 0 h 457721"/>
                  <a:gd name="connsiteX27" fmla="*/ 425534 w 921920"/>
                  <a:gd name="connsiteY27" fmla="*/ 21302 h 457721"/>
                  <a:gd name="connsiteX28" fmla="*/ 396348 w 921920"/>
                  <a:gd name="connsiteY28" fmla="*/ 33416 h 457721"/>
                  <a:gd name="connsiteX29" fmla="*/ 376242 w 921920"/>
                  <a:gd name="connsiteY29" fmla="*/ 23360 h 457721"/>
                  <a:gd name="connsiteX30" fmla="*/ 336170 w 921920"/>
                  <a:gd name="connsiteY30" fmla="*/ 63432 h 457721"/>
                  <a:gd name="connsiteX31" fmla="*/ 346227 w 921920"/>
                  <a:gd name="connsiteY31" fmla="*/ 83536 h 457721"/>
                  <a:gd name="connsiteX32" fmla="*/ 334112 w 921920"/>
                  <a:gd name="connsiteY32" fmla="*/ 112724 h 457721"/>
                  <a:gd name="connsiteX33" fmla="*/ 312795 w 921920"/>
                  <a:gd name="connsiteY33" fmla="*/ 119830 h 457721"/>
                  <a:gd name="connsiteX34" fmla="*/ 312795 w 921920"/>
                  <a:gd name="connsiteY34" fmla="*/ 131703 h 457721"/>
                  <a:gd name="connsiteX35" fmla="*/ 131703 w 921920"/>
                  <a:gd name="connsiteY35" fmla="*/ 131703 h 457721"/>
                  <a:gd name="connsiteX36" fmla="*/ 0 w 921920"/>
                  <a:gd name="connsiteY36" fmla="*/ 263406 h 457721"/>
                  <a:gd name="connsiteX37" fmla="*/ 131703 w 921920"/>
                  <a:gd name="connsiteY37" fmla="*/ 395109 h 457721"/>
                  <a:gd name="connsiteX38" fmla="*/ 345720 w 921920"/>
                  <a:gd name="connsiteY38" fmla="*/ 143576 h 457721"/>
                  <a:gd name="connsiteX39" fmla="*/ 362247 w 921920"/>
                  <a:gd name="connsiteY39" fmla="*/ 138078 h 457721"/>
                  <a:gd name="connsiteX40" fmla="*/ 364128 w 921920"/>
                  <a:gd name="connsiteY40" fmla="*/ 128705 h 457721"/>
                  <a:gd name="connsiteX41" fmla="*/ 378726 w 921920"/>
                  <a:gd name="connsiteY41" fmla="*/ 93496 h 457721"/>
                  <a:gd name="connsiteX42" fmla="*/ 384031 w 921920"/>
                  <a:gd name="connsiteY42" fmla="*/ 85538 h 457721"/>
                  <a:gd name="connsiteX43" fmla="*/ 376226 w 921920"/>
                  <a:gd name="connsiteY43" fmla="*/ 69935 h 457721"/>
                  <a:gd name="connsiteX44" fmla="*/ 382729 w 921920"/>
                  <a:gd name="connsiteY44" fmla="*/ 63432 h 457721"/>
                  <a:gd name="connsiteX45" fmla="*/ 398332 w 921920"/>
                  <a:gd name="connsiteY45" fmla="*/ 71237 h 457721"/>
                  <a:gd name="connsiteX46" fmla="*/ 406291 w 921920"/>
                  <a:gd name="connsiteY46" fmla="*/ 65932 h 457721"/>
                  <a:gd name="connsiteX47" fmla="*/ 441499 w 921920"/>
                  <a:gd name="connsiteY47" fmla="*/ 51334 h 457721"/>
                  <a:gd name="connsiteX48" fmla="*/ 450873 w 921920"/>
                  <a:gd name="connsiteY48" fmla="*/ 49453 h 457721"/>
                  <a:gd name="connsiteX49" fmla="*/ 456371 w 921920"/>
                  <a:gd name="connsiteY49" fmla="*/ 32926 h 457721"/>
                  <a:gd name="connsiteX50" fmla="*/ 465566 w 921920"/>
                  <a:gd name="connsiteY50" fmla="*/ 32926 h 457721"/>
                  <a:gd name="connsiteX51" fmla="*/ 471064 w 921920"/>
                  <a:gd name="connsiteY51" fmla="*/ 49453 h 457721"/>
                  <a:gd name="connsiteX52" fmla="*/ 480438 w 921920"/>
                  <a:gd name="connsiteY52" fmla="*/ 51334 h 457721"/>
                  <a:gd name="connsiteX53" fmla="*/ 515646 w 921920"/>
                  <a:gd name="connsiteY53" fmla="*/ 65932 h 457721"/>
                  <a:gd name="connsiteX54" fmla="*/ 523604 w 921920"/>
                  <a:gd name="connsiteY54" fmla="*/ 71237 h 457721"/>
                  <a:gd name="connsiteX55" fmla="*/ 539206 w 921920"/>
                  <a:gd name="connsiteY55" fmla="*/ 63432 h 457721"/>
                  <a:gd name="connsiteX56" fmla="*/ 545711 w 921920"/>
                  <a:gd name="connsiteY56" fmla="*/ 69935 h 457721"/>
                  <a:gd name="connsiteX57" fmla="*/ 537906 w 921920"/>
                  <a:gd name="connsiteY57" fmla="*/ 85538 h 457721"/>
                  <a:gd name="connsiteX58" fmla="*/ 543211 w 921920"/>
                  <a:gd name="connsiteY58" fmla="*/ 93496 h 457721"/>
                  <a:gd name="connsiteX59" fmla="*/ 557809 w 921920"/>
                  <a:gd name="connsiteY59" fmla="*/ 128705 h 457721"/>
                  <a:gd name="connsiteX60" fmla="*/ 559690 w 921920"/>
                  <a:gd name="connsiteY60" fmla="*/ 138078 h 457721"/>
                  <a:gd name="connsiteX61" fmla="*/ 576201 w 921920"/>
                  <a:gd name="connsiteY61" fmla="*/ 143576 h 457721"/>
                  <a:gd name="connsiteX62" fmla="*/ 576201 w 921920"/>
                  <a:gd name="connsiteY62" fmla="*/ 152772 h 457721"/>
                  <a:gd name="connsiteX63" fmla="*/ 559674 w 921920"/>
                  <a:gd name="connsiteY63" fmla="*/ 158270 h 457721"/>
                  <a:gd name="connsiteX64" fmla="*/ 557793 w 921920"/>
                  <a:gd name="connsiteY64" fmla="*/ 167643 h 457721"/>
                  <a:gd name="connsiteX65" fmla="*/ 543195 w 921920"/>
                  <a:gd name="connsiteY65" fmla="*/ 202852 h 457721"/>
                  <a:gd name="connsiteX66" fmla="*/ 537889 w 921920"/>
                  <a:gd name="connsiteY66" fmla="*/ 210809 h 457721"/>
                  <a:gd name="connsiteX67" fmla="*/ 545695 w 921920"/>
                  <a:gd name="connsiteY67" fmla="*/ 226412 h 457721"/>
                  <a:gd name="connsiteX68" fmla="*/ 539192 w 921920"/>
                  <a:gd name="connsiteY68" fmla="*/ 232917 h 457721"/>
                  <a:gd name="connsiteX69" fmla="*/ 523589 w 921920"/>
                  <a:gd name="connsiteY69" fmla="*/ 225111 h 457721"/>
                  <a:gd name="connsiteX70" fmla="*/ 515630 w 921920"/>
                  <a:gd name="connsiteY70" fmla="*/ 230416 h 457721"/>
                  <a:gd name="connsiteX71" fmla="*/ 480422 w 921920"/>
                  <a:gd name="connsiteY71" fmla="*/ 245015 h 457721"/>
                  <a:gd name="connsiteX72" fmla="*/ 471048 w 921920"/>
                  <a:gd name="connsiteY72" fmla="*/ 246896 h 457721"/>
                  <a:gd name="connsiteX73" fmla="*/ 465549 w 921920"/>
                  <a:gd name="connsiteY73" fmla="*/ 263406 h 457721"/>
                  <a:gd name="connsiteX74" fmla="*/ 456355 w 921920"/>
                  <a:gd name="connsiteY74" fmla="*/ 263406 h 457721"/>
                  <a:gd name="connsiteX75" fmla="*/ 450856 w 921920"/>
                  <a:gd name="connsiteY75" fmla="*/ 246879 h 457721"/>
                  <a:gd name="connsiteX76" fmla="*/ 441483 w 921920"/>
                  <a:gd name="connsiteY76" fmla="*/ 244998 h 457721"/>
                  <a:gd name="connsiteX77" fmla="*/ 406275 w 921920"/>
                  <a:gd name="connsiteY77" fmla="*/ 230400 h 457721"/>
                  <a:gd name="connsiteX78" fmla="*/ 398317 w 921920"/>
                  <a:gd name="connsiteY78" fmla="*/ 225095 h 457721"/>
                  <a:gd name="connsiteX79" fmla="*/ 382714 w 921920"/>
                  <a:gd name="connsiteY79" fmla="*/ 232900 h 457721"/>
                  <a:gd name="connsiteX80" fmla="*/ 376210 w 921920"/>
                  <a:gd name="connsiteY80" fmla="*/ 226397 h 457721"/>
                  <a:gd name="connsiteX81" fmla="*/ 384015 w 921920"/>
                  <a:gd name="connsiteY81" fmla="*/ 210795 h 457721"/>
                  <a:gd name="connsiteX82" fmla="*/ 378710 w 921920"/>
                  <a:gd name="connsiteY82" fmla="*/ 202836 h 457721"/>
                  <a:gd name="connsiteX83" fmla="*/ 364113 w 921920"/>
                  <a:gd name="connsiteY83" fmla="*/ 167627 h 457721"/>
                  <a:gd name="connsiteX84" fmla="*/ 362230 w 921920"/>
                  <a:gd name="connsiteY84" fmla="*/ 158254 h 457721"/>
                  <a:gd name="connsiteX85" fmla="*/ 345720 w 921920"/>
                  <a:gd name="connsiteY85" fmla="*/ 152756 h 457721"/>
                  <a:gd name="connsiteX86" fmla="*/ 131703 w 921920"/>
                  <a:gd name="connsiteY86" fmla="*/ 164629 h 457721"/>
                  <a:gd name="connsiteX87" fmla="*/ 312795 w 921920"/>
                  <a:gd name="connsiteY87" fmla="*/ 164629 h 457721"/>
                  <a:gd name="connsiteX88" fmla="*/ 312795 w 921920"/>
                  <a:gd name="connsiteY88" fmla="*/ 176502 h 457721"/>
                  <a:gd name="connsiteX89" fmla="*/ 334098 w 921920"/>
                  <a:gd name="connsiteY89" fmla="*/ 183608 h 457721"/>
                  <a:gd name="connsiteX90" fmla="*/ 346210 w 921920"/>
                  <a:gd name="connsiteY90" fmla="*/ 212795 h 457721"/>
                  <a:gd name="connsiteX91" fmla="*/ 336155 w 921920"/>
                  <a:gd name="connsiteY91" fmla="*/ 232900 h 457721"/>
                  <a:gd name="connsiteX92" fmla="*/ 376226 w 921920"/>
                  <a:gd name="connsiteY92" fmla="*/ 272971 h 457721"/>
                  <a:gd name="connsiteX93" fmla="*/ 396331 w 921920"/>
                  <a:gd name="connsiteY93" fmla="*/ 262916 h 457721"/>
                  <a:gd name="connsiteX94" fmla="*/ 425518 w 921920"/>
                  <a:gd name="connsiteY94" fmla="*/ 275029 h 457721"/>
                  <a:gd name="connsiteX95" fmla="*/ 432624 w 921920"/>
                  <a:gd name="connsiteY95" fmla="*/ 296332 h 457721"/>
                  <a:gd name="connsiteX96" fmla="*/ 489281 w 921920"/>
                  <a:gd name="connsiteY96" fmla="*/ 296332 h 457721"/>
                  <a:gd name="connsiteX97" fmla="*/ 496386 w 921920"/>
                  <a:gd name="connsiteY97" fmla="*/ 275029 h 457721"/>
                  <a:gd name="connsiteX98" fmla="*/ 525573 w 921920"/>
                  <a:gd name="connsiteY98" fmla="*/ 262916 h 457721"/>
                  <a:gd name="connsiteX99" fmla="*/ 545678 w 921920"/>
                  <a:gd name="connsiteY99" fmla="*/ 272971 h 457721"/>
                  <a:gd name="connsiteX100" fmla="*/ 585751 w 921920"/>
                  <a:gd name="connsiteY100" fmla="*/ 232900 h 457721"/>
                  <a:gd name="connsiteX101" fmla="*/ 575694 w 921920"/>
                  <a:gd name="connsiteY101" fmla="*/ 212795 h 457721"/>
                  <a:gd name="connsiteX102" fmla="*/ 587809 w 921920"/>
                  <a:gd name="connsiteY102" fmla="*/ 183608 h 457721"/>
                  <a:gd name="connsiteX103" fmla="*/ 609126 w 921920"/>
                  <a:gd name="connsiteY103" fmla="*/ 176502 h 457721"/>
                  <a:gd name="connsiteX104" fmla="*/ 609126 w 921920"/>
                  <a:gd name="connsiteY104" fmla="*/ 164629 h 457721"/>
                  <a:gd name="connsiteX105" fmla="*/ 790218 w 921920"/>
                  <a:gd name="connsiteY105" fmla="*/ 164629 h 457721"/>
                  <a:gd name="connsiteX106" fmla="*/ 888995 w 921920"/>
                  <a:gd name="connsiteY106" fmla="*/ 263406 h 457721"/>
                  <a:gd name="connsiteX107" fmla="*/ 790218 w 921920"/>
                  <a:gd name="connsiteY107" fmla="*/ 362183 h 457721"/>
                  <a:gd name="connsiteX108" fmla="*/ 750917 w 921920"/>
                  <a:gd name="connsiteY108" fmla="*/ 383204 h 457721"/>
                  <a:gd name="connsiteX109" fmla="*/ 740829 w 921920"/>
                  <a:gd name="connsiteY109" fmla="*/ 398348 h 457721"/>
                  <a:gd name="connsiteX110" fmla="*/ 730742 w 921920"/>
                  <a:gd name="connsiteY110" fmla="*/ 383204 h 457721"/>
                  <a:gd name="connsiteX111" fmla="*/ 691441 w 921920"/>
                  <a:gd name="connsiteY111" fmla="*/ 362183 h 457721"/>
                  <a:gd name="connsiteX112" fmla="*/ 510349 w 921920"/>
                  <a:gd name="connsiteY112" fmla="*/ 362183 h 457721"/>
                  <a:gd name="connsiteX113" fmla="*/ 471048 w 921920"/>
                  <a:gd name="connsiteY113" fmla="*/ 383204 h 457721"/>
                  <a:gd name="connsiteX114" fmla="*/ 460960 w 921920"/>
                  <a:gd name="connsiteY114" fmla="*/ 398348 h 457721"/>
                  <a:gd name="connsiteX115" fmla="*/ 450873 w 921920"/>
                  <a:gd name="connsiteY115" fmla="*/ 383204 h 457721"/>
                  <a:gd name="connsiteX116" fmla="*/ 411572 w 921920"/>
                  <a:gd name="connsiteY116" fmla="*/ 362183 h 457721"/>
                  <a:gd name="connsiteX117" fmla="*/ 230480 w 921920"/>
                  <a:gd name="connsiteY117" fmla="*/ 362183 h 457721"/>
                  <a:gd name="connsiteX118" fmla="*/ 191179 w 921920"/>
                  <a:gd name="connsiteY118" fmla="*/ 383204 h 457721"/>
                  <a:gd name="connsiteX119" fmla="*/ 181092 w 921920"/>
                  <a:gd name="connsiteY119" fmla="*/ 398348 h 457721"/>
                  <a:gd name="connsiteX120" fmla="*/ 171004 w 921920"/>
                  <a:gd name="connsiteY120" fmla="*/ 383204 h 457721"/>
                  <a:gd name="connsiteX121" fmla="*/ 131703 w 921920"/>
                  <a:gd name="connsiteY121" fmla="*/ 362183 h 457721"/>
                  <a:gd name="connsiteX122" fmla="*/ 32926 w 921920"/>
                  <a:gd name="connsiteY122" fmla="*/ 263406 h 457721"/>
                  <a:gd name="connsiteX123" fmla="*/ 131703 w 921920"/>
                  <a:gd name="connsiteY123" fmla="*/ 164629 h 457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921920" h="457721">
                    <a:moveTo>
                      <a:pt x="131703" y="395109"/>
                    </a:moveTo>
                    <a:cubicBezTo>
                      <a:pt x="136494" y="395109"/>
                      <a:pt x="140939" y="397496"/>
                      <a:pt x="143608" y="401484"/>
                    </a:cubicBezTo>
                    <a:lnTo>
                      <a:pt x="181092" y="457721"/>
                    </a:lnTo>
                    <a:lnTo>
                      <a:pt x="218575" y="401484"/>
                    </a:lnTo>
                    <a:cubicBezTo>
                      <a:pt x="221245" y="397496"/>
                      <a:pt x="225689" y="395109"/>
                      <a:pt x="230480" y="395109"/>
                    </a:cubicBezTo>
                    <a:lnTo>
                      <a:pt x="411572" y="395109"/>
                    </a:lnTo>
                    <a:cubicBezTo>
                      <a:pt x="416362" y="395109"/>
                      <a:pt x="420807" y="397496"/>
                      <a:pt x="423477" y="401484"/>
                    </a:cubicBezTo>
                    <a:lnTo>
                      <a:pt x="460960" y="457721"/>
                    </a:lnTo>
                    <a:lnTo>
                      <a:pt x="498444" y="401484"/>
                    </a:lnTo>
                    <a:cubicBezTo>
                      <a:pt x="501113" y="397496"/>
                      <a:pt x="505558" y="395109"/>
                      <a:pt x="510349" y="395109"/>
                    </a:cubicBezTo>
                    <a:lnTo>
                      <a:pt x="691441" y="395109"/>
                    </a:lnTo>
                    <a:cubicBezTo>
                      <a:pt x="696231" y="395109"/>
                      <a:pt x="700676" y="397496"/>
                      <a:pt x="703345" y="401484"/>
                    </a:cubicBezTo>
                    <a:lnTo>
                      <a:pt x="740829" y="457721"/>
                    </a:lnTo>
                    <a:lnTo>
                      <a:pt x="778313" y="401484"/>
                    </a:lnTo>
                    <a:cubicBezTo>
                      <a:pt x="780982" y="397496"/>
                      <a:pt x="785427" y="395109"/>
                      <a:pt x="790218" y="395109"/>
                    </a:cubicBezTo>
                    <a:cubicBezTo>
                      <a:pt x="862838" y="395109"/>
                      <a:pt x="921921" y="336026"/>
                      <a:pt x="921921" y="263406"/>
                    </a:cubicBezTo>
                    <a:cubicBezTo>
                      <a:pt x="921921" y="190786"/>
                      <a:pt x="862838" y="131703"/>
                      <a:pt x="790218" y="131703"/>
                    </a:cubicBezTo>
                    <a:lnTo>
                      <a:pt x="609126" y="131703"/>
                    </a:lnTo>
                    <a:lnTo>
                      <a:pt x="609126" y="119830"/>
                    </a:lnTo>
                    <a:lnTo>
                      <a:pt x="587823" y="112724"/>
                    </a:lnTo>
                    <a:cubicBezTo>
                      <a:pt x="584994" y="102531"/>
                      <a:pt x="580944" y="92748"/>
                      <a:pt x="575711" y="83536"/>
                    </a:cubicBezTo>
                    <a:lnTo>
                      <a:pt x="585765" y="63432"/>
                    </a:lnTo>
                    <a:lnTo>
                      <a:pt x="545695" y="23360"/>
                    </a:lnTo>
                    <a:lnTo>
                      <a:pt x="525590" y="33416"/>
                    </a:lnTo>
                    <a:cubicBezTo>
                      <a:pt x="516362" y="28199"/>
                      <a:pt x="506595" y="24148"/>
                      <a:pt x="496403" y="21302"/>
                    </a:cubicBezTo>
                    <a:lnTo>
                      <a:pt x="489297" y="0"/>
                    </a:lnTo>
                    <a:lnTo>
                      <a:pt x="432640" y="0"/>
                    </a:lnTo>
                    <a:lnTo>
                      <a:pt x="425534" y="21302"/>
                    </a:lnTo>
                    <a:cubicBezTo>
                      <a:pt x="415342" y="24132"/>
                      <a:pt x="405583" y="28183"/>
                      <a:pt x="396348" y="33416"/>
                    </a:cubicBezTo>
                    <a:lnTo>
                      <a:pt x="376242" y="23360"/>
                    </a:lnTo>
                    <a:lnTo>
                      <a:pt x="336170" y="63432"/>
                    </a:lnTo>
                    <a:lnTo>
                      <a:pt x="346227" y="83536"/>
                    </a:lnTo>
                    <a:cubicBezTo>
                      <a:pt x="341010" y="92764"/>
                      <a:pt x="336958" y="102531"/>
                      <a:pt x="334112" y="112724"/>
                    </a:cubicBezTo>
                    <a:lnTo>
                      <a:pt x="312795" y="119830"/>
                    </a:lnTo>
                    <a:lnTo>
                      <a:pt x="312795" y="131703"/>
                    </a:lnTo>
                    <a:lnTo>
                      <a:pt x="131703" y="131703"/>
                    </a:lnTo>
                    <a:cubicBezTo>
                      <a:pt x="59083" y="131703"/>
                      <a:pt x="0" y="190786"/>
                      <a:pt x="0" y="263406"/>
                    </a:cubicBezTo>
                    <a:cubicBezTo>
                      <a:pt x="0" y="336026"/>
                      <a:pt x="59083" y="395109"/>
                      <a:pt x="131703" y="395109"/>
                    </a:cubicBezTo>
                    <a:close/>
                    <a:moveTo>
                      <a:pt x="345720" y="143576"/>
                    </a:moveTo>
                    <a:lnTo>
                      <a:pt x="362247" y="138078"/>
                    </a:lnTo>
                    <a:lnTo>
                      <a:pt x="364128" y="128705"/>
                    </a:lnTo>
                    <a:cubicBezTo>
                      <a:pt x="366645" y="116092"/>
                      <a:pt x="371565" y="104244"/>
                      <a:pt x="378726" y="93496"/>
                    </a:cubicBezTo>
                    <a:lnTo>
                      <a:pt x="384031" y="85538"/>
                    </a:lnTo>
                    <a:lnTo>
                      <a:pt x="376226" y="69935"/>
                    </a:lnTo>
                    <a:lnTo>
                      <a:pt x="382729" y="63432"/>
                    </a:lnTo>
                    <a:lnTo>
                      <a:pt x="398332" y="71237"/>
                    </a:lnTo>
                    <a:lnTo>
                      <a:pt x="406291" y="65932"/>
                    </a:lnTo>
                    <a:cubicBezTo>
                      <a:pt x="417054" y="58754"/>
                      <a:pt x="428911" y="53850"/>
                      <a:pt x="441499" y="51334"/>
                    </a:cubicBezTo>
                    <a:lnTo>
                      <a:pt x="450873" y="49453"/>
                    </a:lnTo>
                    <a:lnTo>
                      <a:pt x="456371" y="32926"/>
                    </a:lnTo>
                    <a:lnTo>
                      <a:pt x="465566" y="32926"/>
                    </a:lnTo>
                    <a:lnTo>
                      <a:pt x="471064" y="49453"/>
                    </a:lnTo>
                    <a:lnTo>
                      <a:pt x="480438" y="51334"/>
                    </a:lnTo>
                    <a:cubicBezTo>
                      <a:pt x="493034" y="53850"/>
                      <a:pt x="504883" y="58770"/>
                      <a:pt x="515646" y="65932"/>
                    </a:cubicBezTo>
                    <a:lnTo>
                      <a:pt x="523604" y="71237"/>
                    </a:lnTo>
                    <a:lnTo>
                      <a:pt x="539206" y="63432"/>
                    </a:lnTo>
                    <a:lnTo>
                      <a:pt x="545711" y="69935"/>
                    </a:lnTo>
                    <a:lnTo>
                      <a:pt x="537906" y="85538"/>
                    </a:lnTo>
                    <a:lnTo>
                      <a:pt x="543211" y="93496"/>
                    </a:lnTo>
                    <a:cubicBezTo>
                      <a:pt x="550389" y="104244"/>
                      <a:pt x="555293" y="116092"/>
                      <a:pt x="557809" y="128705"/>
                    </a:cubicBezTo>
                    <a:lnTo>
                      <a:pt x="559690" y="138078"/>
                    </a:lnTo>
                    <a:lnTo>
                      <a:pt x="576201" y="143576"/>
                    </a:lnTo>
                    <a:lnTo>
                      <a:pt x="576201" y="152772"/>
                    </a:lnTo>
                    <a:lnTo>
                      <a:pt x="559674" y="158270"/>
                    </a:lnTo>
                    <a:lnTo>
                      <a:pt x="557793" y="167643"/>
                    </a:lnTo>
                    <a:cubicBezTo>
                      <a:pt x="555276" y="180239"/>
                      <a:pt x="550356" y="192088"/>
                      <a:pt x="543195" y="202852"/>
                    </a:cubicBezTo>
                    <a:lnTo>
                      <a:pt x="537889" y="210809"/>
                    </a:lnTo>
                    <a:lnTo>
                      <a:pt x="545695" y="226412"/>
                    </a:lnTo>
                    <a:lnTo>
                      <a:pt x="539192" y="232917"/>
                    </a:lnTo>
                    <a:lnTo>
                      <a:pt x="523589" y="225111"/>
                    </a:lnTo>
                    <a:lnTo>
                      <a:pt x="515630" y="230416"/>
                    </a:lnTo>
                    <a:cubicBezTo>
                      <a:pt x="504867" y="237594"/>
                      <a:pt x="493010" y="242498"/>
                      <a:pt x="480422" y="245015"/>
                    </a:cubicBezTo>
                    <a:lnTo>
                      <a:pt x="471048" y="246896"/>
                    </a:lnTo>
                    <a:lnTo>
                      <a:pt x="465549" y="263406"/>
                    </a:lnTo>
                    <a:lnTo>
                      <a:pt x="456355" y="263406"/>
                    </a:lnTo>
                    <a:lnTo>
                      <a:pt x="450856" y="246879"/>
                    </a:lnTo>
                    <a:lnTo>
                      <a:pt x="441483" y="244998"/>
                    </a:lnTo>
                    <a:cubicBezTo>
                      <a:pt x="428887" y="242482"/>
                      <a:pt x="417037" y="237561"/>
                      <a:pt x="406275" y="230400"/>
                    </a:cubicBezTo>
                    <a:lnTo>
                      <a:pt x="398317" y="225095"/>
                    </a:lnTo>
                    <a:lnTo>
                      <a:pt x="382714" y="232900"/>
                    </a:lnTo>
                    <a:lnTo>
                      <a:pt x="376210" y="226397"/>
                    </a:lnTo>
                    <a:lnTo>
                      <a:pt x="384015" y="210795"/>
                    </a:lnTo>
                    <a:lnTo>
                      <a:pt x="378710" y="202836"/>
                    </a:lnTo>
                    <a:cubicBezTo>
                      <a:pt x="371532" y="192072"/>
                      <a:pt x="366628" y="180215"/>
                      <a:pt x="364113" y="167627"/>
                    </a:cubicBezTo>
                    <a:lnTo>
                      <a:pt x="362230" y="158254"/>
                    </a:lnTo>
                    <a:lnTo>
                      <a:pt x="345720" y="152756"/>
                    </a:lnTo>
                    <a:close/>
                    <a:moveTo>
                      <a:pt x="131703" y="164629"/>
                    </a:moveTo>
                    <a:lnTo>
                      <a:pt x="312795" y="164629"/>
                    </a:lnTo>
                    <a:lnTo>
                      <a:pt x="312795" y="176502"/>
                    </a:lnTo>
                    <a:lnTo>
                      <a:pt x="334098" y="183608"/>
                    </a:lnTo>
                    <a:cubicBezTo>
                      <a:pt x="336927" y="193801"/>
                      <a:pt x="340977" y="203567"/>
                      <a:pt x="346210" y="212795"/>
                    </a:cubicBezTo>
                    <a:lnTo>
                      <a:pt x="336155" y="232900"/>
                    </a:lnTo>
                    <a:lnTo>
                      <a:pt x="376226" y="272971"/>
                    </a:lnTo>
                    <a:lnTo>
                      <a:pt x="396331" y="262916"/>
                    </a:lnTo>
                    <a:cubicBezTo>
                      <a:pt x="405559" y="268133"/>
                      <a:pt x="415325" y="272185"/>
                      <a:pt x="425518" y="275029"/>
                    </a:cubicBezTo>
                    <a:lnTo>
                      <a:pt x="432624" y="296332"/>
                    </a:lnTo>
                    <a:lnTo>
                      <a:pt x="489281" y="296332"/>
                    </a:lnTo>
                    <a:lnTo>
                      <a:pt x="496386" y="275029"/>
                    </a:lnTo>
                    <a:cubicBezTo>
                      <a:pt x="506579" y="272199"/>
                      <a:pt x="516337" y="268149"/>
                      <a:pt x="525573" y="262916"/>
                    </a:cubicBezTo>
                    <a:lnTo>
                      <a:pt x="545678" y="272971"/>
                    </a:lnTo>
                    <a:lnTo>
                      <a:pt x="585751" y="232900"/>
                    </a:lnTo>
                    <a:lnTo>
                      <a:pt x="575694" y="212795"/>
                    </a:lnTo>
                    <a:cubicBezTo>
                      <a:pt x="580911" y="203567"/>
                      <a:pt x="584963" y="193801"/>
                      <a:pt x="587809" y="183608"/>
                    </a:cubicBezTo>
                    <a:lnTo>
                      <a:pt x="609126" y="176502"/>
                    </a:lnTo>
                    <a:lnTo>
                      <a:pt x="609126" y="164629"/>
                    </a:lnTo>
                    <a:lnTo>
                      <a:pt x="790218" y="164629"/>
                    </a:lnTo>
                    <a:cubicBezTo>
                      <a:pt x="844696" y="164629"/>
                      <a:pt x="888995" y="208928"/>
                      <a:pt x="888995" y="263406"/>
                    </a:cubicBezTo>
                    <a:cubicBezTo>
                      <a:pt x="888995" y="317884"/>
                      <a:pt x="844696" y="362183"/>
                      <a:pt x="790218" y="362183"/>
                    </a:cubicBezTo>
                    <a:cubicBezTo>
                      <a:pt x="774399" y="362183"/>
                      <a:pt x="759696" y="370052"/>
                      <a:pt x="750917" y="383204"/>
                    </a:cubicBezTo>
                    <a:lnTo>
                      <a:pt x="740829" y="398348"/>
                    </a:lnTo>
                    <a:lnTo>
                      <a:pt x="730742" y="383204"/>
                    </a:lnTo>
                    <a:cubicBezTo>
                      <a:pt x="721963" y="370052"/>
                      <a:pt x="707261" y="362183"/>
                      <a:pt x="691441" y="362183"/>
                    </a:cubicBezTo>
                    <a:lnTo>
                      <a:pt x="510349" y="362183"/>
                    </a:lnTo>
                    <a:cubicBezTo>
                      <a:pt x="494530" y="362183"/>
                      <a:pt x="479827" y="370052"/>
                      <a:pt x="471048" y="383204"/>
                    </a:cubicBezTo>
                    <a:lnTo>
                      <a:pt x="460960" y="398348"/>
                    </a:lnTo>
                    <a:lnTo>
                      <a:pt x="450873" y="383204"/>
                    </a:lnTo>
                    <a:cubicBezTo>
                      <a:pt x="442094" y="370052"/>
                      <a:pt x="427393" y="362183"/>
                      <a:pt x="411572" y="362183"/>
                    </a:cubicBezTo>
                    <a:lnTo>
                      <a:pt x="230480" y="362183"/>
                    </a:lnTo>
                    <a:cubicBezTo>
                      <a:pt x="214661" y="362183"/>
                      <a:pt x="199958" y="370052"/>
                      <a:pt x="191179" y="383204"/>
                    </a:cubicBezTo>
                    <a:lnTo>
                      <a:pt x="181092" y="398348"/>
                    </a:lnTo>
                    <a:lnTo>
                      <a:pt x="171004" y="383204"/>
                    </a:lnTo>
                    <a:cubicBezTo>
                      <a:pt x="162225" y="370052"/>
                      <a:pt x="147523" y="362183"/>
                      <a:pt x="131703" y="362183"/>
                    </a:cubicBezTo>
                    <a:cubicBezTo>
                      <a:pt x="77226" y="362183"/>
                      <a:pt x="32926" y="317884"/>
                      <a:pt x="32926" y="263406"/>
                    </a:cubicBezTo>
                    <a:cubicBezTo>
                      <a:pt x="32926" y="208928"/>
                      <a:pt x="77226" y="164629"/>
                      <a:pt x="131703" y="164629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18" name="任意多边形: 形状 117"/>
              <p:cNvSpPr/>
              <p:nvPr/>
            </p:nvSpPr>
            <p:spPr>
              <a:xfrm>
                <a:off x="6420120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19" name="任意多边形: 形状 118"/>
              <p:cNvSpPr/>
              <p:nvPr/>
            </p:nvSpPr>
            <p:spPr>
              <a:xfrm>
                <a:off x="6485972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20" name="任意多边形: 形状 119"/>
              <p:cNvSpPr/>
              <p:nvPr/>
            </p:nvSpPr>
            <p:spPr>
              <a:xfrm>
                <a:off x="6551823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21" name="任意多边形: 形状 120"/>
              <p:cNvSpPr/>
              <p:nvPr/>
            </p:nvSpPr>
            <p:spPr>
              <a:xfrm>
                <a:off x="6979858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22" name="任意多边形: 形状 121"/>
              <p:cNvSpPr/>
              <p:nvPr/>
            </p:nvSpPr>
            <p:spPr>
              <a:xfrm>
                <a:off x="7045709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23" name="任意多边形: 形状 122"/>
              <p:cNvSpPr/>
              <p:nvPr/>
            </p:nvSpPr>
            <p:spPr>
              <a:xfrm>
                <a:off x="7111561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  <p:sp>
          <p:nvSpPr>
            <p:cNvPr id="124" name="文本框 123"/>
            <p:cNvSpPr txBox="1"/>
            <p:nvPr/>
          </p:nvSpPr>
          <p:spPr>
            <a:xfrm>
              <a:off x="9600206" y="3283419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關鍵字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125" name="椭圆 124"/>
            <p:cNvSpPr/>
            <p:nvPr/>
          </p:nvSpPr>
          <p:spPr>
            <a:xfrm>
              <a:off x="10618650" y="2643586"/>
              <a:ext cx="549947" cy="549946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pSp>
          <p:nvGrpSpPr>
            <p:cNvPr id="126" name="图形 2"/>
            <p:cNvGrpSpPr/>
            <p:nvPr/>
          </p:nvGrpSpPr>
          <p:grpSpPr>
            <a:xfrm>
              <a:off x="10750947" y="2775884"/>
              <a:ext cx="285354" cy="285352"/>
              <a:chOff x="781529" y="818148"/>
              <a:chExt cx="1020698" cy="1020698"/>
            </a:xfrm>
          </p:grpSpPr>
          <p:sp>
            <p:nvSpPr>
              <p:cNvPr id="127" name="任意多边形: 形状 126"/>
              <p:cNvSpPr/>
              <p:nvPr/>
            </p:nvSpPr>
            <p:spPr>
              <a:xfrm>
                <a:off x="781528" y="818148"/>
                <a:ext cx="1020698" cy="1020698"/>
              </a:xfrm>
              <a:custGeom>
                <a:avLst/>
                <a:gdLst>
                  <a:gd name="connsiteX0" fmla="*/ 931375 w 1020698"/>
                  <a:gd name="connsiteY0" fmla="*/ 740041 h 1020698"/>
                  <a:gd name="connsiteX1" fmla="*/ 806681 w 1020698"/>
                  <a:gd name="connsiteY1" fmla="*/ 711264 h 1020698"/>
                  <a:gd name="connsiteX2" fmla="*/ 806681 w 1020698"/>
                  <a:gd name="connsiteY2" fmla="*/ 678844 h 1020698"/>
                  <a:gd name="connsiteX3" fmla="*/ 846632 w 1020698"/>
                  <a:gd name="connsiteY3" fmla="*/ 624850 h 1020698"/>
                  <a:gd name="connsiteX4" fmla="*/ 900538 w 1020698"/>
                  <a:gd name="connsiteY4" fmla="*/ 598621 h 1020698"/>
                  <a:gd name="connsiteX5" fmla="*/ 921462 w 1020698"/>
                  <a:gd name="connsiteY5" fmla="*/ 543275 h 1020698"/>
                  <a:gd name="connsiteX6" fmla="*/ 921921 w 1020698"/>
                  <a:gd name="connsiteY6" fmla="*/ 543275 h 1020698"/>
                  <a:gd name="connsiteX7" fmla="*/ 921921 w 1020698"/>
                  <a:gd name="connsiteY7" fmla="*/ 414241 h 1020698"/>
                  <a:gd name="connsiteX8" fmla="*/ 865105 w 1020698"/>
                  <a:gd name="connsiteY8" fmla="*/ 331476 h 1020698"/>
                  <a:gd name="connsiteX9" fmla="*/ 853007 w 1020698"/>
                  <a:gd name="connsiteY9" fmla="*/ 319378 h 1020698"/>
                  <a:gd name="connsiteX10" fmla="*/ 823160 w 1020698"/>
                  <a:gd name="connsiteY10" fmla="*/ 294998 h 1020698"/>
                  <a:gd name="connsiteX11" fmla="*/ 823160 w 1020698"/>
                  <a:gd name="connsiteY11" fmla="*/ 0 h 1020698"/>
                  <a:gd name="connsiteX12" fmla="*/ 0 w 1020698"/>
                  <a:gd name="connsiteY12" fmla="*/ 0 h 1020698"/>
                  <a:gd name="connsiteX13" fmla="*/ 0 w 1020698"/>
                  <a:gd name="connsiteY13" fmla="*/ 691441 h 1020698"/>
                  <a:gd name="connsiteX14" fmla="*/ 642052 w 1020698"/>
                  <a:gd name="connsiteY14" fmla="*/ 691441 h 1020698"/>
                  <a:gd name="connsiteX15" fmla="*/ 642052 w 1020698"/>
                  <a:gd name="connsiteY15" fmla="*/ 711264 h 1020698"/>
                  <a:gd name="connsiteX16" fmla="*/ 517358 w 1020698"/>
                  <a:gd name="connsiteY16" fmla="*/ 740041 h 1020698"/>
                  <a:gd name="connsiteX17" fmla="*/ 428035 w 1020698"/>
                  <a:gd name="connsiteY17" fmla="*/ 852332 h 1020698"/>
                  <a:gd name="connsiteX18" fmla="*/ 428035 w 1020698"/>
                  <a:gd name="connsiteY18" fmla="*/ 1020698 h 1020698"/>
                  <a:gd name="connsiteX19" fmla="*/ 1020698 w 1020698"/>
                  <a:gd name="connsiteY19" fmla="*/ 1020698 h 1020698"/>
                  <a:gd name="connsiteX20" fmla="*/ 1020698 w 1020698"/>
                  <a:gd name="connsiteY20" fmla="*/ 852332 h 1020698"/>
                  <a:gd name="connsiteX21" fmla="*/ 931375 w 1020698"/>
                  <a:gd name="connsiteY21" fmla="*/ 740041 h 1020698"/>
                  <a:gd name="connsiteX22" fmla="*/ 654778 w 1020698"/>
                  <a:gd name="connsiteY22" fmla="*/ 742132 h 1020698"/>
                  <a:gd name="connsiteX23" fmla="*/ 694914 w 1020698"/>
                  <a:gd name="connsiteY23" fmla="*/ 772228 h 1020698"/>
                  <a:gd name="connsiteX24" fmla="*/ 653627 w 1020698"/>
                  <a:gd name="connsiteY24" fmla="*/ 797003 h 1020698"/>
                  <a:gd name="connsiteX25" fmla="*/ 643186 w 1020698"/>
                  <a:gd name="connsiteY25" fmla="*/ 744801 h 1020698"/>
                  <a:gd name="connsiteX26" fmla="*/ 706175 w 1020698"/>
                  <a:gd name="connsiteY26" fmla="*/ 872532 h 1020698"/>
                  <a:gd name="connsiteX27" fmla="*/ 742541 w 1020698"/>
                  <a:gd name="connsiteY27" fmla="*/ 872532 h 1020698"/>
                  <a:gd name="connsiteX28" fmla="*/ 755347 w 1020698"/>
                  <a:gd name="connsiteY28" fmla="*/ 987772 h 1020698"/>
                  <a:gd name="connsiteX29" fmla="*/ 693371 w 1020698"/>
                  <a:gd name="connsiteY29" fmla="*/ 987772 h 1020698"/>
                  <a:gd name="connsiteX30" fmla="*/ 745418 w 1020698"/>
                  <a:gd name="connsiteY30" fmla="*/ 839606 h 1020698"/>
                  <a:gd name="connsiteX31" fmla="*/ 703298 w 1020698"/>
                  <a:gd name="connsiteY31" fmla="*/ 839606 h 1020698"/>
                  <a:gd name="connsiteX32" fmla="*/ 693844 w 1020698"/>
                  <a:gd name="connsiteY32" fmla="*/ 811255 h 1020698"/>
                  <a:gd name="connsiteX33" fmla="*/ 724366 w 1020698"/>
                  <a:gd name="connsiteY33" fmla="*/ 792951 h 1020698"/>
                  <a:gd name="connsiteX34" fmla="*/ 754872 w 1020698"/>
                  <a:gd name="connsiteY34" fmla="*/ 811255 h 1020698"/>
                  <a:gd name="connsiteX35" fmla="*/ 753835 w 1020698"/>
                  <a:gd name="connsiteY35" fmla="*/ 772228 h 1020698"/>
                  <a:gd name="connsiteX36" fmla="*/ 793971 w 1020698"/>
                  <a:gd name="connsiteY36" fmla="*/ 742132 h 1020698"/>
                  <a:gd name="connsiteX37" fmla="*/ 805580 w 1020698"/>
                  <a:gd name="connsiteY37" fmla="*/ 744817 h 1020698"/>
                  <a:gd name="connsiteX38" fmla="*/ 795138 w 1020698"/>
                  <a:gd name="connsiteY38" fmla="*/ 797003 h 1020698"/>
                  <a:gd name="connsiteX39" fmla="*/ 773755 w 1020698"/>
                  <a:gd name="connsiteY39" fmla="*/ 716135 h 1020698"/>
                  <a:gd name="connsiteX40" fmla="*/ 724366 w 1020698"/>
                  <a:gd name="connsiteY40" fmla="*/ 753176 h 1020698"/>
                  <a:gd name="connsiteX41" fmla="*/ 674978 w 1020698"/>
                  <a:gd name="connsiteY41" fmla="*/ 716135 h 1020698"/>
                  <a:gd name="connsiteX42" fmla="*/ 674978 w 1020698"/>
                  <a:gd name="connsiteY42" fmla="*/ 698209 h 1020698"/>
                  <a:gd name="connsiteX43" fmla="*/ 724366 w 1020698"/>
                  <a:gd name="connsiteY43" fmla="*/ 707903 h 1020698"/>
                  <a:gd name="connsiteX44" fmla="*/ 773755 w 1020698"/>
                  <a:gd name="connsiteY44" fmla="*/ 698209 h 1020698"/>
                  <a:gd name="connsiteX45" fmla="*/ 724366 w 1020698"/>
                  <a:gd name="connsiteY45" fmla="*/ 674978 h 1020698"/>
                  <a:gd name="connsiteX46" fmla="*/ 625589 w 1020698"/>
                  <a:gd name="connsiteY46" fmla="*/ 576201 h 1020698"/>
                  <a:gd name="connsiteX47" fmla="*/ 625589 w 1020698"/>
                  <a:gd name="connsiteY47" fmla="*/ 493886 h 1020698"/>
                  <a:gd name="connsiteX48" fmla="*/ 681481 w 1020698"/>
                  <a:gd name="connsiteY48" fmla="*/ 493886 h 1020698"/>
                  <a:gd name="connsiteX49" fmla="*/ 783466 w 1020698"/>
                  <a:gd name="connsiteY49" fmla="*/ 467809 h 1020698"/>
                  <a:gd name="connsiteX50" fmla="*/ 796505 w 1020698"/>
                  <a:gd name="connsiteY50" fmla="*/ 493886 h 1020698"/>
                  <a:gd name="connsiteX51" fmla="*/ 823144 w 1020698"/>
                  <a:gd name="connsiteY51" fmla="*/ 493886 h 1020698"/>
                  <a:gd name="connsiteX52" fmla="*/ 823144 w 1020698"/>
                  <a:gd name="connsiteY52" fmla="*/ 576201 h 1020698"/>
                  <a:gd name="connsiteX53" fmla="*/ 724366 w 1020698"/>
                  <a:gd name="connsiteY53" fmla="*/ 674978 h 1020698"/>
                  <a:gd name="connsiteX54" fmla="*/ 593371 w 1020698"/>
                  <a:gd name="connsiteY54" fmla="*/ 589801 h 1020698"/>
                  <a:gd name="connsiteX55" fmla="*/ 572575 w 1020698"/>
                  <a:gd name="connsiteY55" fmla="*/ 576499 h 1020698"/>
                  <a:gd name="connsiteX56" fmla="*/ 559970 w 1020698"/>
                  <a:gd name="connsiteY56" fmla="*/ 538387 h 1020698"/>
                  <a:gd name="connsiteX57" fmla="*/ 592663 w 1020698"/>
                  <a:gd name="connsiteY57" fmla="*/ 497440 h 1020698"/>
                  <a:gd name="connsiteX58" fmla="*/ 592663 w 1020698"/>
                  <a:gd name="connsiteY58" fmla="*/ 576201 h 1020698"/>
                  <a:gd name="connsiteX59" fmla="*/ 593371 w 1020698"/>
                  <a:gd name="connsiteY59" fmla="*/ 589801 h 1020698"/>
                  <a:gd name="connsiteX60" fmla="*/ 876175 w 1020698"/>
                  <a:gd name="connsiteY60" fmla="*/ 576499 h 1020698"/>
                  <a:gd name="connsiteX61" fmla="*/ 855378 w 1020698"/>
                  <a:gd name="connsiteY61" fmla="*/ 589801 h 1020698"/>
                  <a:gd name="connsiteX62" fmla="*/ 856069 w 1020698"/>
                  <a:gd name="connsiteY62" fmla="*/ 576201 h 1020698"/>
                  <a:gd name="connsiteX63" fmla="*/ 856069 w 1020698"/>
                  <a:gd name="connsiteY63" fmla="*/ 497424 h 1020698"/>
                  <a:gd name="connsiteX64" fmla="*/ 888763 w 1020698"/>
                  <a:gd name="connsiteY64" fmla="*/ 538371 h 1020698"/>
                  <a:gd name="connsiteX65" fmla="*/ 876175 w 1020698"/>
                  <a:gd name="connsiteY65" fmla="*/ 576499 h 1020698"/>
                  <a:gd name="connsiteX66" fmla="*/ 847179 w 1020698"/>
                  <a:gd name="connsiteY66" fmla="*/ 360109 h 1020698"/>
                  <a:gd name="connsiteX67" fmla="*/ 850869 w 1020698"/>
                  <a:gd name="connsiteY67" fmla="*/ 361331 h 1020698"/>
                  <a:gd name="connsiteX68" fmla="*/ 888995 w 1020698"/>
                  <a:gd name="connsiteY68" fmla="*/ 414241 h 1020698"/>
                  <a:gd name="connsiteX69" fmla="*/ 888995 w 1020698"/>
                  <a:gd name="connsiteY69" fmla="*/ 478823 h 1020698"/>
                  <a:gd name="connsiteX70" fmla="*/ 836777 w 1020698"/>
                  <a:gd name="connsiteY70" fmla="*/ 460960 h 1020698"/>
                  <a:gd name="connsiteX71" fmla="*/ 816857 w 1020698"/>
                  <a:gd name="connsiteY71" fmla="*/ 460960 h 1020698"/>
                  <a:gd name="connsiteX72" fmla="*/ 796608 w 1020698"/>
                  <a:gd name="connsiteY72" fmla="*/ 420462 h 1020698"/>
                  <a:gd name="connsiteX73" fmla="*/ 781093 w 1020698"/>
                  <a:gd name="connsiteY73" fmla="*/ 430800 h 1020698"/>
                  <a:gd name="connsiteX74" fmla="*/ 681481 w 1020698"/>
                  <a:gd name="connsiteY74" fmla="*/ 460960 h 1020698"/>
                  <a:gd name="connsiteX75" fmla="*/ 611956 w 1020698"/>
                  <a:gd name="connsiteY75" fmla="*/ 460960 h 1020698"/>
                  <a:gd name="connsiteX76" fmla="*/ 559738 w 1020698"/>
                  <a:gd name="connsiteY76" fmla="*/ 478823 h 1020698"/>
                  <a:gd name="connsiteX77" fmla="*/ 559738 w 1020698"/>
                  <a:gd name="connsiteY77" fmla="*/ 454474 h 1020698"/>
                  <a:gd name="connsiteX78" fmla="*/ 717880 w 1020698"/>
                  <a:gd name="connsiteY78" fmla="*/ 296332 h 1020698"/>
                  <a:gd name="connsiteX79" fmla="*/ 829710 w 1020698"/>
                  <a:gd name="connsiteY79" fmla="*/ 342642 h 1020698"/>
                  <a:gd name="connsiteX80" fmla="*/ 32926 w 1020698"/>
                  <a:gd name="connsiteY80" fmla="*/ 32926 h 1020698"/>
                  <a:gd name="connsiteX81" fmla="*/ 790218 w 1020698"/>
                  <a:gd name="connsiteY81" fmla="*/ 32926 h 1020698"/>
                  <a:gd name="connsiteX82" fmla="*/ 790218 w 1020698"/>
                  <a:gd name="connsiteY82" fmla="*/ 277546 h 1020698"/>
                  <a:gd name="connsiteX83" fmla="*/ 717880 w 1020698"/>
                  <a:gd name="connsiteY83" fmla="*/ 263406 h 1020698"/>
                  <a:gd name="connsiteX84" fmla="*/ 526812 w 1020698"/>
                  <a:gd name="connsiteY84" fmla="*/ 454474 h 1020698"/>
                  <a:gd name="connsiteX85" fmla="*/ 526812 w 1020698"/>
                  <a:gd name="connsiteY85" fmla="*/ 543275 h 1020698"/>
                  <a:gd name="connsiteX86" fmla="*/ 527271 w 1020698"/>
                  <a:gd name="connsiteY86" fmla="*/ 543275 h 1020698"/>
                  <a:gd name="connsiteX87" fmla="*/ 548195 w 1020698"/>
                  <a:gd name="connsiteY87" fmla="*/ 598621 h 1020698"/>
                  <a:gd name="connsiteX88" fmla="*/ 602101 w 1020698"/>
                  <a:gd name="connsiteY88" fmla="*/ 624850 h 1020698"/>
                  <a:gd name="connsiteX89" fmla="*/ 621722 w 1020698"/>
                  <a:gd name="connsiteY89" fmla="*/ 658515 h 1020698"/>
                  <a:gd name="connsiteX90" fmla="*/ 32926 w 1020698"/>
                  <a:gd name="connsiteY90" fmla="*/ 658515 h 1020698"/>
                  <a:gd name="connsiteX91" fmla="*/ 460960 w 1020698"/>
                  <a:gd name="connsiteY91" fmla="*/ 852332 h 1020698"/>
                  <a:gd name="connsiteX92" fmla="*/ 524754 w 1020698"/>
                  <a:gd name="connsiteY92" fmla="*/ 772123 h 1020698"/>
                  <a:gd name="connsiteX93" fmla="*/ 611087 w 1020698"/>
                  <a:gd name="connsiteY93" fmla="*/ 752203 h 1020698"/>
                  <a:gd name="connsiteX94" fmla="*/ 630493 w 1020698"/>
                  <a:gd name="connsiteY94" fmla="*/ 849268 h 1020698"/>
                  <a:gd name="connsiteX95" fmla="*/ 664937 w 1020698"/>
                  <a:gd name="connsiteY95" fmla="*/ 828593 h 1020698"/>
                  <a:gd name="connsiteX96" fmla="*/ 674665 w 1020698"/>
                  <a:gd name="connsiteY96" fmla="*/ 857814 h 1020698"/>
                  <a:gd name="connsiteX97" fmla="*/ 660243 w 1020698"/>
                  <a:gd name="connsiteY97" fmla="*/ 987772 h 1020698"/>
                  <a:gd name="connsiteX98" fmla="*/ 576201 w 1020698"/>
                  <a:gd name="connsiteY98" fmla="*/ 987772 h 1020698"/>
                  <a:gd name="connsiteX99" fmla="*/ 576201 w 1020698"/>
                  <a:gd name="connsiteY99" fmla="*/ 856069 h 1020698"/>
                  <a:gd name="connsiteX100" fmla="*/ 543275 w 1020698"/>
                  <a:gd name="connsiteY100" fmla="*/ 856069 h 1020698"/>
                  <a:gd name="connsiteX101" fmla="*/ 543275 w 1020698"/>
                  <a:gd name="connsiteY101" fmla="*/ 987772 h 1020698"/>
                  <a:gd name="connsiteX102" fmla="*/ 460960 w 1020698"/>
                  <a:gd name="connsiteY102" fmla="*/ 987772 h 1020698"/>
                  <a:gd name="connsiteX103" fmla="*/ 987772 w 1020698"/>
                  <a:gd name="connsiteY103" fmla="*/ 987772 h 1020698"/>
                  <a:gd name="connsiteX104" fmla="*/ 905458 w 1020698"/>
                  <a:gd name="connsiteY104" fmla="*/ 987772 h 1020698"/>
                  <a:gd name="connsiteX105" fmla="*/ 905458 w 1020698"/>
                  <a:gd name="connsiteY105" fmla="*/ 856069 h 1020698"/>
                  <a:gd name="connsiteX106" fmla="*/ 872532 w 1020698"/>
                  <a:gd name="connsiteY106" fmla="*/ 856069 h 1020698"/>
                  <a:gd name="connsiteX107" fmla="*/ 872532 w 1020698"/>
                  <a:gd name="connsiteY107" fmla="*/ 987772 h 1020698"/>
                  <a:gd name="connsiteX108" fmla="*/ 788489 w 1020698"/>
                  <a:gd name="connsiteY108" fmla="*/ 987772 h 1020698"/>
                  <a:gd name="connsiteX109" fmla="*/ 774053 w 1020698"/>
                  <a:gd name="connsiteY109" fmla="*/ 857829 h 1020698"/>
                  <a:gd name="connsiteX110" fmla="*/ 783779 w 1020698"/>
                  <a:gd name="connsiteY110" fmla="*/ 828609 h 1020698"/>
                  <a:gd name="connsiteX111" fmla="*/ 818223 w 1020698"/>
                  <a:gd name="connsiteY111" fmla="*/ 849285 h 1020698"/>
                  <a:gd name="connsiteX112" fmla="*/ 837629 w 1020698"/>
                  <a:gd name="connsiteY112" fmla="*/ 752219 h 1020698"/>
                  <a:gd name="connsiteX113" fmla="*/ 923962 w 1020698"/>
                  <a:gd name="connsiteY113" fmla="*/ 772140 h 1020698"/>
                  <a:gd name="connsiteX114" fmla="*/ 987772 w 1020698"/>
                  <a:gd name="connsiteY114" fmla="*/ 852332 h 1020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1020698" h="1020698">
                    <a:moveTo>
                      <a:pt x="931375" y="740041"/>
                    </a:moveTo>
                    <a:lnTo>
                      <a:pt x="806681" y="711264"/>
                    </a:lnTo>
                    <a:lnTo>
                      <a:pt x="806681" y="678844"/>
                    </a:lnTo>
                    <a:cubicBezTo>
                      <a:pt x="824277" y="664705"/>
                      <a:pt x="838143" y="646135"/>
                      <a:pt x="846632" y="624850"/>
                    </a:cubicBezTo>
                    <a:cubicBezTo>
                      <a:pt x="867178" y="623058"/>
                      <a:pt x="886559" y="613997"/>
                      <a:pt x="900538" y="598621"/>
                    </a:cubicBezTo>
                    <a:cubicBezTo>
                      <a:pt x="914284" y="583508"/>
                      <a:pt x="921415" y="563652"/>
                      <a:pt x="921462" y="543275"/>
                    </a:cubicBezTo>
                    <a:lnTo>
                      <a:pt x="921921" y="543275"/>
                    </a:lnTo>
                    <a:lnTo>
                      <a:pt x="921921" y="414241"/>
                    </a:lnTo>
                    <a:cubicBezTo>
                      <a:pt x="921921" y="377376"/>
                      <a:pt x="899251" y="344619"/>
                      <a:pt x="865105" y="331476"/>
                    </a:cubicBezTo>
                    <a:lnTo>
                      <a:pt x="853007" y="319378"/>
                    </a:lnTo>
                    <a:cubicBezTo>
                      <a:pt x="843786" y="310158"/>
                      <a:pt x="833779" y="302032"/>
                      <a:pt x="823160" y="294998"/>
                    </a:cubicBezTo>
                    <a:lnTo>
                      <a:pt x="823160" y="0"/>
                    </a:lnTo>
                    <a:lnTo>
                      <a:pt x="0" y="0"/>
                    </a:lnTo>
                    <a:lnTo>
                      <a:pt x="0" y="691441"/>
                    </a:lnTo>
                    <a:lnTo>
                      <a:pt x="642052" y="691441"/>
                    </a:lnTo>
                    <a:lnTo>
                      <a:pt x="642052" y="711264"/>
                    </a:lnTo>
                    <a:lnTo>
                      <a:pt x="517358" y="740041"/>
                    </a:lnTo>
                    <a:cubicBezTo>
                      <a:pt x="464763" y="752172"/>
                      <a:pt x="428035" y="798353"/>
                      <a:pt x="428035" y="852332"/>
                    </a:cubicBezTo>
                    <a:lnTo>
                      <a:pt x="428035" y="1020698"/>
                    </a:lnTo>
                    <a:lnTo>
                      <a:pt x="1020698" y="1020698"/>
                    </a:lnTo>
                    <a:lnTo>
                      <a:pt x="1020698" y="852332"/>
                    </a:lnTo>
                    <a:cubicBezTo>
                      <a:pt x="1020698" y="798353"/>
                      <a:pt x="983969" y="752172"/>
                      <a:pt x="931375" y="740041"/>
                    </a:cubicBezTo>
                    <a:close/>
                    <a:moveTo>
                      <a:pt x="654778" y="742132"/>
                    </a:moveTo>
                    <a:lnTo>
                      <a:pt x="694914" y="772228"/>
                    </a:lnTo>
                    <a:lnTo>
                      <a:pt x="653627" y="797003"/>
                    </a:lnTo>
                    <a:lnTo>
                      <a:pt x="643186" y="744801"/>
                    </a:lnTo>
                    <a:close/>
                    <a:moveTo>
                      <a:pt x="706175" y="872532"/>
                    </a:moveTo>
                    <a:lnTo>
                      <a:pt x="742541" y="872532"/>
                    </a:lnTo>
                    <a:lnTo>
                      <a:pt x="755347" y="987772"/>
                    </a:lnTo>
                    <a:lnTo>
                      <a:pt x="693371" y="987772"/>
                    </a:lnTo>
                    <a:close/>
                    <a:moveTo>
                      <a:pt x="745418" y="839606"/>
                    </a:moveTo>
                    <a:lnTo>
                      <a:pt x="703298" y="839606"/>
                    </a:lnTo>
                    <a:lnTo>
                      <a:pt x="693844" y="811255"/>
                    </a:lnTo>
                    <a:lnTo>
                      <a:pt x="724366" y="792951"/>
                    </a:lnTo>
                    <a:lnTo>
                      <a:pt x="754872" y="811255"/>
                    </a:lnTo>
                    <a:close/>
                    <a:moveTo>
                      <a:pt x="753835" y="772228"/>
                    </a:moveTo>
                    <a:lnTo>
                      <a:pt x="793971" y="742132"/>
                    </a:lnTo>
                    <a:lnTo>
                      <a:pt x="805580" y="744817"/>
                    </a:lnTo>
                    <a:lnTo>
                      <a:pt x="795138" y="797003"/>
                    </a:lnTo>
                    <a:close/>
                    <a:moveTo>
                      <a:pt x="773755" y="716135"/>
                    </a:moveTo>
                    <a:lnTo>
                      <a:pt x="724366" y="753176"/>
                    </a:lnTo>
                    <a:lnTo>
                      <a:pt x="674978" y="716135"/>
                    </a:lnTo>
                    <a:lnTo>
                      <a:pt x="674978" y="698209"/>
                    </a:lnTo>
                    <a:cubicBezTo>
                      <a:pt x="690235" y="704415"/>
                      <a:pt x="706899" y="707903"/>
                      <a:pt x="724366" y="707903"/>
                    </a:cubicBezTo>
                    <a:cubicBezTo>
                      <a:pt x="741833" y="707903"/>
                      <a:pt x="758498" y="704415"/>
                      <a:pt x="773755" y="698209"/>
                    </a:cubicBezTo>
                    <a:close/>
                    <a:moveTo>
                      <a:pt x="724366" y="674978"/>
                    </a:moveTo>
                    <a:cubicBezTo>
                      <a:pt x="669889" y="674978"/>
                      <a:pt x="625589" y="630678"/>
                      <a:pt x="625589" y="576201"/>
                    </a:cubicBezTo>
                    <a:lnTo>
                      <a:pt x="625589" y="493886"/>
                    </a:lnTo>
                    <a:lnTo>
                      <a:pt x="681481" y="493886"/>
                    </a:lnTo>
                    <a:cubicBezTo>
                      <a:pt x="717357" y="493886"/>
                      <a:pt x="752252" y="484916"/>
                      <a:pt x="783466" y="467809"/>
                    </a:cubicBezTo>
                    <a:lnTo>
                      <a:pt x="796505" y="493886"/>
                    </a:lnTo>
                    <a:lnTo>
                      <a:pt x="823144" y="493886"/>
                    </a:lnTo>
                    <a:lnTo>
                      <a:pt x="823144" y="576201"/>
                    </a:lnTo>
                    <a:cubicBezTo>
                      <a:pt x="823144" y="630678"/>
                      <a:pt x="778844" y="674978"/>
                      <a:pt x="724366" y="674978"/>
                    </a:cubicBezTo>
                    <a:close/>
                    <a:moveTo>
                      <a:pt x="593371" y="589801"/>
                    </a:moveTo>
                    <a:cubicBezTo>
                      <a:pt x="585502" y="587134"/>
                      <a:pt x="578258" y="582736"/>
                      <a:pt x="572575" y="576499"/>
                    </a:cubicBezTo>
                    <a:cubicBezTo>
                      <a:pt x="563115" y="566072"/>
                      <a:pt x="558620" y="552543"/>
                      <a:pt x="559970" y="538387"/>
                    </a:cubicBezTo>
                    <a:cubicBezTo>
                      <a:pt x="561748" y="519745"/>
                      <a:pt x="574947" y="504159"/>
                      <a:pt x="592663" y="497440"/>
                    </a:cubicBezTo>
                    <a:lnTo>
                      <a:pt x="592663" y="576201"/>
                    </a:lnTo>
                    <a:cubicBezTo>
                      <a:pt x="592663" y="580790"/>
                      <a:pt x="592912" y="585325"/>
                      <a:pt x="593371" y="589801"/>
                    </a:cubicBezTo>
                    <a:close/>
                    <a:moveTo>
                      <a:pt x="876175" y="576499"/>
                    </a:moveTo>
                    <a:cubicBezTo>
                      <a:pt x="870491" y="582753"/>
                      <a:pt x="863231" y="587134"/>
                      <a:pt x="855378" y="589801"/>
                    </a:cubicBezTo>
                    <a:cubicBezTo>
                      <a:pt x="855820" y="585325"/>
                      <a:pt x="856069" y="580790"/>
                      <a:pt x="856069" y="576201"/>
                    </a:cubicBezTo>
                    <a:lnTo>
                      <a:pt x="856069" y="497424"/>
                    </a:lnTo>
                    <a:cubicBezTo>
                      <a:pt x="873785" y="504142"/>
                      <a:pt x="886985" y="519731"/>
                      <a:pt x="888763" y="538371"/>
                    </a:cubicBezTo>
                    <a:cubicBezTo>
                      <a:pt x="890112" y="552527"/>
                      <a:pt x="885635" y="566072"/>
                      <a:pt x="876175" y="576499"/>
                    </a:cubicBezTo>
                    <a:close/>
                    <a:moveTo>
                      <a:pt x="847179" y="360109"/>
                    </a:moveTo>
                    <a:lnTo>
                      <a:pt x="850869" y="361331"/>
                    </a:lnTo>
                    <a:cubicBezTo>
                      <a:pt x="873666" y="368951"/>
                      <a:pt x="888995" y="390205"/>
                      <a:pt x="888995" y="414241"/>
                    </a:cubicBezTo>
                    <a:lnTo>
                      <a:pt x="888995" y="478823"/>
                    </a:lnTo>
                    <a:cubicBezTo>
                      <a:pt x="874430" y="467793"/>
                      <a:pt x="856351" y="460960"/>
                      <a:pt x="836777" y="460960"/>
                    </a:cubicBezTo>
                    <a:lnTo>
                      <a:pt x="816857" y="460960"/>
                    </a:lnTo>
                    <a:lnTo>
                      <a:pt x="796608" y="420462"/>
                    </a:lnTo>
                    <a:lnTo>
                      <a:pt x="781093" y="430800"/>
                    </a:lnTo>
                    <a:cubicBezTo>
                      <a:pt x="751481" y="450527"/>
                      <a:pt x="717042" y="460960"/>
                      <a:pt x="681481" y="460960"/>
                    </a:cubicBezTo>
                    <a:lnTo>
                      <a:pt x="611956" y="460960"/>
                    </a:lnTo>
                    <a:cubicBezTo>
                      <a:pt x="592381" y="460960"/>
                      <a:pt x="574303" y="467793"/>
                      <a:pt x="559738" y="478823"/>
                    </a:cubicBezTo>
                    <a:lnTo>
                      <a:pt x="559738" y="454474"/>
                    </a:lnTo>
                    <a:cubicBezTo>
                      <a:pt x="559738" y="367287"/>
                      <a:pt x="630693" y="296332"/>
                      <a:pt x="717880" y="296332"/>
                    </a:cubicBezTo>
                    <a:cubicBezTo>
                      <a:pt x="760122" y="296332"/>
                      <a:pt x="799849" y="312778"/>
                      <a:pt x="829710" y="342642"/>
                    </a:cubicBezTo>
                    <a:close/>
                    <a:moveTo>
                      <a:pt x="32926" y="32926"/>
                    </a:moveTo>
                    <a:lnTo>
                      <a:pt x="790218" y="32926"/>
                    </a:lnTo>
                    <a:lnTo>
                      <a:pt x="790218" y="277546"/>
                    </a:lnTo>
                    <a:cubicBezTo>
                      <a:pt x="767565" y="268293"/>
                      <a:pt x="743103" y="263406"/>
                      <a:pt x="717880" y="263406"/>
                    </a:cubicBezTo>
                    <a:cubicBezTo>
                      <a:pt x="612534" y="263406"/>
                      <a:pt x="526812" y="349128"/>
                      <a:pt x="526812" y="454474"/>
                    </a:cubicBezTo>
                    <a:lnTo>
                      <a:pt x="526812" y="543275"/>
                    </a:lnTo>
                    <a:lnTo>
                      <a:pt x="527271" y="543275"/>
                    </a:lnTo>
                    <a:cubicBezTo>
                      <a:pt x="527318" y="563668"/>
                      <a:pt x="534449" y="583508"/>
                      <a:pt x="548195" y="598621"/>
                    </a:cubicBezTo>
                    <a:cubicBezTo>
                      <a:pt x="562174" y="613997"/>
                      <a:pt x="581555" y="623058"/>
                      <a:pt x="602101" y="624850"/>
                    </a:cubicBezTo>
                    <a:cubicBezTo>
                      <a:pt x="606988" y="637084"/>
                      <a:pt x="613604" y="648411"/>
                      <a:pt x="621722" y="658515"/>
                    </a:cubicBezTo>
                    <a:lnTo>
                      <a:pt x="32926" y="658515"/>
                    </a:lnTo>
                    <a:close/>
                    <a:moveTo>
                      <a:pt x="460960" y="852332"/>
                    </a:moveTo>
                    <a:cubicBezTo>
                      <a:pt x="460960" y="813762"/>
                      <a:pt x="487206" y="780780"/>
                      <a:pt x="524754" y="772123"/>
                    </a:cubicBezTo>
                    <a:lnTo>
                      <a:pt x="611087" y="752203"/>
                    </a:lnTo>
                    <a:lnTo>
                      <a:pt x="630493" y="849268"/>
                    </a:lnTo>
                    <a:lnTo>
                      <a:pt x="664937" y="828593"/>
                    </a:lnTo>
                    <a:lnTo>
                      <a:pt x="674665" y="857814"/>
                    </a:lnTo>
                    <a:lnTo>
                      <a:pt x="660243" y="987772"/>
                    </a:lnTo>
                    <a:lnTo>
                      <a:pt x="576201" y="987772"/>
                    </a:lnTo>
                    <a:lnTo>
                      <a:pt x="576201" y="856069"/>
                    </a:lnTo>
                    <a:lnTo>
                      <a:pt x="543275" y="856069"/>
                    </a:lnTo>
                    <a:lnTo>
                      <a:pt x="543275" y="987772"/>
                    </a:lnTo>
                    <a:lnTo>
                      <a:pt x="460960" y="987772"/>
                    </a:lnTo>
                    <a:close/>
                    <a:moveTo>
                      <a:pt x="987772" y="987772"/>
                    </a:moveTo>
                    <a:lnTo>
                      <a:pt x="905458" y="987772"/>
                    </a:lnTo>
                    <a:lnTo>
                      <a:pt x="905458" y="856069"/>
                    </a:lnTo>
                    <a:lnTo>
                      <a:pt x="872532" y="856069"/>
                    </a:lnTo>
                    <a:lnTo>
                      <a:pt x="872532" y="987772"/>
                    </a:lnTo>
                    <a:lnTo>
                      <a:pt x="788489" y="987772"/>
                    </a:lnTo>
                    <a:lnTo>
                      <a:pt x="774053" y="857829"/>
                    </a:lnTo>
                    <a:lnTo>
                      <a:pt x="783779" y="828609"/>
                    </a:lnTo>
                    <a:lnTo>
                      <a:pt x="818223" y="849285"/>
                    </a:lnTo>
                    <a:lnTo>
                      <a:pt x="837629" y="752219"/>
                    </a:lnTo>
                    <a:lnTo>
                      <a:pt x="923962" y="772140"/>
                    </a:lnTo>
                    <a:cubicBezTo>
                      <a:pt x="961526" y="780805"/>
                      <a:pt x="987772" y="813778"/>
                      <a:pt x="987772" y="852332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28" name="任意多边形: 形状 127"/>
              <p:cNvSpPr/>
              <p:nvPr/>
            </p:nvSpPr>
            <p:spPr>
              <a:xfrm>
                <a:off x="863843" y="1114479"/>
                <a:ext cx="329257" cy="329257"/>
              </a:xfrm>
              <a:custGeom>
                <a:avLst/>
                <a:gdLst>
                  <a:gd name="connsiteX0" fmla="*/ 164629 w 329257"/>
                  <a:gd name="connsiteY0" fmla="*/ 0 h 329257"/>
                  <a:gd name="connsiteX1" fmla="*/ 0 w 329257"/>
                  <a:gd name="connsiteY1" fmla="*/ 164629 h 329257"/>
                  <a:gd name="connsiteX2" fmla="*/ 164629 w 329257"/>
                  <a:gd name="connsiteY2" fmla="*/ 329257 h 329257"/>
                  <a:gd name="connsiteX3" fmla="*/ 329257 w 329257"/>
                  <a:gd name="connsiteY3" fmla="*/ 164629 h 329257"/>
                  <a:gd name="connsiteX4" fmla="*/ 164629 w 329257"/>
                  <a:gd name="connsiteY4" fmla="*/ 0 h 329257"/>
                  <a:gd name="connsiteX5" fmla="*/ 269378 w 329257"/>
                  <a:gd name="connsiteY5" fmla="*/ 85127 h 329257"/>
                  <a:gd name="connsiteX6" fmla="*/ 240706 w 329257"/>
                  <a:gd name="connsiteY6" fmla="*/ 101687 h 329257"/>
                  <a:gd name="connsiteX7" fmla="*/ 227570 w 329257"/>
                  <a:gd name="connsiteY7" fmla="*/ 88552 h 329257"/>
                  <a:gd name="connsiteX8" fmla="*/ 244130 w 329257"/>
                  <a:gd name="connsiteY8" fmla="*/ 59880 h 329257"/>
                  <a:gd name="connsiteX9" fmla="*/ 269378 w 329257"/>
                  <a:gd name="connsiteY9" fmla="*/ 85127 h 329257"/>
                  <a:gd name="connsiteX10" fmla="*/ 261926 w 329257"/>
                  <a:gd name="connsiteY10" fmla="*/ 148166 h 329257"/>
                  <a:gd name="connsiteX11" fmla="*/ 257119 w 329257"/>
                  <a:gd name="connsiteY11" fmla="*/ 130256 h 329257"/>
                  <a:gd name="connsiteX12" fmla="*/ 286026 w 329257"/>
                  <a:gd name="connsiteY12" fmla="*/ 113561 h 329257"/>
                  <a:gd name="connsiteX13" fmla="*/ 295198 w 329257"/>
                  <a:gd name="connsiteY13" fmla="*/ 148166 h 329257"/>
                  <a:gd name="connsiteX14" fmla="*/ 164629 w 329257"/>
                  <a:gd name="connsiteY14" fmla="*/ 230480 h 329257"/>
                  <a:gd name="connsiteX15" fmla="*/ 98777 w 329257"/>
                  <a:gd name="connsiteY15" fmla="*/ 164629 h 329257"/>
                  <a:gd name="connsiteX16" fmla="*/ 164629 w 329257"/>
                  <a:gd name="connsiteY16" fmla="*/ 98777 h 329257"/>
                  <a:gd name="connsiteX17" fmla="*/ 230480 w 329257"/>
                  <a:gd name="connsiteY17" fmla="*/ 164629 h 329257"/>
                  <a:gd name="connsiteX18" fmla="*/ 164629 w 329257"/>
                  <a:gd name="connsiteY18" fmla="*/ 230480 h 329257"/>
                  <a:gd name="connsiteX19" fmla="*/ 181092 w 329257"/>
                  <a:gd name="connsiteY19" fmla="*/ 67331 h 329257"/>
                  <a:gd name="connsiteX20" fmla="*/ 181092 w 329257"/>
                  <a:gd name="connsiteY20" fmla="*/ 34060 h 329257"/>
                  <a:gd name="connsiteX21" fmla="*/ 215697 w 329257"/>
                  <a:gd name="connsiteY21" fmla="*/ 43231 h 329257"/>
                  <a:gd name="connsiteX22" fmla="*/ 199001 w 329257"/>
                  <a:gd name="connsiteY22" fmla="*/ 72138 h 329257"/>
                  <a:gd name="connsiteX23" fmla="*/ 181092 w 329257"/>
                  <a:gd name="connsiteY23" fmla="*/ 67331 h 329257"/>
                  <a:gd name="connsiteX24" fmla="*/ 148166 w 329257"/>
                  <a:gd name="connsiteY24" fmla="*/ 34060 h 329257"/>
                  <a:gd name="connsiteX25" fmla="*/ 148166 w 329257"/>
                  <a:gd name="connsiteY25" fmla="*/ 67331 h 329257"/>
                  <a:gd name="connsiteX26" fmla="*/ 67331 w 329257"/>
                  <a:gd name="connsiteY26" fmla="*/ 148166 h 329257"/>
                  <a:gd name="connsiteX27" fmla="*/ 34059 w 329257"/>
                  <a:gd name="connsiteY27" fmla="*/ 148166 h 329257"/>
                  <a:gd name="connsiteX28" fmla="*/ 148166 w 329257"/>
                  <a:gd name="connsiteY28" fmla="*/ 34060 h 329257"/>
                  <a:gd name="connsiteX29" fmla="*/ 34059 w 329257"/>
                  <a:gd name="connsiteY29" fmla="*/ 181092 h 329257"/>
                  <a:gd name="connsiteX30" fmla="*/ 67331 w 329257"/>
                  <a:gd name="connsiteY30" fmla="*/ 181092 h 329257"/>
                  <a:gd name="connsiteX31" fmla="*/ 148166 w 329257"/>
                  <a:gd name="connsiteY31" fmla="*/ 261926 h 329257"/>
                  <a:gd name="connsiteX32" fmla="*/ 148166 w 329257"/>
                  <a:gd name="connsiteY32" fmla="*/ 295198 h 329257"/>
                  <a:gd name="connsiteX33" fmla="*/ 34059 w 329257"/>
                  <a:gd name="connsiteY33" fmla="*/ 181092 h 329257"/>
                  <a:gd name="connsiteX34" fmla="*/ 181092 w 329257"/>
                  <a:gd name="connsiteY34" fmla="*/ 295198 h 329257"/>
                  <a:gd name="connsiteX35" fmla="*/ 181092 w 329257"/>
                  <a:gd name="connsiteY35" fmla="*/ 261926 h 329257"/>
                  <a:gd name="connsiteX36" fmla="*/ 261926 w 329257"/>
                  <a:gd name="connsiteY36" fmla="*/ 181092 h 329257"/>
                  <a:gd name="connsiteX37" fmla="*/ 295198 w 329257"/>
                  <a:gd name="connsiteY37" fmla="*/ 181092 h 329257"/>
                  <a:gd name="connsiteX38" fmla="*/ 181092 w 329257"/>
                  <a:gd name="connsiteY38" fmla="*/ 295198 h 3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29257" h="329257">
                    <a:moveTo>
                      <a:pt x="164629" y="0"/>
                    </a:moveTo>
                    <a:cubicBezTo>
                      <a:pt x="73850" y="0"/>
                      <a:pt x="0" y="73850"/>
                      <a:pt x="0" y="164629"/>
                    </a:cubicBezTo>
                    <a:cubicBezTo>
                      <a:pt x="0" y="255407"/>
                      <a:pt x="73850" y="329257"/>
                      <a:pt x="164629" y="329257"/>
                    </a:cubicBezTo>
                    <a:cubicBezTo>
                      <a:pt x="255407" y="329257"/>
                      <a:pt x="329257" y="255407"/>
                      <a:pt x="329257" y="164629"/>
                    </a:cubicBezTo>
                    <a:cubicBezTo>
                      <a:pt x="329257" y="73850"/>
                      <a:pt x="255407" y="0"/>
                      <a:pt x="164629" y="0"/>
                    </a:cubicBezTo>
                    <a:close/>
                    <a:moveTo>
                      <a:pt x="269378" y="85127"/>
                    </a:moveTo>
                    <a:lnTo>
                      <a:pt x="240706" y="101687"/>
                    </a:lnTo>
                    <a:cubicBezTo>
                      <a:pt x="236750" y="96921"/>
                      <a:pt x="232336" y="92507"/>
                      <a:pt x="227570" y="88552"/>
                    </a:cubicBezTo>
                    <a:lnTo>
                      <a:pt x="244130" y="59880"/>
                    </a:lnTo>
                    <a:cubicBezTo>
                      <a:pt x="253648" y="67121"/>
                      <a:pt x="262136" y="75610"/>
                      <a:pt x="269378" y="85127"/>
                    </a:cubicBezTo>
                    <a:close/>
                    <a:moveTo>
                      <a:pt x="261926" y="148166"/>
                    </a:moveTo>
                    <a:cubicBezTo>
                      <a:pt x="260889" y="141976"/>
                      <a:pt x="259257" y="136004"/>
                      <a:pt x="257119" y="130256"/>
                    </a:cubicBezTo>
                    <a:lnTo>
                      <a:pt x="286026" y="113561"/>
                    </a:lnTo>
                    <a:cubicBezTo>
                      <a:pt x="290617" y="124428"/>
                      <a:pt x="293679" y="136068"/>
                      <a:pt x="295198" y="148166"/>
                    </a:cubicBezTo>
                    <a:close/>
                    <a:moveTo>
                      <a:pt x="164629" y="230480"/>
                    </a:moveTo>
                    <a:cubicBezTo>
                      <a:pt x="128312" y="230480"/>
                      <a:pt x="98777" y="200946"/>
                      <a:pt x="98777" y="164629"/>
                    </a:cubicBezTo>
                    <a:cubicBezTo>
                      <a:pt x="98777" y="128312"/>
                      <a:pt x="128312" y="98777"/>
                      <a:pt x="164629" y="98777"/>
                    </a:cubicBezTo>
                    <a:cubicBezTo>
                      <a:pt x="200946" y="98777"/>
                      <a:pt x="230480" y="128312"/>
                      <a:pt x="230480" y="164629"/>
                    </a:cubicBezTo>
                    <a:cubicBezTo>
                      <a:pt x="230480" y="200946"/>
                      <a:pt x="200946" y="230480"/>
                      <a:pt x="164629" y="230480"/>
                    </a:cubicBezTo>
                    <a:close/>
                    <a:moveTo>
                      <a:pt x="181092" y="67331"/>
                    </a:moveTo>
                    <a:lnTo>
                      <a:pt x="181092" y="34060"/>
                    </a:lnTo>
                    <a:cubicBezTo>
                      <a:pt x="193206" y="35578"/>
                      <a:pt x="204829" y="38640"/>
                      <a:pt x="215697" y="43231"/>
                    </a:cubicBezTo>
                    <a:lnTo>
                      <a:pt x="199001" y="72138"/>
                    </a:lnTo>
                    <a:cubicBezTo>
                      <a:pt x="193254" y="70000"/>
                      <a:pt x="187282" y="68383"/>
                      <a:pt x="181092" y="67331"/>
                    </a:cubicBezTo>
                    <a:close/>
                    <a:moveTo>
                      <a:pt x="148166" y="34060"/>
                    </a:moveTo>
                    <a:lnTo>
                      <a:pt x="148166" y="67331"/>
                    </a:lnTo>
                    <a:cubicBezTo>
                      <a:pt x="106896" y="74299"/>
                      <a:pt x="74316" y="106895"/>
                      <a:pt x="67331" y="148166"/>
                    </a:cubicBezTo>
                    <a:lnTo>
                      <a:pt x="34059" y="148166"/>
                    </a:lnTo>
                    <a:cubicBezTo>
                      <a:pt x="41535" y="88704"/>
                      <a:pt x="88705" y="41536"/>
                      <a:pt x="148166" y="34060"/>
                    </a:cubicBezTo>
                    <a:close/>
                    <a:moveTo>
                      <a:pt x="34059" y="181092"/>
                    </a:moveTo>
                    <a:lnTo>
                      <a:pt x="67331" y="181092"/>
                    </a:lnTo>
                    <a:cubicBezTo>
                      <a:pt x="74300" y="222362"/>
                      <a:pt x="106896" y="254942"/>
                      <a:pt x="148166" y="261926"/>
                    </a:cubicBezTo>
                    <a:lnTo>
                      <a:pt x="148166" y="295198"/>
                    </a:lnTo>
                    <a:cubicBezTo>
                      <a:pt x="88705" y="287722"/>
                      <a:pt x="41535" y="240553"/>
                      <a:pt x="34059" y="181092"/>
                    </a:cubicBezTo>
                    <a:close/>
                    <a:moveTo>
                      <a:pt x="181092" y="295198"/>
                    </a:moveTo>
                    <a:lnTo>
                      <a:pt x="181092" y="261926"/>
                    </a:lnTo>
                    <a:cubicBezTo>
                      <a:pt x="222362" y="254958"/>
                      <a:pt x="254942" y="222362"/>
                      <a:pt x="261926" y="181092"/>
                    </a:cubicBezTo>
                    <a:lnTo>
                      <a:pt x="295198" y="181092"/>
                    </a:lnTo>
                    <a:cubicBezTo>
                      <a:pt x="287722" y="240553"/>
                      <a:pt x="240553" y="287722"/>
                      <a:pt x="181092" y="295198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29" name="任意多边形: 形状 128"/>
              <p:cNvSpPr/>
              <p:nvPr/>
            </p:nvSpPr>
            <p:spPr>
              <a:xfrm>
                <a:off x="847380" y="883999"/>
                <a:ext cx="559737" cy="197554"/>
              </a:xfrm>
              <a:custGeom>
                <a:avLst/>
                <a:gdLst>
                  <a:gd name="connsiteX0" fmla="*/ 559738 w 559737"/>
                  <a:gd name="connsiteY0" fmla="*/ 0 h 197554"/>
                  <a:gd name="connsiteX1" fmla="*/ 368470 w 559737"/>
                  <a:gd name="connsiteY1" fmla="*/ 0 h 197554"/>
                  <a:gd name="connsiteX2" fmla="*/ 286156 w 559737"/>
                  <a:gd name="connsiteY2" fmla="*/ 164629 h 197554"/>
                  <a:gd name="connsiteX3" fmla="*/ 263406 w 559737"/>
                  <a:gd name="connsiteY3" fmla="*/ 164629 h 197554"/>
                  <a:gd name="connsiteX4" fmla="*/ 263406 w 559737"/>
                  <a:gd name="connsiteY4" fmla="*/ 0 h 197554"/>
                  <a:gd name="connsiteX5" fmla="*/ 230480 w 559737"/>
                  <a:gd name="connsiteY5" fmla="*/ 0 h 197554"/>
                  <a:gd name="connsiteX6" fmla="*/ 230480 w 559737"/>
                  <a:gd name="connsiteY6" fmla="*/ 164629 h 197554"/>
                  <a:gd name="connsiteX7" fmla="*/ 197554 w 559737"/>
                  <a:gd name="connsiteY7" fmla="*/ 164629 h 197554"/>
                  <a:gd name="connsiteX8" fmla="*/ 197554 w 559737"/>
                  <a:gd name="connsiteY8" fmla="*/ 32926 h 197554"/>
                  <a:gd name="connsiteX9" fmla="*/ 164629 w 559737"/>
                  <a:gd name="connsiteY9" fmla="*/ 32926 h 197554"/>
                  <a:gd name="connsiteX10" fmla="*/ 164629 w 559737"/>
                  <a:gd name="connsiteY10" fmla="*/ 164629 h 197554"/>
                  <a:gd name="connsiteX11" fmla="*/ 131703 w 559737"/>
                  <a:gd name="connsiteY11" fmla="*/ 164629 h 197554"/>
                  <a:gd name="connsiteX12" fmla="*/ 131703 w 559737"/>
                  <a:gd name="connsiteY12" fmla="*/ 82314 h 197554"/>
                  <a:gd name="connsiteX13" fmla="*/ 98777 w 559737"/>
                  <a:gd name="connsiteY13" fmla="*/ 82314 h 197554"/>
                  <a:gd name="connsiteX14" fmla="*/ 98777 w 559737"/>
                  <a:gd name="connsiteY14" fmla="*/ 164629 h 197554"/>
                  <a:gd name="connsiteX15" fmla="*/ 65851 w 559737"/>
                  <a:gd name="connsiteY15" fmla="*/ 164629 h 197554"/>
                  <a:gd name="connsiteX16" fmla="*/ 65851 w 559737"/>
                  <a:gd name="connsiteY16" fmla="*/ 115240 h 197554"/>
                  <a:gd name="connsiteX17" fmla="*/ 32926 w 559737"/>
                  <a:gd name="connsiteY17" fmla="*/ 115240 h 197554"/>
                  <a:gd name="connsiteX18" fmla="*/ 32926 w 559737"/>
                  <a:gd name="connsiteY18" fmla="*/ 164629 h 197554"/>
                  <a:gd name="connsiteX19" fmla="*/ 0 w 559737"/>
                  <a:gd name="connsiteY19" fmla="*/ 164629 h 197554"/>
                  <a:gd name="connsiteX20" fmla="*/ 0 w 559737"/>
                  <a:gd name="connsiteY20" fmla="*/ 197554 h 197554"/>
                  <a:gd name="connsiteX21" fmla="*/ 306508 w 559737"/>
                  <a:gd name="connsiteY21" fmla="*/ 197554 h 197554"/>
                  <a:gd name="connsiteX22" fmla="*/ 388822 w 559737"/>
                  <a:gd name="connsiteY22" fmla="*/ 32926 h 197554"/>
                  <a:gd name="connsiteX23" fmla="*/ 559738 w 559737"/>
                  <a:gd name="connsiteY23" fmla="*/ 32926 h 197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9737" h="197554">
                    <a:moveTo>
                      <a:pt x="559738" y="0"/>
                    </a:moveTo>
                    <a:lnTo>
                      <a:pt x="368470" y="0"/>
                    </a:lnTo>
                    <a:lnTo>
                      <a:pt x="286156" y="164629"/>
                    </a:lnTo>
                    <a:lnTo>
                      <a:pt x="263406" y="164629"/>
                    </a:lnTo>
                    <a:lnTo>
                      <a:pt x="263406" y="0"/>
                    </a:lnTo>
                    <a:lnTo>
                      <a:pt x="230480" y="0"/>
                    </a:lnTo>
                    <a:lnTo>
                      <a:pt x="230480" y="164629"/>
                    </a:lnTo>
                    <a:lnTo>
                      <a:pt x="197554" y="164629"/>
                    </a:lnTo>
                    <a:lnTo>
                      <a:pt x="197554" y="32926"/>
                    </a:lnTo>
                    <a:lnTo>
                      <a:pt x="164629" y="32926"/>
                    </a:lnTo>
                    <a:lnTo>
                      <a:pt x="164629" y="164629"/>
                    </a:lnTo>
                    <a:lnTo>
                      <a:pt x="131703" y="164629"/>
                    </a:lnTo>
                    <a:lnTo>
                      <a:pt x="131703" y="82314"/>
                    </a:lnTo>
                    <a:lnTo>
                      <a:pt x="98777" y="82314"/>
                    </a:lnTo>
                    <a:lnTo>
                      <a:pt x="98777" y="164629"/>
                    </a:lnTo>
                    <a:lnTo>
                      <a:pt x="65851" y="164629"/>
                    </a:lnTo>
                    <a:lnTo>
                      <a:pt x="65851" y="115240"/>
                    </a:lnTo>
                    <a:lnTo>
                      <a:pt x="32926" y="115240"/>
                    </a:lnTo>
                    <a:lnTo>
                      <a:pt x="32926" y="164629"/>
                    </a:lnTo>
                    <a:lnTo>
                      <a:pt x="0" y="164629"/>
                    </a:lnTo>
                    <a:lnTo>
                      <a:pt x="0" y="197554"/>
                    </a:lnTo>
                    <a:lnTo>
                      <a:pt x="306508" y="197554"/>
                    </a:lnTo>
                    <a:lnTo>
                      <a:pt x="388822" y="32926"/>
                    </a:lnTo>
                    <a:lnTo>
                      <a:pt x="559738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30" name="任意多边形: 形状 129"/>
              <p:cNvSpPr/>
              <p:nvPr/>
            </p:nvSpPr>
            <p:spPr>
              <a:xfrm>
                <a:off x="1440043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31" name="任意多边形: 形状 130"/>
              <p:cNvSpPr/>
              <p:nvPr/>
            </p:nvSpPr>
            <p:spPr>
              <a:xfrm>
                <a:off x="1505895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32" name="任意多边形: 形状 131"/>
              <p:cNvSpPr/>
              <p:nvPr/>
            </p:nvSpPr>
            <p:spPr>
              <a:xfrm>
                <a:off x="1242489" y="949850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133" name="任意多边形: 形状 132"/>
              <p:cNvSpPr/>
              <p:nvPr/>
            </p:nvSpPr>
            <p:spPr>
              <a:xfrm>
                <a:off x="1242489" y="1015702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  <p:sp>
          <p:nvSpPr>
            <p:cNvPr id="134" name="文本框 133"/>
            <p:cNvSpPr txBox="1"/>
            <p:nvPr/>
          </p:nvSpPr>
          <p:spPr>
            <a:xfrm>
              <a:off x="10588824" y="3283419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關鍵字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178" name="文本框 177"/>
          <p:cNvSpPr txBox="1"/>
          <p:nvPr/>
        </p:nvSpPr>
        <p:spPr>
          <a:xfrm>
            <a:off x="8822241" y="3522446"/>
            <a:ext cx="152400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>
              <a:defRPr/>
            </a:pPr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此處為小標題</a:t>
            </a:r>
            <a:endParaRPr lang="zh-CN" altLang="en-US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79" name="文本框 178"/>
          <p:cNvSpPr txBox="1"/>
          <p:nvPr/>
        </p:nvSpPr>
        <p:spPr>
          <a:xfrm>
            <a:off x="8822241" y="3947532"/>
            <a:ext cx="2701316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pic>
        <p:nvPicPr>
          <p:cNvPr id="180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t="34335" b="34335"/>
          <a:stretch>
            <a:fillRect/>
          </a:stretch>
        </p:blipFill>
        <p:spPr bwMode="auto">
          <a:xfrm>
            <a:off x="8473719" y="1409164"/>
            <a:ext cx="3696391" cy="1737097"/>
          </a:xfrm>
          <a:prstGeom prst="roundRect">
            <a:avLst>
              <a:gd name="adj" fmla="val 50000"/>
            </a:avLst>
          </a:prstGeom>
          <a:noFill/>
          <a:effectLst>
            <a:outerShdw blurRad="381000" dist="1016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5" name="任意多边形: 形状 134"/>
          <p:cNvSpPr/>
          <p:nvPr/>
        </p:nvSpPr>
        <p:spPr>
          <a:xfrm>
            <a:off x="8822241" y="4667548"/>
            <a:ext cx="2701316" cy="218445"/>
          </a:xfrm>
          <a:custGeom>
            <a:avLst/>
            <a:gdLst>
              <a:gd name="connsiteX0" fmla="*/ 558800 w 6792685"/>
              <a:gd name="connsiteY0" fmla="*/ 0 h 1357086"/>
              <a:gd name="connsiteX1" fmla="*/ 6233885 w 6792685"/>
              <a:gd name="connsiteY1" fmla="*/ 0 h 1357086"/>
              <a:gd name="connsiteX2" fmla="*/ 6792685 w 6792685"/>
              <a:gd name="connsiteY2" fmla="*/ 558800 h 1357086"/>
              <a:gd name="connsiteX3" fmla="*/ 6233885 w 6792685"/>
              <a:gd name="connsiteY3" fmla="*/ 1117600 h 1357086"/>
              <a:gd name="connsiteX4" fmla="*/ 1290848 w 6792685"/>
              <a:gd name="connsiteY4" fmla="*/ 1117600 h 1357086"/>
              <a:gd name="connsiteX5" fmla="*/ 975860 w 6792685"/>
              <a:gd name="connsiteY5" fmla="*/ 1357086 h 1357086"/>
              <a:gd name="connsiteX6" fmla="*/ 975860 w 6792685"/>
              <a:gd name="connsiteY6" fmla="*/ 1117600 h 1357086"/>
              <a:gd name="connsiteX7" fmla="*/ 558800 w 6792685"/>
              <a:gd name="connsiteY7" fmla="*/ 1117600 h 1357086"/>
              <a:gd name="connsiteX8" fmla="*/ 0 w 6792685"/>
              <a:gd name="connsiteY8" fmla="*/ 558800 h 1357086"/>
              <a:gd name="connsiteX9" fmla="*/ 558800 w 6792685"/>
              <a:gd name="connsiteY9" fmla="*/ 0 h 1357086"/>
              <a:gd name="connsiteX0-1" fmla="*/ 558800 w 6792685"/>
              <a:gd name="connsiteY0-2" fmla="*/ 0 h 1357086"/>
              <a:gd name="connsiteX1-3" fmla="*/ 6233885 w 6792685"/>
              <a:gd name="connsiteY1-4" fmla="*/ 0 h 1357086"/>
              <a:gd name="connsiteX2-5" fmla="*/ 6792685 w 6792685"/>
              <a:gd name="connsiteY2-6" fmla="*/ 558800 h 1357086"/>
              <a:gd name="connsiteX3-7" fmla="*/ 6233885 w 6792685"/>
              <a:gd name="connsiteY3-8" fmla="*/ 1117600 h 1357086"/>
              <a:gd name="connsiteX4-9" fmla="*/ 1290848 w 6792685"/>
              <a:gd name="connsiteY4-10" fmla="*/ 1117600 h 1357086"/>
              <a:gd name="connsiteX5-11" fmla="*/ 975860 w 6792685"/>
              <a:gd name="connsiteY5-12" fmla="*/ 1357086 h 1357086"/>
              <a:gd name="connsiteX6-13" fmla="*/ 975860 w 6792685"/>
              <a:gd name="connsiteY6-14" fmla="*/ 1117600 h 1357086"/>
              <a:gd name="connsiteX7-15" fmla="*/ 558800 w 6792685"/>
              <a:gd name="connsiteY7-16" fmla="*/ 1117600 h 1357086"/>
              <a:gd name="connsiteX8-17" fmla="*/ 0 w 6792685"/>
              <a:gd name="connsiteY8-18" fmla="*/ 558800 h 1357086"/>
              <a:gd name="connsiteX9-19" fmla="*/ 650240 w 6792685"/>
              <a:gd name="connsiteY9-20" fmla="*/ 91440 h 1357086"/>
              <a:gd name="connsiteX0-21" fmla="*/ 558800 w 6792685"/>
              <a:gd name="connsiteY0-22" fmla="*/ 0 h 1357086"/>
              <a:gd name="connsiteX1-23" fmla="*/ 6233885 w 6792685"/>
              <a:gd name="connsiteY1-24" fmla="*/ 0 h 1357086"/>
              <a:gd name="connsiteX2-25" fmla="*/ 6792685 w 6792685"/>
              <a:gd name="connsiteY2-26" fmla="*/ 558800 h 1357086"/>
              <a:gd name="connsiteX3-27" fmla="*/ 6233885 w 6792685"/>
              <a:gd name="connsiteY3-28" fmla="*/ 1117600 h 1357086"/>
              <a:gd name="connsiteX4-29" fmla="*/ 1290848 w 6792685"/>
              <a:gd name="connsiteY4-30" fmla="*/ 1117600 h 1357086"/>
              <a:gd name="connsiteX5-31" fmla="*/ 975860 w 6792685"/>
              <a:gd name="connsiteY5-32" fmla="*/ 1357086 h 1357086"/>
              <a:gd name="connsiteX6-33" fmla="*/ 975860 w 6792685"/>
              <a:gd name="connsiteY6-34" fmla="*/ 1117600 h 1357086"/>
              <a:gd name="connsiteX7-35" fmla="*/ 558800 w 6792685"/>
              <a:gd name="connsiteY7-36" fmla="*/ 1117600 h 1357086"/>
              <a:gd name="connsiteX8-37" fmla="*/ 0 w 6792685"/>
              <a:gd name="connsiteY8-38" fmla="*/ 558800 h 1357086"/>
              <a:gd name="connsiteX0-39" fmla="*/ 6233885 w 6792685"/>
              <a:gd name="connsiteY0-40" fmla="*/ 0 h 1357086"/>
              <a:gd name="connsiteX1-41" fmla="*/ 6792685 w 6792685"/>
              <a:gd name="connsiteY1-42" fmla="*/ 558800 h 1357086"/>
              <a:gd name="connsiteX2-43" fmla="*/ 6233885 w 6792685"/>
              <a:gd name="connsiteY2-44" fmla="*/ 1117600 h 1357086"/>
              <a:gd name="connsiteX3-45" fmla="*/ 1290848 w 6792685"/>
              <a:gd name="connsiteY3-46" fmla="*/ 1117600 h 1357086"/>
              <a:gd name="connsiteX4-47" fmla="*/ 975860 w 6792685"/>
              <a:gd name="connsiteY4-48" fmla="*/ 1357086 h 1357086"/>
              <a:gd name="connsiteX5-49" fmla="*/ 975860 w 6792685"/>
              <a:gd name="connsiteY5-50" fmla="*/ 1117600 h 1357086"/>
              <a:gd name="connsiteX6-51" fmla="*/ 558800 w 6792685"/>
              <a:gd name="connsiteY6-52" fmla="*/ 1117600 h 1357086"/>
              <a:gd name="connsiteX7-53" fmla="*/ 0 w 6792685"/>
              <a:gd name="connsiteY7-54" fmla="*/ 558800 h 1357086"/>
              <a:gd name="connsiteX0-55" fmla="*/ 6792685 w 6792685"/>
              <a:gd name="connsiteY0-56" fmla="*/ 0 h 798286"/>
              <a:gd name="connsiteX1-57" fmla="*/ 6233885 w 6792685"/>
              <a:gd name="connsiteY1-58" fmla="*/ 558800 h 798286"/>
              <a:gd name="connsiteX2-59" fmla="*/ 1290848 w 6792685"/>
              <a:gd name="connsiteY2-60" fmla="*/ 558800 h 798286"/>
              <a:gd name="connsiteX3-61" fmla="*/ 975860 w 6792685"/>
              <a:gd name="connsiteY3-62" fmla="*/ 798286 h 798286"/>
              <a:gd name="connsiteX4-63" fmla="*/ 975860 w 6792685"/>
              <a:gd name="connsiteY4-64" fmla="*/ 558800 h 798286"/>
              <a:gd name="connsiteX5-65" fmla="*/ 558800 w 6792685"/>
              <a:gd name="connsiteY5-66" fmla="*/ 558800 h 798286"/>
              <a:gd name="connsiteX6-67" fmla="*/ 0 w 6792685"/>
              <a:gd name="connsiteY6-68" fmla="*/ 0 h 798286"/>
              <a:gd name="connsiteX0-69" fmla="*/ 6792685 w 6792685"/>
              <a:gd name="connsiteY0-70" fmla="*/ 0 h 798286"/>
              <a:gd name="connsiteX1-71" fmla="*/ 6473372 w 6792685"/>
              <a:gd name="connsiteY1-72" fmla="*/ 504371 h 798286"/>
              <a:gd name="connsiteX2-73" fmla="*/ 6233885 w 6792685"/>
              <a:gd name="connsiteY2-74" fmla="*/ 558800 h 798286"/>
              <a:gd name="connsiteX3-75" fmla="*/ 1290848 w 6792685"/>
              <a:gd name="connsiteY3-76" fmla="*/ 558800 h 798286"/>
              <a:gd name="connsiteX4-77" fmla="*/ 975860 w 6792685"/>
              <a:gd name="connsiteY4-78" fmla="*/ 798286 h 798286"/>
              <a:gd name="connsiteX5-79" fmla="*/ 975860 w 6792685"/>
              <a:gd name="connsiteY5-80" fmla="*/ 558800 h 798286"/>
              <a:gd name="connsiteX6-81" fmla="*/ 558800 w 6792685"/>
              <a:gd name="connsiteY6-82" fmla="*/ 558800 h 798286"/>
              <a:gd name="connsiteX7-83" fmla="*/ 0 w 6792685"/>
              <a:gd name="connsiteY7-84" fmla="*/ 0 h 798286"/>
              <a:gd name="connsiteX0-85" fmla="*/ 6473372 w 6664907"/>
              <a:gd name="connsiteY0-86" fmla="*/ 504371 h 798286"/>
              <a:gd name="connsiteX1-87" fmla="*/ 6233885 w 6664907"/>
              <a:gd name="connsiteY1-88" fmla="*/ 558800 h 798286"/>
              <a:gd name="connsiteX2-89" fmla="*/ 1290848 w 6664907"/>
              <a:gd name="connsiteY2-90" fmla="*/ 558800 h 798286"/>
              <a:gd name="connsiteX3-91" fmla="*/ 975860 w 6664907"/>
              <a:gd name="connsiteY3-92" fmla="*/ 798286 h 798286"/>
              <a:gd name="connsiteX4-93" fmla="*/ 975860 w 6664907"/>
              <a:gd name="connsiteY4-94" fmla="*/ 558800 h 798286"/>
              <a:gd name="connsiteX5-95" fmla="*/ 558800 w 6664907"/>
              <a:gd name="connsiteY5-96" fmla="*/ 558800 h 798286"/>
              <a:gd name="connsiteX6-97" fmla="*/ 0 w 6664907"/>
              <a:gd name="connsiteY6-98" fmla="*/ 0 h 798286"/>
              <a:gd name="connsiteX0-99" fmla="*/ 6656252 w 6735495"/>
              <a:gd name="connsiteY0-100" fmla="*/ 283391 h 798286"/>
              <a:gd name="connsiteX1-101" fmla="*/ 6233885 w 6735495"/>
              <a:gd name="connsiteY1-102" fmla="*/ 558800 h 798286"/>
              <a:gd name="connsiteX2-103" fmla="*/ 1290848 w 6735495"/>
              <a:gd name="connsiteY2-104" fmla="*/ 558800 h 798286"/>
              <a:gd name="connsiteX3-105" fmla="*/ 975860 w 6735495"/>
              <a:gd name="connsiteY3-106" fmla="*/ 798286 h 798286"/>
              <a:gd name="connsiteX4-107" fmla="*/ 975860 w 6735495"/>
              <a:gd name="connsiteY4-108" fmla="*/ 558800 h 798286"/>
              <a:gd name="connsiteX5-109" fmla="*/ 558800 w 6735495"/>
              <a:gd name="connsiteY5-110" fmla="*/ 558800 h 798286"/>
              <a:gd name="connsiteX6-111" fmla="*/ 0 w 6735495"/>
              <a:gd name="connsiteY6-112" fmla="*/ 0 h 798286"/>
              <a:gd name="connsiteX0-113" fmla="*/ 6854372 w 6854372"/>
              <a:gd name="connsiteY0-114" fmla="*/ 344351 h 798286"/>
              <a:gd name="connsiteX1-115" fmla="*/ 6233885 w 6854372"/>
              <a:gd name="connsiteY1-116" fmla="*/ 558800 h 798286"/>
              <a:gd name="connsiteX2-117" fmla="*/ 1290848 w 6854372"/>
              <a:gd name="connsiteY2-118" fmla="*/ 558800 h 798286"/>
              <a:gd name="connsiteX3-119" fmla="*/ 975860 w 6854372"/>
              <a:gd name="connsiteY3-120" fmla="*/ 798286 h 798286"/>
              <a:gd name="connsiteX4-121" fmla="*/ 975860 w 6854372"/>
              <a:gd name="connsiteY4-122" fmla="*/ 558800 h 798286"/>
              <a:gd name="connsiteX5-123" fmla="*/ 558800 w 6854372"/>
              <a:gd name="connsiteY5-124" fmla="*/ 558800 h 798286"/>
              <a:gd name="connsiteX6-125" fmla="*/ 0 w 6854372"/>
              <a:gd name="connsiteY6-126" fmla="*/ 0 h 798286"/>
              <a:gd name="connsiteX0-127" fmla="*/ 6854372 w 6854926"/>
              <a:gd name="connsiteY0-128" fmla="*/ 344351 h 798286"/>
              <a:gd name="connsiteX1-129" fmla="*/ 6233885 w 6854926"/>
              <a:gd name="connsiteY1-130" fmla="*/ 558800 h 798286"/>
              <a:gd name="connsiteX2-131" fmla="*/ 1290848 w 6854926"/>
              <a:gd name="connsiteY2-132" fmla="*/ 558800 h 798286"/>
              <a:gd name="connsiteX3-133" fmla="*/ 975860 w 6854926"/>
              <a:gd name="connsiteY3-134" fmla="*/ 798286 h 798286"/>
              <a:gd name="connsiteX4-135" fmla="*/ 975860 w 6854926"/>
              <a:gd name="connsiteY4-136" fmla="*/ 558800 h 798286"/>
              <a:gd name="connsiteX5-137" fmla="*/ 558800 w 6854926"/>
              <a:gd name="connsiteY5-138" fmla="*/ 558800 h 798286"/>
              <a:gd name="connsiteX6-139" fmla="*/ 0 w 6854926"/>
              <a:gd name="connsiteY6-140" fmla="*/ 0 h 798286"/>
              <a:gd name="connsiteX0-141" fmla="*/ 6854372 w 6854372"/>
              <a:gd name="connsiteY0-142" fmla="*/ 344351 h 798286"/>
              <a:gd name="connsiteX1-143" fmla="*/ 6233885 w 6854372"/>
              <a:gd name="connsiteY1-144" fmla="*/ 558800 h 798286"/>
              <a:gd name="connsiteX2-145" fmla="*/ 1290848 w 6854372"/>
              <a:gd name="connsiteY2-146" fmla="*/ 558800 h 798286"/>
              <a:gd name="connsiteX3-147" fmla="*/ 975860 w 6854372"/>
              <a:gd name="connsiteY3-148" fmla="*/ 798286 h 798286"/>
              <a:gd name="connsiteX4-149" fmla="*/ 975860 w 6854372"/>
              <a:gd name="connsiteY4-150" fmla="*/ 558800 h 798286"/>
              <a:gd name="connsiteX5-151" fmla="*/ 558800 w 6854372"/>
              <a:gd name="connsiteY5-152" fmla="*/ 558800 h 798286"/>
              <a:gd name="connsiteX6-153" fmla="*/ 0 w 6854372"/>
              <a:gd name="connsiteY6-154" fmla="*/ 0 h 798286"/>
              <a:gd name="connsiteX0-155" fmla="*/ 6773092 w 6773092"/>
              <a:gd name="connsiteY0-156" fmla="*/ 171631 h 625566"/>
              <a:gd name="connsiteX1-157" fmla="*/ 6152605 w 6773092"/>
              <a:gd name="connsiteY1-158" fmla="*/ 386080 h 625566"/>
              <a:gd name="connsiteX2-159" fmla="*/ 1209568 w 6773092"/>
              <a:gd name="connsiteY2-160" fmla="*/ 386080 h 625566"/>
              <a:gd name="connsiteX3-161" fmla="*/ 894580 w 6773092"/>
              <a:gd name="connsiteY3-162" fmla="*/ 625566 h 625566"/>
              <a:gd name="connsiteX4-163" fmla="*/ 894580 w 6773092"/>
              <a:gd name="connsiteY4-164" fmla="*/ 386080 h 625566"/>
              <a:gd name="connsiteX5-165" fmla="*/ 477520 w 6773092"/>
              <a:gd name="connsiteY5-166" fmla="*/ 386080 h 625566"/>
              <a:gd name="connsiteX6-167" fmla="*/ 0 w 6773092"/>
              <a:gd name="connsiteY6-168" fmla="*/ 0 h 625566"/>
              <a:gd name="connsiteX0-169" fmla="*/ 6773092 w 6773092"/>
              <a:gd name="connsiteY0-170" fmla="*/ 171631 h 625566"/>
              <a:gd name="connsiteX1-171" fmla="*/ 6152605 w 6773092"/>
              <a:gd name="connsiteY1-172" fmla="*/ 386080 h 625566"/>
              <a:gd name="connsiteX2-173" fmla="*/ 1209568 w 6773092"/>
              <a:gd name="connsiteY2-174" fmla="*/ 386080 h 625566"/>
              <a:gd name="connsiteX3-175" fmla="*/ 894580 w 6773092"/>
              <a:gd name="connsiteY3-176" fmla="*/ 625566 h 625566"/>
              <a:gd name="connsiteX4-177" fmla="*/ 894580 w 6773092"/>
              <a:gd name="connsiteY4-178" fmla="*/ 386080 h 625566"/>
              <a:gd name="connsiteX5-179" fmla="*/ 477520 w 6773092"/>
              <a:gd name="connsiteY5-180" fmla="*/ 386080 h 625566"/>
              <a:gd name="connsiteX6-181" fmla="*/ 0 w 6773092"/>
              <a:gd name="connsiteY6-182" fmla="*/ 0 h 625566"/>
              <a:gd name="connsiteX0-183" fmla="*/ 6773092 w 6773092"/>
              <a:gd name="connsiteY0-184" fmla="*/ 171631 h 625566"/>
              <a:gd name="connsiteX1-185" fmla="*/ 6152605 w 6773092"/>
              <a:gd name="connsiteY1-186" fmla="*/ 386080 h 625566"/>
              <a:gd name="connsiteX2-187" fmla="*/ 1209568 w 6773092"/>
              <a:gd name="connsiteY2-188" fmla="*/ 386080 h 625566"/>
              <a:gd name="connsiteX3-189" fmla="*/ 894580 w 6773092"/>
              <a:gd name="connsiteY3-190" fmla="*/ 625566 h 625566"/>
              <a:gd name="connsiteX4-191" fmla="*/ 894580 w 6773092"/>
              <a:gd name="connsiteY4-192" fmla="*/ 386080 h 625566"/>
              <a:gd name="connsiteX5-193" fmla="*/ 477520 w 6773092"/>
              <a:gd name="connsiteY5-194" fmla="*/ 386080 h 625566"/>
              <a:gd name="connsiteX6-195" fmla="*/ 0 w 6773092"/>
              <a:gd name="connsiteY6-196" fmla="*/ 0 h 62556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6773092" h="625566">
                <a:moveTo>
                  <a:pt x="6773092" y="171631"/>
                </a:moveTo>
                <a:cubicBezTo>
                  <a:pt x="6702819" y="333344"/>
                  <a:pt x="6489309" y="345258"/>
                  <a:pt x="6152605" y="386080"/>
                </a:cubicBezTo>
                <a:lnTo>
                  <a:pt x="1209568" y="386080"/>
                </a:lnTo>
                <a:lnTo>
                  <a:pt x="894580" y="625566"/>
                </a:lnTo>
                <a:lnTo>
                  <a:pt x="894580" y="386080"/>
                </a:lnTo>
                <a:lnTo>
                  <a:pt x="477520" y="386080"/>
                </a:lnTo>
                <a:cubicBezTo>
                  <a:pt x="168903" y="386080"/>
                  <a:pt x="69850" y="305617"/>
                  <a:pt x="0" y="0"/>
                </a:cubicBezTo>
              </a:path>
            </a:pathLst>
          </a:custGeom>
          <a:noFill/>
          <a:ln w="3175">
            <a:gradFill flip="none" rotWithShape="1">
              <a:gsLst>
                <a:gs pos="93000">
                  <a:schemeClr val="tx1"/>
                </a:gs>
                <a:gs pos="100000">
                  <a:schemeClr val="tx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7" name="矩形: 圆角 136"/>
          <p:cNvSpPr/>
          <p:nvPr/>
        </p:nvSpPr>
        <p:spPr>
          <a:xfrm>
            <a:off x="8822241" y="5104372"/>
            <a:ext cx="909248" cy="30777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38" name="文本框 137"/>
          <p:cNvSpPr txBox="1"/>
          <p:nvPr/>
        </p:nvSpPr>
        <p:spPr>
          <a:xfrm>
            <a:off x="8969089" y="5109133"/>
            <a:ext cx="609600" cy="2946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關鍵字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85" name="矩形: 圆角 184"/>
          <p:cNvSpPr/>
          <p:nvPr/>
        </p:nvSpPr>
        <p:spPr>
          <a:xfrm>
            <a:off x="10012240" y="5104372"/>
            <a:ext cx="909248" cy="30777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86" name="文本框 185"/>
          <p:cNvSpPr txBox="1"/>
          <p:nvPr/>
        </p:nvSpPr>
        <p:spPr>
          <a:xfrm>
            <a:off x="10159088" y="5109133"/>
            <a:ext cx="609600" cy="2946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關鍵字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88" name="矩形: 圆角 187"/>
          <p:cNvSpPr/>
          <p:nvPr/>
        </p:nvSpPr>
        <p:spPr>
          <a:xfrm>
            <a:off x="8822241" y="5595576"/>
            <a:ext cx="909248" cy="30777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89" name="文本框 188"/>
          <p:cNvSpPr txBox="1"/>
          <p:nvPr/>
        </p:nvSpPr>
        <p:spPr>
          <a:xfrm>
            <a:off x="8969089" y="5600337"/>
            <a:ext cx="609600" cy="2946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關鍵字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91" name="矩形: 圆角 190"/>
          <p:cNvSpPr/>
          <p:nvPr/>
        </p:nvSpPr>
        <p:spPr>
          <a:xfrm>
            <a:off x="10012240" y="5595576"/>
            <a:ext cx="909248" cy="307778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92" name="文本框 191"/>
          <p:cNvSpPr txBox="1"/>
          <p:nvPr/>
        </p:nvSpPr>
        <p:spPr>
          <a:xfrm>
            <a:off x="10159088" y="5600337"/>
            <a:ext cx="609600" cy="2946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關鍵字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</p:spTree>
    <p:custDataLst>
      <p:tags r:id="rId8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9" t="35236" r="-11799" b="29330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0 h 6858000"/>
              <a:gd name="connsiteX1" fmla="*/ 0 w 12192000"/>
              <a:gd name="connsiteY1" fmla="*/ 0 h 6858000"/>
              <a:gd name="connsiteX2" fmla="*/ 0 w 12192000"/>
              <a:gd name="connsiteY2" fmla="*/ 6858000 h 6858000"/>
              <a:gd name="connsiteX3" fmla="*/ 1219200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1884694" y="1945314"/>
            <a:ext cx="5029200" cy="6769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44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此處為第三部分標題</a:t>
            </a:r>
            <a:endParaRPr lang="zh-CN" altLang="en-US" sz="44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163905" y="2698482"/>
            <a:ext cx="4425950" cy="21526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4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PLEASE FILL IN THE TITLE OF THE THREE PART HERE</a:t>
            </a:r>
            <a:endParaRPr lang="zh-CN" altLang="en-US" sz="14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45411" y="351720"/>
            <a:ext cx="999114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543736" y="416782"/>
            <a:ext cx="79946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DIN" pitchFamily="50" charset="0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>
                  <a:lumMod val="95000"/>
                </a:schemeClr>
              </a:solidFill>
              <a:latin typeface="DIN" pitchFamily="50" charset="0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2107737" y="3477934"/>
            <a:ext cx="4583112" cy="2125313"/>
            <a:chOff x="2183936" y="4713309"/>
            <a:chExt cx="4583112" cy="2125313"/>
          </a:xfrm>
        </p:grpSpPr>
        <p:sp>
          <p:nvSpPr>
            <p:cNvPr id="106" name="文本框 105"/>
            <p:cNvSpPr txBox="1"/>
            <p:nvPr/>
          </p:nvSpPr>
          <p:spPr>
            <a:xfrm>
              <a:off x="2183936" y="5482977"/>
              <a:ext cx="4583112" cy="723900"/>
            </a:xfrm>
            <a:custGeom>
              <a:avLst/>
              <a:gdLst>
                <a:gd name="connsiteX0" fmla="*/ 3250010 w 4583112"/>
                <a:gd name="connsiteY0" fmla="*/ 0 h 723900"/>
                <a:gd name="connsiteX1" fmla="*/ 4221162 w 4583112"/>
                <a:gd name="connsiteY1" fmla="*/ 0 h 723900"/>
                <a:gd name="connsiteX2" fmla="*/ 4583112 w 4583112"/>
                <a:gd name="connsiteY2" fmla="*/ 361950 h 723900"/>
                <a:gd name="connsiteX3" fmla="*/ 4221162 w 4583112"/>
                <a:gd name="connsiteY3" fmla="*/ 723900 h 723900"/>
                <a:gd name="connsiteX4" fmla="*/ 3836272 w 4583112"/>
                <a:gd name="connsiteY4" fmla="*/ 723900 h 723900"/>
                <a:gd name="connsiteX5" fmla="*/ 3837850 w 4583112"/>
                <a:gd name="connsiteY5" fmla="*/ 696849 h 723900"/>
                <a:gd name="connsiteX6" fmla="*/ 3757078 w 4583112"/>
                <a:gd name="connsiteY6" fmla="*/ 362402 h 723900"/>
                <a:gd name="connsiteX7" fmla="*/ 3532431 w 4583112"/>
                <a:gd name="connsiteY7" fmla="*/ 131445 h 723900"/>
                <a:gd name="connsiteX8" fmla="*/ 3206819 w 4583112"/>
                <a:gd name="connsiteY8" fmla="*/ 45624 h 723900"/>
                <a:gd name="connsiteX9" fmla="*/ 2202774 w 4583112"/>
                <a:gd name="connsiteY9" fmla="*/ 0 h 723900"/>
                <a:gd name="connsiteX10" fmla="*/ 2905906 w 4583112"/>
                <a:gd name="connsiteY10" fmla="*/ 0 h 723900"/>
                <a:gd name="connsiteX11" fmla="*/ 2684325 w 4583112"/>
                <a:gd name="connsiteY11" fmla="*/ 232410 h 723900"/>
                <a:gd name="connsiteX12" fmla="*/ 2863538 w 4583112"/>
                <a:gd name="connsiteY12" fmla="*/ 426767 h 723900"/>
                <a:gd name="connsiteX13" fmla="*/ 3138667 w 4583112"/>
                <a:gd name="connsiteY13" fmla="*/ 308134 h 723900"/>
                <a:gd name="connsiteX14" fmla="*/ 3425156 w 4583112"/>
                <a:gd name="connsiteY14" fmla="*/ 411623 h 723900"/>
                <a:gd name="connsiteX15" fmla="*/ 3529907 w 4583112"/>
                <a:gd name="connsiteY15" fmla="*/ 696849 h 723900"/>
                <a:gd name="connsiteX16" fmla="*/ 3527803 w 4583112"/>
                <a:gd name="connsiteY16" fmla="*/ 723900 h 723900"/>
                <a:gd name="connsiteX17" fmla="*/ 2179515 w 4583112"/>
                <a:gd name="connsiteY17" fmla="*/ 723900 h 723900"/>
                <a:gd name="connsiteX18" fmla="*/ 2194797 w 4583112"/>
                <a:gd name="connsiteY18" fmla="*/ 646642 h 723900"/>
                <a:gd name="connsiteX19" fmla="*/ 2220886 w 4583112"/>
                <a:gd name="connsiteY19" fmla="*/ 292989 h 723900"/>
                <a:gd name="connsiteX20" fmla="*/ 2209291 w 4583112"/>
                <a:gd name="connsiteY20" fmla="*/ 49569 h 723900"/>
                <a:gd name="connsiteX21" fmla="*/ 361950 w 4583112"/>
                <a:gd name="connsiteY21" fmla="*/ 0 h 723900"/>
                <a:gd name="connsiteX22" fmla="*/ 784980 w 4583112"/>
                <a:gd name="connsiteY22" fmla="*/ 0 h 723900"/>
                <a:gd name="connsiteX23" fmla="*/ 1100316 w 4583112"/>
                <a:gd name="connsiteY23" fmla="*/ 0 h 723900"/>
                <a:gd name="connsiteX24" fmla="*/ 1885262 w 4583112"/>
                <a:gd name="connsiteY24" fmla="*/ 0 h 723900"/>
                <a:gd name="connsiteX25" fmla="*/ 1896694 w 4583112"/>
                <a:gd name="connsiteY25" fmla="*/ 101865 h 723900"/>
                <a:gd name="connsiteX26" fmla="*/ 1902847 w 4583112"/>
                <a:gd name="connsiteY26" fmla="*/ 292989 h 723900"/>
                <a:gd name="connsiteX27" fmla="*/ 1878237 w 4583112"/>
                <a:gd name="connsiteY27" fmla="*/ 648575 h 723900"/>
                <a:gd name="connsiteX28" fmla="*/ 1861421 w 4583112"/>
                <a:gd name="connsiteY28" fmla="*/ 723900 h 723900"/>
                <a:gd name="connsiteX29" fmla="*/ 1124463 w 4583112"/>
                <a:gd name="connsiteY29" fmla="*/ 723900 h 723900"/>
                <a:gd name="connsiteX30" fmla="*/ 808081 w 4583112"/>
                <a:gd name="connsiteY30" fmla="*/ 723900 h 723900"/>
                <a:gd name="connsiteX31" fmla="*/ 361950 w 4583112"/>
                <a:gd name="connsiteY31" fmla="*/ 723900 h 723900"/>
                <a:gd name="connsiteX32" fmla="*/ 0 w 4583112"/>
                <a:gd name="connsiteY32" fmla="*/ 361950 h 723900"/>
                <a:gd name="connsiteX33" fmla="*/ 361950 w 4583112"/>
                <a:gd name="connsiteY33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583112" h="723900">
                  <a:moveTo>
                    <a:pt x="3250010" y="0"/>
                  </a:moveTo>
                  <a:lnTo>
                    <a:pt x="4221162" y="0"/>
                  </a:lnTo>
                  <a:cubicBezTo>
                    <a:pt x="4421061" y="0"/>
                    <a:pt x="4583112" y="162051"/>
                    <a:pt x="4583112" y="361950"/>
                  </a:cubicBezTo>
                  <a:cubicBezTo>
                    <a:pt x="4583112" y="561849"/>
                    <a:pt x="4421061" y="723900"/>
                    <a:pt x="4221162" y="723900"/>
                  </a:cubicBezTo>
                  <a:lnTo>
                    <a:pt x="3836272" y="723900"/>
                  </a:lnTo>
                  <a:lnTo>
                    <a:pt x="3837850" y="696849"/>
                  </a:lnTo>
                  <a:cubicBezTo>
                    <a:pt x="3837850" y="572325"/>
                    <a:pt x="3810926" y="460843"/>
                    <a:pt x="3757078" y="362402"/>
                  </a:cubicBezTo>
                  <a:cubicBezTo>
                    <a:pt x="3703230" y="263961"/>
                    <a:pt x="3628348" y="186975"/>
                    <a:pt x="3532431" y="131445"/>
                  </a:cubicBezTo>
                  <a:cubicBezTo>
                    <a:pt x="3436514" y="75914"/>
                    <a:pt x="3327977" y="47307"/>
                    <a:pt x="3206819" y="45624"/>
                  </a:cubicBezTo>
                  <a:close/>
                  <a:moveTo>
                    <a:pt x="2202774" y="0"/>
                  </a:moveTo>
                  <a:lnTo>
                    <a:pt x="2905906" y="0"/>
                  </a:lnTo>
                  <a:lnTo>
                    <a:pt x="2684325" y="232410"/>
                  </a:lnTo>
                  <a:lnTo>
                    <a:pt x="2863538" y="426767"/>
                  </a:lnTo>
                  <a:cubicBezTo>
                    <a:pt x="2924117" y="347678"/>
                    <a:pt x="3015827" y="308134"/>
                    <a:pt x="3138667" y="308134"/>
                  </a:cubicBezTo>
                  <a:cubicBezTo>
                    <a:pt x="3259825" y="308134"/>
                    <a:pt x="3355322" y="342630"/>
                    <a:pt x="3425156" y="411623"/>
                  </a:cubicBezTo>
                  <a:cubicBezTo>
                    <a:pt x="3494990" y="480615"/>
                    <a:pt x="3529907" y="575691"/>
                    <a:pt x="3529907" y="696849"/>
                  </a:cubicBezTo>
                  <a:lnTo>
                    <a:pt x="3527803" y="723900"/>
                  </a:lnTo>
                  <a:lnTo>
                    <a:pt x="2179515" y="723900"/>
                  </a:lnTo>
                  <a:lnTo>
                    <a:pt x="2194797" y="646642"/>
                  </a:lnTo>
                  <a:cubicBezTo>
                    <a:pt x="2212190" y="540235"/>
                    <a:pt x="2220886" y="422350"/>
                    <a:pt x="2220886" y="292989"/>
                  </a:cubicBezTo>
                  <a:cubicBezTo>
                    <a:pt x="2220886" y="206748"/>
                    <a:pt x="2217021" y="125608"/>
                    <a:pt x="2209291" y="49569"/>
                  </a:cubicBezTo>
                  <a:close/>
                  <a:moveTo>
                    <a:pt x="361950" y="0"/>
                  </a:moveTo>
                  <a:lnTo>
                    <a:pt x="784980" y="0"/>
                  </a:lnTo>
                  <a:lnTo>
                    <a:pt x="1100316" y="0"/>
                  </a:lnTo>
                  <a:lnTo>
                    <a:pt x="1885262" y="0"/>
                  </a:lnTo>
                  <a:lnTo>
                    <a:pt x="1896694" y="101865"/>
                  </a:lnTo>
                  <a:cubicBezTo>
                    <a:pt x="1900796" y="161130"/>
                    <a:pt x="1902847" y="224838"/>
                    <a:pt x="1902847" y="292989"/>
                  </a:cubicBezTo>
                  <a:cubicBezTo>
                    <a:pt x="1902847" y="429292"/>
                    <a:pt x="1894644" y="547820"/>
                    <a:pt x="1878237" y="648575"/>
                  </a:cubicBezTo>
                  <a:lnTo>
                    <a:pt x="1861421" y="723900"/>
                  </a:lnTo>
                  <a:lnTo>
                    <a:pt x="1124463" y="723900"/>
                  </a:lnTo>
                  <a:lnTo>
                    <a:pt x="808081" y="723900"/>
                  </a:lnTo>
                  <a:lnTo>
                    <a:pt x="361950" y="723900"/>
                  </a:lnTo>
                  <a:cubicBezTo>
                    <a:pt x="162051" y="723900"/>
                    <a:pt x="0" y="561849"/>
                    <a:pt x="0" y="361950"/>
                  </a:cubicBezTo>
                  <a:cubicBezTo>
                    <a:pt x="0" y="162051"/>
                    <a:pt x="162051" y="0"/>
                    <a:pt x="361950" y="0"/>
                  </a:cubicBezTo>
                  <a:close/>
                </a:path>
              </a:pathLst>
            </a:custGeom>
            <a:solidFill>
              <a:schemeClr val="tx1"/>
            </a:solidFill>
            <a:ln w="158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/>
              </a:defPPr>
              <a:lvl1pPr algn="dist">
                <a:defRPr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zh-CN" altLang="en-US" dirty="0"/>
            </a:p>
          </p:txBody>
        </p:sp>
        <p:sp>
          <p:nvSpPr>
            <p:cNvPr id="104" name="文本框 103"/>
            <p:cNvSpPr txBox="1"/>
            <p:nvPr/>
          </p:nvSpPr>
          <p:spPr>
            <a:xfrm>
              <a:off x="2968917" y="4713309"/>
              <a:ext cx="1435906" cy="2125313"/>
            </a:xfrm>
            <a:custGeom>
              <a:avLst/>
              <a:gdLst>
                <a:gd name="connsiteX0" fmla="*/ 708958 w 1435906"/>
                <a:gd name="connsiteY0" fmla="*/ 0 h 2125313"/>
                <a:gd name="connsiteX1" fmla="*/ 1250383 w 1435906"/>
                <a:gd name="connsiteY1" fmla="*/ 272606 h 2125313"/>
                <a:gd name="connsiteX2" fmla="*/ 1409817 w 1435906"/>
                <a:gd name="connsiteY2" fmla="*/ 709003 h 2125313"/>
                <a:gd name="connsiteX3" fmla="*/ 1417794 w 1435906"/>
                <a:gd name="connsiteY3" fmla="*/ 769668 h 2125313"/>
                <a:gd name="connsiteX4" fmla="*/ 1424311 w 1435906"/>
                <a:gd name="connsiteY4" fmla="*/ 819237 h 2125313"/>
                <a:gd name="connsiteX5" fmla="*/ 1435906 w 1435906"/>
                <a:gd name="connsiteY5" fmla="*/ 1062657 h 2125313"/>
                <a:gd name="connsiteX6" fmla="*/ 1409817 w 1435906"/>
                <a:gd name="connsiteY6" fmla="*/ 1416310 h 2125313"/>
                <a:gd name="connsiteX7" fmla="*/ 1394535 w 1435906"/>
                <a:gd name="connsiteY7" fmla="*/ 1493568 h 2125313"/>
                <a:gd name="connsiteX8" fmla="*/ 1389525 w 1435906"/>
                <a:gd name="connsiteY8" fmla="*/ 1518892 h 2125313"/>
                <a:gd name="connsiteX9" fmla="*/ 1250383 w 1435906"/>
                <a:gd name="connsiteY9" fmla="*/ 1852708 h 2125313"/>
                <a:gd name="connsiteX10" fmla="*/ 708958 w 1435906"/>
                <a:gd name="connsiteY10" fmla="*/ 2125313 h 2125313"/>
                <a:gd name="connsiteX11" fmla="*/ 166271 w 1435906"/>
                <a:gd name="connsiteY11" fmla="*/ 1852708 h 2125313"/>
                <a:gd name="connsiteX12" fmla="*/ 28076 w 1435906"/>
                <a:gd name="connsiteY12" fmla="*/ 1518892 h 2125313"/>
                <a:gd name="connsiteX13" fmla="*/ 23101 w 1435906"/>
                <a:gd name="connsiteY13" fmla="*/ 1493568 h 2125313"/>
                <a:gd name="connsiteX14" fmla="*/ 339483 w 1435906"/>
                <a:gd name="connsiteY14" fmla="*/ 1493568 h 2125313"/>
                <a:gd name="connsiteX15" fmla="*/ 353609 w 1435906"/>
                <a:gd name="connsiteY15" fmla="*/ 1556044 h 2125313"/>
                <a:gd name="connsiteX16" fmla="*/ 397229 w 1435906"/>
                <a:gd name="connsiteY16" fmla="*/ 1667185 h 2125313"/>
                <a:gd name="connsiteX17" fmla="*/ 708958 w 1435906"/>
                <a:gd name="connsiteY17" fmla="*/ 1862804 h 2125313"/>
                <a:gd name="connsiteX18" fmla="*/ 1019426 w 1435906"/>
                <a:gd name="connsiteY18" fmla="*/ 1667185 h 2125313"/>
                <a:gd name="connsiteX19" fmla="*/ 1062494 w 1435906"/>
                <a:gd name="connsiteY19" fmla="*/ 1556044 h 2125313"/>
                <a:gd name="connsiteX20" fmla="*/ 1076441 w 1435906"/>
                <a:gd name="connsiteY20" fmla="*/ 1493568 h 2125313"/>
                <a:gd name="connsiteX21" fmla="*/ 1093257 w 1435906"/>
                <a:gd name="connsiteY21" fmla="*/ 1418243 h 2125313"/>
                <a:gd name="connsiteX22" fmla="*/ 1117867 w 1435906"/>
                <a:gd name="connsiteY22" fmla="*/ 1062657 h 2125313"/>
                <a:gd name="connsiteX23" fmla="*/ 1111714 w 1435906"/>
                <a:gd name="connsiteY23" fmla="*/ 871533 h 2125313"/>
                <a:gd name="connsiteX24" fmla="*/ 1100282 w 1435906"/>
                <a:gd name="connsiteY24" fmla="*/ 769668 h 2125313"/>
                <a:gd name="connsiteX25" fmla="*/ 1093257 w 1435906"/>
                <a:gd name="connsiteY25" fmla="*/ 707071 h 2125313"/>
                <a:gd name="connsiteX26" fmla="*/ 1019426 w 1435906"/>
                <a:gd name="connsiteY26" fmla="*/ 458129 h 2125313"/>
                <a:gd name="connsiteX27" fmla="*/ 708958 w 1435906"/>
                <a:gd name="connsiteY27" fmla="*/ 262509 h 2125313"/>
                <a:gd name="connsiteX28" fmla="*/ 397229 w 1435906"/>
                <a:gd name="connsiteY28" fmla="*/ 458129 h 2125313"/>
                <a:gd name="connsiteX29" fmla="*/ 322452 w 1435906"/>
                <a:gd name="connsiteY29" fmla="*/ 707071 h 2125313"/>
                <a:gd name="connsiteX30" fmla="*/ 315336 w 1435906"/>
                <a:gd name="connsiteY30" fmla="*/ 769668 h 2125313"/>
                <a:gd name="connsiteX31" fmla="*/ 0 w 1435906"/>
                <a:gd name="connsiteY31" fmla="*/ 769668 h 2125313"/>
                <a:gd name="connsiteX32" fmla="*/ 7922 w 1435906"/>
                <a:gd name="connsiteY32" fmla="*/ 709003 h 2125313"/>
                <a:gd name="connsiteX33" fmla="*/ 166271 w 1435906"/>
                <a:gd name="connsiteY33" fmla="*/ 272606 h 2125313"/>
                <a:gd name="connsiteX34" fmla="*/ 708958 w 1435906"/>
                <a:gd name="connsiteY34" fmla="*/ 0 h 2125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435906" h="2125313">
                  <a:moveTo>
                    <a:pt x="708958" y="0"/>
                  </a:moveTo>
                  <a:cubicBezTo>
                    <a:pt x="946226" y="0"/>
                    <a:pt x="1126701" y="90869"/>
                    <a:pt x="1250383" y="272606"/>
                  </a:cubicBezTo>
                  <a:cubicBezTo>
                    <a:pt x="1327684" y="386192"/>
                    <a:pt x="1380829" y="531658"/>
                    <a:pt x="1409817" y="709003"/>
                  </a:cubicBezTo>
                  <a:lnTo>
                    <a:pt x="1417794" y="769668"/>
                  </a:lnTo>
                  <a:lnTo>
                    <a:pt x="1424311" y="819237"/>
                  </a:lnTo>
                  <a:cubicBezTo>
                    <a:pt x="1432041" y="895276"/>
                    <a:pt x="1435906" y="976416"/>
                    <a:pt x="1435906" y="1062657"/>
                  </a:cubicBezTo>
                  <a:cubicBezTo>
                    <a:pt x="1435906" y="1192018"/>
                    <a:pt x="1427210" y="1309903"/>
                    <a:pt x="1409817" y="1416310"/>
                  </a:cubicBezTo>
                  <a:lnTo>
                    <a:pt x="1394535" y="1493568"/>
                  </a:lnTo>
                  <a:lnTo>
                    <a:pt x="1389525" y="1518892"/>
                  </a:lnTo>
                  <a:cubicBezTo>
                    <a:pt x="1358605" y="1650568"/>
                    <a:pt x="1312224" y="1761840"/>
                    <a:pt x="1250383" y="1852708"/>
                  </a:cubicBezTo>
                  <a:cubicBezTo>
                    <a:pt x="1126701" y="2034445"/>
                    <a:pt x="946226" y="2125313"/>
                    <a:pt x="708958" y="2125313"/>
                  </a:cubicBezTo>
                  <a:cubicBezTo>
                    <a:pt x="470008" y="2125313"/>
                    <a:pt x="289112" y="2034445"/>
                    <a:pt x="166271" y="1852708"/>
                  </a:cubicBezTo>
                  <a:cubicBezTo>
                    <a:pt x="104851" y="1761840"/>
                    <a:pt x="58786" y="1650568"/>
                    <a:pt x="28076" y="1518892"/>
                  </a:cubicBezTo>
                  <a:lnTo>
                    <a:pt x="23101" y="1493568"/>
                  </a:lnTo>
                  <a:lnTo>
                    <a:pt x="339483" y="1493568"/>
                  </a:lnTo>
                  <a:lnTo>
                    <a:pt x="353609" y="1556044"/>
                  </a:lnTo>
                  <a:cubicBezTo>
                    <a:pt x="366072" y="1597535"/>
                    <a:pt x="380612" y="1634582"/>
                    <a:pt x="397229" y="1667185"/>
                  </a:cubicBezTo>
                  <a:cubicBezTo>
                    <a:pt x="463698" y="1797598"/>
                    <a:pt x="567607" y="1862804"/>
                    <a:pt x="708958" y="1862804"/>
                  </a:cubicBezTo>
                  <a:cubicBezTo>
                    <a:pt x="850309" y="1862804"/>
                    <a:pt x="953799" y="1797598"/>
                    <a:pt x="1019426" y="1667185"/>
                  </a:cubicBezTo>
                  <a:cubicBezTo>
                    <a:pt x="1035833" y="1634582"/>
                    <a:pt x="1050189" y="1597535"/>
                    <a:pt x="1062494" y="1556044"/>
                  </a:cubicBezTo>
                  <a:lnTo>
                    <a:pt x="1076441" y="1493568"/>
                  </a:lnTo>
                  <a:lnTo>
                    <a:pt x="1093257" y="1418243"/>
                  </a:lnTo>
                  <a:cubicBezTo>
                    <a:pt x="1109664" y="1317488"/>
                    <a:pt x="1117867" y="1198960"/>
                    <a:pt x="1117867" y="1062657"/>
                  </a:cubicBezTo>
                  <a:cubicBezTo>
                    <a:pt x="1117867" y="994506"/>
                    <a:pt x="1115816" y="930798"/>
                    <a:pt x="1111714" y="871533"/>
                  </a:cubicBezTo>
                  <a:lnTo>
                    <a:pt x="1100282" y="769668"/>
                  </a:lnTo>
                  <a:lnTo>
                    <a:pt x="1093257" y="707071"/>
                  </a:lnTo>
                  <a:cubicBezTo>
                    <a:pt x="1076850" y="606316"/>
                    <a:pt x="1052240" y="523336"/>
                    <a:pt x="1019426" y="458129"/>
                  </a:cubicBezTo>
                  <a:cubicBezTo>
                    <a:pt x="953799" y="327716"/>
                    <a:pt x="850309" y="262509"/>
                    <a:pt x="708958" y="262509"/>
                  </a:cubicBezTo>
                  <a:cubicBezTo>
                    <a:pt x="567607" y="262509"/>
                    <a:pt x="463698" y="327716"/>
                    <a:pt x="397229" y="458129"/>
                  </a:cubicBezTo>
                  <a:cubicBezTo>
                    <a:pt x="363995" y="523336"/>
                    <a:pt x="339069" y="606316"/>
                    <a:pt x="322452" y="707071"/>
                  </a:cubicBezTo>
                  <a:lnTo>
                    <a:pt x="315336" y="769668"/>
                  </a:lnTo>
                  <a:lnTo>
                    <a:pt x="0" y="769668"/>
                  </a:lnTo>
                  <a:lnTo>
                    <a:pt x="7922" y="709003"/>
                  </a:lnTo>
                  <a:cubicBezTo>
                    <a:pt x="36713" y="531658"/>
                    <a:pt x="89496" y="386192"/>
                    <a:pt x="166271" y="272606"/>
                  </a:cubicBezTo>
                  <a:cubicBezTo>
                    <a:pt x="289112" y="90869"/>
                    <a:pt x="470008" y="0"/>
                    <a:pt x="708958" y="0"/>
                  </a:cubicBezTo>
                  <a:close/>
                </a:path>
              </a:pathLst>
            </a:custGeom>
            <a:solidFill>
              <a:schemeClr val="tx1"/>
            </a:solidFill>
            <a:ln w="158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/>
              </a:defPPr>
              <a:lvl1pPr algn="dist">
                <a:defRPr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zh-CN" altLang="en-US" dirty="0"/>
            </a:p>
          </p:txBody>
        </p:sp>
        <p:sp>
          <p:nvSpPr>
            <p:cNvPr id="105" name="文本框 104"/>
            <p:cNvSpPr txBox="1"/>
            <p:nvPr/>
          </p:nvSpPr>
          <p:spPr>
            <a:xfrm>
              <a:off x="4684001" y="4746123"/>
              <a:ext cx="1337786" cy="2092499"/>
            </a:xfrm>
            <a:custGeom>
              <a:avLst/>
              <a:gdLst>
                <a:gd name="connsiteX0" fmla="*/ 83296 w 1337786"/>
                <a:gd name="connsiteY0" fmla="*/ 0 h 2092499"/>
                <a:gd name="connsiteX1" fmla="*/ 1244394 w 1337786"/>
                <a:gd name="connsiteY1" fmla="*/ 0 h 2092499"/>
                <a:gd name="connsiteX2" fmla="*/ 1244394 w 1337786"/>
                <a:gd name="connsiteY2" fmla="*/ 214550 h 2092499"/>
                <a:gd name="connsiteX3" fmla="*/ 749946 w 1337786"/>
                <a:gd name="connsiteY3" fmla="*/ 736854 h 2092499"/>
                <a:gd name="connsiteX4" fmla="*/ 706755 w 1337786"/>
                <a:gd name="connsiteY4" fmla="*/ 782478 h 2092499"/>
                <a:gd name="connsiteX5" fmla="*/ 1032367 w 1337786"/>
                <a:gd name="connsiteY5" fmla="*/ 868299 h 2092499"/>
                <a:gd name="connsiteX6" fmla="*/ 1257014 w 1337786"/>
                <a:gd name="connsiteY6" fmla="*/ 1099256 h 2092499"/>
                <a:gd name="connsiteX7" fmla="*/ 1337786 w 1337786"/>
                <a:gd name="connsiteY7" fmla="*/ 1433703 h 2092499"/>
                <a:gd name="connsiteX8" fmla="*/ 1336208 w 1337786"/>
                <a:gd name="connsiteY8" fmla="*/ 1460754 h 2092499"/>
                <a:gd name="connsiteX9" fmla="*/ 1332343 w 1337786"/>
                <a:gd name="connsiteY9" fmla="*/ 1527017 h 2092499"/>
                <a:gd name="connsiteX10" fmla="*/ 1250704 w 1337786"/>
                <a:gd name="connsiteY10" fmla="*/ 1775721 h 2092499"/>
                <a:gd name="connsiteX11" fmla="*/ 1007126 w 1337786"/>
                <a:gd name="connsiteY11" fmla="*/ 2009203 h 2092499"/>
                <a:gd name="connsiteX12" fmla="*/ 648700 w 1337786"/>
                <a:gd name="connsiteY12" fmla="*/ 2092499 h 2092499"/>
                <a:gd name="connsiteX13" fmla="*/ 236006 w 1337786"/>
                <a:gd name="connsiteY13" fmla="*/ 1982700 h 2092499"/>
                <a:gd name="connsiteX14" fmla="*/ 0 w 1337786"/>
                <a:gd name="connsiteY14" fmla="*/ 1681067 h 2092499"/>
                <a:gd name="connsiteX15" fmla="*/ 234744 w 1337786"/>
                <a:gd name="connsiteY15" fmla="*/ 1542240 h 2092499"/>
                <a:gd name="connsiteX16" fmla="*/ 388715 w 1337786"/>
                <a:gd name="connsiteY16" fmla="*/ 1754267 h 2092499"/>
                <a:gd name="connsiteX17" fmla="*/ 648700 w 1337786"/>
                <a:gd name="connsiteY17" fmla="*/ 1829990 h 2092499"/>
                <a:gd name="connsiteX18" fmla="*/ 925092 w 1337786"/>
                <a:gd name="connsiteY18" fmla="*/ 1720191 h 2092499"/>
                <a:gd name="connsiteX19" fmla="*/ 1023296 w 1337786"/>
                <a:gd name="connsiteY19" fmla="*/ 1517867 h 2092499"/>
                <a:gd name="connsiteX20" fmla="*/ 1027739 w 1337786"/>
                <a:gd name="connsiteY20" fmla="*/ 1460754 h 2092499"/>
                <a:gd name="connsiteX21" fmla="*/ 1029843 w 1337786"/>
                <a:gd name="connsiteY21" fmla="*/ 1433703 h 2092499"/>
                <a:gd name="connsiteX22" fmla="*/ 925092 w 1337786"/>
                <a:gd name="connsiteY22" fmla="*/ 1148477 h 2092499"/>
                <a:gd name="connsiteX23" fmla="*/ 638603 w 1337786"/>
                <a:gd name="connsiteY23" fmla="*/ 1044988 h 2092499"/>
                <a:gd name="connsiteX24" fmla="*/ 363474 w 1337786"/>
                <a:gd name="connsiteY24" fmla="*/ 1163621 h 2092499"/>
                <a:gd name="connsiteX25" fmla="*/ 184261 w 1337786"/>
                <a:gd name="connsiteY25" fmla="*/ 969264 h 2092499"/>
                <a:gd name="connsiteX26" fmla="*/ 405842 w 1337786"/>
                <a:gd name="connsiteY26" fmla="*/ 736854 h 2092499"/>
                <a:gd name="connsiteX27" fmla="*/ 855678 w 1337786"/>
                <a:gd name="connsiteY27" fmla="*/ 265033 h 2092499"/>
                <a:gd name="connsiteX28" fmla="*/ 83296 w 1337786"/>
                <a:gd name="connsiteY28" fmla="*/ 265033 h 20924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337786" h="2092499">
                  <a:moveTo>
                    <a:pt x="83296" y="0"/>
                  </a:moveTo>
                  <a:lnTo>
                    <a:pt x="1244394" y="0"/>
                  </a:lnTo>
                  <a:lnTo>
                    <a:pt x="1244394" y="214550"/>
                  </a:lnTo>
                  <a:lnTo>
                    <a:pt x="749946" y="736854"/>
                  </a:lnTo>
                  <a:lnTo>
                    <a:pt x="706755" y="782478"/>
                  </a:lnTo>
                  <a:cubicBezTo>
                    <a:pt x="827913" y="784161"/>
                    <a:pt x="936450" y="812768"/>
                    <a:pt x="1032367" y="868299"/>
                  </a:cubicBezTo>
                  <a:cubicBezTo>
                    <a:pt x="1128284" y="923829"/>
                    <a:pt x="1203166" y="1000815"/>
                    <a:pt x="1257014" y="1099256"/>
                  </a:cubicBezTo>
                  <a:cubicBezTo>
                    <a:pt x="1310862" y="1197697"/>
                    <a:pt x="1337786" y="1309179"/>
                    <a:pt x="1337786" y="1433703"/>
                  </a:cubicBezTo>
                  <a:lnTo>
                    <a:pt x="1336208" y="1460754"/>
                  </a:lnTo>
                  <a:lnTo>
                    <a:pt x="1332343" y="1527017"/>
                  </a:lnTo>
                  <a:cubicBezTo>
                    <a:pt x="1321458" y="1617728"/>
                    <a:pt x="1294245" y="1700629"/>
                    <a:pt x="1250704" y="1775721"/>
                  </a:cubicBezTo>
                  <a:cubicBezTo>
                    <a:pt x="1192649" y="1875845"/>
                    <a:pt x="1111456" y="1953672"/>
                    <a:pt x="1007126" y="2009203"/>
                  </a:cubicBezTo>
                  <a:cubicBezTo>
                    <a:pt x="902795" y="2064734"/>
                    <a:pt x="783320" y="2092499"/>
                    <a:pt x="648700" y="2092499"/>
                  </a:cubicBezTo>
                  <a:cubicBezTo>
                    <a:pt x="488839" y="2092499"/>
                    <a:pt x="351274" y="2055900"/>
                    <a:pt x="236006" y="1982700"/>
                  </a:cubicBezTo>
                  <a:cubicBezTo>
                    <a:pt x="120737" y="1909500"/>
                    <a:pt x="42069" y="1808956"/>
                    <a:pt x="0" y="1681067"/>
                  </a:cubicBezTo>
                  <a:lnTo>
                    <a:pt x="234744" y="1542240"/>
                  </a:lnTo>
                  <a:cubicBezTo>
                    <a:pt x="266716" y="1633109"/>
                    <a:pt x="318040" y="1703784"/>
                    <a:pt x="388715" y="1754267"/>
                  </a:cubicBezTo>
                  <a:cubicBezTo>
                    <a:pt x="459391" y="1804749"/>
                    <a:pt x="546052" y="1829990"/>
                    <a:pt x="648700" y="1829990"/>
                  </a:cubicBezTo>
                  <a:cubicBezTo>
                    <a:pt x="763127" y="1829990"/>
                    <a:pt x="855258" y="1793390"/>
                    <a:pt x="925092" y="1720191"/>
                  </a:cubicBezTo>
                  <a:cubicBezTo>
                    <a:pt x="977468" y="1665291"/>
                    <a:pt x="1010202" y="1597850"/>
                    <a:pt x="1023296" y="1517867"/>
                  </a:cubicBezTo>
                  <a:lnTo>
                    <a:pt x="1027739" y="1460754"/>
                  </a:lnTo>
                  <a:lnTo>
                    <a:pt x="1029843" y="1433703"/>
                  </a:lnTo>
                  <a:cubicBezTo>
                    <a:pt x="1029843" y="1312545"/>
                    <a:pt x="994926" y="1217469"/>
                    <a:pt x="925092" y="1148477"/>
                  </a:cubicBezTo>
                  <a:cubicBezTo>
                    <a:pt x="855258" y="1079484"/>
                    <a:pt x="759761" y="1044988"/>
                    <a:pt x="638603" y="1044988"/>
                  </a:cubicBezTo>
                  <a:cubicBezTo>
                    <a:pt x="515763" y="1044988"/>
                    <a:pt x="424053" y="1084532"/>
                    <a:pt x="363474" y="1163621"/>
                  </a:cubicBezTo>
                  <a:lnTo>
                    <a:pt x="184261" y="969264"/>
                  </a:lnTo>
                  <a:lnTo>
                    <a:pt x="405842" y="736854"/>
                  </a:lnTo>
                  <a:lnTo>
                    <a:pt x="855678" y="265033"/>
                  </a:lnTo>
                  <a:lnTo>
                    <a:pt x="83296" y="265033"/>
                  </a:lnTo>
                  <a:close/>
                </a:path>
              </a:pathLst>
            </a:custGeom>
            <a:solidFill>
              <a:schemeClr val="tx1"/>
            </a:solidFill>
            <a:ln w="158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/>
              </a:defPPr>
              <a:lvl1pPr algn="dist">
                <a:defRPr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zh-CN" altLang="en-US" dirty="0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2409617" y="5752852"/>
              <a:ext cx="942975" cy="18415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en-US" altLang="zh-CN" sz="12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Part. THREE</a:t>
              </a:r>
              <a:endParaRPr lang="zh-CN" altLang="en-US" sz="12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cxnSp>
        <p:nvCxnSpPr>
          <p:cNvPr id="16" name="直接连接符 15"/>
          <p:cNvCxnSpPr/>
          <p:nvPr/>
        </p:nvCxnSpPr>
        <p:spPr>
          <a:xfrm>
            <a:off x="-50800" y="787400"/>
            <a:ext cx="7706748" cy="0"/>
          </a:xfrm>
          <a:prstGeom prst="line">
            <a:avLst/>
          </a:prstGeom>
          <a:ln>
            <a:gradFill flip="none" rotWithShape="1">
              <a:gsLst>
                <a:gs pos="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组合 19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21" name="矩形: 圆顶角 20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/>
            </a:soli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pic>
        <p:nvPicPr>
          <p:cNvPr id="6" name="图片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2146" r="12146"/>
          <a:stretch>
            <a:fillRect/>
          </a:stretch>
        </p:blipFill>
        <p:spPr>
          <a:xfrm>
            <a:off x="8730629" y="-7"/>
            <a:ext cx="3461371" cy="6858007"/>
          </a:xfrm>
          <a:custGeom>
            <a:avLst/>
            <a:gdLst>
              <a:gd name="connsiteX0" fmla="*/ -320 w 5486408"/>
              <a:gd name="connsiteY0" fmla="*/ -400 h 6858007"/>
              <a:gd name="connsiteX1" fmla="*/ 5486089 w 5486408"/>
              <a:gd name="connsiteY1" fmla="*/ -400 h 6858007"/>
              <a:gd name="connsiteX2" fmla="*/ 5486089 w 5486408"/>
              <a:gd name="connsiteY2" fmla="*/ 6857607 h 6858007"/>
              <a:gd name="connsiteX3" fmla="*/ -320 w 5486408"/>
              <a:gd name="connsiteY3" fmla="*/ 6857607 h 6858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86408" h="6858007">
                <a:moveTo>
                  <a:pt x="-320" y="-400"/>
                </a:moveTo>
                <a:lnTo>
                  <a:pt x="5486089" y="-400"/>
                </a:lnTo>
                <a:lnTo>
                  <a:pt x="5486089" y="6857607"/>
                </a:lnTo>
                <a:lnTo>
                  <a:pt x="-320" y="6857607"/>
                </a:lnTo>
                <a:close/>
              </a:path>
            </a:pathLst>
          </a:custGeom>
        </p:spPr>
      </p:pic>
      <p:sp>
        <p:nvSpPr>
          <p:cNvPr id="22" name="任意多边形: 形状 21"/>
          <p:cNvSpPr/>
          <p:nvPr/>
        </p:nvSpPr>
        <p:spPr>
          <a:xfrm rot="5400000">
            <a:off x="5319629" y="3410993"/>
            <a:ext cx="6858000" cy="36000"/>
          </a:xfrm>
          <a:custGeom>
            <a:avLst/>
            <a:gdLst>
              <a:gd name="connsiteX0" fmla="*/ 0 w 6858000"/>
              <a:gd name="connsiteY0" fmla="*/ 36000 h 36000"/>
              <a:gd name="connsiteX1" fmla="*/ 0 w 6858000"/>
              <a:gd name="connsiteY1" fmla="*/ 0 h 36000"/>
              <a:gd name="connsiteX2" fmla="*/ 6858000 w 6858000"/>
              <a:gd name="connsiteY2" fmla="*/ 0 h 36000"/>
              <a:gd name="connsiteX3" fmla="*/ 6858000 w 6858000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36000">
                <a:moveTo>
                  <a:pt x="0" y="36000"/>
                </a:moveTo>
                <a:lnTo>
                  <a:pt x="0" y="0"/>
                </a:lnTo>
                <a:lnTo>
                  <a:pt x="6858000" y="0"/>
                </a:lnTo>
                <a:lnTo>
                  <a:pt x="6858000" y="36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</p:spTree>
    <p:custDataLst>
      <p:tags r:id="rId4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15" name="矩形: 圆角 14"/>
          <p:cNvSpPr/>
          <p:nvPr/>
        </p:nvSpPr>
        <p:spPr>
          <a:xfrm rot="5400000">
            <a:off x="3613150" y="2893918"/>
            <a:ext cx="4965700" cy="225802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3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302" y="1712504"/>
            <a:ext cx="1905396" cy="1905394"/>
          </a:xfrm>
          <a:prstGeom prst="ellipse">
            <a:avLst/>
          </a:prstGeom>
          <a:noFill/>
          <a:ln w="15875">
            <a:gradFill flip="none" rotWithShape="1">
              <a:gsLst>
                <a:gs pos="0">
                  <a:srgbClr val="E69050"/>
                </a:gs>
                <a:gs pos="100000">
                  <a:srgbClr val="D56F1F"/>
                </a:gs>
              </a:gsLst>
              <a:lin ang="5400000" scaled="1"/>
              <a:tileRect/>
            </a:gradFill>
          </a:ln>
          <a:effectLst>
            <a:outerShdw blurRad="381000" dist="1016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文本框 17"/>
          <p:cNvSpPr txBox="1"/>
          <p:nvPr/>
        </p:nvSpPr>
        <p:spPr>
          <a:xfrm>
            <a:off x="5149851" y="3987471"/>
            <a:ext cx="1892298" cy="206438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請於此處輸入一些關於此人或此職務的一些相關的介紹內容。這些內容可以包括但不限於學歷、畢業院校、工作經歷、主要業績，等等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024" name="矩形: 圆角 1023"/>
          <p:cNvSpPr/>
          <p:nvPr/>
        </p:nvSpPr>
        <p:spPr>
          <a:xfrm>
            <a:off x="5149850" y="3429000"/>
            <a:ext cx="1892300" cy="409782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grpSp>
        <p:nvGrpSpPr>
          <p:cNvPr id="1033" name="组合 1032"/>
          <p:cNvGrpSpPr/>
          <p:nvPr/>
        </p:nvGrpSpPr>
        <p:grpSpPr>
          <a:xfrm>
            <a:off x="7253010" y="1722758"/>
            <a:ext cx="4219758" cy="4340813"/>
            <a:chOff x="7253010" y="1722758"/>
            <a:chExt cx="4219758" cy="4340813"/>
          </a:xfrm>
        </p:grpSpPr>
        <p:sp>
          <p:nvSpPr>
            <p:cNvPr id="4" name="左大括号 3"/>
            <p:cNvSpPr/>
            <p:nvPr/>
          </p:nvSpPr>
          <p:spPr>
            <a:xfrm>
              <a:off x="7253010" y="2686493"/>
              <a:ext cx="556868" cy="2411591"/>
            </a:xfrm>
            <a:prstGeom prst="leftBrace">
              <a:avLst>
                <a:gd name="adj1" fmla="val 68789"/>
                <a:gd name="adj2" fmla="val 50000"/>
              </a:avLst>
            </a:prstGeom>
            <a:ln w="15875" cap="rnd">
              <a:gradFill flip="none" rotWithShape="1">
                <a:gsLst>
                  <a:gs pos="0">
                    <a:srgbClr val="E69050"/>
                  </a:gs>
                  <a:gs pos="100000">
                    <a:srgbClr val="D56F1F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94" name="组合 93"/>
            <p:cNvGrpSpPr/>
            <p:nvPr/>
          </p:nvGrpSpPr>
          <p:grpSpPr>
            <a:xfrm>
              <a:off x="9697590" y="1722758"/>
              <a:ext cx="1775178" cy="1892268"/>
              <a:chOff x="9749388" y="1659258"/>
              <a:chExt cx="1775178" cy="1892268"/>
            </a:xfrm>
          </p:grpSpPr>
          <p:sp>
            <p:nvSpPr>
              <p:cNvPr id="60" name="左大括号 59"/>
              <p:cNvSpPr/>
              <p:nvPr/>
            </p:nvSpPr>
            <p:spPr>
              <a:xfrm>
                <a:off x="9749388" y="1907649"/>
                <a:ext cx="173568" cy="1422940"/>
              </a:xfrm>
              <a:prstGeom prst="leftBrace">
                <a:avLst>
                  <a:gd name="adj1" fmla="val 68789"/>
                  <a:gd name="adj2" fmla="val 50000"/>
                </a:avLst>
              </a:prstGeom>
              <a:ln w="31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9" name="组合 8"/>
              <p:cNvGrpSpPr/>
              <p:nvPr/>
            </p:nvGrpSpPr>
            <p:grpSpPr>
              <a:xfrm>
                <a:off x="10013810" y="1659258"/>
                <a:ext cx="1510756" cy="469371"/>
                <a:chOff x="9825799" y="1634557"/>
                <a:chExt cx="1510756" cy="469371"/>
              </a:xfrm>
            </p:grpSpPr>
            <p:grpSp>
              <p:nvGrpSpPr>
                <p:cNvPr id="6" name="组合 5"/>
                <p:cNvGrpSpPr/>
                <p:nvPr/>
              </p:nvGrpSpPr>
              <p:grpSpPr>
                <a:xfrm>
                  <a:off x="10380880" y="1634557"/>
                  <a:ext cx="955675" cy="469371"/>
                  <a:chOff x="10128467" y="1645925"/>
                  <a:chExt cx="955675" cy="469371"/>
                </a:xfrm>
              </p:grpSpPr>
              <p:sp>
                <p:nvSpPr>
                  <p:cNvPr id="61" name="文本框 60"/>
                  <p:cNvSpPr txBox="1"/>
                  <p:nvPr/>
                </p:nvSpPr>
                <p:spPr>
                  <a:xfrm>
                    <a:off x="10128467" y="1645925"/>
                    <a:ext cx="955675" cy="21526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人名</a:t>
                    </a:r>
                    <a:r>
                      <a:rPr lang="en-US" altLang="zh-CN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/</a:t>
                    </a:r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職務名</a:t>
                    </a:r>
                    <a:endParaRPr lang="zh-CN" altLang="en-US" sz="1400" dirty="0">
                      <a:solidFill>
                        <a:schemeClr val="bg1"/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  <p:sp>
                <p:nvSpPr>
                  <p:cNvPr id="63" name="文本框 62"/>
                  <p:cNvSpPr txBox="1"/>
                  <p:nvPr/>
                </p:nvSpPr>
                <p:spPr>
                  <a:xfrm>
                    <a:off x="10128467" y="1894316"/>
                    <a:ext cx="914400" cy="220980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200" dirty="0">
                        <a:solidFill>
                          <a:schemeClr val="bg1">
                            <a:alpha val="80000"/>
                          </a:schemeClr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OPPOSans R" panose="00020600040101010101" pitchFamily="18" charset="-122"/>
                      </a:rPr>
                      <a:t>相關介紹內容</a:t>
                    </a:r>
                    <a:endParaRPr lang="zh-CN" altLang="en-US" sz="12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endParaRPr>
                  </a:p>
                </p:txBody>
              </p:sp>
            </p:grpSp>
            <p:pic>
              <p:nvPicPr>
                <p:cNvPr id="1030" name="Picture 6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825799" y="1657550"/>
                  <a:ext cx="436290" cy="436290"/>
                </a:xfrm>
                <a:prstGeom prst="ellipse">
                  <a:avLst/>
                </a:prstGeom>
                <a:noFill/>
                <a:effectLst>
                  <a:outerShdw blurRad="381000" dist="101600" dir="2700000" algn="tl" rotWithShape="0">
                    <a:srgbClr val="D56F1F">
                      <a:alpha val="2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95" name="组合 194"/>
              <p:cNvGrpSpPr/>
              <p:nvPr/>
            </p:nvGrpSpPr>
            <p:grpSpPr>
              <a:xfrm>
                <a:off x="10013810" y="2370728"/>
                <a:ext cx="1510756" cy="469328"/>
                <a:chOff x="9825799" y="1634557"/>
                <a:chExt cx="1510756" cy="469328"/>
              </a:xfrm>
            </p:grpSpPr>
            <p:grpSp>
              <p:nvGrpSpPr>
                <p:cNvPr id="196" name="组合 195"/>
                <p:cNvGrpSpPr/>
                <p:nvPr/>
              </p:nvGrpSpPr>
              <p:grpSpPr>
                <a:xfrm>
                  <a:off x="10380880" y="1634557"/>
                  <a:ext cx="955675" cy="469328"/>
                  <a:chOff x="10128467" y="1645925"/>
                  <a:chExt cx="955675" cy="469328"/>
                </a:xfrm>
              </p:grpSpPr>
              <p:sp>
                <p:nvSpPr>
                  <p:cNvPr id="198" name="文本框 197"/>
                  <p:cNvSpPr txBox="1"/>
                  <p:nvPr/>
                </p:nvSpPr>
                <p:spPr>
                  <a:xfrm>
                    <a:off x="10128467" y="1645925"/>
                    <a:ext cx="955675" cy="21526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人名</a:t>
                    </a:r>
                    <a:r>
                      <a:rPr lang="en-US" altLang="zh-CN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/</a:t>
                    </a:r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職務名</a:t>
                    </a:r>
                    <a:endParaRPr lang="zh-CN" altLang="en-US" sz="1400" dirty="0">
                      <a:solidFill>
                        <a:schemeClr val="bg1"/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  <p:sp>
                <p:nvSpPr>
                  <p:cNvPr id="199" name="文本框 198"/>
                  <p:cNvSpPr txBox="1"/>
                  <p:nvPr/>
                </p:nvSpPr>
                <p:spPr>
                  <a:xfrm>
                    <a:off x="10128467" y="1894316"/>
                    <a:ext cx="905556" cy="22093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200" dirty="0">
                        <a:solidFill>
                          <a:schemeClr val="bg1">
                            <a:alpha val="80000"/>
                          </a:schemeClr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OPPOSans R" panose="00020600040101010101" pitchFamily="18" charset="-122"/>
                      </a:rPr>
                      <a:t>相關介紹內容</a:t>
                    </a:r>
                    <a:endParaRPr lang="zh-CN" altLang="en-US" sz="12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endParaRPr>
                  </a:p>
                </p:txBody>
              </p:sp>
            </p:grpSp>
            <p:pic>
              <p:nvPicPr>
                <p:cNvPr id="197" name="Picture 6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825799" y="1657550"/>
                  <a:ext cx="436290" cy="436290"/>
                </a:xfrm>
                <a:prstGeom prst="ellipse">
                  <a:avLst/>
                </a:prstGeom>
                <a:noFill/>
                <a:effectLst>
                  <a:outerShdw blurRad="381000" dist="101600" dir="2700000" algn="tl" rotWithShape="0">
                    <a:srgbClr val="D56F1F">
                      <a:alpha val="2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00" name="组合 199"/>
              <p:cNvGrpSpPr/>
              <p:nvPr/>
            </p:nvGrpSpPr>
            <p:grpSpPr>
              <a:xfrm>
                <a:off x="10013810" y="3082197"/>
                <a:ext cx="1510756" cy="469329"/>
                <a:chOff x="9825799" y="1634556"/>
                <a:chExt cx="1510756" cy="469329"/>
              </a:xfrm>
            </p:grpSpPr>
            <p:grpSp>
              <p:nvGrpSpPr>
                <p:cNvPr id="201" name="组合 200"/>
                <p:cNvGrpSpPr/>
                <p:nvPr/>
              </p:nvGrpSpPr>
              <p:grpSpPr>
                <a:xfrm>
                  <a:off x="10380880" y="1634556"/>
                  <a:ext cx="955675" cy="469329"/>
                  <a:chOff x="10128467" y="1645924"/>
                  <a:chExt cx="955675" cy="469329"/>
                </a:xfrm>
              </p:grpSpPr>
              <p:sp>
                <p:nvSpPr>
                  <p:cNvPr id="203" name="文本框 202"/>
                  <p:cNvSpPr txBox="1"/>
                  <p:nvPr/>
                </p:nvSpPr>
                <p:spPr>
                  <a:xfrm>
                    <a:off x="10128467" y="1645924"/>
                    <a:ext cx="955675" cy="21526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人名</a:t>
                    </a:r>
                    <a:r>
                      <a:rPr lang="en-US" altLang="zh-CN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/</a:t>
                    </a:r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職務名</a:t>
                    </a:r>
                    <a:endParaRPr lang="zh-CN" altLang="en-US" sz="1400" dirty="0">
                      <a:solidFill>
                        <a:schemeClr val="bg1"/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  <p:sp>
                <p:nvSpPr>
                  <p:cNvPr id="204" name="文本框 203"/>
                  <p:cNvSpPr txBox="1"/>
                  <p:nvPr/>
                </p:nvSpPr>
                <p:spPr>
                  <a:xfrm>
                    <a:off x="10128467" y="1894316"/>
                    <a:ext cx="905556" cy="22093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200" dirty="0">
                        <a:solidFill>
                          <a:schemeClr val="bg1">
                            <a:alpha val="80000"/>
                          </a:schemeClr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OPPOSans R" panose="00020600040101010101" pitchFamily="18" charset="-122"/>
                      </a:rPr>
                      <a:t>相關介紹內容</a:t>
                    </a:r>
                    <a:endParaRPr lang="zh-CN" altLang="en-US" sz="12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endParaRPr>
                  </a:p>
                </p:txBody>
              </p:sp>
            </p:grpSp>
            <p:pic>
              <p:nvPicPr>
                <p:cNvPr id="202" name="Picture 6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825799" y="1657550"/>
                  <a:ext cx="436290" cy="436290"/>
                </a:xfrm>
                <a:prstGeom prst="ellipse">
                  <a:avLst/>
                </a:prstGeom>
                <a:noFill/>
                <a:effectLst>
                  <a:outerShdw blurRad="381000" dist="101600" dir="2700000" algn="tl" rotWithShape="0">
                    <a:srgbClr val="D56F1F">
                      <a:alpha val="2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227" name="组合 226"/>
            <p:cNvGrpSpPr/>
            <p:nvPr/>
          </p:nvGrpSpPr>
          <p:grpSpPr>
            <a:xfrm>
              <a:off x="9697590" y="4171259"/>
              <a:ext cx="1775178" cy="1892312"/>
              <a:chOff x="9749388" y="1659257"/>
              <a:chExt cx="1775178" cy="1892312"/>
            </a:xfrm>
          </p:grpSpPr>
          <p:sp>
            <p:nvSpPr>
              <p:cNvPr id="228" name="左大括号 227"/>
              <p:cNvSpPr/>
              <p:nvPr/>
            </p:nvSpPr>
            <p:spPr>
              <a:xfrm>
                <a:off x="9749388" y="1907649"/>
                <a:ext cx="173568" cy="1422940"/>
              </a:xfrm>
              <a:prstGeom prst="leftBrace">
                <a:avLst>
                  <a:gd name="adj1" fmla="val 68789"/>
                  <a:gd name="adj2" fmla="val 50000"/>
                </a:avLst>
              </a:prstGeom>
              <a:ln w="31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229" name="组合 228"/>
              <p:cNvGrpSpPr/>
              <p:nvPr/>
            </p:nvGrpSpPr>
            <p:grpSpPr>
              <a:xfrm>
                <a:off x="10013810" y="1659257"/>
                <a:ext cx="1510756" cy="469329"/>
                <a:chOff x="9825799" y="1634556"/>
                <a:chExt cx="1510756" cy="469329"/>
              </a:xfrm>
            </p:grpSpPr>
            <p:grpSp>
              <p:nvGrpSpPr>
                <p:cNvPr id="240" name="组合 239"/>
                <p:cNvGrpSpPr/>
                <p:nvPr/>
              </p:nvGrpSpPr>
              <p:grpSpPr>
                <a:xfrm>
                  <a:off x="10380880" y="1634556"/>
                  <a:ext cx="955675" cy="469329"/>
                  <a:chOff x="10128467" y="1645924"/>
                  <a:chExt cx="955675" cy="469329"/>
                </a:xfrm>
              </p:grpSpPr>
              <p:sp>
                <p:nvSpPr>
                  <p:cNvPr id="242" name="文本框 241"/>
                  <p:cNvSpPr txBox="1"/>
                  <p:nvPr/>
                </p:nvSpPr>
                <p:spPr>
                  <a:xfrm>
                    <a:off x="10128467" y="1645924"/>
                    <a:ext cx="955675" cy="21526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人名</a:t>
                    </a:r>
                    <a:r>
                      <a:rPr lang="en-US" altLang="zh-CN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/</a:t>
                    </a:r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職務名</a:t>
                    </a:r>
                    <a:endParaRPr lang="zh-CN" altLang="en-US" sz="1400" dirty="0">
                      <a:solidFill>
                        <a:schemeClr val="bg1"/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  <p:sp>
                <p:nvSpPr>
                  <p:cNvPr id="243" name="文本框 242"/>
                  <p:cNvSpPr txBox="1"/>
                  <p:nvPr/>
                </p:nvSpPr>
                <p:spPr>
                  <a:xfrm>
                    <a:off x="10128467" y="1894316"/>
                    <a:ext cx="905556" cy="22093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200" dirty="0">
                        <a:solidFill>
                          <a:schemeClr val="bg1">
                            <a:alpha val="80000"/>
                          </a:schemeClr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OPPOSans R" panose="00020600040101010101" pitchFamily="18" charset="-122"/>
                      </a:rPr>
                      <a:t>相關介紹內容</a:t>
                    </a:r>
                    <a:endParaRPr lang="zh-CN" altLang="en-US" sz="12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endParaRPr>
                  </a:p>
                </p:txBody>
              </p:sp>
            </p:grpSp>
            <p:pic>
              <p:nvPicPr>
                <p:cNvPr id="241" name="Picture 6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825799" y="1657550"/>
                  <a:ext cx="436290" cy="436290"/>
                </a:xfrm>
                <a:prstGeom prst="ellipse">
                  <a:avLst/>
                </a:prstGeom>
                <a:noFill/>
                <a:effectLst>
                  <a:outerShdw blurRad="381000" dist="101600" dir="2700000" algn="tl" rotWithShape="0">
                    <a:srgbClr val="D56F1F">
                      <a:alpha val="2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30" name="组合 229"/>
              <p:cNvGrpSpPr/>
              <p:nvPr/>
            </p:nvGrpSpPr>
            <p:grpSpPr>
              <a:xfrm>
                <a:off x="10013810" y="2370733"/>
                <a:ext cx="1510756" cy="469310"/>
                <a:chOff x="9825799" y="1634562"/>
                <a:chExt cx="1510756" cy="469310"/>
              </a:xfrm>
            </p:grpSpPr>
            <p:grpSp>
              <p:nvGrpSpPr>
                <p:cNvPr id="236" name="组合 235"/>
                <p:cNvGrpSpPr/>
                <p:nvPr/>
              </p:nvGrpSpPr>
              <p:grpSpPr>
                <a:xfrm>
                  <a:off x="10380880" y="1634562"/>
                  <a:ext cx="955675" cy="469310"/>
                  <a:chOff x="10128467" y="1645930"/>
                  <a:chExt cx="955675" cy="469310"/>
                </a:xfrm>
              </p:grpSpPr>
              <p:sp>
                <p:nvSpPr>
                  <p:cNvPr id="238" name="文本框 237"/>
                  <p:cNvSpPr txBox="1"/>
                  <p:nvPr/>
                </p:nvSpPr>
                <p:spPr>
                  <a:xfrm>
                    <a:off x="10128467" y="1645930"/>
                    <a:ext cx="955675" cy="21525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人名</a:t>
                    </a:r>
                    <a:r>
                      <a:rPr lang="en-US" altLang="zh-CN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/</a:t>
                    </a:r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職務名</a:t>
                    </a:r>
                    <a:endParaRPr lang="zh-CN" altLang="en-US" sz="1400" dirty="0">
                      <a:solidFill>
                        <a:schemeClr val="bg1"/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  <p:sp>
                <p:nvSpPr>
                  <p:cNvPr id="239" name="文本框 238"/>
                  <p:cNvSpPr txBox="1"/>
                  <p:nvPr/>
                </p:nvSpPr>
                <p:spPr>
                  <a:xfrm>
                    <a:off x="10128467" y="1894316"/>
                    <a:ext cx="905556" cy="22092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200" dirty="0">
                        <a:solidFill>
                          <a:schemeClr val="bg1">
                            <a:alpha val="80000"/>
                          </a:schemeClr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OPPOSans R" panose="00020600040101010101" pitchFamily="18" charset="-122"/>
                      </a:rPr>
                      <a:t>相關介紹內容</a:t>
                    </a:r>
                    <a:endParaRPr lang="zh-CN" altLang="en-US" sz="12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endParaRPr>
                  </a:p>
                </p:txBody>
              </p:sp>
            </p:grpSp>
            <p:pic>
              <p:nvPicPr>
                <p:cNvPr id="237" name="Picture 6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825799" y="1657550"/>
                  <a:ext cx="436290" cy="436290"/>
                </a:xfrm>
                <a:prstGeom prst="ellipse">
                  <a:avLst/>
                </a:prstGeom>
                <a:noFill/>
                <a:effectLst>
                  <a:outerShdw blurRad="381000" dist="101600" dir="2700000" algn="tl" rotWithShape="0">
                    <a:srgbClr val="D56F1F">
                      <a:alpha val="2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31" name="组合 230"/>
              <p:cNvGrpSpPr/>
              <p:nvPr/>
            </p:nvGrpSpPr>
            <p:grpSpPr>
              <a:xfrm>
                <a:off x="10013810" y="3082203"/>
                <a:ext cx="1510756" cy="469366"/>
                <a:chOff x="9825799" y="1634562"/>
                <a:chExt cx="1510756" cy="469366"/>
              </a:xfrm>
            </p:grpSpPr>
            <p:grpSp>
              <p:nvGrpSpPr>
                <p:cNvPr id="232" name="组合 231"/>
                <p:cNvGrpSpPr/>
                <p:nvPr/>
              </p:nvGrpSpPr>
              <p:grpSpPr>
                <a:xfrm>
                  <a:off x="10380880" y="1634562"/>
                  <a:ext cx="955675" cy="469366"/>
                  <a:chOff x="10128467" y="1645930"/>
                  <a:chExt cx="955675" cy="469366"/>
                </a:xfrm>
              </p:grpSpPr>
              <p:sp>
                <p:nvSpPr>
                  <p:cNvPr id="234" name="文本框 233"/>
                  <p:cNvSpPr txBox="1"/>
                  <p:nvPr/>
                </p:nvSpPr>
                <p:spPr>
                  <a:xfrm>
                    <a:off x="10128467" y="1645930"/>
                    <a:ext cx="955675" cy="21525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人名</a:t>
                    </a:r>
                    <a:r>
                      <a:rPr lang="en-US" altLang="zh-CN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/</a:t>
                    </a:r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職務名</a:t>
                    </a:r>
                    <a:endParaRPr lang="zh-CN" altLang="en-US" sz="1400" dirty="0">
                      <a:solidFill>
                        <a:schemeClr val="bg1"/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  <p:sp>
                <p:nvSpPr>
                  <p:cNvPr id="235" name="文本框 234"/>
                  <p:cNvSpPr txBox="1"/>
                  <p:nvPr/>
                </p:nvSpPr>
                <p:spPr>
                  <a:xfrm>
                    <a:off x="10128467" y="1894316"/>
                    <a:ext cx="914400" cy="220980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200" dirty="0">
                        <a:solidFill>
                          <a:schemeClr val="bg1">
                            <a:alpha val="80000"/>
                          </a:schemeClr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OPPOSans R" panose="00020600040101010101" pitchFamily="18" charset="-122"/>
                      </a:rPr>
                      <a:t>相關介紹內容</a:t>
                    </a:r>
                    <a:endParaRPr lang="zh-CN" altLang="en-US" sz="12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endParaRPr>
                  </a:p>
                </p:txBody>
              </p:sp>
            </p:grpSp>
            <p:pic>
              <p:nvPicPr>
                <p:cNvPr id="233" name="Picture 6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825799" y="1657550"/>
                  <a:ext cx="436290" cy="436290"/>
                </a:xfrm>
                <a:prstGeom prst="ellipse">
                  <a:avLst/>
                </a:prstGeom>
                <a:noFill/>
                <a:effectLst>
                  <a:outerShdw blurRad="381000" dist="101600" dir="2700000" algn="tl" rotWithShape="0">
                    <a:srgbClr val="D56F1F">
                      <a:alpha val="2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1031" name="组合 1030"/>
            <p:cNvGrpSpPr/>
            <p:nvPr/>
          </p:nvGrpSpPr>
          <p:grpSpPr>
            <a:xfrm>
              <a:off x="7835900" y="1808721"/>
              <a:ext cx="1813197" cy="1419264"/>
              <a:chOff x="7835900" y="1808721"/>
              <a:chExt cx="1813197" cy="1419264"/>
            </a:xfrm>
          </p:grpSpPr>
          <p:sp>
            <p:nvSpPr>
              <p:cNvPr id="3" name="矩形 2"/>
              <p:cNvSpPr/>
              <p:nvPr/>
            </p:nvSpPr>
            <p:spPr>
              <a:xfrm>
                <a:off x="7837875" y="2204827"/>
                <a:ext cx="1811222" cy="1023158"/>
              </a:xfrm>
              <a:prstGeom prst="rect">
                <a:avLst/>
              </a:prstGeom>
              <a:solidFill>
                <a:schemeClr val="tx1"/>
              </a:solidFill>
              <a:ln w="317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dist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8557556" y="2361955"/>
                <a:ext cx="955675" cy="2152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zh-CN" altLang="en-US" sz="1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人名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/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職務名</a:t>
                </a:r>
                <a:endParaRPr lang="zh-CN" altLang="en-US" sz="14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7907348" y="2712124"/>
                <a:ext cx="1605883" cy="44196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zh-CN" altLang="en-US" sz="12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此處為此人或此職務的一些相關介紹內容</a:t>
                </a:r>
                <a:endParaRPr lang="zh-CN" altLang="en-US" sz="12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cxnSp>
            <p:nvCxnSpPr>
              <p:cNvPr id="1027" name="直接连接符 1026"/>
              <p:cNvCxnSpPr/>
              <p:nvPr/>
            </p:nvCxnSpPr>
            <p:spPr>
              <a:xfrm>
                <a:off x="7835900" y="2667640"/>
                <a:ext cx="1677331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 l="14000" r="14000"/>
              <a:stretch>
                <a:fillRect/>
              </a:stretch>
            </p:blipFill>
            <p:spPr bwMode="auto">
              <a:xfrm>
                <a:off x="7837875" y="1808721"/>
                <a:ext cx="618421" cy="85891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noFill/>
              <a:effectLst>
                <a:outerShdw blurRad="381000" dist="101600" dir="2700000" algn="tl" rotWithShape="0">
                  <a:srgbClr val="D56F1F">
                    <a:alpha val="2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296" name="组合 295"/>
            <p:cNvGrpSpPr/>
            <p:nvPr/>
          </p:nvGrpSpPr>
          <p:grpSpPr>
            <a:xfrm>
              <a:off x="7832725" y="4217522"/>
              <a:ext cx="1816372" cy="1419264"/>
              <a:chOff x="7832725" y="1808721"/>
              <a:chExt cx="1816372" cy="1419264"/>
            </a:xfrm>
          </p:grpSpPr>
          <p:sp>
            <p:nvSpPr>
              <p:cNvPr id="297" name="矩形 296"/>
              <p:cNvSpPr/>
              <p:nvPr/>
            </p:nvSpPr>
            <p:spPr>
              <a:xfrm>
                <a:off x="7837875" y="2204827"/>
                <a:ext cx="1811222" cy="1023158"/>
              </a:xfrm>
              <a:prstGeom prst="rect">
                <a:avLst/>
              </a:prstGeom>
              <a:solidFill>
                <a:schemeClr val="tx1"/>
              </a:solidFill>
              <a:ln w="317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dist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298" name="文本框 297"/>
              <p:cNvSpPr txBox="1"/>
              <p:nvPr/>
            </p:nvSpPr>
            <p:spPr>
              <a:xfrm>
                <a:off x="8557556" y="2361955"/>
                <a:ext cx="955675" cy="2152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pPr algn="r"/>
                <a:r>
                  <a:rPr lang="zh-CN" altLang="en-US" sz="1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人名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/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職務名</a:t>
                </a:r>
                <a:endParaRPr lang="zh-CN" altLang="en-US" sz="14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299" name="文本框 298"/>
              <p:cNvSpPr txBox="1"/>
              <p:nvPr/>
            </p:nvSpPr>
            <p:spPr>
              <a:xfrm>
                <a:off x="7907348" y="2712124"/>
                <a:ext cx="1605883" cy="44196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 algn="r">
                  <a:lnSpc>
                    <a:spcPct val="120000"/>
                  </a:lnSpc>
                </a:pPr>
                <a:r>
                  <a:rPr lang="zh-CN" altLang="en-US" sz="12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此處為此人或此職務的一些相關介紹內容</a:t>
                </a:r>
                <a:endParaRPr lang="zh-CN" altLang="en-US" sz="12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cxnSp>
            <p:nvCxnSpPr>
              <p:cNvPr id="300" name="直接连接符 299"/>
              <p:cNvCxnSpPr/>
              <p:nvPr/>
            </p:nvCxnSpPr>
            <p:spPr>
              <a:xfrm>
                <a:off x="7832725" y="2667640"/>
                <a:ext cx="1680506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01" name="Picture 4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 l="14000" r="14000"/>
              <a:stretch>
                <a:fillRect/>
              </a:stretch>
            </p:blipFill>
            <p:spPr bwMode="auto">
              <a:xfrm>
                <a:off x="7837875" y="1808721"/>
                <a:ext cx="618421" cy="85891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noFill/>
              <a:effectLst>
                <a:outerShdw blurRad="381000" dist="101600" dir="2700000" algn="tl" rotWithShape="0">
                  <a:srgbClr val="D56F1F">
                    <a:alpha val="2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352" name="组合 351"/>
          <p:cNvGrpSpPr/>
          <p:nvPr/>
        </p:nvGrpSpPr>
        <p:grpSpPr>
          <a:xfrm flipH="1">
            <a:off x="719232" y="1722758"/>
            <a:ext cx="4219758" cy="4340813"/>
            <a:chOff x="7253010" y="1722758"/>
            <a:chExt cx="4219758" cy="4340813"/>
          </a:xfrm>
        </p:grpSpPr>
        <p:sp>
          <p:nvSpPr>
            <p:cNvPr id="353" name="左大括号 352"/>
            <p:cNvSpPr/>
            <p:nvPr/>
          </p:nvSpPr>
          <p:spPr>
            <a:xfrm>
              <a:off x="7253010" y="2686493"/>
              <a:ext cx="556868" cy="2411591"/>
            </a:xfrm>
            <a:prstGeom prst="leftBrace">
              <a:avLst>
                <a:gd name="adj1" fmla="val 68789"/>
                <a:gd name="adj2" fmla="val 50000"/>
              </a:avLst>
            </a:prstGeom>
            <a:ln w="15875" cap="rnd">
              <a:gradFill flip="none" rotWithShape="1">
                <a:gsLst>
                  <a:gs pos="0">
                    <a:srgbClr val="E69050"/>
                  </a:gs>
                  <a:gs pos="100000">
                    <a:srgbClr val="D56F1F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54" name="组合 353"/>
            <p:cNvGrpSpPr/>
            <p:nvPr/>
          </p:nvGrpSpPr>
          <p:grpSpPr>
            <a:xfrm>
              <a:off x="9697590" y="1722758"/>
              <a:ext cx="1775178" cy="1892268"/>
              <a:chOff x="9749388" y="1659258"/>
              <a:chExt cx="1775178" cy="1892268"/>
            </a:xfrm>
          </p:grpSpPr>
          <p:sp>
            <p:nvSpPr>
              <p:cNvPr id="384" name="左大括号 383"/>
              <p:cNvSpPr/>
              <p:nvPr/>
            </p:nvSpPr>
            <p:spPr>
              <a:xfrm>
                <a:off x="9749388" y="1907649"/>
                <a:ext cx="173568" cy="1422940"/>
              </a:xfrm>
              <a:prstGeom prst="leftBrace">
                <a:avLst>
                  <a:gd name="adj1" fmla="val 68789"/>
                  <a:gd name="adj2" fmla="val 50000"/>
                </a:avLst>
              </a:prstGeom>
              <a:ln w="31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85" name="组合 384"/>
              <p:cNvGrpSpPr/>
              <p:nvPr/>
            </p:nvGrpSpPr>
            <p:grpSpPr>
              <a:xfrm>
                <a:off x="10013810" y="1659258"/>
                <a:ext cx="1510756" cy="469371"/>
                <a:chOff x="9825799" y="1634557"/>
                <a:chExt cx="1510756" cy="469371"/>
              </a:xfrm>
            </p:grpSpPr>
            <p:grpSp>
              <p:nvGrpSpPr>
                <p:cNvPr id="396" name="组合 395"/>
                <p:cNvGrpSpPr/>
                <p:nvPr/>
              </p:nvGrpSpPr>
              <p:grpSpPr>
                <a:xfrm>
                  <a:off x="10380880" y="1634557"/>
                  <a:ext cx="955675" cy="469371"/>
                  <a:chOff x="10128467" y="1645925"/>
                  <a:chExt cx="955675" cy="469371"/>
                </a:xfrm>
              </p:grpSpPr>
              <p:sp>
                <p:nvSpPr>
                  <p:cNvPr id="398" name="文本框 397"/>
                  <p:cNvSpPr txBox="1"/>
                  <p:nvPr/>
                </p:nvSpPr>
                <p:spPr>
                  <a:xfrm>
                    <a:off x="10128467" y="1645925"/>
                    <a:ext cx="955675" cy="21526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人名</a:t>
                    </a:r>
                    <a:r>
                      <a:rPr lang="en-US" altLang="zh-CN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/</a:t>
                    </a:r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職務名</a:t>
                    </a:r>
                    <a:endParaRPr lang="zh-CN" altLang="en-US" sz="1400" dirty="0">
                      <a:solidFill>
                        <a:schemeClr val="bg1"/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  <p:sp>
                <p:nvSpPr>
                  <p:cNvPr id="399" name="文本框 398"/>
                  <p:cNvSpPr txBox="1"/>
                  <p:nvPr/>
                </p:nvSpPr>
                <p:spPr>
                  <a:xfrm>
                    <a:off x="10128467" y="1894316"/>
                    <a:ext cx="914400" cy="220980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200" dirty="0">
                        <a:solidFill>
                          <a:schemeClr val="bg1">
                            <a:alpha val="80000"/>
                          </a:schemeClr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OPPOSans R" panose="00020600040101010101" pitchFamily="18" charset="-122"/>
                      </a:rPr>
                      <a:t>相關介紹內容</a:t>
                    </a:r>
                    <a:endParaRPr lang="zh-CN" altLang="en-US" sz="12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endParaRPr>
                  </a:p>
                </p:txBody>
              </p:sp>
            </p:grpSp>
            <p:pic>
              <p:nvPicPr>
                <p:cNvPr id="397" name="Picture 6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825799" y="1657550"/>
                  <a:ext cx="436290" cy="436290"/>
                </a:xfrm>
                <a:prstGeom prst="ellipse">
                  <a:avLst/>
                </a:prstGeom>
                <a:noFill/>
                <a:effectLst>
                  <a:outerShdw blurRad="381000" dist="101600" dir="2700000" algn="tl" rotWithShape="0">
                    <a:srgbClr val="D56F1F">
                      <a:alpha val="2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86" name="组合 385"/>
              <p:cNvGrpSpPr/>
              <p:nvPr/>
            </p:nvGrpSpPr>
            <p:grpSpPr>
              <a:xfrm>
                <a:off x="10013810" y="2370728"/>
                <a:ext cx="1510756" cy="469328"/>
                <a:chOff x="9825799" y="1634557"/>
                <a:chExt cx="1510756" cy="469328"/>
              </a:xfrm>
            </p:grpSpPr>
            <p:grpSp>
              <p:nvGrpSpPr>
                <p:cNvPr id="392" name="组合 391"/>
                <p:cNvGrpSpPr/>
                <p:nvPr/>
              </p:nvGrpSpPr>
              <p:grpSpPr>
                <a:xfrm>
                  <a:off x="10380880" y="1634557"/>
                  <a:ext cx="955675" cy="469328"/>
                  <a:chOff x="10128467" y="1645925"/>
                  <a:chExt cx="955675" cy="469328"/>
                </a:xfrm>
              </p:grpSpPr>
              <p:sp>
                <p:nvSpPr>
                  <p:cNvPr id="394" name="文本框 393"/>
                  <p:cNvSpPr txBox="1"/>
                  <p:nvPr/>
                </p:nvSpPr>
                <p:spPr>
                  <a:xfrm>
                    <a:off x="10128467" y="1645925"/>
                    <a:ext cx="955675" cy="21526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人名</a:t>
                    </a:r>
                    <a:r>
                      <a:rPr lang="en-US" altLang="zh-CN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/</a:t>
                    </a:r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職務名</a:t>
                    </a:r>
                    <a:endParaRPr lang="zh-CN" altLang="en-US" sz="1400" dirty="0">
                      <a:solidFill>
                        <a:schemeClr val="bg1"/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  <p:sp>
                <p:nvSpPr>
                  <p:cNvPr id="395" name="文本框 394"/>
                  <p:cNvSpPr txBox="1"/>
                  <p:nvPr/>
                </p:nvSpPr>
                <p:spPr>
                  <a:xfrm>
                    <a:off x="10128467" y="1894316"/>
                    <a:ext cx="905556" cy="22093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200" dirty="0">
                        <a:solidFill>
                          <a:schemeClr val="bg1">
                            <a:alpha val="80000"/>
                          </a:schemeClr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OPPOSans R" panose="00020600040101010101" pitchFamily="18" charset="-122"/>
                      </a:rPr>
                      <a:t>相關介紹內容</a:t>
                    </a:r>
                    <a:endParaRPr lang="zh-CN" altLang="en-US" sz="12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endParaRPr>
                  </a:p>
                </p:txBody>
              </p:sp>
            </p:grpSp>
            <p:pic>
              <p:nvPicPr>
                <p:cNvPr id="393" name="Picture 6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825799" y="1657550"/>
                  <a:ext cx="436290" cy="436290"/>
                </a:xfrm>
                <a:prstGeom prst="ellipse">
                  <a:avLst/>
                </a:prstGeom>
                <a:noFill/>
                <a:effectLst>
                  <a:outerShdw blurRad="381000" dist="101600" dir="2700000" algn="tl" rotWithShape="0">
                    <a:srgbClr val="D56F1F">
                      <a:alpha val="2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87" name="组合 386"/>
              <p:cNvGrpSpPr/>
              <p:nvPr/>
            </p:nvGrpSpPr>
            <p:grpSpPr>
              <a:xfrm>
                <a:off x="10013810" y="3082197"/>
                <a:ext cx="1510756" cy="469329"/>
                <a:chOff x="9825799" y="1634556"/>
                <a:chExt cx="1510756" cy="469329"/>
              </a:xfrm>
            </p:grpSpPr>
            <p:grpSp>
              <p:nvGrpSpPr>
                <p:cNvPr id="388" name="组合 387"/>
                <p:cNvGrpSpPr/>
                <p:nvPr/>
              </p:nvGrpSpPr>
              <p:grpSpPr>
                <a:xfrm>
                  <a:off x="10380880" y="1634556"/>
                  <a:ext cx="955675" cy="469329"/>
                  <a:chOff x="10128467" y="1645924"/>
                  <a:chExt cx="955675" cy="469329"/>
                </a:xfrm>
              </p:grpSpPr>
              <p:sp>
                <p:nvSpPr>
                  <p:cNvPr id="390" name="文本框 389"/>
                  <p:cNvSpPr txBox="1"/>
                  <p:nvPr/>
                </p:nvSpPr>
                <p:spPr>
                  <a:xfrm>
                    <a:off x="10128467" y="1645924"/>
                    <a:ext cx="955675" cy="21526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人名</a:t>
                    </a:r>
                    <a:r>
                      <a:rPr lang="en-US" altLang="zh-CN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/</a:t>
                    </a:r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職務名</a:t>
                    </a:r>
                    <a:endParaRPr lang="zh-CN" altLang="en-US" sz="1400" dirty="0">
                      <a:solidFill>
                        <a:schemeClr val="bg1"/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  <p:sp>
                <p:nvSpPr>
                  <p:cNvPr id="391" name="文本框 390"/>
                  <p:cNvSpPr txBox="1"/>
                  <p:nvPr/>
                </p:nvSpPr>
                <p:spPr>
                  <a:xfrm>
                    <a:off x="10128467" y="1894316"/>
                    <a:ext cx="905556" cy="22093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200" dirty="0">
                        <a:solidFill>
                          <a:schemeClr val="bg1">
                            <a:alpha val="80000"/>
                          </a:schemeClr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OPPOSans R" panose="00020600040101010101" pitchFamily="18" charset="-122"/>
                      </a:rPr>
                      <a:t>相關介紹內容</a:t>
                    </a:r>
                    <a:endParaRPr lang="zh-CN" altLang="en-US" sz="12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endParaRPr>
                  </a:p>
                </p:txBody>
              </p:sp>
            </p:grpSp>
            <p:pic>
              <p:nvPicPr>
                <p:cNvPr id="389" name="Picture 6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825799" y="1657550"/>
                  <a:ext cx="436290" cy="436290"/>
                </a:xfrm>
                <a:prstGeom prst="ellipse">
                  <a:avLst/>
                </a:prstGeom>
                <a:noFill/>
                <a:effectLst>
                  <a:outerShdw blurRad="381000" dist="101600" dir="2700000" algn="tl" rotWithShape="0">
                    <a:srgbClr val="D56F1F">
                      <a:alpha val="2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355" name="组合 354"/>
            <p:cNvGrpSpPr/>
            <p:nvPr/>
          </p:nvGrpSpPr>
          <p:grpSpPr>
            <a:xfrm>
              <a:off x="9697590" y="4171259"/>
              <a:ext cx="1775178" cy="1892312"/>
              <a:chOff x="9749388" y="1659257"/>
              <a:chExt cx="1775178" cy="1892312"/>
            </a:xfrm>
          </p:grpSpPr>
          <p:sp>
            <p:nvSpPr>
              <p:cNvPr id="368" name="左大括号 367"/>
              <p:cNvSpPr/>
              <p:nvPr/>
            </p:nvSpPr>
            <p:spPr>
              <a:xfrm>
                <a:off x="9749388" y="1907649"/>
                <a:ext cx="173568" cy="1422940"/>
              </a:xfrm>
              <a:prstGeom prst="leftBrace">
                <a:avLst>
                  <a:gd name="adj1" fmla="val 68789"/>
                  <a:gd name="adj2" fmla="val 50000"/>
                </a:avLst>
              </a:prstGeom>
              <a:ln w="31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369" name="组合 368"/>
              <p:cNvGrpSpPr/>
              <p:nvPr/>
            </p:nvGrpSpPr>
            <p:grpSpPr>
              <a:xfrm>
                <a:off x="10013810" y="1659257"/>
                <a:ext cx="1510756" cy="469329"/>
                <a:chOff x="9825799" y="1634556"/>
                <a:chExt cx="1510756" cy="469329"/>
              </a:xfrm>
            </p:grpSpPr>
            <p:grpSp>
              <p:nvGrpSpPr>
                <p:cNvPr id="380" name="组合 379"/>
                <p:cNvGrpSpPr/>
                <p:nvPr/>
              </p:nvGrpSpPr>
              <p:grpSpPr>
                <a:xfrm>
                  <a:off x="10380880" y="1634556"/>
                  <a:ext cx="955675" cy="469329"/>
                  <a:chOff x="10128467" y="1645924"/>
                  <a:chExt cx="955675" cy="469329"/>
                </a:xfrm>
              </p:grpSpPr>
              <p:sp>
                <p:nvSpPr>
                  <p:cNvPr id="382" name="文本框 381"/>
                  <p:cNvSpPr txBox="1"/>
                  <p:nvPr/>
                </p:nvSpPr>
                <p:spPr>
                  <a:xfrm>
                    <a:off x="10128467" y="1645924"/>
                    <a:ext cx="955675" cy="21526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人名</a:t>
                    </a:r>
                    <a:r>
                      <a:rPr lang="en-US" altLang="zh-CN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/</a:t>
                    </a:r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職務名</a:t>
                    </a:r>
                    <a:endParaRPr lang="zh-CN" altLang="en-US" sz="1400" dirty="0">
                      <a:solidFill>
                        <a:schemeClr val="bg1"/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  <p:sp>
                <p:nvSpPr>
                  <p:cNvPr id="383" name="文本框 382"/>
                  <p:cNvSpPr txBox="1"/>
                  <p:nvPr/>
                </p:nvSpPr>
                <p:spPr>
                  <a:xfrm>
                    <a:off x="10128467" y="1894316"/>
                    <a:ext cx="905556" cy="220937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200" dirty="0">
                        <a:solidFill>
                          <a:schemeClr val="bg1">
                            <a:alpha val="80000"/>
                          </a:schemeClr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OPPOSans R" panose="00020600040101010101" pitchFamily="18" charset="-122"/>
                      </a:rPr>
                      <a:t>相關介紹內容</a:t>
                    </a:r>
                    <a:endParaRPr lang="zh-CN" altLang="en-US" sz="12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endParaRPr>
                  </a:p>
                </p:txBody>
              </p:sp>
            </p:grpSp>
            <p:pic>
              <p:nvPicPr>
                <p:cNvPr id="381" name="Picture 6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825799" y="1657550"/>
                  <a:ext cx="436290" cy="436290"/>
                </a:xfrm>
                <a:prstGeom prst="ellipse">
                  <a:avLst/>
                </a:prstGeom>
                <a:noFill/>
                <a:effectLst>
                  <a:outerShdw blurRad="381000" dist="101600" dir="2700000" algn="tl" rotWithShape="0">
                    <a:srgbClr val="D56F1F">
                      <a:alpha val="2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70" name="组合 369"/>
              <p:cNvGrpSpPr/>
              <p:nvPr/>
            </p:nvGrpSpPr>
            <p:grpSpPr>
              <a:xfrm>
                <a:off x="10013810" y="2370733"/>
                <a:ext cx="1510756" cy="469310"/>
                <a:chOff x="9825799" y="1634562"/>
                <a:chExt cx="1510756" cy="469310"/>
              </a:xfrm>
            </p:grpSpPr>
            <p:grpSp>
              <p:nvGrpSpPr>
                <p:cNvPr id="376" name="组合 375"/>
                <p:cNvGrpSpPr/>
                <p:nvPr/>
              </p:nvGrpSpPr>
              <p:grpSpPr>
                <a:xfrm>
                  <a:off x="10380880" y="1634562"/>
                  <a:ext cx="955675" cy="469310"/>
                  <a:chOff x="10128467" y="1645930"/>
                  <a:chExt cx="955675" cy="469310"/>
                </a:xfrm>
              </p:grpSpPr>
              <p:sp>
                <p:nvSpPr>
                  <p:cNvPr id="378" name="文本框 377"/>
                  <p:cNvSpPr txBox="1"/>
                  <p:nvPr/>
                </p:nvSpPr>
                <p:spPr>
                  <a:xfrm>
                    <a:off x="10128467" y="1645930"/>
                    <a:ext cx="955675" cy="21525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人名</a:t>
                    </a:r>
                    <a:r>
                      <a:rPr lang="en-US" altLang="zh-CN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/</a:t>
                    </a:r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職務名</a:t>
                    </a:r>
                    <a:endParaRPr lang="zh-CN" altLang="en-US" sz="1400" dirty="0">
                      <a:solidFill>
                        <a:schemeClr val="bg1"/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  <p:sp>
                <p:nvSpPr>
                  <p:cNvPr id="379" name="文本框 378"/>
                  <p:cNvSpPr txBox="1"/>
                  <p:nvPr/>
                </p:nvSpPr>
                <p:spPr>
                  <a:xfrm>
                    <a:off x="10128467" y="1894316"/>
                    <a:ext cx="905556" cy="220924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200" dirty="0">
                        <a:solidFill>
                          <a:schemeClr val="bg1">
                            <a:alpha val="80000"/>
                          </a:schemeClr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OPPOSans R" panose="00020600040101010101" pitchFamily="18" charset="-122"/>
                      </a:rPr>
                      <a:t>相關介紹內容</a:t>
                    </a:r>
                    <a:endParaRPr lang="zh-CN" altLang="en-US" sz="12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endParaRPr>
                  </a:p>
                </p:txBody>
              </p:sp>
            </p:grpSp>
            <p:pic>
              <p:nvPicPr>
                <p:cNvPr id="377" name="Picture 6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825799" y="1657550"/>
                  <a:ext cx="436290" cy="436290"/>
                </a:xfrm>
                <a:prstGeom prst="ellipse">
                  <a:avLst/>
                </a:prstGeom>
                <a:noFill/>
                <a:effectLst>
                  <a:outerShdw blurRad="381000" dist="101600" dir="2700000" algn="tl" rotWithShape="0">
                    <a:srgbClr val="D56F1F">
                      <a:alpha val="2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371" name="组合 370"/>
              <p:cNvGrpSpPr/>
              <p:nvPr/>
            </p:nvGrpSpPr>
            <p:grpSpPr>
              <a:xfrm>
                <a:off x="10013810" y="3082203"/>
                <a:ext cx="1510756" cy="469366"/>
                <a:chOff x="9825799" y="1634562"/>
                <a:chExt cx="1510756" cy="469366"/>
              </a:xfrm>
            </p:grpSpPr>
            <p:grpSp>
              <p:nvGrpSpPr>
                <p:cNvPr id="372" name="组合 371"/>
                <p:cNvGrpSpPr/>
                <p:nvPr/>
              </p:nvGrpSpPr>
              <p:grpSpPr>
                <a:xfrm>
                  <a:off x="10380880" y="1634562"/>
                  <a:ext cx="955675" cy="469366"/>
                  <a:chOff x="10128467" y="1645930"/>
                  <a:chExt cx="955675" cy="469366"/>
                </a:xfrm>
              </p:grpSpPr>
              <p:sp>
                <p:nvSpPr>
                  <p:cNvPr id="374" name="文本框 373"/>
                  <p:cNvSpPr txBox="1"/>
                  <p:nvPr/>
                </p:nvSpPr>
                <p:spPr>
                  <a:xfrm>
                    <a:off x="10128467" y="1645930"/>
                    <a:ext cx="955675" cy="215255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ctr" anchorCtr="0">
                    <a:spAutoFit/>
                  </a:bodyPr>
                  <a:lstStyle/>
                  <a:p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人名</a:t>
                    </a:r>
                    <a:r>
                      <a:rPr lang="en-US" altLang="zh-CN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/</a:t>
                    </a:r>
                    <a:r>
                      <a:rPr lang="zh-CN" altLang="en-US" sz="1400" dirty="0">
                        <a:solidFill>
                          <a:schemeClr val="bg1"/>
                        </a:solidFill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職務名</a:t>
                    </a:r>
                    <a:endParaRPr lang="zh-CN" altLang="en-US" sz="1400" dirty="0">
                      <a:solidFill>
                        <a:schemeClr val="bg1"/>
                      </a:soli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  <p:sp>
                <p:nvSpPr>
                  <p:cNvPr id="375" name="文本框 374"/>
                  <p:cNvSpPr txBox="1"/>
                  <p:nvPr/>
                </p:nvSpPr>
                <p:spPr>
                  <a:xfrm>
                    <a:off x="10128467" y="1894316"/>
                    <a:ext cx="914400" cy="220980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200" dirty="0">
                        <a:solidFill>
                          <a:schemeClr val="bg1">
                            <a:alpha val="80000"/>
                          </a:schemeClr>
                        </a:solidFill>
                        <a:latin typeface="OPPOSans R" panose="00020600040101010101" pitchFamily="18" charset="-122"/>
                        <a:ea typeface="OPPOSans R" panose="00020600040101010101" pitchFamily="18" charset="-122"/>
                        <a:cs typeface="OPPOSans R" panose="00020600040101010101" pitchFamily="18" charset="-122"/>
                      </a:rPr>
                      <a:t>相關介紹內容</a:t>
                    </a:r>
                    <a:endParaRPr lang="zh-CN" altLang="en-US" sz="12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endParaRPr>
                  </a:p>
                </p:txBody>
              </p:sp>
            </p:grpSp>
            <p:pic>
              <p:nvPicPr>
                <p:cNvPr id="373" name="Picture 6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825799" y="1657550"/>
                  <a:ext cx="436290" cy="436290"/>
                </a:xfrm>
                <a:prstGeom prst="ellipse">
                  <a:avLst/>
                </a:prstGeom>
                <a:noFill/>
                <a:effectLst>
                  <a:outerShdw blurRad="381000" dist="101600" dir="2700000" algn="tl" rotWithShape="0">
                    <a:srgbClr val="D56F1F">
                      <a:alpha val="20000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  <p:grpSp>
          <p:nvGrpSpPr>
            <p:cNvPr id="356" name="组合 355"/>
            <p:cNvGrpSpPr/>
            <p:nvPr/>
          </p:nvGrpSpPr>
          <p:grpSpPr>
            <a:xfrm>
              <a:off x="7831931" y="1808721"/>
              <a:ext cx="1817166" cy="1419264"/>
              <a:chOff x="7831931" y="1808721"/>
              <a:chExt cx="1817166" cy="1419264"/>
            </a:xfrm>
          </p:grpSpPr>
          <p:sp>
            <p:nvSpPr>
              <p:cNvPr id="363" name="矩形 362"/>
              <p:cNvSpPr/>
              <p:nvPr/>
            </p:nvSpPr>
            <p:spPr>
              <a:xfrm flipH="1">
                <a:off x="7837875" y="2204827"/>
                <a:ext cx="1811222" cy="1023158"/>
              </a:xfrm>
              <a:prstGeom prst="rect">
                <a:avLst/>
              </a:prstGeom>
              <a:solidFill>
                <a:schemeClr val="tx1"/>
              </a:solidFill>
              <a:ln w="317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dist"/>
                <a:endParaRPr lang="zh-CN" altLang="en-US" dirty="0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364" name="文本框 363"/>
              <p:cNvSpPr txBox="1"/>
              <p:nvPr/>
            </p:nvSpPr>
            <p:spPr>
              <a:xfrm>
                <a:off x="8548223" y="2361955"/>
                <a:ext cx="955675" cy="2152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r>
                  <a:rPr lang="zh-CN" altLang="en-US" sz="1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人名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/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職務名</a:t>
                </a:r>
                <a:endParaRPr lang="zh-CN" altLang="en-US" sz="14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365" name="文本框 364"/>
              <p:cNvSpPr txBox="1"/>
              <p:nvPr/>
            </p:nvSpPr>
            <p:spPr>
              <a:xfrm>
                <a:off x="7907348" y="2712124"/>
                <a:ext cx="1605883" cy="44196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2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此處為此人或此職務的一些相關介紹內容</a:t>
                </a:r>
                <a:endParaRPr lang="zh-CN" altLang="en-US" sz="12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cxnSp>
            <p:nvCxnSpPr>
              <p:cNvPr id="366" name="直接连接符 365"/>
              <p:cNvCxnSpPr/>
              <p:nvPr/>
            </p:nvCxnSpPr>
            <p:spPr>
              <a:xfrm>
                <a:off x="7831931" y="2667640"/>
                <a:ext cx="1681300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67" name="Picture 4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 l="14000" r="14000"/>
              <a:stretch>
                <a:fillRect/>
              </a:stretch>
            </p:blipFill>
            <p:spPr bwMode="auto">
              <a:xfrm>
                <a:off x="7837875" y="1808721"/>
                <a:ext cx="618421" cy="85891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noFill/>
              <a:effectLst>
                <a:outerShdw blurRad="381000" dist="101600" dir="2700000" algn="tl" rotWithShape="0">
                  <a:srgbClr val="D56F1F">
                    <a:alpha val="2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357" name="组合 356"/>
            <p:cNvGrpSpPr/>
            <p:nvPr/>
          </p:nvGrpSpPr>
          <p:grpSpPr>
            <a:xfrm>
              <a:off x="7836694" y="4217522"/>
              <a:ext cx="1812403" cy="1419264"/>
              <a:chOff x="7836694" y="1808721"/>
              <a:chExt cx="1812403" cy="1419264"/>
            </a:xfrm>
          </p:grpSpPr>
          <p:sp>
            <p:nvSpPr>
              <p:cNvPr id="358" name="矩形 357"/>
              <p:cNvSpPr/>
              <p:nvPr/>
            </p:nvSpPr>
            <p:spPr>
              <a:xfrm flipH="1">
                <a:off x="7837875" y="2204827"/>
                <a:ext cx="1811222" cy="1023158"/>
              </a:xfrm>
              <a:prstGeom prst="rect">
                <a:avLst/>
              </a:prstGeom>
              <a:solidFill>
                <a:schemeClr val="tx1"/>
              </a:solidFill>
              <a:ln w="317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dist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359" name="文本框 358"/>
              <p:cNvSpPr txBox="1"/>
              <p:nvPr/>
            </p:nvSpPr>
            <p:spPr>
              <a:xfrm>
                <a:off x="8548223" y="2361955"/>
                <a:ext cx="955675" cy="2152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 anchorCtr="0">
                <a:spAutoFit/>
              </a:bodyPr>
              <a:lstStyle/>
              <a:p>
                <a:r>
                  <a:rPr lang="zh-CN" altLang="en-US" sz="1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人名</a:t>
                </a:r>
                <a:r>
                  <a:rPr lang="en-US" altLang="zh-CN" sz="1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/</a:t>
                </a:r>
                <a:r>
                  <a:rPr lang="zh-CN" altLang="en-US" sz="1400" dirty="0">
                    <a:solidFill>
                      <a:schemeClr val="bg1"/>
                    </a:soli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rPr>
                  <a:t>職務名</a:t>
                </a:r>
                <a:endParaRPr lang="zh-CN" altLang="en-US" sz="1400" dirty="0">
                  <a:solidFill>
                    <a:schemeClr val="bg1"/>
                  </a:soli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endParaRPr>
              </a:p>
            </p:txBody>
          </p:sp>
          <p:sp>
            <p:nvSpPr>
              <p:cNvPr id="360" name="文本框 359"/>
              <p:cNvSpPr txBox="1"/>
              <p:nvPr/>
            </p:nvSpPr>
            <p:spPr>
              <a:xfrm>
                <a:off x="7907348" y="2712124"/>
                <a:ext cx="1605883" cy="44196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2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此處為此人或此職務的一些相關介紹內容</a:t>
                </a:r>
                <a:endParaRPr lang="zh-CN" altLang="en-US" sz="12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cxnSp>
            <p:nvCxnSpPr>
              <p:cNvPr id="361" name="直接连接符 360"/>
              <p:cNvCxnSpPr/>
              <p:nvPr/>
            </p:nvCxnSpPr>
            <p:spPr>
              <a:xfrm>
                <a:off x="7836694" y="2667640"/>
                <a:ext cx="1676537" cy="0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62" name="Picture 4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rcRect l="14000" r="14000"/>
              <a:stretch>
                <a:fillRect/>
              </a:stretch>
            </p:blipFill>
            <p:spPr bwMode="auto">
              <a:xfrm>
                <a:off x="7837875" y="1808721"/>
                <a:ext cx="618421" cy="858919"/>
              </a:xfrm>
              <a:prstGeom prst="round2SameRect">
                <a:avLst>
                  <a:gd name="adj1" fmla="val 50000"/>
                  <a:gd name="adj2" fmla="val 0"/>
                </a:avLst>
              </a:prstGeom>
              <a:noFill/>
              <a:effectLst>
                <a:outerShdw blurRad="381000" dist="101600" dir="2700000" algn="tl" rotWithShape="0">
                  <a:srgbClr val="D56F1F">
                    <a:alpha val="2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17" name="文本框 16"/>
          <p:cNvSpPr txBox="1"/>
          <p:nvPr/>
        </p:nvSpPr>
        <p:spPr>
          <a:xfrm>
            <a:off x="5413376" y="3494508"/>
            <a:ext cx="136525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人名</a:t>
            </a:r>
            <a:r>
              <a:rPr lang="en-US" altLang="zh-CN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/</a:t>
            </a:r>
            <a:r>
              <a: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職務名</a:t>
            </a:r>
            <a:endParaRPr lang="zh-CN" altLang="en-US" sz="20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-7376" y="1622900"/>
            <a:ext cx="12206752" cy="3652593"/>
            <a:chOff x="0" y="1557242"/>
            <a:chExt cx="12206752" cy="3962101"/>
          </a:xfrm>
        </p:grpSpPr>
        <p:sp>
          <p:nvSpPr>
            <p:cNvPr id="33" name="任意多边形: 形状 32"/>
            <p:cNvSpPr/>
            <p:nvPr/>
          </p:nvSpPr>
          <p:spPr>
            <a:xfrm>
              <a:off x="0" y="1557242"/>
              <a:ext cx="11496676" cy="1990292"/>
            </a:xfrm>
            <a:custGeom>
              <a:avLst/>
              <a:gdLst>
                <a:gd name="connsiteX0" fmla="*/ 0 w 11496676"/>
                <a:gd name="connsiteY0" fmla="*/ 0 h 1990292"/>
                <a:gd name="connsiteX1" fmla="*/ 10501530 w 11496676"/>
                <a:gd name="connsiteY1" fmla="*/ 0 h 1990292"/>
                <a:gd name="connsiteX2" fmla="*/ 11496676 w 11496676"/>
                <a:gd name="connsiteY2" fmla="*/ 995146 h 1990292"/>
                <a:gd name="connsiteX3" fmla="*/ 11496675 w 11496676"/>
                <a:gd name="connsiteY3" fmla="*/ 995146 h 1990292"/>
                <a:gd name="connsiteX4" fmla="*/ 10501529 w 11496676"/>
                <a:gd name="connsiteY4" fmla="*/ 1990292 h 1990292"/>
                <a:gd name="connsiteX5" fmla="*/ 0 w 11496676"/>
                <a:gd name="connsiteY5" fmla="*/ 1990291 h 1990292"/>
                <a:gd name="connsiteX0-1" fmla="*/ 0 w 11496676"/>
                <a:gd name="connsiteY0-2" fmla="*/ 0 h 1990292"/>
                <a:gd name="connsiteX1-3" fmla="*/ 10501530 w 11496676"/>
                <a:gd name="connsiteY1-4" fmla="*/ 0 h 1990292"/>
                <a:gd name="connsiteX2-5" fmla="*/ 11496676 w 11496676"/>
                <a:gd name="connsiteY2-6" fmla="*/ 995146 h 1990292"/>
                <a:gd name="connsiteX3-7" fmla="*/ 11496675 w 11496676"/>
                <a:gd name="connsiteY3-8" fmla="*/ 995146 h 1990292"/>
                <a:gd name="connsiteX4-9" fmla="*/ 10501529 w 11496676"/>
                <a:gd name="connsiteY4-10" fmla="*/ 1990292 h 1990292"/>
                <a:gd name="connsiteX5-11" fmla="*/ 1553029 w 11496676"/>
                <a:gd name="connsiteY5-12" fmla="*/ 1984244 h 1990292"/>
                <a:gd name="connsiteX6" fmla="*/ 0 w 11496676"/>
                <a:gd name="connsiteY6" fmla="*/ 1990291 h 1990292"/>
                <a:gd name="connsiteX7" fmla="*/ 0 w 11496676"/>
                <a:gd name="connsiteY7" fmla="*/ 0 h 1990292"/>
                <a:gd name="connsiteX0-13" fmla="*/ 0 w 11496676"/>
                <a:gd name="connsiteY0-14" fmla="*/ 1990291 h 2081731"/>
                <a:gd name="connsiteX1-15" fmla="*/ 0 w 11496676"/>
                <a:gd name="connsiteY1-16" fmla="*/ 0 h 2081731"/>
                <a:gd name="connsiteX2-17" fmla="*/ 10501530 w 11496676"/>
                <a:gd name="connsiteY2-18" fmla="*/ 0 h 2081731"/>
                <a:gd name="connsiteX3-19" fmla="*/ 11496676 w 11496676"/>
                <a:gd name="connsiteY3-20" fmla="*/ 995146 h 2081731"/>
                <a:gd name="connsiteX4-21" fmla="*/ 11496675 w 11496676"/>
                <a:gd name="connsiteY4-22" fmla="*/ 995146 h 2081731"/>
                <a:gd name="connsiteX5-23" fmla="*/ 10501529 w 11496676"/>
                <a:gd name="connsiteY5-24" fmla="*/ 1990292 h 2081731"/>
                <a:gd name="connsiteX6-25" fmla="*/ 1553029 w 11496676"/>
                <a:gd name="connsiteY6-26" fmla="*/ 1984244 h 2081731"/>
                <a:gd name="connsiteX7-27" fmla="*/ 91440 w 11496676"/>
                <a:gd name="connsiteY7-28" fmla="*/ 2081731 h 2081731"/>
                <a:gd name="connsiteX0-29" fmla="*/ 0 w 11496676"/>
                <a:gd name="connsiteY0-30" fmla="*/ 1990291 h 1990292"/>
                <a:gd name="connsiteX1-31" fmla="*/ 0 w 11496676"/>
                <a:gd name="connsiteY1-32" fmla="*/ 0 h 1990292"/>
                <a:gd name="connsiteX2-33" fmla="*/ 10501530 w 11496676"/>
                <a:gd name="connsiteY2-34" fmla="*/ 0 h 1990292"/>
                <a:gd name="connsiteX3-35" fmla="*/ 11496676 w 11496676"/>
                <a:gd name="connsiteY3-36" fmla="*/ 995146 h 1990292"/>
                <a:gd name="connsiteX4-37" fmla="*/ 11496675 w 11496676"/>
                <a:gd name="connsiteY4-38" fmla="*/ 995146 h 1990292"/>
                <a:gd name="connsiteX5-39" fmla="*/ 10501529 w 11496676"/>
                <a:gd name="connsiteY5-40" fmla="*/ 1990292 h 1990292"/>
                <a:gd name="connsiteX6-41" fmla="*/ 1553029 w 11496676"/>
                <a:gd name="connsiteY6-42" fmla="*/ 1984244 h 1990292"/>
                <a:gd name="connsiteX0-43" fmla="*/ 0 w 11496676"/>
                <a:gd name="connsiteY0-44" fmla="*/ 0 h 1990292"/>
                <a:gd name="connsiteX1-45" fmla="*/ 10501530 w 11496676"/>
                <a:gd name="connsiteY1-46" fmla="*/ 0 h 1990292"/>
                <a:gd name="connsiteX2-47" fmla="*/ 11496676 w 11496676"/>
                <a:gd name="connsiteY2-48" fmla="*/ 995146 h 1990292"/>
                <a:gd name="connsiteX3-49" fmla="*/ 11496675 w 11496676"/>
                <a:gd name="connsiteY3-50" fmla="*/ 995146 h 1990292"/>
                <a:gd name="connsiteX4-51" fmla="*/ 10501529 w 11496676"/>
                <a:gd name="connsiteY4-52" fmla="*/ 1990292 h 1990292"/>
                <a:gd name="connsiteX5-53" fmla="*/ 1553029 w 11496676"/>
                <a:gd name="connsiteY5-54" fmla="*/ 1984244 h 199029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11" y="connsiteY5-12"/>
                </a:cxn>
              </a:cxnLst>
              <a:rect l="l" t="t" r="r" b="b"/>
              <a:pathLst>
                <a:path w="11496676" h="1990292">
                  <a:moveTo>
                    <a:pt x="0" y="0"/>
                  </a:moveTo>
                  <a:lnTo>
                    <a:pt x="10501530" y="0"/>
                  </a:lnTo>
                  <a:cubicBezTo>
                    <a:pt x="11051134" y="0"/>
                    <a:pt x="11496676" y="445542"/>
                    <a:pt x="11496676" y="995146"/>
                  </a:cubicBezTo>
                  <a:lnTo>
                    <a:pt x="11496675" y="995146"/>
                  </a:lnTo>
                  <a:cubicBezTo>
                    <a:pt x="11496675" y="1544750"/>
                    <a:pt x="11051133" y="1990292"/>
                    <a:pt x="10501529" y="1990292"/>
                  </a:cubicBezTo>
                  <a:lnTo>
                    <a:pt x="1553029" y="1984244"/>
                  </a:lnTo>
                </a:path>
              </a:pathLst>
            </a:custGeom>
            <a:noFill/>
            <a:ln w="22225">
              <a:gradFill>
                <a:gsLst>
                  <a:gs pos="0">
                    <a:srgbClr val="E69050"/>
                  </a:gs>
                  <a:gs pos="100000">
                    <a:srgbClr val="D56F1F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2" name="任意多边形: 形状 41"/>
            <p:cNvSpPr/>
            <p:nvPr/>
          </p:nvSpPr>
          <p:spPr>
            <a:xfrm flipH="1" flipV="1">
              <a:off x="710076" y="3529051"/>
              <a:ext cx="11496676" cy="1990292"/>
            </a:xfrm>
            <a:custGeom>
              <a:avLst/>
              <a:gdLst>
                <a:gd name="connsiteX0" fmla="*/ 0 w 11496676"/>
                <a:gd name="connsiteY0" fmla="*/ 0 h 1990292"/>
                <a:gd name="connsiteX1" fmla="*/ 10501530 w 11496676"/>
                <a:gd name="connsiteY1" fmla="*/ 0 h 1990292"/>
                <a:gd name="connsiteX2" fmla="*/ 11496676 w 11496676"/>
                <a:gd name="connsiteY2" fmla="*/ 995146 h 1990292"/>
                <a:gd name="connsiteX3" fmla="*/ 11496675 w 11496676"/>
                <a:gd name="connsiteY3" fmla="*/ 995146 h 1990292"/>
                <a:gd name="connsiteX4" fmla="*/ 10501529 w 11496676"/>
                <a:gd name="connsiteY4" fmla="*/ 1990292 h 1990292"/>
                <a:gd name="connsiteX5" fmla="*/ 0 w 11496676"/>
                <a:gd name="connsiteY5" fmla="*/ 1990291 h 1990292"/>
                <a:gd name="connsiteX0-1" fmla="*/ 0 w 11496676"/>
                <a:gd name="connsiteY0-2" fmla="*/ 0 h 1990292"/>
                <a:gd name="connsiteX1-3" fmla="*/ 10501530 w 11496676"/>
                <a:gd name="connsiteY1-4" fmla="*/ 0 h 1990292"/>
                <a:gd name="connsiteX2-5" fmla="*/ 11496676 w 11496676"/>
                <a:gd name="connsiteY2-6" fmla="*/ 995146 h 1990292"/>
                <a:gd name="connsiteX3-7" fmla="*/ 11496675 w 11496676"/>
                <a:gd name="connsiteY3-8" fmla="*/ 995146 h 1990292"/>
                <a:gd name="connsiteX4-9" fmla="*/ 10501529 w 11496676"/>
                <a:gd name="connsiteY4-10" fmla="*/ 1990292 h 1990292"/>
                <a:gd name="connsiteX5-11" fmla="*/ 1553029 w 11496676"/>
                <a:gd name="connsiteY5-12" fmla="*/ 1984244 h 1990292"/>
                <a:gd name="connsiteX6" fmla="*/ 0 w 11496676"/>
                <a:gd name="connsiteY6" fmla="*/ 1990291 h 1990292"/>
                <a:gd name="connsiteX7" fmla="*/ 0 w 11496676"/>
                <a:gd name="connsiteY7" fmla="*/ 0 h 1990292"/>
                <a:gd name="connsiteX0-13" fmla="*/ 0 w 11496676"/>
                <a:gd name="connsiteY0-14" fmla="*/ 1990291 h 2081731"/>
                <a:gd name="connsiteX1-15" fmla="*/ 0 w 11496676"/>
                <a:gd name="connsiteY1-16" fmla="*/ 0 h 2081731"/>
                <a:gd name="connsiteX2-17" fmla="*/ 10501530 w 11496676"/>
                <a:gd name="connsiteY2-18" fmla="*/ 0 h 2081731"/>
                <a:gd name="connsiteX3-19" fmla="*/ 11496676 w 11496676"/>
                <a:gd name="connsiteY3-20" fmla="*/ 995146 h 2081731"/>
                <a:gd name="connsiteX4-21" fmla="*/ 11496675 w 11496676"/>
                <a:gd name="connsiteY4-22" fmla="*/ 995146 h 2081731"/>
                <a:gd name="connsiteX5-23" fmla="*/ 10501529 w 11496676"/>
                <a:gd name="connsiteY5-24" fmla="*/ 1990292 h 2081731"/>
                <a:gd name="connsiteX6-25" fmla="*/ 1553029 w 11496676"/>
                <a:gd name="connsiteY6-26" fmla="*/ 1984244 h 2081731"/>
                <a:gd name="connsiteX7-27" fmla="*/ 91440 w 11496676"/>
                <a:gd name="connsiteY7-28" fmla="*/ 2081731 h 2081731"/>
                <a:gd name="connsiteX0-29" fmla="*/ 0 w 11496676"/>
                <a:gd name="connsiteY0-30" fmla="*/ 1990291 h 1990292"/>
                <a:gd name="connsiteX1-31" fmla="*/ 0 w 11496676"/>
                <a:gd name="connsiteY1-32" fmla="*/ 0 h 1990292"/>
                <a:gd name="connsiteX2-33" fmla="*/ 10501530 w 11496676"/>
                <a:gd name="connsiteY2-34" fmla="*/ 0 h 1990292"/>
                <a:gd name="connsiteX3-35" fmla="*/ 11496676 w 11496676"/>
                <a:gd name="connsiteY3-36" fmla="*/ 995146 h 1990292"/>
                <a:gd name="connsiteX4-37" fmla="*/ 11496675 w 11496676"/>
                <a:gd name="connsiteY4-38" fmla="*/ 995146 h 1990292"/>
                <a:gd name="connsiteX5-39" fmla="*/ 10501529 w 11496676"/>
                <a:gd name="connsiteY5-40" fmla="*/ 1990292 h 1990292"/>
                <a:gd name="connsiteX6-41" fmla="*/ 1553029 w 11496676"/>
                <a:gd name="connsiteY6-42" fmla="*/ 1984244 h 1990292"/>
                <a:gd name="connsiteX0-43" fmla="*/ 0 w 11496676"/>
                <a:gd name="connsiteY0-44" fmla="*/ 0 h 1990292"/>
                <a:gd name="connsiteX1-45" fmla="*/ 10501530 w 11496676"/>
                <a:gd name="connsiteY1-46" fmla="*/ 0 h 1990292"/>
                <a:gd name="connsiteX2-47" fmla="*/ 11496676 w 11496676"/>
                <a:gd name="connsiteY2-48" fmla="*/ 995146 h 1990292"/>
                <a:gd name="connsiteX3-49" fmla="*/ 11496675 w 11496676"/>
                <a:gd name="connsiteY3-50" fmla="*/ 995146 h 1990292"/>
                <a:gd name="connsiteX4-51" fmla="*/ 10501529 w 11496676"/>
                <a:gd name="connsiteY4-52" fmla="*/ 1990292 h 1990292"/>
                <a:gd name="connsiteX5-53" fmla="*/ 1553029 w 11496676"/>
                <a:gd name="connsiteY5-54" fmla="*/ 1984244 h 1990292"/>
                <a:gd name="connsiteX0-55" fmla="*/ 0 w 11496676"/>
                <a:gd name="connsiteY0-56" fmla="*/ 0 h 1990292"/>
                <a:gd name="connsiteX1-57" fmla="*/ 10501530 w 11496676"/>
                <a:gd name="connsiteY1-58" fmla="*/ 0 h 1990292"/>
                <a:gd name="connsiteX2-59" fmla="*/ 11496676 w 11496676"/>
                <a:gd name="connsiteY2-60" fmla="*/ 995146 h 1990292"/>
                <a:gd name="connsiteX3-61" fmla="*/ 11496675 w 11496676"/>
                <a:gd name="connsiteY3-62" fmla="*/ 995146 h 1990292"/>
                <a:gd name="connsiteX4-63" fmla="*/ 10501529 w 11496676"/>
                <a:gd name="connsiteY4-64" fmla="*/ 1990292 h 199029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11496676" h="1990292">
                  <a:moveTo>
                    <a:pt x="0" y="0"/>
                  </a:moveTo>
                  <a:lnTo>
                    <a:pt x="10501530" y="0"/>
                  </a:lnTo>
                  <a:cubicBezTo>
                    <a:pt x="11051134" y="0"/>
                    <a:pt x="11496676" y="445542"/>
                    <a:pt x="11496676" y="995146"/>
                  </a:cubicBezTo>
                  <a:lnTo>
                    <a:pt x="11496675" y="995146"/>
                  </a:lnTo>
                  <a:cubicBezTo>
                    <a:pt x="11496675" y="1544750"/>
                    <a:pt x="11051133" y="1990292"/>
                    <a:pt x="10501529" y="1990292"/>
                  </a:cubicBezTo>
                </a:path>
              </a:pathLst>
            </a:custGeom>
            <a:noFill/>
            <a:ln w="22225">
              <a:gradFill>
                <a:gsLst>
                  <a:gs pos="0">
                    <a:srgbClr val="E69050"/>
                  </a:gs>
                  <a:gs pos="100000">
                    <a:srgbClr val="D56F1F"/>
                  </a:gs>
                </a:gsLst>
                <a:lin ang="5400000" scaled="1"/>
              </a:gradFill>
              <a:headEnd type="arrow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 dirty="0"/>
            </a:p>
          </p:txBody>
        </p:sp>
      </p:grpSp>
      <p:sp>
        <p:nvSpPr>
          <p:cNvPr id="43" name="矩形: 圆角 42"/>
          <p:cNvSpPr/>
          <p:nvPr/>
        </p:nvSpPr>
        <p:spPr>
          <a:xfrm>
            <a:off x="694305" y="1466395"/>
            <a:ext cx="1248795" cy="30494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85891" y="1500586"/>
            <a:ext cx="857885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20XX.01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45" name="文本框 44"/>
          <p:cNvSpPr txBox="1"/>
          <p:nvPr/>
        </p:nvSpPr>
        <p:spPr>
          <a:xfrm>
            <a:off x="694305" y="2003739"/>
            <a:ext cx="2324666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67" name="矩形: 圆角 66"/>
          <p:cNvSpPr/>
          <p:nvPr/>
        </p:nvSpPr>
        <p:spPr>
          <a:xfrm>
            <a:off x="3307058" y="1466395"/>
            <a:ext cx="1248795" cy="30494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3498644" y="1500586"/>
            <a:ext cx="894715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20XX.02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3307059" y="2003739"/>
            <a:ext cx="2324666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72" name="矩形: 圆角 71"/>
          <p:cNvSpPr/>
          <p:nvPr/>
        </p:nvSpPr>
        <p:spPr>
          <a:xfrm>
            <a:off x="5919811" y="1466395"/>
            <a:ext cx="1248795" cy="30494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6111397" y="1500586"/>
            <a:ext cx="894715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20XX.03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5919813" y="2003739"/>
            <a:ext cx="2324666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77" name="矩形: 圆角 76"/>
          <p:cNvSpPr/>
          <p:nvPr/>
        </p:nvSpPr>
        <p:spPr>
          <a:xfrm>
            <a:off x="8532567" y="1466395"/>
            <a:ext cx="1248795" cy="30494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8724153" y="1500586"/>
            <a:ext cx="894715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20XX.04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8532567" y="2003739"/>
            <a:ext cx="2324666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82" name="矩形: 圆角 81"/>
          <p:cNvSpPr/>
          <p:nvPr/>
        </p:nvSpPr>
        <p:spPr>
          <a:xfrm>
            <a:off x="1422763" y="3298075"/>
            <a:ext cx="1248795" cy="30494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1614349" y="3332266"/>
            <a:ext cx="894715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20XX.05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1422763" y="3835419"/>
            <a:ext cx="2324666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87" name="矩形: 圆角 86"/>
          <p:cNvSpPr/>
          <p:nvPr/>
        </p:nvSpPr>
        <p:spPr>
          <a:xfrm>
            <a:off x="4035518" y="3298075"/>
            <a:ext cx="1248795" cy="30494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4227104" y="3332266"/>
            <a:ext cx="894715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20XX.06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4035517" y="3835419"/>
            <a:ext cx="2324666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92" name="矩形: 圆角 91"/>
          <p:cNvSpPr/>
          <p:nvPr/>
        </p:nvSpPr>
        <p:spPr>
          <a:xfrm>
            <a:off x="6648273" y="3298075"/>
            <a:ext cx="1248795" cy="30494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6839859" y="3332266"/>
            <a:ext cx="894715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20XX.07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6648271" y="3835419"/>
            <a:ext cx="2324666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97" name="矩形: 圆角 96"/>
          <p:cNvSpPr/>
          <p:nvPr/>
        </p:nvSpPr>
        <p:spPr>
          <a:xfrm>
            <a:off x="9261025" y="3298075"/>
            <a:ext cx="1248795" cy="30494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9452611" y="3332266"/>
            <a:ext cx="894715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20XX.08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96" name="文本框 95"/>
          <p:cNvSpPr txBox="1"/>
          <p:nvPr/>
        </p:nvSpPr>
        <p:spPr>
          <a:xfrm>
            <a:off x="9261025" y="3835419"/>
            <a:ext cx="2324666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02" name="矩形: 圆角 101"/>
          <p:cNvSpPr/>
          <p:nvPr/>
        </p:nvSpPr>
        <p:spPr>
          <a:xfrm>
            <a:off x="1422763" y="5119434"/>
            <a:ext cx="1248795" cy="30494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1614349" y="5153625"/>
            <a:ext cx="894715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20XX.09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1422763" y="5656778"/>
            <a:ext cx="2324666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07" name="矩形: 圆角 106"/>
          <p:cNvSpPr/>
          <p:nvPr/>
        </p:nvSpPr>
        <p:spPr>
          <a:xfrm>
            <a:off x="4035516" y="5119434"/>
            <a:ext cx="1248795" cy="30494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08" name="文本框 107"/>
          <p:cNvSpPr txBox="1"/>
          <p:nvPr/>
        </p:nvSpPr>
        <p:spPr>
          <a:xfrm>
            <a:off x="4227102" y="5153625"/>
            <a:ext cx="857885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20XX.10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06" name="文本框 105"/>
          <p:cNvSpPr txBox="1"/>
          <p:nvPr/>
        </p:nvSpPr>
        <p:spPr>
          <a:xfrm>
            <a:off x="4035517" y="5656778"/>
            <a:ext cx="2324666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12" name="矩形: 圆角 111"/>
          <p:cNvSpPr/>
          <p:nvPr/>
        </p:nvSpPr>
        <p:spPr>
          <a:xfrm>
            <a:off x="6648269" y="5119434"/>
            <a:ext cx="1248795" cy="30494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13" name="文本框 112"/>
          <p:cNvSpPr txBox="1"/>
          <p:nvPr/>
        </p:nvSpPr>
        <p:spPr>
          <a:xfrm>
            <a:off x="6839855" y="5153625"/>
            <a:ext cx="821055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20XX.11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11" name="文本框 110"/>
          <p:cNvSpPr txBox="1"/>
          <p:nvPr/>
        </p:nvSpPr>
        <p:spPr>
          <a:xfrm>
            <a:off x="6648271" y="5656778"/>
            <a:ext cx="2324666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17" name="矩形: 圆角 116"/>
          <p:cNvSpPr/>
          <p:nvPr/>
        </p:nvSpPr>
        <p:spPr>
          <a:xfrm>
            <a:off x="9261025" y="5119434"/>
            <a:ext cx="1248795" cy="30494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9452611" y="5153625"/>
            <a:ext cx="857885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20XX.12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16" name="文本框 115"/>
          <p:cNvSpPr txBox="1"/>
          <p:nvPr/>
        </p:nvSpPr>
        <p:spPr>
          <a:xfrm>
            <a:off x="9261025" y="5656778"/>
            <a:ext cx="2324666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1" name="等腰三角形 10"/>
          <p:cNvSpPr/>
          <p:nvPr/>
        </p:nvSpPr>
        <p:spPr>
          <a:xfrm rot="5400000">
            <a:off x="2540759" y="1546178"/>
            <a:ext cx="168639" cy="145378"/>
          </a:xfrm>
          <a:prstGeom prst="triangl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29" name="等腰三角形 128"/>
          <p:cNvSpPr/>
          <p:nvPr/>
        </p:nvSpPr>
        <p:spPr>
          <a:xfrm rot="5400000">
            <a:off x="5153512" y="1546178"/>
            <a:ext cx="168639" cy="145378"/>
          </a:xfrm>
          <a:prstGeom prst="triangl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0" name="等腰三角形 129"/>
          <p:cNvSpPr/>
          <p:nvPr/>
        </p:nvSpPr>
        <p:spPr>
          <a:xfrm rot="5400000">
            <a:off x="7766265" y="1546178"/>
            <a:ext cx="168639" cy="145378"/>
          </a:xfrm>
          <a:prstGeom prst="triangl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1" name="等腰三角形 130"/>
          <p:cNvSpPr/>
          <p:nvPr/>
        </p:nvSpPr>
        <p:spPr>
          <a:xfrm rot="16200000" flipH="1">
            <a:off x="3269218" y="3377858"/>
            <a:ext cx="168639" cy="145378"/>
          </a:xfrm>
          <a:prstGeom prst="triangl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2" name="等腰三角形 131"/>
          <p:cNvSpPr/>
          <p:nvPr/>
        </p:nvSpPr>
        <p:spPr>
          <a:xfrm rot="16200000" flipH="1">
            <a:off x="5881973" y="3377858"/>
            <a:ext cx="168639" cy="145378"/>
          </a:xfrm>
          <a:prstGeom prst="triangl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3" name="等腰三角形 132"/>
          <p:cNvSpPr/>
          <p:nvPr/>
        </p:nvSpPr>
        <p:spPr>
          <a:xfrm rot="16200000" flipH="1">
            <a:off x="8494728" y="3377858"/>
            <a:ext cx="168639" cy="145378"/>
          </a:xfrm>
          <a:prstGeom prst="triangl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4" name="等腰三角形 133"/>
          <p:cNvSpPr/>
          <p:nvPr/>
        </p:nvSpPr>
        <p:spPr>
          <a:xfrm rot="5400000">
            <a:off x="3269217" y="5199217"/>
            <a:ext cx="168639" cy="145378"/>
          </a:xfrm>
          <a:prstGeom prst="triangl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5" name="等腰三角形 134"/>
          <p:cNvSpPr/>
          <p:nvPr/>
        </p:nvSpPr>
        <p:spPr>
          <a:xfrm rot="5400000">
            <a:off x="5881970" y="5199217"/>
            <a:ext cx="168639" cy="145378"/>
          </a:xfrm>
          <a:prstGeom prst="triangl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6" name="等腰三角形 135"/>
          <p:cNvSpPr/>
          <p:nvPr/>
        </p:nvSpPr>
        <p:spPr>
          <a:xfrm rot="5400000">
            <a:off x="8494723" y="5199217"/>
            <a:ext cx="168639" cy="145378"/>
          </a:xfrm>
          <a:prstGeom prst="triangl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5236" r="3083" b="29330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0 h 6858000"/>
              <a:gd name="connsiteX1" fmla="*/ 0 w 12192000"/>
              <a:gd name="connsiteY1" fmla="*/ 0 h 6858000"/>
              <a:gd name="connsiteX2" fmla="*/ 0 w 12192000"/>
              <a:gd name="connsiteY2" fmla="*/ 6858000 h 6858000"/>
              <a:gd name="connsiteX3" fmla="*/ 1219200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组合 15"/>
          <p:cNvGrpSpPr/>
          <p:nvPr/>
        </p:nvGrpSpPr>
        <p:grpSpPr>
          <a:xfrm>
            <a:off x="2098011" y="587940"/>
            <a:ext cx="2032000" cy="876300"/>
            <a:chOff x="2787550" y="387915"/>
            <a:chExt cx="2032000" cy="876300"/>
          </a:xfrm>
        </p:grpSpPr>
        <p:sp>
          <p:nvSpPr>
            <p:cNvPr id="3" name="文本框 2"/>
            <p:cNvSpPr txBox="1"/>
            <p:nvPr/>
          </p:nvSpPr>
          <p:spPr>
            <a:xfrm>
              <a:off x="2787550" y="387915"/>
              <a:ext cx="2032000" cy="61531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4000" b="0" i="0" u="none" strike="noStrike" kern="1200" cap="none" spc="0" normalizeH="0" baseline="0" noProof="0" dirty="0">
                  <a:ln>
                    <a:noFill/>
                  </a:ln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effectLst/>
                  <a:uLnTx/>
                  <a:uFillTx/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主要內容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5" name="矩形: 圆角 4"/>
            <p:cNvSpPr/>
            <p:nvPr/>
          </p:nvSpPr>
          <p:spPr>
            <a:xfrm>
              <a:off x="2806022" y="1110326"/>
              <a:ext cx="1011119" cy="153889"/>
            </a:xfrm>
            <a:prstGeom prst="roundRect">
              <a:avLst>
                <a:gd name="adj" fmla="val 50000"/>
              </a:avLst>
            </a:prstGeom>
            <a:noFill/>
            <a:ln w="9525">
              <a:solidFill>
                <a:schemeClr val="bg1"/>
              </a:soli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DengXian" panose="02010600030101010101" charset="-122"/>
                <a:ea typeface="DengXian" panose="02010600030101010101" charset="-122"/>
                <a:cs typeface="+mn-cs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2914965" y="1130558"/>
              <a:ext cx="793233" cy="122555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alpha val="80000"/>
                    </a:prst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CONTENTS</a:t>
              </a:r>
              <a:endParaRPr kumimoji="0" lang="zh-CN" alt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80000"/>
                  </a:prst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cxnSp>
        <p:nvCxnSpPr>
          <p:cNvPr id="7" name="直接连接符 6"/>
          <p:cNvCxnSpPr/>
          <p:nvPr/>
        </p:nvCxnSpPr>
        <p:spPr>
          <a:xfrm>
            <a:off x="3130552" y="1387295"/>
            <a:ext cx="7543800" cy="0"/>
          </a:xfrm>
          <a:prstGeom prst="line">
            <a:avLst/>
          </a:prstGeom>
          <a:solidFill>
            <a:schemeClr val="bg1"/>
          </a:solidFill>
          <a:ln w="9525">
            <a:solidFill>
              <a:schemeClr val="bg1"/>
            </a:solidFill>
            <a:headEnd type="none" w="sm" len="sm"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9792392" y="1068331"/>
            <a:ext cx="2052521" cy="36893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  <a:alpha val="80000"/>
                  </a:prstClr>
                </a:solidFill>
                <a:effectLst/>
                <a:uLnTx/>
                <a:uFillTx/>
                <a:latin typeface="DIN" pitchFamily="50" charset="0"/>
                <a:ea typeface="OPPOSans R" panose="00020600040101010101" pitchFamily="18" charset="-122"/>
                <a:cs typeface="OPPOSans R" panose="00020600040101010101" pitchFamily="18" charset="-122"/>
              </a:rPr>
              <a:t># BUSINESS PRESENTATION TEMPLATES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  <a:alpha val="80000"/>
                </a:prstClr>
              </a:solidFill>
              <a:effectLst/>
              <a:uLnTx/>
              <a:uFillTx/>
              <a:latin typeface="DIN" pitchFamily="50" charset="0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pic>
        <p:nvPicPr>
          <p:cNvPr id="56" name="图片 55" descr="图片包含 人, 男人, 穿着, 衬衫&#10;&#10;描述已自动生成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3523" r="51519" b="1"/>
          <a:stretch>
            <a:fillRect/>
          </a:stretch>
        </p:blipFill>
        <p:spPr>
          <a:xfrm flipH="1">
            <a:off x="0" y="0"/>
            <a:ext cx="2828912" cy="6858000"/>
          </a:xfrm>
          <a:custGeom>
            <a:avLst/>
            <a:gdLst>
              <a:gd name="connsiteX0" fmla="*/ 2828912 w 2828912"/>
              <a:gd name="connsiteY0" fmla="*/ 0 h 6858000"/>
              <a:gd name="connsiteX1" fmla="*/ 0 w 2828912"/>
              <a:gd name="connsiteY1" fmla="*/ 0 h 6858000"/>
              <a:gd name="connsiteX2" fmla="*/ 0 w 2828912"/>
              <a:gd name="connsiteY2" fmla="*/ 6858000 h 6858000"/>
              <a:gd name="connsiteX3" fmla="*/ 2828912 w 282891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28912" h="6858000">
                <a:moveTo>
                  <a:pt x="2828912" y="0"/>
                </a:moveTo>
                <a:lnTo>
                  <a:pt x="0" y="0"/>
                </a:lnTo>
                <a:lnTo>
                  <a:pt x="0" y="6858000"/>
                </a:lnTo>
                <a:lnTo>
                  <a:pt x="2828912" y="6858000"/>
                </a:lnTo>
                <a:close/>
              </a:path>
            </a:pathLst>
          </a:custGeom>
          <a:effectLst>
            <a:outerShdw blurRad="1270000" sx="102000" sy="102000" algn="ctr" rotWithShape="0">
              <a:srgbClr val="E69050">
                <a:alpha val="40000"/>
              </a:srgbClr>
            </a:outerShdw>
          </a:effectLst>
        </p:spPr>
      </p:pic>
      <p:pic>
        <p:nvPicPr>
          <p:cNvPr id="60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3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505285" flipH="1">
            <a:off x="10576140" y="2928093"/>
            <a:ext cx="939164" cy="73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18"/>
          <p:cNvSpPr/>
          <p:nvPr/>
        </p:nvSpPr>
        <p:spPr>
          <a:xfrm>
            <a:off x="4086460" y="2187667"/>
            <a:ext cx="3069420" cy="1565736"/>
          </a:xfrm>
          <a:custGeom>
            <a:avLst/>
            <a:gdLst>
              <a:gd name="connsiteX0" fmla="*/ 108000 w 3069420"/>
              <a:gd name="connsiteY0" fmla="*/ 0 h 1565736"/>
              <a:gd name="connsiteX1" fmla="*/ 2961420 w 3069420"/>
              <a:gd name="connsiteY1" fmla="*/ 0 h 1565736"/>
              <a:gd name="connsiteX2" fmla="*/ 3069420 w 3069420"/>
              <a:gd name="connsiteY2" fmla="*/ 108000 h 1565736"/>
              <a:gd name="connsiteX3" fmla="*/ 3069420 w 3069420"/>
              <a:gd name="connsiteY3" fmla="*/ 1457736 h 1565736"/>
              <a:gd name="connsiteX4" fmla="*/ 2961420 w 3069420"/>
              <a:gd name="connsiteY4" fmla="*/ 1565736 h 1565736"/>
              <a:gd name="connsiteX5" fmla="*/ 108000 w 3069420"/>
              <a:gd name="connsiteY5" fmla="*/ 1565736 h 1565736"/>
              <a:gd name="connsiteX6" fmla="*/ 0 w 3069420"/>
              <a:gd name="connsiteY6" fmla="*/ 1457736 h 1565736"/>
              <a:gd name="connsiteX7" fmla="*/ 0 w 3069420"/>
              <a:gd name="connsiteY7" fmla="*/ 108000 h 1565736"/>
              <a:gd name="connsiteX8" fmla="*/ 108000 w 3069420"/>
              <a:gd name="connsiteY8" fmla="*/ 0 h 1565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69420" h="1565736">
                <a:moveTo>
                  <a:pt x="108000" y="0"/>
                </a:moveTo>
                <a:lnTo>
                  <a:pt x="2961420" y="0"/>
                </a:lnTo>
                <a:cubicBezTo>
                  <a:pt x="3021036" y="0"/>
                  <a:pt x="3069420" y="48384"/>
                  <a:pt x="3069420" y="108000"/>
                </a:cubicBezTo>
                <a:lnTo>
                  <a:pt x="3069420" y="1457736"/>
                </a:lnTo>
                <a:cubicBezTo>
                  <a:pt x="3069420" y="1517352"/>
                  <a:pt x="3021036" y="1565736"/>
                  <a:pt x="2961420" y="1565736"/>
                </a:cubicBezTo>
                <a:lnTo>
                  <a:pt x="108000" y="1565736"/>
                </a:lnTo>
                <a:cubicBezTo>
                  <a:pt x="48384" y="1565736"/>
                  <a:pt x="0" y="1517352"/>
                  <a:pt x="0" y="1457736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4383395" y="2567320"/>
            <a:ext cx="577215" cy="61531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01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69" name="文本框 68"/>
          <p:cNvSpPr txBox="1"/>
          <p:nvPr/>
        </p:nvSpPr>
        <p:spPr>
          <a:xfrm>
            <a:off x="4383395" y="3236329"/>
            <a:ext cx="228600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80000"/>
                  </a:prst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此處為第一部分標題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80000"/>
                </a:prstClr>
              </a:soli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72" name="文本框 71"/>
          <p:cNvSpPr txBox="1"/>
          <p:nvPr/>
        </p:nvSpPr>
        <p:spPr>
          <a:xfrm>
            <a:off x="6711216" y="2346555"/>
            <a:ext cx="334010" cy="16129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DE4AD">
                        <a:alpha val="40000"/>
                      </a:srgbClr>
                    </a:gs>
                    <a:gs pos="100000">
                      <a:srgbClr val="E69050">
                        <a:alpha val="40000"/>
                      </a:srgbClr>
                    </a:gs>
                  </a:gsLst>
                  <a:lin ang="0" scaled="1"/>
                </a:gra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PART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DE4AD">
                      <a:alpha val="40000"/>
                    </a:srgbClr>
                  </a:gs>
                  <a:gs pos="100000">
                    <a:srgbClr val="E69050">
                      <a:alpha val="40000"/>
                    </a:srgbClr>
                  </a:gs>
                </a:gsLst>
                <a:lin ang="0" scaled="1"/>
              </a:gra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6470551" y="2492821"/>
            <a:ext cx="574675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gradFill flip="none" rotWithShape="1">
                    <a:gsLst>
                      <a:gs pos="0">
                        <a:srgbClr val="FDE4AD">
                          <a:alpha val="40000"/>
                        </a:srgbClr>
                      </a:gs>
                      <a:gs pos="100000">
                        <a:srgbClr val="E69050">
                          <a:alpha val="40000"/>
                        </a:srgbClr>
                      </a:gs>
                    </a:gsLst>
                    <a:lin ang="0" scaled="1"/>
                    <a:tileRect/>
                  </a:gradFill>
                </a:ln>
                <a:noFill/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ONE</a:t>
            </a:r>
            <a:endParaRPr kumimoji="0" lang="zh-CN" altLang="en-US" sz="2000" b="0" i="0" u="none" strike="noStrike" kern="1200" cap="none" spc="0" normalizeH="0" baseline="0" noProof="0" dirty="0">
              <a:ln>
                <a:gradFill flip="none" rotWithShape="1">
                  <a:gsLst>
                    <a:gs pos="0">
                      <a:srgbClr val="FDE4AD">
                        <a:alpha val="40000"/>
                      </a:srgbClr>
                    </a:gs>
                    <a:gs pos="100000">
                      <a:srgbClr val="E69050">
                        <a:alpha val="40000"/>
                      </a:srgbClr>
                    </a:gs>
                  </a:gsLst>
                  <a:lin ang="0" scaled="1"/>
                  <a:tileRect/>
                </a:gradFill>
              </a:ln>
              <a:noFill/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75" name="直接连接符 74"/>
          <p:cNvCxnSpPr/>
          <p:nvPr/>
        </p:nvCxnSpPr>
        <p:spPr>
          <a:xfrm>
            <a:off x="5651855" y="2874977"/>
            <a:ext cx="1393371" cy="0"/>
          </a:xfrm>
          <a:prstGeom prst="line">
            <a:avLst/>
          </a:prstGeom>
          <a:ln>
            <a:gradFill flip="none" rotWithShape="1">
              <a:gsLst>
                <a:gs pos="0">
                  <a:srgbClr val="FDE4AD">
                    <a:alpha val="50000"/>
                  </a:srgbClr>
                </a:gs>
                <a:gs pos="100000">
                  <a:srgbClr val="E69050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83"/>
          <p:cNvSpPr/>
          <p:nvPr/>
        </p:nvSpPr>
        <p:spPr>
          <a:xfrm>
            <a:off x="4086460" y="4201524"/>
            <a:ext cx="3069420" cy="1565736"/>
          </a:xfrm>
          <a:custGeom>
            <a:avLst/>
            <a:gdLst>
              <a:gd name="connsiteX0" fmla="*/ 108000 w 3069420"/>
              <a:gd name="connsiteY0" fmla="*/ 0 h 1565736"/>
              <a:gd name="connsiteX1" fmla="*/ 2961420 w 3069420"/>
              <a:gd name="connsiteY1" fmla="*/ 0 h 1565736"/>
              <a:gd name="connsiteX2" fmla="*/ 3069420 w 3069420"/>
              <a:gd name="connsiteY2" fmla="*/ 108000 h 1565736"/>
              <a:gd name="connsiteX3" fmla="*/ 3069420 w 3069420"/>
              <a:gd name="connsiteY3" fmla="*/ 1457736 h 1565736"/>
              <a:gd name="connsiteX4" fmla="*/ 2961420 w 3069420"/>
              <a:gd name="connsiteY4" fmla="*/ 1565736 h 1565736"/>
              <a:gd name="connsiteX5" fmla="*/ 108000 w 3069420"/>
              <a:gd name="connsiteY5" fmla="*/ 1565736 h 1565736"/>
              <a:gd name="connsiteX6" fmla="*/ 0 w 3069420"/>
              <a:gd name="connsiteY6" fmla="*/ 1457736 h 1565736"/>
              <a:gd name="connsiteX7" fmla="*/ 0 w 3069420"/>
              <a:gd name="connsiteY7" fmla="*/ 108000 h 1565736"/>
              <a:gd name="connsiteX8" fmla="*/ 108000 w 3069420"/>
              <a:gd name="connsiteY8" fmla="*/ 0 h 1565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69420" h="1565736">
                <a:moveTo>
                  <a:pt x="108000" y="0"/>
                </a:moveTo>
                <a:lnTo>
                  <a:pt x="2961420" y="0"/>
                </a:lnTo>
                <a:cubicBezTo>
                  <a:pt x="3021036" y="0"/>
                  <a:pt x="3069420" y="48384"/>
                  <a:pt x="3069420" y="108000"/>
                </a:cubicBezTo>
                <a:lnTo>
                  <a:pt x="3069420" y="1457736"/>
                </a:lnTo>
                <a:cubicBezTo>
                  <a:pt x="3069420" y="1517352"/>
                  <a:pt x="3021036" y="1565736"/>
                  <a:pt x="2961420" y="1565736"/>
                </a:cubicBezTo>
                <a:lnTo>
                  <a:pt x="108000" y="1565736"/>
                </a:lnTo>
                <a:cubicBezTo>
                  <a:pt x="48384" y="1565736"/>
                  <a:pt x="0" y="1517352"/>
                  <a:pt x="0" y="1457736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4383395" y="4581177"/>
            <a:ext cx="668020" cy="61531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03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4383395" y="5250187"/>
            <a:ext cx="228600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80000"/>
                  </a:prst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此處為第三部分標題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80000"/>
                </a:prstClr>
              </a:soli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6711216" y="4360412"/>
            <a:ext cx="334010" cy="16129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DE4AD">
                        <a:alpha val="40000"/>
                      </a:srgbClr>
                    </a:gs>
                    <a:gs pos="100000">
                      <a:srgbClr val="E69050">
                        <a:alpha val="40000"/>
                      </a:srgbClr>
                    </a:gs>
                  </a:gsLst>
                  <a:lin ang="0" scaled="1"/>
                </a:gra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PART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DE4AD">
                      <a:alpha val="40000"/>
                    </a:srgbClr>
                  </a:gs>
                  <a:gs pos="100000">
                    <a:srgbClr val="E69050">
                      <a:alpha val="40000"/>
                    </a:srgbClr>
                  </a:gs>
                </a:gsLst>
                <a:lin ang="0" scaled="1"/>
              </a:gra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6180356" y="4506678"/>
            <a:ext cx="86487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gradFill flip="none" rotWithShape="1">
                    <a:gsLst>
                      <a:gs pos="0">
                        <a:srgbClr val="FDE4AD">
                          <a:alpha val="40000"/>
                        </a:srgbClr>
                      </a:gs>
                      <a:gs pos="100000">
                        <a:srgbClr val="E69050">
                          <a:alpha val="40000"/>
                        </a:srgbClr>
                      </a:gs>
                    </a:gsLst>
                    <a:lin ang="0" scaled="1"/>
                    <a:tileRect/>
                  </a:gradFill>
                </a:ln>
                <a:noFill/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THREE</a:t>
            </a:r>
            <a:endParaRPr kumimoji="0" lang="zh-CN" altLang="en-US" sz="2000" b="0" i="0" u="none" strike="noStrike" kern="1200" cap="none" spc="0" normalizeH="0" baseline="0" noProof="0" dirty="0">
              <a:ln>
                <a:gradFill flip="none" rotWithShape="1">
                  <a:gsLst>
                    <a:gs pos="0">
                      <a:srgbClr val="FDE4AD">
                        <a:alpha val="40000"/>
                      </a:srgbClr>
                    </a:gs>
                    <a:gs pos="100000">
                      <a:srgbClr val="E69050">
                        <a:alpha val="40000"/>
                      </a:srgbClr>
                    </a:gs>
                  </a:gsLst>
                  <a:lin ang="0" scaled="1"/>
                  <a:tileRect/>
                </a:gradFill>
              </a:ln>
              <a:noFill/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90" name="直接连接符 89"/>
          <p:cNvCxnSpPr/>
          <p:nvPr/>
        </p:nvCxnSpPr>
        <p:spPr>
          <a:xfrm>
            <a:off x="5651855" y="4888834"/>
            <a:ext cx="1393371" cy="0"/>
          </a:xfrm>
          <a:prstGeom prst="line">
            <a:avLst/>
          </a:prstGeom>
          <a:ln>
            <a:gradFill flip="none" rotWithShape="1">
              <a:gsLst>
                <a:gs pos="0">
                  <a:srgbClr val="FDE4AD">
                    <a:alpha val="50000"/>
                  </a:srgbClr>
                </a:gs>
                <a:gs pos="100000">
                  <a:srgbClr val="E69050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接连接符 113"/>
          <p:cNvCxnSpPr/>
          <p:nvPr/>
        </p:nvCxnSpPr>
        <p:spPr>
          <a:xfrm>
            <a:off x="5000226" y="2656101"/>
            <a:ext cx="180000" cy="0"/>
          </a:xfrm>
          <a:prstGeom prst="line">
            <a:avLst/>
          </a:prstGeom>
          <a:ln w="28575">
            <a:gradFill>
              <a:gsLst>
                <a:gs pos="0">
                  <a:srgbClr val="FDE4AD"/>
                </a:gs>
                <a:gs pos="100000">
                  <a:srgbClr val="E6905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接连接符 114"/>
          <p:cNvCxnSpPr/>
          <p:nvPr/>
        </p:nvCxnSpPr>
        <p:spPr>
          <a:xfrm>
            <a:off x="5090226" y="4657258"/>
            <a:ext cx="180000" cy="0"/>
          </a:xfrm>
          <a:prstGeom prst="line">
            <a:avLst/>
          </a:prstGeom>
          <a:ln w="28575">
            <a:gradFill>
              <a:gsLst>
                <a:gs pos="0">
                  <a:srgbClr val="FDE4AD"/>
                </a:gs>
                <a:gs pos="100000">
                  <a:srgbClr val="E6905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7"/>
          <p:cNvSpPr/>
          <p:nvPr/>
        </p:nvSpPr>
        <p:spPr>
          <a:xfrm>
            <a:off x="7960322" y="2187667"/>
            <a:ext cx="3069420" cy="1565736"/>
          </a:xfrm>
          <a:custGeom>
            <a:avLst/>
            <a:gdLst>
              <a:gd name="connsiteX0" fmla="*/ 108000 w 3069420"/>
              <a:gd name="connsiteY0" fmla="*/ 0 h 1565736"/>
              <a:gd name="connsiteX1" fmla="*/ 2961420 w 3069420"/>
              <a:gd name="connsiteY1" fmla="*/ 0 h 1565736"/>
              <a:gd name="connsiteX2" fmla="*/ 3069420 w 3069420"/>
              <a:gd name="connsiteY2" fmla="*/ 108000 h 1565736"/>
              <a:gd name="connsiteX3" fmla="*/ 3069420 w 3069420"/>
              <a:gd name="connsiteY3" fmla="*/ 1457736 h 1565736"/>
              <a:gd name="connsiteX4" fmla="*/ 2961420 w 3069420"/>
              <a:gd name="connsiteY4" fmla="*/ 1565736 h 1565736"/>
              <a:gd name="connsiteX5" fmla="*/ 108000 w 3069420"/>
              <a:gd name="connsiteY5" fmla="*/ 1565736 h 1565736"/>
              <a:gd name="connsiteX6" fmla="*/ 0 w 3069420"/>
              <a:gd name="connsiteY6" fmla="*/ 1457736 h 1565736"/>
              <a:gd name="connsiteX7" fmla="*/ 0 w 3069420"/>
              <a:gd name="connsiteY7" fmla="*/ 108000 h 1565736"/>
              <a:gd name="connsiteX8" fmla="*/ 108000 w 3069420"/>
              <a:gd name="connsiteY8" fmla="*/ 0 h 1565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69420" h="1565736">
                <a:moveTo>
                  <a:pt x="108000" y="0"/>
                </a:moveTo>
                <a:lnTo>
                  <a:pt x="2961420" y="0"/>
                </a:lnTo>
                <a:cubicBezTo>
                  <a:pt x="3021036" y="0"/>
                  <a:pt x="3069420" y="48384"/>
                  <a:pt x="3069420" y="108000"/>
                </a:cubicBezTo>
                <a:lnTo>
                  <a:pt x="3069420" y="1457736"/>
                </a:lnTo>
                <a:cubicBezTo>
                  <a:pt x="3069420" y="1517352"/>
                  <a:pt x="3021036" y="1565736"/>
                  <a:pt x="2961420" y="1565736"/>
                </a:cubicBezTo>
                <a:lnTo>
                  <a:pt x="108000" y="1565736"/>
                </a:lnTo>
                <a:cubicBezTo>
                  <a:pt x="48384" y="1565736"/>
                  <a:pt x="0" y="1517352"/>
                  <a:pt x="0" y="1457736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78" name="文本框 77"/>
          <p:cNvSpPr txBox="1"/>
          <p:nvPr/>
        </p:nvSpPr>
        <p:spPr>
          <a:xfrm>
            <a:off x="8257257" y="2567320"/>
            <a:ext cx="668020" cy="61531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02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79" name="文本框 78"/>
          <p:cNvSpPr txBox="1"/>
          <p:nvPr/>
        </p:nvSpPr>
        <p:spPr>
          <a:xfrm>
            <a:off x="8257257" y="3236329"/>
            <a:ext cx="228600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80000"/>
                  </a:prst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此處為第二部分標題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80000"/>
                </a:prstClr>
              </a:soli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10585078" y="2346555"/>
            <a:ext cx="334010" cy="16129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DE4AD">
                        <a:alpha val="40000"/>
                      </a:srgbClr>
                    </a:gs>
                    <a:gs pos="100000">
                      <a:srgbClr val="E69050">
                        <a:alpha val="40000"/>
                      </a:srgbClr>
                    </a:gs>
                  </a:gsLst>
                  <a:lin ang="0" scaled="1"/>
                </a:gra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PART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DE4AD">
                      <a:alpha val="40000"/>
                    </a:srgbClr>
                  </a:gs>
                  <a:gs pos="100000">
                    <a:srgbClr val="E69050">
                      <a:alpha val="40000"/>
                    </a:srgbClr>
                  </a:gs>
                </a:gsLst>
                <a:lin ang="0" scaled="1"/>
              </a:gra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10266943" y="2492821"/>
            <a:ext cx="652145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gradFill flip="none" rotWithShape="1">
                    <a:gsLst>
                      <a:gs pos="0">
                        <a:srgbClr val="FDE4AD">
                          <a:alpha val="40000"/>
                        </a:srgbClr>
                      </a:gs>
                      <a:gs pos="100000">
                        <a:srgbClr val="E69050">
                          <a:alpha val="40000"/>
                        </a:srgbClr>
                      </a:gs>
                    </a:gsLst>
                    <a:lin ang="0" scaled="1"/>
                    <a:tileRect/>
                  </a:gradFill>
                </a:ln>
                <a:noFill/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TOW</a:t>
            </a:r>
            <a:endParaRPr kumimoji="0" lang="zh-CN" altLang="en-US" sz="2000" b="0" i="0" u="none" strike="noStrike" kern="1200" cap="none" spc="0" normalizeH="0" baseline="0" noProof="0" dirty="0">
              <a:ln>
                <a:gradFill flip="none" rotWithShape="1">
                  <a:gsLst>
                    <a:gs pos="0">
                      <a:srgbClr val="FDE4AD">
                        <a:alpha val="40000"/>
                      </a:srgbClr>
                    </a:gs>
                    <a:gs pos="100000">
                      <a:srgbClr val="E69050">
                        <a:alpha val="40000"/>
                      </a:srgbClr>
                    </a:gs>
                  </a:gsLst>
                  <a:lin ang="0" scaled="1"/>
                  <a:tileRect/>
                </a:gradFill>
              </a:ln>
              <a:noFill/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82" name="直接连接符 81"/>
          <p:cNvCxnSpPr/>
          <p:nvPr/>
        </p:nvCxnSpPr>
        <p:spPr>
          <a:xfrm>
            <a:off x="9525717" y="2874977"/>
            <a:ext cx="1393371" cy="0"/>
          </a:xfrm>
          <a:prstGeom prst="line">
            <a:avLst/>
          </a:prstGeom>
          <a:ln>
            <a:gradFill flip="none" rotWithShape="1">
              <a:gsLst>
                <a:gs pos="0">
                  <a:srgbClr val="FDE4AD">
                    <a:alpha val="50000"/>
                  </a:srgbClr>
                </a:gs>
                <a:gs pos="100000">
                  <a:srgbClr val="E69050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接连接符 115"/>
          <p:cNvCxnSpPr/>
          <p:nvPr/>
        </p:nvCxnSpPr>
        <p:spPr>
          <a:xfrm>
            <a:off x="8933724" y="2656101"/>
            <a:ext cx="180000" cy="0"/>
          </a:xfrm>
          <a:prstGeom prst="line">
            <a:avLst/>
          </a:prstGeom>
          <a:ln w="28575">
            <a:gradFill>
              <a:gsLst>
                <a:gs pos="0">
                  <a:srgbClr val="FDE4AD"/>
                </a:gs>
                <a:gs pos="100000">
                  <a:srgbClr val="E6905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Picture 4" descr="查看图片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86227" flipH="1" flipV="1">
            <a:off x="7271134" y="4859411"/>
            <a:ext cx="516667" cy="164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82"/>
          <p:cNvSpPr/>
          <p:nvPr/>
        </p:nvSpPr>
        <p:spPr>
          <a:xfrm>
            <a:off x="7960322" y="4201524"/>
            <a:ext cx="3069420" cy="1565736"/>
          </a:xfrm>
          <a:custGeom>
            <a:avLst/>
            <a:gdLst>
              <a:gd name="connsiteX0" fmla="*/ 108000 w 3069420"/>
              <a:gd name="connsiteY0" fmla="*/ 0 h 1565736"/>
              <a:gd name="connsiteX1" fmla="*/ 2961420 w 3069420"/>
              <a:gd name="connsiteY1" fmla="*/ 0 h 1565736"/>
              <a:gd name="connsiteX2" fmla="*/ 3069420 w 3069420"/>
              <a:gd name="connsiteY2" fmla="*/ 108000 h 1565736"/>
              <a:gd name="connsiteX3" fmla="*/ 3069420 w 3069420"/>
              <a:gd name="connsiteY3" fmla="*/ 1457736 h 1565736"/>
              <a:gd name="connsiteX4" fmla="*/ 2961420 w 3069420"/>
              <a:gd name="connsiteY4" fmla="*/ 1565736 h 1565736"/>
              <a:gd name="connsiteX5" fmla="*/ 108000 w 3069420"/>
              <a:gd name="connsiteY5" fmla="*/ 1565736 h 1565736"/>
              <a:gd name="connsiteX6" fmla="*/ 0 w 3069420"/>
              <a:gd name="connsiteY6" fmla="*/ 1457736 h 1565736"/>
              <a:gd name="connsiteX7" fmla="*/ 0 w 3069420"/>
              <a:gd name="connsiteY7" fmla="*/ 108000 h 1565736"/>
              <a:gd name="connsiteX8" fmla="*/ 108000 w 3069420"/>
              <a:gd name="connsiteY8" fmla="*/ 0 h 1565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69420" h="1565736">
                <a:moveTo>
                  <a:pt x="108000" y="0"/>
                </a:moveTo>
                <a:lnTo>
                  <a:pt x="2961420" y="0"/>
                </a:lnTo>
                <a:cubicBezTo>
                  <a:pt x="3021036" y="0"/>
                  <a:pt x="3069420" y="48384"/>
                  <a:pt x="3069420" y="108000"/>
                </a:cubicBezTo>
                <a:lnTo>
                  <a:pt x="3069420" y="1457736"/>
                </a:lnTo>
                <a:cubicBezTo>
                  <a:pt x="3069420" y="1517352"/>
                  <a:pt x="3021036" y="1565736"/>
                  <a:pt x="2961420" y="1565736"/>
                </a:cubicBezTo>
                <a:lnTo>
                  <a:pt x="108000" y="1565736"/>
                </a:lnTo>
                <a:cubicBezTo>
                  <a:pt x="48384" y="1565736"/>
                  <a:pt x="0" y="1517352"/>
                  <a:pt x="0" y="1457736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92" name="文本框 91"/>
          <p:cNvSpPr txBox="1"/>
          <p:nvPr/>
        </p:nvSpPr>
        <p:spPr>
          <a:xfrm>
            <a:off x="8257257" y="4581177"/>
            <a:ext cx="668020" cy="61531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04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93" name="文本框 92"/>
          <p:cNvSpPr txBox="1"/>
          <p:nvPr/>
        </p:nvSpPr>
        <p:spPr>
          <a:xfrm>
            <a:off x="8257257" y="5250187"/>
            <a:ext cx="228600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80000"/>
                  </a:prst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此處為第四部分標題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80000"/>
                </a:prstClr>
              </a:soli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94" name="文本框 93"/>
          <p:cNvSpPr txBox="1"/>
          <p:nvPr/>
        </p:nvSpPr>
        <p:spPr>
          <a:xfrm>
            <a:off x="10585078" y="4360412"/>
            <a:ext cx="334010" cy="16129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gradFill>
                  <a:gsLst>
                    <a:gs pos="0">
                      <a:srgbClr val="FDE4AD">
                        <a:alpha val="40000"/>
                      </a:srgbClr>
                    </a:gs>
                    <a:gs pos="100000">
                      <a:srgbClr val="E69050">
                        <a:alpha val="40000"/>
                      </a:srgbClr>
                    </a:gs>
                  </a:gsLst>
                  <a:lin ang="0" scaled="1"/>
                </a:gra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PART</a:t>
            </a:r>
            <a:endParaRPr kumimoji="0" lang="zh-CN" altLang="en-US" sz="1050" b="0" i="0" u="none" strike="noStrike" kern="1200" cap="none" spc="0" normalizeH="0" baseline="0" noProof="0" dirty="0">
              <a:ln>
                <a:noFill/>
              </a:ln>
              <a:gradFill>
                <a:gsLst>
                  <a:gs pos="0">
                    <a:srgbClr val="FDE4AD">
                      <a:alpha val="40000"/>
                    </a:srgbClr>
                  </a:gs>
                  <a:gs pos="100000">
                    <a:srgbClr val="E69050">
                      <a:alpha val="40000"/>
                    </a:srgbClr>
                  </a:gs>
                </a:gsLst>
                <a:lin ang="0" scaled="1"/>
              </a:gra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10175503" y="4506678"/>
            <a:ext cx="743585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gradFill flip="none" rotWithShape="1">
                    <a:gsLst>
                      <a:gs pos="0">
                        <a:srgbClr val="FDE4AD">
                          <a:alpha val="40000"/>
                        </a:srgbClr>
                      </a:gs>
                      <a:gs pos="100000">
                        <a:srgbClr val="E69050">
                          <a:alpha val="40000"/>
                        </a:srgbClr>
                      </a:gs>
                    </a:gsLst>
                    <a:lin ang="0" scaled="1"/>
                    <a:tileRect/>
                  </a:gradFill>
                </a:ln>
                <a:noFill/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FOUR</a:t>
            </a:r>
            <a:endParaRPr kumimoji="0" lang="zh-CN" altLang="en-US" sz="2000" b="0" i="0" u="none" strike="noStrike" kern="1200" cap="none" spc="0" normalizeH="0" baseline="0" noProof="0" dirty="0">
              <a:ln>
                <a:gradFill flip="none" rotWithShape="1">
                  <a:gsLst>
                    <a:gs pos="0">
                      <a:srgbClr val="FDE4AD">
                        <a:alpha val="40000"/>
                      </a:srgbClr>
                    </a:gs>
                    <a:gs pos="100000">
                      <a:srgbClr val="E69050">
                        <a:alpha val="40000"/>
                      </a:srgbClr>
                    </a:gs>
                  </a:gsLst>
                  <a:lin ang="0" scaled="1"/>
                  <a:tileRect/>
                </a:gradFill>
              </a:ln>
              <a:noFill/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96" name="直接连接符 95"/>
          <p:cNvCxnSpPr/>
          <p:nvPr/>
        </p:nvCxnSpPr>
        <p:spPr>
          <a:xfrm>
            <a:off x="9525717" y="4888834"/>
            <a:ext cx="1393371" cy="0"/>
          </a:xfrm>
          <a:prstGeom prst="line">
            <a:avLst/>
          </a:prstGeom>
          <a:ln>
            <a:gradFill flip="none" rotWithShape="1">
              <a:gsLst>
                <a:gs pos="0">
                  <a:srgbClr val="FDE4AD">
                    <a:alpha val="50000"/>
                  </a:srgbClr>
                </a:gs>
                <a:gs pos="100000">
                  <a:srgbClr val="E69050">
                    <a:alpha val="50000"/>
                  </a:srgbClr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接连接符 116"/>
          <p:cNvCxnSpPr/>
          <p:nvPr/>
        </p:nvCxnSpPr>
        <p:spPr>
          <a:xfrm>
            <a:off x="8933724" y="4657258"/>
            <a:ext cx="180000" cy="0"/>
          </a:xfrm>
          <a:prstGeom prst="line">
            <a:avLst/>
          </a:prstGeom>
          <a:ln w="28575">
            <a:gradFill>
              <a:gsLst>
                <a:gs pos="0">
                  <a:srgbClr val="FDE4AD"/>
                </a:gs>
                <a:gs pos="100000">
                  <a:srgbClr val="E69050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10" descr="查看图片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7902">
            <a:off x="11073630" y="1743767"/>
            <a:ext cx="539481" cy="42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组合 4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48" name="矩形: 圆顶角 4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图片 145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" name="任意多边形: 形状 2"/>
          <p:cNvSpPr/>
          <p:nvPr/>
        </p:nvSpPr>
        <p:spPr>
          <a:xfrm rot="21153023" flipH="1">
            <a:off x="-85895" y="2806353"/>
            <a:ext cx="12450949" cy="2035428"/>
          </a:xfrm>
          <a:custGeom>
            <a:avLst/>
            <a:gdLst>
              <a:gd name="connsiteX0" fmla="*/ 0 w 13335000"/>
              <a:gd name="connsiteY0" fmla="*/ 0 h 2797576"/>
              <a:gd name="connsiteX1" fmla="*/ 3695700 w 13335000"/>
              <a:gd name="connsiteY1" fmla="*/ 1800225 h 2797576"/>
              <a:gd name="connsiteX2" fmla="*/ 6810375 w 13335000"/>
              <a:gd name="connsiteY2" fmla="*/ 104775 h 2797576"/>
              <a:gd name="connsiteX3" fmla="*/ 10820400 w 13335000"/>
              <a:gd name="connsiteY3" fmla="*/ 2771775 h 2797576"/>
              <a:gd name="connsiteX4" fmla="*/ 13335000 w 13335000"/>
              <a:gd name="connsiteY4" fmla="*/ 1228725 h 2797576"/>
              <a:gd name="connsiteX0-1" fmla="*/ 0 w 13335000"/>
              <a:gd name="connsiteY0-2" fmla="*/ 0 h 2797576"/>
              <a:gd name="connsiteX1-3" fmla="*/ 3695700 w 13335000"/>
              <a:gd name="connsiteY1-4" fmla="*/ 1800225 h 2797576"/>
              <a:gd name="connsiteX2-5" fmla="*/ 6804142 w 13335000"/>
              <a:gd name="connsiteY2-6" fmla="*/ 745941 h 2797576"/>
              <a:gd name="connsiteX3-7" fmla="*/ 10820400 w 13335000"/>
              <a:gd name="connsiteY3-8" fmla="*/ 2771775 h 2797576"/>
              <a:gd name="connsiteX4-9" fmla="*/ 13335000 w 13335000"/>
              <a:gd name="connsiteY4-10" fmla="*/ 1228725 h 2797576"/>
              <a:gd name="connsiteX0-11" fmla="*/ 0 w 13335000"/>
              <a:gd name="connsiteY0-12" fmla="*/ 1396 h 2798972"/>
              <a:gd name="connsiteX1-13" fmla="*/ 3695700 w 13335000"/>
              <a:gd name="connsiteY1-14" fmla="*/ 1801621 h 2798972"/>
              <a:gd name="connsiteX2-15" fmla="*/ 6804142 w 13335000"/>
              <a:gd name="connsiteY2-16" fmla="*/ 747337 h 2798972"/>
              <a:gd name="connsiteX3-17" fmla="*/ 10820400 w 13335000"/>
              <a:gd name="connsiteY3-18" fmla="*/ 2773171 h 2798972"/>
              <a:gd name="connsiteX4-19" fmla="*/ 13335000 w 13335000"/>
              <a:gd name="connsiteY4-20" fmla="*/ 1230121 h 2798972"/>
              <a:gd name="connsiteX0-21" fmla="*/ 1 w 13289143"/>
              <a:gd name="connsiteY0-22" fmla="*/ 1651 h 2471815"/>
              <a:gd name="connsiteX1-23" fmla="*/ 3649843 w 13289143"/>
              <a:gd name="connsiteY1-24" fmla="*/ 1474464 h 2471815"/>
              <a:gd name="connsiteX2-25" fmla="*/ 6758285 w 13289143"/>
              <a:gd name="connsiteY2-26" fmla="*/ 420180 h 2471815"/>
              <a:gd name="connsiteX3-27" fmla="*/ 10774543 w 13289143"/>
              <a:gd name="connsiteY3-28" fmla="*/ 2446014 h 2471815"/>
              <a:gd name="connsiteX4-29" fmla="*/ 13289143 w 13289143"/>
              <a:gd name="connsiteY4-30" fmla="*/ 902964 h 2471815"/>
              <a:gd name="connsiteX0-31" fmla="*/ 0 w 13289142"/>
              <a:gd name="connsiteY0-32" fmla="*/ 1651 h 2487954"/>
              <a:gd name="connsiteX1-33" fmla="*/ 3649842 w 13289142"/>
              <a:gd name="connsiteY1-34" fmla="*/ 1474464 h 2487954"/>
              <a:gd name="connsiteX2-35" fmla="*/ 6758284 w 13289142"/>
              <a:gd name="connsiteY2-36" fmla="*/ 420180 h 2487954"/>
              <a:gd name="connsiteX3-37" fmla="*/ 10774542 w 13289142"/>
              <a:gd name="connsiteY3-38" fmla="*/ 2446014 h 2487954"/>
              <a:gd name="connsiteX4-39" fmla="*/ 13289142 w 13289142"/>
              <a:gd name="connsiteY4-40" fmla="*/ 902964 h 2487954"/>
              <a:gd name="connsiteX0-41" fmla="*/ 0 w 14436770"/>
              <a:gd name="connsiteY0-42" fmla="*/ 1651 h 2469579"/>
              <a:gd name="connsiteX1-43" fmla="*/ 3649842 w 14436770"/>
              <a:gd name="connsiteY1-44" fmla="*/ 1474464 h 2469579"/>
              <a:gd name="connsiteX2-45" fmla="*/ 6758284 w 14436770"/>
              <a:gd name="connsiteY2-46" fmla="*/ 420180 h 2469579"/>
              <a:gd name="connsiteX3-47" fmla="*/ 10774542 w 14436770"/>
              <a:gd name="connsiteY3-48" fmla="*/ 2446014 h 2469579"/>
              <a:gd name="connsiteX4-49" fmla="*/ 14436770 w 14436770"/>
              <a:gd name="connsiteY4-50" fmla="*/ 378632 h 2469579"/>
              <a:gd name="connsiteX0-51" fmla="*/ 0 w 13337287"/>
              <a:gd name="connsiteY0-52" fmla="*/ 1651 h 2498555"/>
              <a:gd name="connsiteX1-53" fmla="*/ 3649842 w 13337287"/>
              <a:gd name="connsiteY1-54" fmla="*/ 1474464 h 2498555"/>
              <a:gd name="connsiteX2-55" fmla="*/ 6758284 w 13337287"/>
              <a:gd name="connsiteY2-56" fmla="*/ 420180 h 2498555"/>
              <a:gd name="connsiteX3-57" fmla="*/ 10774542 w 13337287"/>
              <a:gd name="connsiteY3-58" fmla="*/ 2446014 h 2498555"/>
              <a:gd name="connsiteX4-59" fmla="*/ 13337287 w 13337287"/>
              <a:gd name="connsiteY4-60" fmla="*/ 1050785 h 2498555"/>
              <a:gd name="connsiteX0-61" fmla="*/ 0 w 13337287"/>
              <a:gd name="connsiteY0-62" fmla="*/ 1651 h 2075288"/>
              <a:gd name="connsiteX1-63" fmla="*/ 3649842 w 13337287"/>
              <a:gd name="connsiteY1-64" fmla="*/ 1474464 h 2075288"/>
              <a:gd name="connsiteX2-65" fmla="*/ 6758284 w 13337287"/>
              <a:gd name="connsiteY2-66" fmla="*/ 420180 h 2075288"/>
              <a:gd name="connsiteX3-67" fmla="*/ 10729205 w 13337287"/>
              <a:gd name="connsiteY3-68" fmla="*/ 1926416 h 2075288"/>
              <a:gd name="connsiteX4-69" fmla="*/ 13337287 w 13337287"/>
              <a:gd name="connsiteY4-70" fmla="*/ 1050785 h 2075288"/>
              <a:gd name="connsiteX0-71" fmla="*/ 0 w 13337287"/>
              <a:gd name="connsiteY0-72" fmla="*/ 1651 h 2101486"/>
              <a:gd name="connsiteX1-73" fmla="*/ 3649842 w 13337287"/>
              <a:gd name="connsiteY1-74" fmla="*/ 1474464 h 2101486"/>
              <a:gd name="connsiteX2-75" fmla="*/ 6758284 w 13337287"/>
              <a:gd name="connsiteY2-76" fmla="*/ 420180 h 2101486"/>
              <a:gd name="connsiteX3-77" fmla="*/ 10418953 w 13337287"/>
              <a:gd name="connsiteY3-78" fmla="*/ 1964288 h 2101486"/>
              <a:gd name="connsiteX4-79" fmla="*/ 13337287 w 13337287"/>
              <a:gd name="connsiteY4-80" fmla="*/ 1050785 h 2101486"/>
              <a:gd name="connsiteX0-81" fmla="*/ 0 w 13337287"/>
              <a:gd name="connsiteY0-82" fmla="*/ 1712 h 2101547"/>
              <a:gd name="connsiteX1-83" fmla="*/ 3649842 w 13337287"/>
              <a:gd name="connsiteY1-84" fmla="*/ 1474525 h 2101547"/>
              <a:gd name="connsiteX2-85" fmla="*/ 6886843 w 13337287"/>
              <a:gd name="connsiteY2-86" fmla="*/ 750367 h 2101547"/>
              <a:gd name="connsiteX3-87" fmla="*/ 10418953 w 13337287"/>
              <a:gd name="connsiteY3-88" fmla="*/ 1964349 h 2101547"/>
              <a:gd name="connsiteX4-89" fmla="*/ 13337287 w 13337287"/>
              <a:gd name="connsiteY4-90" fmla="*/ 1050846 h 2101547"/>
              <a:gd name="connsiteX0-91" fmla="*/ 0 w 13337287"/>
              <a:gd name="connsiteY0-92" fmla="*/ 1712 h 2035428"/>
              <a:gd name="connsiteX1-93" fmla="*/ 3649842 w 13337287"/>
              <a:gd name="connsiteY1-94" fmla="*/ 1474525 h 2035428"/>
              <a:gd name="connsiteX2-95" fmla="*/ 6886843 w 13337287"/>
              <a:gd name="connsiteY2-96" fmla="*/ 750367 h 2035428"/>
              <a:gd name="connsiteX3-97" fmla="*/ 10418953 w 13337287"/>
              <a:gd name="connsiteY3-98" fmla="*/ 1964349 h 2035428"/>
              <a:gd name="connsiteX4-99" fmla="*/ 13337287 w 13337287"/>
              <a:gd name="connsiteY4-100" fmla="*/ 1050846 h 203542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3337287" h="2035428">
                <a:moveTo>
                  <a:pt x="0" y="1712"/>
                </a:moveTo>
                <a:cubicBezTo>
                  <a:pt x="1078823" y="-55727"/>
                  <a:pt x="2502035" y="1349749"/>
                  <a:pt x="3649842" y="1474525"/>
                </a:cubicBezTo>
                <a:cubicBezTo>
                  <a:pt x="4797649" y="1599301"/>
                  <a:pt x="5758658" y="668730"/>
                  <a:pt x="6886843" y="750367"/>
                </a:cubicBezTo>
                <a:cubicBezTo>
                  <a:pt x="8015028" y="832004"/>
                  <a:pt x="9331516" y="1777024"/>
                  <a:pt x="10418953" y="1964349"/>
                </a:cubicBezTo>
                <a:cubicBezTo>
                  <a:pt x="11506390" y="2151674"/>
                  <a:pt x="12705262" y="2008542"/>
                  <a:pt x="13337287" y="1050846"/>
                </a:cubicBezTo>
              </a:path>
            </a:pathLst>
          </a:custGeom>
          <a:ln w="41275" cap="rnd">
            <a:gradFill flip="none" rotWithShape="1">
              <a:gsLst>
                <a:gs pos="0">
                  <a:srgbClr val="E69050"/>
                </a:gs>
                <a:gs pos="100000">
                  <a:srgbClr val="D56F1F"/>
                </a:gs>
              </a:gsLst>
              <a:lin ang="0" scaled="1"/>
              <a:tileRect/>
            </a:gradFill>
          </a:ln>
          <a:effectLst>
            <a:outerShdw blurRad="50800" dist="127000" dir="2700000" algn="tl" rotWithShape="0">
              <a:srgbClr val="D56F1F">
                <a:alpha val="20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2" name="任意多边形: 形状 1"/>
          <p:cNvSpPr/>
          <p:nvPr/>
        </p:nvSpPr>
        <p:spPr>
          <a:xfrm>
            <a:off x="544198" y="4253982"/>
            <a:ext cx="1407988" cy="988429"/>
          </a:xfrm>
          <a:custGeom>
            <a:avLst/>
            <a:gdLst>
              <a:gd name="connsiteX0" fmla="*/ 0 w 1392965"/>
              <a:gd name="connsiteY0" fmla="*/ 427290 h 427290"/>
              <a:gd name="connsiteX1" fmla="*/ 1392965 w 1392965"/>
              <a:gd name="connsiteY1" fmla="*/ 0 h 427290"/>
              <a:gd name="connsiteX0-1" fmla="*/ 0 w 1392965"/>
              <a:gd name="connsiteY0-2" fmla="*/ 427290 h 427290"/>
              <a:gd name="connsiteX1-3" fmla="*/ 1392965 w 1392965"/>
              <a:gd name="connsiteY1-4" fmla="*/ 0 h 427290"/>
              <a:gd name="connsiteX0-5" fmla="*/ 0 w 1392965"/>
              <a:gd name="connsiteY0-6" fmla="*/ 427290 h 480772"/>
              <a:gd name="connsiteX1-7" fmla="*/ 1392965 w 1392965"/>
              <a:gd name="connsiteY1-8" fmla="*/ 0 h 480772"/>
              <a:gd name="connsiteX0-9" fmla="*/ 0 w 1392965"/>
              <a:gd name="connsiteY0-10" fmla="*/ 427290 h 509257"/>
              <a:gd name="connsiteX1-11" fmla="*/ 1392965 w 1392965"/>
              <a:gd name="connsiteY1-12" fmla="*/ 0 h 509257"/>
              <a:gd name="connsiteX0-13" fmla="*/ 0 w 2021647"/>
              <a:gd name="connsiteY0-14" fmla="*/ 553964 h 618649"/>
              <a:gd name="connsiteX1-15" fmla="*/ 2021647 w 2021647"/>
              <a:gd name="connsiteY1-16" fmla="*/ 0 h 6186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</a:cxnLst>
            <a:rect l="l" t="t" r="r" b="b"/>
            <a:pathLst>
              <a:path w="2021647" h="618649">
                <a:moveTo>
                  <a:pt x="0" y="553964"/>
                </a:moveTo>
                <a:cubicBezTo>
                  <a:pt x="968524" y="770457"/>
                  <a:pt x="1805153" y="407350"/>
                  <a:pt x="2021647" y="0"/>
                </a:cubicBezTo>
              </a:path>
            </a:pathLst>
          </a:custGeom>
          <a:noFill/>
          <a:ln w="28575">
            <a:gradFill flip="none" rotWithShape="1">
              <a:gsLst>
                <a:gs pos="16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任意多边形: 形状 5"/>
          <p:cNvSpPr/>
          <p:nvPr/>
        </p:nvSpPr>
        <p:spPr>
          <a:xfrm>
            <a:off x="2770269" y="5178351"/>
            <a:ext cx="1222050" cy="209656"/>
          </a:xfrm>
          <a:custGeom>
            <a:avLst/>
            <a:gdLst>
              <a:gd name="connsiteX0" fmla="*/ 0 w 1743342"/>
              <a:gd name="connsiteY0" fmla="*/ 0 h 410198"/>
              <a:gd name="connsiteX1" fmla="*/ 1743342 w 1743342"/>
              <a:gd name="connsiteY1" fmla="*/ 410198 h 410198"/>
              <a:gd name="connsiteX0-1" fmla="*/ 0 w 1743342"/>
              <a:gd name="connsiteY0-2" fmla="*/ 98662 h 508860"/>
              <a:gd name="connsiteX1-3" fmla="*/ 1743342 w 1743342"/>
              <a:gd name="connsiteY1-4" fmla="*/ 508860 h 508860"/>
              <a:gd name="connsiteX0-5" fmla="*/ 0 w 1828799"/>
              <a:gd name="connsiteY0-6" fmla="*/ 107126 h 448957"/>
              <a:gd name="connsiteX1-7" fmla="*/ 1828799 w 1828799"/>
              <a:gd name="connsiteY1-8" fmla="*/ 448957 h 448957"/>
              <a:gd name="connsiteX0-9" fmla="*/ 0 w 1828799"/>
              <a:gd name="connsiteY0-10" fmla="*/ 124872 h 466703"/>
              <a:gd name="connsiteX1-11" fmla="*/ 1828799 w 1828799"/>
              <a:gd name="connsiteY1-12" fmla="*/ 466703 h 466703"/>
              <a:gd name="connsiteX0-13" fmla="*/ 0 w 1871528"/>
              <a:gd name="connsiteY0-14" fmla="*/ 103479 h 590589"/>
              <a:gd name="connsiteX1-15" fmla="*/ 1871528 w 1871528"/>
              <a:gd name="connsiteY1-16" fmla="*/ 590589 h 59058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</a:cxnLst>
            <a:rect l="l" t="t" r="r" b="b"/>
            <a:pathLst>
              <a:path w="1871528" h="590589">
                <a:moveTo>
                  <a:pt x="0" y="103479"/>
                </a:moveTo>
                <a:cubicBezTo>
                  <a:pt x="1213502" y="-229807"/>
                  <a:pt x="1666429" y="325669"/>
                  <a:pt x="1871528" y="590589"/>
                </a:cubicBezTo>
              </a:path>
            </a:pathLst>
          </a:custGeom>
          <a:noFill/>
          <a:ln w="28575">
            <a:gradFill flip="none" rotWithShape="1">
              <a:gsLst>
                <a:gs pos="16000">
                  <a:srgbClr val="E69050"/>
                </a:gs>
                <a:gs pos="100000">
                  <a:srgbClr val="FDE4AD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: 形状 6"/>
          <p:cNvSpPr/>
          <p:nvPr/>
        </p:nvSpPr>
        <p:spPr>
          <a:xfrm rot="566810">
            <a:off x="4583401" y="2950252"/>
            <a:ext cx="572753" cy="1360408"/>
          </a:xfrm>
          <a:custGeom>
            <a:avLst/>
            <a:gdLst>
              <a:gd name="connsiteX0" fmla="*/ 0 w 555477"/>
              <a:gd name="connsiteY0" fmla="*/ 2187723 h 2187723"/>
              <a:gd name="connsiteX1" fmla="*/ 555477 w 555477"/>
              <a:gd name="connsiteY1" fmla="*/ 0 h 2187723"/>
              <a:gd name="connsiteX0-1" fmla="*/ 0 w 569525"/>
              <a:gd name="connsiteY0-2" fmla="*/ 2187723 h 2187723"/>
              <a:gd name="connsiteX1-3" fmla="*/ 555477 w 569525"/>
              <a:gd name="connsiteY1-4" fmla="*/ 0 h 2187723"/>
              <a:gd name="connsiteX0-5" fmla="*/ 0 w 680757"/>
              <a:gd name="connsiteY0-6" fmla="*/ 2187723 h 2187723"/>
              <a:gd name="connsiteX1-7" fmla="*/ 555477 w 680757"/>
              <a:gd name="connsiteY1-8" fmla="*/ 0 h 2187723"/>
              <a:gd name="connsiteX0-9" fmla="*/ 0 w 633406"/>
              <a:gd name="connsiteY0-10" fmla="*/ 2187723 h 2187723"/>
              <a:gd name="connsiteX1-11" fmla="*/ 555477 w 633406"/>
              <a:gd name="connsiteY1-12" fmla="*/ 0 h 2187723"/>
              <a:gd name="connsiteX0-13" fmla="*/ 0 w 748704"/>
              <a:gd name="connsiteY0-14" fmla="*/ 2187723 h 2187723"/>
              <a:gd name="connsiteX1-15" fmla="*/ 555477 w 748704"/>
              <a:gd name="connsiteY1-16" fmla="*/ 0 h 2187723"/>
              <a:gd name="connsiteX0-17" fmla="*/ 0 w 1082110"/>
              <a:gd name="connsiteY0-18" fmla="*/ 2328659 h 2328659"/>
              <a:gd name="connsiteX1-19" fmla="*/ 967895 w 1082110"/>
              <a:gd name="connsiteY1-20" fmla="*/ 0 h 2328659"/>
              <a:gd name="connsiteX0-21" fmla="*/ 0 w 967895"/>
              <a:gd name="connsiteY0-22" fmla="*/ 2328659 h 2328659"/>
              <a:gd name="connsiteX1-23" fmla="*/ 967895 w 967895"/>
              <a:gd name="connsiteY1-24" fmla="*/ 0 h 2328659"/>
              <a:gd name="connsiteX0-25" fmla="*/ 0 w 967895"/>
              <a:gd name="connsiteY0-26" fmla="*/ 2328659 h 2328659"/>
              <a:gd name="connsiteX1-27" fmla="*/ 967895 w 967895"/>
              <a:gd name="connsiteY1-28" fmla="*/ 0 h 2328659"/>
              <a:gd name="connsiteX0-29" fmla="*/ 0 w 668034"/>
              <a:gd name="connsiteY0-30" fmla="*/ 2104321 h 2104321"/>
              <a:gd name="connsiteX1-31" fmla="*/ 629718 w 668034"/>
              <a:gd name="connsiteY1-32" fmla="*/ 0 h 2104321"/>
              <a:gd name="connsiteX0-33" fmla="*/ 0 w 629718"/>
              <a:gd name="connsiteY0-34" fmla="*/ 2104321 h 2104321"/>
              <a:gd name="connsiteX1-35" fmla="*/ 629718 w 629718"/>
              <a:gd name="connsiteY1-36" fmla="*/ 0 h 2104321"/>
              <a:gd name="connsiteX0-37" fmla="*/ 0 w 616192"/>
              <a:gd name="connsiteY0-38" fmla="*/ 1887111 h 1887111"/>
              <a:gd name="connsiteX1-39" fmla="*/ 616192 w 616192"/>
              <a:gd name="connsiteY1-40" fmla="*/ 1 h 1887111"/>
              <a:gd name="connsiteX0-41" fmla="*/ 0 w 616367"/>
              <a:gd name="connsiteY0-42" fmla="*/ 1887110 h 1887110"/>
              <a:gd name="connsiteX1-43" fmla="*/ 616192 w 616367"/>
              <a:gd name="connsiteY1-44" fmla="*/ 0 h 1887110"/>
              <a:gd name="connsiteX0-45" fmla="*/ 0 w 616328"/>
              <a:gd name="connsiteY0-46" fmla="*/ 1887110 h 1887110"/>
              <a:gd name="connsiteX1-47" fmla="*/ 616192 w 616328"/>
              <a:gd name="connsiteY1-48" fmla="*/ 0 h 188711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</a:cxnLst>
            <a:rect l="l" t="t" r="r" b="b"/>
            <a:pathLst>
              <a:path w="616328" h="1887110">
                <a:moveTo>
                  <a:pt x="0" y="1887110"/>
                </a:moveTo>
                <a:cubicBezTo>
                  <a:pt x="428879" y="1312915"/>
                  <a:pt x="622219" y="854226"/>
                  <a:pt x="616192" y="0"/>
                </a:cubicBezTo>
              </a:path>
            </a:pathLst>
          </a:custGeom>
          <a:noFill/>
          <a:ln w="28575">
            <a:gradFill flip="none" rotWithShape="1">
              <a:gsLst>
                <a:gs pos="16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任意多边形: 形状 7"/>
          <p:cNvSpPr/>
          <p:nvPr/>
        </p:nvSpPr>
        <p:spPr>
          <a:xfrm>
            <a:off x="5480969" y="3671205"/>
            <a:ext cx="1564521" cy="830647"/>
          </a:xfrm>
          <a:custGeom>
            <a:avLst/>
            <a:gdLst>
              <a:gd name="connsiteX0" fmla="*/ 0 w 1905712"/>
              <a:gd name="connsiteY0" fmla="*/ 0 h 1085315"/>
              <a:gd name="connsiteX1" fmla="*/ 1905712 w 1905712"/>
              <a:gd name="connsiteY1" fmla="*/ 1085315 h 1085315"/>
              <a:gd name="connsiteX0-1" fmla="*/ 0 w 1905712"/>
              <a:gd name="connsiteY0-2" fmla="*/ 41469 h 1126784"/>
              <a:gd name="connsiteX1-3" fmla="*/ 1905712 w 1905712"/>
              <a:gd name="connsiteY1-4" fmla="*/ 1126784 h 1126784"/>
              <a:gd name="connsiteX0-5" fmla="*/ 0 w 1905712"/>
              <a:gd name="connsiteY0-6" fmla="*/ 49239 h 1134554"/>
              <a:gd name="connsiteX1-7" fmla="*/ 1905712 w 1905712"/>
              <a:gd name="connsiteY1-8" fmla="*/ 1134554 h 1134554"/>
              <a:gd name="connsiteX0-9" fmla="*/ 0 w 1837346"/>
              <a:gd name="connsiteY0-10" fmla="*/ 42095 h 1298326"/>
              <a:gd name="connsiteX1-11" fmla="*/ 1837346 w 1837346"/>
              <a:gd name="connsiteY1-12" fmla="*/ 1298326 h 1298326"/>
              <a:gd name="connsiteX0-13" fmla="*/ 0 w 1837346"/>
              <a:gd name="connsiteY0-14" fmla="*/ 29059 h 1285290"/>
              <a:gd name="connsiteX1-15" fmla="*/ 1837346 w 1837346"/>
              <a:gd name="connsiteY1-16" fmla="*/ 1285290 h 1285290"/>
              <a:gd name="connsiteX0-17" fmla="*/ 0 w 1922804"/>
              <a:gd name="connsiteY0-18" fmla="*/ 30763 h 1227173"/>
              <a:gd name="connsiteX1-19" fmla="*/ 1922804 w 1922804"/>
              <a:gd name="connsiteY1-20" fmla="*/ 1227173 h 1227173"/>
              <a:gd name="connsiteX0-21" fmla="*/ 0 w 1922804"/>
              <a:gd name="connsiteY0-22" fmla="*/ 83462 h 1279872"/>
              <a:gd name="connsiteX1-23" fmla="*/ 1922804 w 1922804"/>
              <a:gd name="connsiteY1-24" fmla="*/ 1279872 h 1279872"/>
              <a:gd name="connsiteX0-25" fmla="*/ 0 w 1922804"/>
              <a:gd name="connsiteY0-26" fmla="*/ 56687 h 1253097"/>
              <a:gd name="connsiteX1-27" fmla="*/ 1922804 w 1922804"/>
              <a:gd name="connsiteY1-28" fmla="*/ 1253097 h 1253097"/>
              <a:gd name="connsiteX0-29" fmla="*/ 0 w 1905712"/>
              <a:gd name="connsiteY0-30" fmla="*/ 60579 h 1180077"/>
              <a:gd name="connsiteX1-31" fmla="*/ 1905712 w 1905712"/>
              <a:gd name="connsiteY1-32" fmla="*/ 1180077 h 1180077"/>
              <a:gd name="connsiteX0-33" fmla="*/ 0 w 1905712"/>
              <a:gd name="connsiteY0-34" fmla="*/ 60579 h 1180077"/>
              <a:gd name="connsiteX1-35" fmla="*/ 1905712 w 1905712"/>
              <a:gd name="connsiteY1-36" fmla="*/ 1180077 h 118007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</a:cxnLst>
            <a:rect l="l" t="t" r="r" b="b"/>
            <a:pathLst>
              <a:path w="1905712" h="1180077">
                <a:moveTo>
                  <a:pt x="0" y="60579"/>
                </a:moveTo>
                <a:cubicBezTo>
                  <a:pt x="1224895" y="-235675"/>
                  <a:pt x="1791768" y="621751"/>
                  <a:pt x="1905712" y="1180077"/>
                </a:cubicBezTo>
              </a:path>
            </a:pathLst>
          </a:custGeom>
          <a:noFill/>
          <a:ln w="28575">
            <a:gradFill flip="none" rotWithShape="1">
              <a:gsLst>
                <a:gs pos="16000">
                  <a:srgbClr val="E69050"/>
                </a:gs>
                <a:gs pos="100000">
                  <a:srgbClr val="FDE4AD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9"/>
          <p:cNvSpPr/>
          <p:nvPr/>
        </p:nvSpPr>
        <p:spPr>
          <a:xfrm>
            <a:off x="7204105" y="3050942"/>
            <a:ext cx="1693539" cy="685188"/>
          </a:xfrm>
          <a:custGeom>
            <a:avLst/>
            <a:gdLst>
              <a:gd name="connsiteX0" fmla="*/ 0 w 1683521"/>
              <a:gd name="connsiteY0" fmla="*/ 1316053 h 1316053"/>
              <a:gd name="connsiteX1" fmla="*/ 1683521 w 1683521"/>
              <a:gd name="connsiteY1" fmla="*/ 0 h 1316053"/>
              <a:gd name="connsiteX0-1" fmla="*/ 0 w 1683521"/>
              <a:gd name="connsiteY0-2" fmla="*/ 1316053 h 1326807"/>
              <a:gd name="connsiteX1-3" fmla="*/ 1683521 w 1683521"/>
              <a:gd name="connsiteY1-4" fmla="*/ 0 h 1326807"/>
              <a:gd name="connsiteX0-5" fmla="*/ 0 w 1897166"/>
              <a:gd name="connsiteY0-6" fmla="*/ 1247686 h 1259149"/>
              <a:gd name="connsiteX1-7" fmla="*/ 1897166 w 1897166"/>
              <a:gd name="connsiteY1-8" fmla="*/ 0 h 1259149"/>
              <a:gd name="connsiteX0-9" fmla="*/ 0 w 1897166"/>
              <a:gd name="connsiteY0-10" fmla="*/ 1247686 h 1297435"/>
              <a:gd name="connsiteX1-11" fmla="*/ 1897166 w 1897166"/>
              <a:gd name="connsiteY1-12" fmla="*/ 0 h 1297435"/>
              <a:gd name="connsiteX0-13" fmla="*/ 0 w 1897166"/>
              <a:gd name="connsiteY0-14" fmla="*/ 1247686 h 1332958"/>
              <a:gd name="connsiteX1-15" fmla="*/ 1897166 w 1897166"/>
              <a:gd name="connsiteY1-16" fmla="*/ 0 h 13329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</a:cxnLst>
            <a:rect l="l" t="t" r="r" b="b"/>
            <a:pathLst>
              <a:path w="1897166" h="1332958">
                <a:moveTo>
                  <a:pt x="0" y="1247686"/>
                </a:moveTo>
                <a:cubicBezTo>
                  <a:pt x="1261930" y="1543941"/>
                  <a:pt x="1618003" y="1053981"/>
                  <a:pt x="1897166" y="0"/>
                </a:cubicBezTo>
              </a:path>
            </a:pathLst>
          </a:custGeom>
          <a:noFill/>
          <a:ln w="28575">
            <a:gradFill flip="none" rotWithShape="1">
              <a:gsLst>
                <a:gs pos="16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: 形状 10"/>
          <p:cNvSpPr/>
          <p:nvPr/>
        </p:nvSpPr>
        <p:spPr>
          <a:xfrm>
            <a:off x="8645525" y="3954838"/>
            <a:ext cx="1320403" cy="563690"/>
          </a:xfrm>
          <a:custGeom>
            <a:avLst/>
            <a:gdLst>
              <a:gd name="connsiteX0" fmla="*/ 0 w 2093720"/>
              <a:gd name="connsiteY0" fmla="*/ 0 h 1563880"/>
              <a:gd name="connsiteX1" fmla="*/ 2093720 w 2093720"/>
              <a:gd name="connsiteY1" fmla="*/ 1563880 h 1563880"/>
              <a:gd name="connsiteX0-1" fmla="*/ 0 w 2093720"/>
              <a:gd name="connsiteY0-2" fmla="*/ 453 h 1564333"/>
              <a:gd name="connsiteX1-3" fmla="*/ 2093720 w 2093720"/>
              <a:gd name="connsiteY1-4" fmla="*/ 1564333 h 1564333"/>
              <a:gd name="connsiteX0-5" fmla="*/ 0 w 2093720"/>
              <a:gd name="connsiteY0-6" fmla="*/ 491 h 1564371"/>
              <a:gd name="connsiteX1-7" fmla="*/ 2093720 w 2093720"/>
              <a:gd name="connsiteY1-8" fmla="*/ 1564371 h 1564371"/>
              <a:gd name="connsiteX0-9" fmla="*/ 0 w 2076628"/>
              <a:gd name="connsiteY0-10" fmla="*/ 450 h 1658333"/>
              <a:gd name="connsiteX1-11" fmla="*/ 2076628 w 2076628"/>
              <a:gd name="connsiteY1-12" fmla="*/ 1658333 h 1658333"/>
              <a:gd name="connsiteX0-13" fmla="*/ 0 w 2042445"/>
              <a:gd name="connsiteY0-14" fmla="*/ 487 h 1572912"/>
              <a:gd name="connsiteX1-15" fmla="*/ 2042445 w 2042445"/>
              <a:gd name="connsiteY1-16" fmla="*/ 1572912 h 1572912"/>
              <a:gd name="connsiteX0-17" fmla="*/ 0 w 1542615"/>
              <a:gd name="connsiteY0-18" fmla="*/ 511 h 1524839"/>
              <a:gd name="connsiteX1-19" fmla="*/ 1542615 w 1542615"/>
              <a:gd name="connsiteY1-20" fmla="*/ 1524839 h 1524839"/>
              <a:gd name="connsiteX0-21" fmla="*/ 0 w 1542615"/>
              <a:gd name="connsiteY0-22" fmla="*/ 0 h 1524328"/>
              <a:gd name="connsiteX1-23" fmla="*/ 1542615 w 1542615"/>
              <a:gd name="connsiteY1-24" fmla="*/ 1524328 h 1524328"/>
              <a:gd name="connsiteX0-25" fmla="*/ 0 w 1129712"/>
              <a:gd name="connsiteY0-26" fmla="*/ 0 h 1067403"/>
              <a:gd name="connsiteX1-27" fmla="*/ 1129712 w 1129712"/>
              <a:gd name="connsiteY1-28" fmla="*/ 1067403 h 1067403"/>
              <a:gd name="connsiteX0-29" fmla="*/ 0 w 1129712"/>
              <a:gd name="connsiteY0-30" fmla="*/ 0 h 1067403"/>
              <a:gd name="connsiteX1-31" fmla="*/ 1129712 w 1129712"/>
              <a:gd name="connsiteY1-32" fmla="*/ 1067403 h 1067403"/>
              <a:gd name="connsiteX0-33" fmla="*/ 0 w 1129712"/>
              <a:gd name="connsiteY0-34" fmla="*/ 0 h 1067403"/>
              <a:gd name="connsiteX1-35" fmla="*/ 1129712 w 1129712"/>
              <a:gd name="connsiteY1-36" fmla="*/ 1067403 h 1067403"/>
              <a:gd name="connsiteX0-37" fmla="*/ 0 w 1129712"/>
              <a:gd name="connsiteY0-38" fmla="*/ 0 h 1067403"/>
              <a:gd name="connsiteX1-39" fmla="*/ 1129712 w 1129712"/>
              <a:gd name="connsiteY1-40" fmla="*/ 1067403 h 1067403"/>
              <a:gd name="connsiteX0-41" fmla="*/ 0 w 1129712"/>
              <a:gd name="connsiteY0-42" fmla="*/ 0 h 1067403"/>
              <a:gd name="connsiteX1-43" fmla="*/ 1129712 w 1129712"/>
              <a:gd name="connsiteY1-44" fmla="*/ 1067403 h 1067403"/>
              <a:gd name="connsiteX0-45" fmla="*/ 0 w 1129712"/>
              <a:gd name="connsiteY0-46" fmla="*/ 0 h 1067403"/>
              <a:gd name="connsiteX1-47" fmla="*/ 1129712 w 1129712"/>
              <a:gd name="connsiteY1-48" fmla="*/ 1067403 h 106740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</a:cxnLst>
            <a:rect l="l" t="t" r="r" b="b"/>
            <a:pathLst>
              <a:path w="1129712" h="1067403">
                <a:moveTo>
                  <a:pt x="0" y="0"/>
                </a:moveTo>
                <a:cubicBezTo>
                  <a:pt x="565742" y="22460"/>
                  <a:pt x="820388" y="220165"/>
                  <a:pt x="1129712" y="1067403"/>
                </a:cubicBezTo>
              </a:path>
            </a:pathLst>
          </a:custGeom>
          <a:noFill/>
          <a:ln w="28575">
            <a:gradFill flip="none" rotWithShape="1">
              <a:gsLst>
                <a:gs pos="16000">
                  <a:srgbClr val="E69050"/>
                </a:gs>
                <a:gs pos="100000">
                  <a:srgbClr val="FDE4AD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990722" y="2465461"/>
            <a:ext cx="2032320" cy="2032320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3881652" y="4906097"/>
            <a:ext cx="1564521" cy="1564521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1" name="椭圆 20"/>
          <p:cNvSpPr/>
          <p:nvPr/>
        </p:nvSpPr>
        <p:spPr>
          <a:xfrm>
            <a:off x="4481429" y="1506546"/>
            <a:ext cx="1640657" cy="1640657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6507178" y="4300987"/>
            <a:ext cx="1651348" cy="1651348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8" name="椭圆 27"/>
          <p:cNvSpPr/>
          <p:nvPr/>
        </p:nvSpPr>
        <p:spPr>
          <a:xfrm>
            <a:off x="9489122" y="4190707"/>
            <a:ext cx="1945507" cy="1945507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8020420" y="1353291"/>
            <a:ext cx="1945508" cy="1945508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1309878" y="3398038"/>
            <a:ext cx="1394009" cy="8845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請於此處輸入一些具體的正文方案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147" name="图形 8"/>
          <p:cNvGrpSpPr/>
          <p:nvPr/>
        </p:nvGrpSpPr>
        <p:grpSpPr>
          <a:xfrm>
            <a:off x="1692929" y="2717444"/>
            <a:ext cx="618231" cy="618232"/>
            <a:chOff x="4490938" y="585486"/>
            <a:chExt cx="833377" cy="833377"/>
          </a:xfrm>
          <a:solidFill>
            <a:schemeClr val="tx1"/>
          </a:solidFill>
        </p:grpSpPr>
        <p:sp>
          <p:nvSpPr>
            <p:cNvPr id="148" name="任意多边形: 形状 147"/>
            <p:cNvSpPr/>
            <p:nvPr/>
          </p:nvSpPr>
          <p:spPr>
            <a:xfrm>
              <a:off x="4516981" y="728722"/>
              <a:ext cx="781290" cy="546903"/>
            </a:xfrm>
            <a:custGeom>
              <a:avLst/>
              <a:gdLst>
                <a:gd name="connsiteX0" fmla="*/ 742226 w 781290"/>
                <a:gd name="connsiteY0" fmla="*/ 234387 h 546903"/>
                <a:gd name="connsiteX1" fmla="*/ 705558 w 781290"/>
                <a:gd name="connsiteY1" fmla="*/ 260430 h 546903"/>
                <a:gd name="connsiteX2" fmla="*/ 625033 w 781290"/>
                <a:gd name="connsiteY2" fmla="*/ 260430 h 546903"/>
                <a:gd name="connsiteX3" fmla="*/ 625033 w 781290"/>
                <a:gd name="connsiteY3" fmla="*/ 234387 h 546903"/>
                <a:gd name="connsiteX4" fmla="*/ 612011 w 781290"/>
                <a:gd name="connsiteY4" fmla="*/ 221366 h 546903"/>
                <a:gd name="connsiteX5" fmla="*/ 589823 w 781290"/>
                <a:gd name="connsiteY5" fmla="*/ 221366 h 546903"/>
                <a:gd name="connsiteX6" fmla="*/ 556748 w 781290"/>
                <a:gd name="connsiteY6" fmla="*/ 199268 h 546903"/>
                <a:gd name="connsiteX7" fmla="*/ 564509 w 781290"/>
                <a:gd name="connsiteY7" fmla="*/ 160243 h 546903"/>
                <a:gd name="connsiteX8" fmla="*/ 580200 w 781290"/>
                <a:gd name="connsiteY8" fmla="*/ 144552 h 546903"/>
                <a:gd name="connsiteX9" fmla="*/ 580200 w 781290"/>
                <a:gd name="connsiteY9" fmla="*/ 126139 h 546903"/>
                <a:gd name="connsiteX10" fmla="*/ 524949 w 781290"/>
                <a:gd name="connsiteY10" fmla="*/ 70889 h 546903"/>
                <a:gd name="connsiteX11" fmla="*/ 506537 w 781290"/>
                <a:gd name="connsiteY11" fmla="*/ 70889 h 546903"/>
                <a:gd name="connsiteX12" fmla="*/ 490846 w 781290"/>
                <a:gd name="connsiteY12" fmla="*/ 86580 h 546903"/>
                <a:gd name="connsiteX13" fmla="*/ 451821 w 781290"/>
                <a:gd name="connsiteY13" fmla="*/ 94341 h 546903"/>
                <a:gd name="connsiteX14" fmla="*/ 429723 w 781290"/>
                <a:gd name="connsiteY14" fmla="*/ 61266 h 546903"/>
                <a:gd name="connsiteX15" fmla="*/ 429723 w 781290"/>
                <a:gd name="connsiteY15" fmla="*/ 39065 h 546903"/>
                <a:gd name="connsiteX16" fmla="*/ 416702 w 781290"/>
                <a:gd name="connsiteY16" fmla="*/ 26043 h 546903"/>
                <a:gd name="connsiteX17" fmla="*/ 336176 w 781290"/>
                <a:gd name="connsiteY17" fmla="*/ 26043 h 546903"/>
                <a:gd name="connsiteX18" fmla="*/ 299508 w 781290"/>
                <a:gd name="connsiteY18" fmla="*/ 0 h 546903"/>
                <a:gd name="connsiteX19" fmla="*/ 260443 w 781290"/>
                <a:gd name="connsiteY19" fmla="*/ 0 h 546903"/>
                <a:gd name="connsiteX20" fmla="*/ 247422 w 781290"/>
                <a:gd name="connsiteY20" fmla="*/ 0 h 546903"/>
                <a:gd name="connsiteX21" fmla="*/ 91151 w 781290"/>
                <a:gd name="connsiteY21" fmla="*/ 0 h 546903"/>
                <a:gd name="connsiteX22" fmla="*/ 78129 w 781290"/>
                <a:gd name="connsiteY22" fmla="*/ 0 h 546903"/>
                <a:gd name="connsiteX23" fmla="*/ 39065 w 781290"/>
                <a:gd name="connsiteY23" fmla="*/ 0 h 546903"/>
                <a:gd name="connsiteX24" fmla="*/ 0 w 781290"/>
                <a:gd name="connsiteY24" fmla="*/ 39065 h 546903"/>
                <a:gd name="connsiteX25" fmla="*/ 0 w 781290"/>
                <a:gd name="connsiteY25" fmla="*/ 507839 h 546903"/>
                <a:gd name="connsiteX26" fmla="*/ 39065 w 781290"/>
                <a:gd name="connsiteY26" fmla="*/ 546904 h 546903"/>
                <a:gd name="connsiteX27" fmla="*/ 299495 w 781290"/>
                <a:gd name="connsiteY27" fmla="*/ 546904 h 546903"/>
                <a:gd name="connsiteX28" fmla="*/ 336163 w 781290"/>
                <a:gd name="connsiteY28" fmla="*/ 520861 h 546903"/>
                <a:gd name="connsiteX29" fmla="*/ 416689 w 781290"/>
                <a:gd name="connsiteY29" fmla="*/ 520861 h 546903"/>
                <a:gd name="connsiteX30" fmla="*/ 429710 w 781290"/>
                <a:gd name="connsiteY30" fmla="*/ 507839 h 546903"/>
                <a:gd name="connsiteX31" fmla="*/ 429710 w 781290"/>
                <a:gd name="connsiteY31" fmla="*/ 485650 h 546903"/>
                <a:gd name="connsiteX32" fmla="*/ 451808 w 781290"/>
                <a:gd name="connsiteY32" fmla="*/ 452576 h 546903"/>
                <a:gd name="connsiteX33" fmla="*/ 490833 w 781290"/>
                <a:gd name="connsiteY33" fmla="*/ 460337 h 546903"/>
                <a:gd name="connsiteX34" fmla="*/ 506524 w 781290"/>
                <a:gd name="connsiteY34" fmla="*/ 476028 h 546903"/>
                <a:gd name="connsiteX35" fmla="*/ 524936 w 781290"/>
                <a:gd name="connsiteY35" fmla="*/ 476028 h 546903"/>
                <a:gd name="connsiteX36" fmla="*/ 580187 w 781290"/>
                <a:gd name="connsiteY36" fmla="*/ 420777 h 546903"/>
                <a:gd name="connsiteX37" fmla="*/ 580187 w 781290"/>
                <a:gd name="connsiteY37" fmla="*/ 402365 h 546903"/>
                <a:gd name="connsiteX38" fmla="*/ 564496 w 781290"/>
                <a:gd name="connsiteY38" fmla="*/ 386674 h 546903"/>
                <a:gd name="connsiteX39" fmla="*/ 556735 w 781290"/>
                <a:gd name="connsiteY39" fmla="*/ 347648 h 546903"/>
                <a:gd name="connsiteX40" fmla="*/ 589823 w 781290"/>
                <a:gd name="connsiteY40" fmla="*/ 325538 h 546903"/>
                <a:gd name="connsiteX41" fmla="*/ 612011 w 781290"/>
                <a:gd name="connsiteY41" fmla="*/ 325538 h 546903"/>
                <a:gd name="connsiteX42" fmla="*/ 625033 w 781290"/>
                <a:gd name="connsiteY42" fmla="*/ 312516 h 546903"/>
                <a:gd name="connsiteX43" fmla="*/ 625033 w 781290"/>
                <a:gd name="connsiteY43" fmla="*/ 286473 h 546903"/>
                <a:gd name="connsiteX44" fmla="*/ 705558 w 781290"/>
                <a:gd name="connsiteY44" fmla="*/ 286473 h 546903"/>
                <a:gd name="connsiteX45" fmla="*/ 742226 w 781290"/>
                <a:gd name="connsiteY45" fmla="*/ 312516 h 546903"/>
                <a:gd name="connsiteX46" fmla="*/ 781291 w 781290"/>
                <a:gd name="connsiteY46" fmla="*/ 273452 h 546903"/>
                <a:gd name="connsiteX47" fmla="*/ 742226 w 781290"/>
                <a:gd name="connsiteY47" fmla="*/ 234387 h 546903"/>
                <a:gd name="connsiteX48" fmla="*/ 338559 w 781290"/>
                <a:gd name="connsiteY48" fmla="*/ 163121 h 546903"/>
                <a:gd name="connsiteX49" fmla="*/ 377624 w 781290"/>
                <a:gd name="connsiteY49" fmla="*/ 156258 h 546903"/>
                <a:gd name="connsiteX50" fmla="*/ 494818 w 781290"/>
                <a:gd name="connsiteY50" fmla="*/ 273452 h 546903"/>
                <a:gd name="connsiteX51" fmla="*/ 377624 w 781290"/>
                <a:gd name="connsiteY51" fmla="*/ 390645 h 546903"/>
                <a:gd name="connsiteX52" fmla="*/ 338559 w 781290"/>
                <a:gd name="connsiteY52" fmla="*/ 383783 h 546903"/>
                <a:gd name="connsiteX53" fmla="*/ 210740 w 781290"/>
                <a:gd name="connsiteY53" fmla="*/ 26043 h 546903"/>
                <a:gd name="connsiteX54" fmla="*/ 208344 w 781290"/>
                <a:gd name="connsiteY54" fmla="*/ 39065 h 546903"/>
                <a:gd name="connsiteX55" fmla="*/ 195323 w 781290"/>
                <a:gd name="connsiteY55" fmla="*/ 52086 h 546903"/>
                <a:gd name="connsiteX56" fmla="*/ 143237 w 781290"/>
                <a:gd name="connsiteY56" fmla="*/ 52086 h 546903"/>
                <a:gd name="connsiteX57" fmla="*/ 130215 w 781290"/>
                <a:gd name="connsiteY57" fmla="*/ 39065 h 546903"/>
                <a:gd name="connsiteX58" fmla="*/ 127819 w 781290"/>
                <a:gd name="connsiteY58" fmla="*/ 26043 h 546903"/>
                <a:gd name="connsiteX59" fmla="*/ 312516 w 781290"/>
                <a:gd name="connsiteY59" fmla="*/ 507839 h 546903"/>
                <a:gd name="connsiteX60" fmla="*/ 299495 w 781290"/>
                <a:gd name="connsiteY60" fmla="*/ 520861 h 546903"/>
                <a:gd name="connsiteX61" fmla="*/ 39065 w 781290"/>
                <a:gd name="connsiteY61" fmla="*/ 520861 h 546903"/>
                <a:gd name="connsiteX62" fmla="*/ 26043 w 781290"/>
                <a:gd name="connsiteY62" fmla="*/ 507839 h 546903"/>
                <a:gd name="connsiteX63" fmla="*/ 26043 w 781290"/>
                <a:gd name="connsiteY63" fmla="*/ 39065 h 546903"/>
                <a:gd name="connsiteX64" fmla="*/ 39065 w 781290"/>
                <a:gd name="connsiteY64" fmla="*/ 26043 h 546903"/>
                <a:gd name="connsiteX65" fmla="*/ 78129 w 781290"/>
                <a:gd name="connsiteY65" fmla="*/ 26043 h 546903"/>
                <a:gd name="connsiteX66" fmla="*/ 91151 w 781290"/>
                <a:gd name="connsiteY66" fmla="*/ 26043 h 546903"/>
                <a:gd name="connsiteX67" fmla="*/ 104172 w 781290"/>
                <a:gd name="connsiteY67" fmla="*/ 39065 h 546903"/>
                <a:gd name="connsiteX68" fmla="*/ 143237 w 781290"/>
                <a:gd name="connsiteY68" fmla="*/ 78129 h 546903"/>
                <a:gd name="connsiteX69" fmla="*/ 195323 w 781290"/>
                <a:gd name="connsiteY69" fmla="*/ 78129 h 546903"/>
                <a:gd name="connsiteX70" fmla="*/ 234387 w 781290"/>
                <a:gd name="connsiteY70" fmla="*/ 39065 h 546903"/>
                <a:gd name="connsiteX71" fmla="*/ 247409 w 781290"/>
                <a:gd name="connsiteY71" fmla="*/ 26043 h 546903"/>
                <a:gd name="connsiteX72" fmla="*/ 260430 w 781290"/>
                <a:gd name="connsiteY72" fmla="*/ 26043 h 546903"/>
                <a:gd name="connsiteX73" fmla="*/ 299495 w 781290"/>
                <a:gd name="connsiteY73" fmla="*/ 26043 h 546903"/>
                <a:gd name="connsiteX74" fmla="*/ 312516 w 781290"/>
                <a:gd name="connsiteY74" fmla="*/ 39065 h 546903"/>
                <a:gd name="connsiteX75" fmla="*/ 598990 w 781290"/>
                <a:gd name="connsiteY75" fmla="*/ 299495 h 546903"/>
                <a:gd name="connsiteX76" fmla="*/ 589823 w 781290"/>
                <a:gd name="connsiteY76" fmla="*/ 299495 h 546903"/>
                <a:gd name="connsiteX77" fmla="*/ 532671 w 781290"/>
                <a:gd name="connsiteY77" fmla="*/ 337674 h 546903"/>
                <a:gd name="connsiteX78" fmla="*/ 546083 w 781290"/>
                <a:gd name="connsiteY78" fmla="*/ 405086 h 546903"/>
                <a:gd name="connsiteX79" fmla="*/ 552568 w 781290"/>
                <a:gd name="connsiteY79" fmla="*/ 411571 h 546903"/>
                <a:gd name="connsiteX80" fmla="*/ 515730 w 781290"/>
                <a:gd name="connsiteY80" fmla="*/ 448409 h 546903"/>
                <a:gd name="connsiteX81" fmla="*/ 509245 w 781290"/>
                <a:gd name="connsiteY81" fmla="*/ 441924 h 546903"/>
                <a:gd name="connsiteX82" fmla="*/ 441833 w 781290"/>
                <a:gd name="connsiteY82" fmla="*/ 428512 h 546903"/>
                <a:gd name="connsiteX83" fmla="*/ 403667 w 781290"/>
                <a:gd name="connsiteY83" fmla="*/ 485650 h 546903"/>
                <a:gd name="connsiteX84" fmla="*/ 403667 w 781290"/>
                <a:gd name="connsiteY84" fmla="*/ 494818 h 546903"/>
                <a:gd name="connsiteX85" fmla="*/ 338559 w 781290"/>
                <a:gd name="connsiteY85" fmla="*/ 494818 h 546903"/>
                <a:gd name="connsiteX86" fmla="*/ 338559 w 781290"/>
                <a:gd name="connsiteY86" fmla="*/ 411076 h 546903"/>
                <a:gd name="connsiteX87" fmla="*/ 377624 w 781290"/>
                <a:gd name="connsiteY87" fmla="*/ 416689 h 546903"/>
                <a:gd name="connsiteX88" fmla="*/ 520861 w 781290"/>
                <a:gd name="connsiteY88" fmla="*/ 273452 h 546903"/>
                <a:gd name="connsiteX89" fmla="*/ 377624 w 781290"/>
                <a:gd name="connsiteY89" fmla="*/ 130215 h 546903"/>
                <a:gd name="connsiteX90" fmla="*/ 338559 w 781290"/>
                <a:gd name="connsiteY90" fmla="*/ 135827 h 546903"/>
                <a:gd name="connsiteX91" fmla="*/ 338559 w 781290"/>
                <a:gd name="connsiteY91" fmla="*/ 52086 h 546903"/>
                <a:gd name="connsiteX92" fmla="*/ 403667 w 781290"/>
                <a:gd name="connsiteY92" fmla="*/ 52086 h 546903"/>
                <a:gd name="connsiteX93" fmla="*/ 403667 w 781290"/>
                <a:gd name="connsiteY93" fmla="*/ 61253 h 546903"/>
                <a:gd name="connsiteX94" fmla="*/ 441846 w 781290"/>
                <a:gd name="connsiteY94" fmla="*/ 118405 h 546903"/>
                <a:gd name="connsiteX95" fmla="*/ 509258 w 781290"/>
                <a:gd name="connsiteY95" fmla="*/ 104992 h 546903"/>
                <a:gd name="connsiteX96" fmla="*/ 515743 w 781290"/>
                <a:gd name="connsiteY96" fmla="*/ 98508 h 546903"/>
                <a:gd name="connsiteX97" fmla="*/ 552581 w 781290"/>
                <a:gd name="connsiteY97" fmla="*/ 135346 h 546903"/>
                <a:gd name="connsiteX98" fmla="*/ 546096 w 781290"/>
                <a:gd name="connsiteY98" fmla="*/ 141830 h 546903"/>
                <a:gd name="connsiteX99" fmla="*/ 532684 w 781290"/>
                <a:gd name="connsiteY99" fmla="*/ 209243 h 546903"/>
                <a:gd name="connsiteX100" fmla="*/ 589823 w 781290"/>
                <a:gd name="connsiteY100" fmla="*/ 247409 h 546903"/>
                <a:gd name="connsiteX101" fmla="*/ 598990 w 781290"/>
                <a:gd name="connsiteY101" fmla="*/ 247409 h 546903"/>
                <a:gd name="connsiteX102" fmla="*/ 742226 w 781290"/>
                <a:gd name="connsiteY102" fmla="*/ 286473 h 546903"/>
                <a:gd name="connsiteX103" fmla="*/ 729205 w 781290"/>
                <a:gd name="connsiteY103" fmla="*/ 273452 h 546903"/>
                <a:gd name="connsiteX104" fmla="*/ 742226 w 781290"/>
                <a:gd name="connsiteY104" fmla="*/ 260430 h 546903"/>
                <a:gd name="connsiteX105" fmla="*/ 755248 w 781290"/>
                <a:gd name="connsiteY105" fmla="*/ 273452 h 546903"/>
                <a:gd name="connsiteX106" fmla="*/ 742226 w 781290"/>
                <a:gd name="connsiteY106" fmla="*/ 286473 h 546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781290" h="546903">
                  <a:moveTo>
                    <a:pt x="742226" y="234387"/>
                  </a:moveTo>
                  <a:cubicBezTo>
                    <a:pt x="725272" y="234387"/>
                    <a:pt x="710949" y="245312"/>
                    <a:pt x="705558" y="260430"/>
                  </a:cubicBezTo>
                  <a:lnTo>
                    <a:pt x="625033" y="260430"/>
                  </a:lnTo>
                  <a:lnTo>
                    <a:pt x="625033" y="234387"/>
                  </a:lnTo>
                  <a:cubicBezTo>
                    <a:pt x="625033" y="227186"/>
                    <a:pt x="619212" y="221366"/>
                    <a:pt x="612011" y="221366"/>
                  </a:cubicBezTo>
                  <a:lnTo>
                    <a:pt x="589823" y="221366"/>
                  </a:lnTo>
                  <a:cubicBezTo>
                    <a:pt x="572191" y="221366"/>
                    <a:pt x="561175" y="209946"/>
                    <a:pt x="556748" y="199268"/>
                  </a:cubicBezTo>
                  <a:cubicBezTo>
                    <a:pt x="552321" y="188591"/>
                    <a:pt x="552034" y="172717"/>
                    <a:pt x="564509" y="160243"/>
                  </a:cubicBezTo>
                  <a:lnTo>
                    <a:pt x="580200" y="144552"/>
                  </a:lnTo>
                  <a:cubicBezTo>
                    <a:pt x="585291" y="139460"/>
                    <a:pt x="585291" y="131231"/>
                    <a:pt x="580200" y="126139"/>
                  </a:cubicBezTo>
                  <a:lnTo>
                    <a:pt x="524949" y="70889"/>
                  </a:lnTo>
                  <a:cubicBezTo>
                    <a:pt x="519858" y="65798"/>
                    <a:pt x="511628" y="65798"/>
                    <a:pt x="506537" y="70889"/>
                  </a:cubicBezTo>
                  <a:lnTo>
                    <a:pt x="490846" y="86580"/>
                  </a:lnTo>
                  <a:cubicBezTo>
                    <a:pt x="478358" y="99068"/>
                    <a:pt x="462472" y="98768"/>
                    <a:pt x="451821" y="94341"/>
                  </a:cubicBezTo>
                  <a:cubicBezTo>
                    <a:pt x="441143" y="89914"/>
                    <a:pt x="429723" y="78897"/>
                    <a:pt x="429723" y="61266"/>
                  </a:cubicBezTo>
                  <a:lnTo>
                    <a:pt x="429723" y="39065"/>
                  </a:lnTo>
                  <a:cubicBezTo>
                    <a:pt x="429723" y="31864"/>
                    <a:pt x="423902" y="26043"/>
                    <a:pt x="416702" y="26043"/>
                  </a:cubicBezTo>
                  <a:lnTo>
                    <a:pt x="336176" y="26043"/>
                  </a:lnTo>
                  <a:cubicBezTo>
                    <a:pt x="330786" y="10925"/>
                    <a:pt x="316462" y="0"/>
                    <a:pt x="299508" y="0"/>
                  </a:cubicBezTo>
                  <a:lnTo>
                    <a:pt x="260443" y="0"/>
                  </a:lnTo>
                  <a:lnTo>
                    <a:pt x="247422" y="0"/>
                  </a:lnTo>
                  <a:lnTo>
                    <a:pt x="91151" y="0"/>
                  </a:lnTo>
                  <a:lnTo>
                    <a:pt x="78129" y="0"/>
                  </a:lnTo>
                  <a:lnTo>
                    <a:pt x="39065" y="0"/>
                  </a:lnTo>
                  <a:cubicBezTo>
                    <a:pt x="17527" y="0"/>
                    <a:pt x="0" y="17527"/>
                    <a:pt x="0" y="39065"/>
                  </a:cubicBezTo>
                  <a:lnTo>
                    <a:pt x="0" y="507839"/>
                  </a:lnTo>
                  <a:cubicBezTo>
                    <a:pt x="0" y="529377"/>
                    <a:pt x="17527" y="546904"/>
                    <a:pt x="39065" y="546904"/>
                  </a:cubicBezTo>
                  <a:lnTo>
                    <a:pt x="299495" y="546904"/>
                  </a:lnTo>
                  <a:cubicBezTo>
                    <a:pt x="316449" y="546904"/>
                    <a:pt x="330773" y="535979"/>
                    <a:pt x="336163" y="520861"/>
                  </a:cubicBezTo>
                  <a:lnTo>
                    <a:pt x="416689" y="520861"/>
                  </a:lnTo>
                  <a:cubicBezTo>
                    <a:pt x="423889" y="520861"/>
                    <a:pt x="429710" y="515040"/>
                    <a:pt x="429710" y="507839"/>
                  </a:cubicBezTo>
                  <a:lnTo>
                    <a:pt x="429710" y="485650"/>
                  </a:lnTo>
                  <a:cubicBezTo>
                    <a:pt x="429710" y="468019"/>
                    <a:pt x="441130" y="457003"/>
                    <a:pt x="451808" y="452576"/>
                  </a:cubicBezTo>
                  <a:cubicBezTo>
                    <a:pt x="462459" y="448162"/>
                    <a:pt x="478345" y="447849"/>
                    <a:pt x="490833" y="460337"/>
                  </a:cubicBezTo>
                  <a:lnTo>
                    <a:pt x="506524" y="476028"/>
                  </a:lnTo>
                  <a:cubicBezTo>
                    <a:pt x="511615" y="481119"/>
                    <a:pt x="519845" y="481119"/>
                    <a:pt x="524936" y="476028"/>
                  </a:cubicBezTo>
                  <a:lnTo>
                    <a:pt x="580187" y="420777"/>
                  </a:lnTo>
                  <a:cubicBezTo>
                    <a:pt x="585278" y="415686"/>
                    <a:pt x="585278" y="407456"/>
                    <a:pt x="580187" y="402365"/>
                  </a:cubicBezTo>
                  <a:lnTo>
                    <a:pt x="564496" y="386674"/>
                  </a:lnTo>
                  <a:cubicBezTo>
                    <a:pt x="552021" y="374199"/>
                    <a:pt x="552308" y="358326"/>
                    <a:pt x="556735" y="347648"/>
                  </a:cubicBezTo>
                  <a:cubicBezTo>
                    <a:pt x="561162" y="336971"/>
                    <a:pt x="572178" y="325538"/>
                    <a:pt x="589823" y="325538"/>
                  </a:cubicBezTo>
                  <a:lnTo>
                    <a:pt x="612011" y="325538"/>
                  </a:lnTo>
                  <a:cubicBezTo>
                    <a:pt x="619212" y="325538"/>
                    <a:pt x="625033" y="319717"/>
                    <a:pt x="625033" y="312516"/>
                  </a:cubicBezTo>
                  <a:lnTo>
                    <a:pt x="625033" y="286473"/>
                  </a:lnTo>
                  <a:lnTo>
                    <a:pt x="705558" y="286473"/>
                  </a:lnTo>
                  <a:cubicBezTo>
                    <a:pt x="710949" y="301591"/>
                    <a:pt x="725272" y="312516"/>
                    <a:pt x="742226" y="312516"/>
                  </a:cubicBezTo>
                  <a:cubicBezTo>
                    <a:pt x="763764" y="312516"/>
                    <a:pt x="781291" y="294989"/>
                    <a:pt x="781291" y="273452"/>
                  </a:cubicBezTo>
                  <a:cubicBezTo>
                    <a:pt x="781291" y="251914"/>
                    <a:pt x="763764" y="234387"/>
                    <a:pt x="742226" y="234387"/>
                  </a:cubicBezTo>
                  <a:close/>
                  <a:moveTo>
                    <a:pt x="338559" y="163121"/>
                  </a:moveTo>
                  <a:cubicBezTo>
                    <a:pt x="351138" y="158654"/>
                    <a:pt x="364212" y="156258"/>
                    <a:pt x="377624" y="156258"/>
                  </a:cubicBezTo>
                  <a:cubicBezTo>
                    <a:pt x="442250" y="156258"/>
                    <a:pt x="494818" y="208826"/>
                    <a:pt x="494818" y="273452"/>
                  </a:cubicBezTo>
                  <a:cubicBezTo>
                    <a:pt x="494818" y="338078"/>
                    <a:pt x="442250" y="390645"/>
                    <a:pt x="377624" y="390645"/>
                  </a:cubicBezTo>
                  <a:cubicBezTo>
                    <a:pt x="364212" y="390645"/>
                    <a:pt x="351138" y="388250"/>
                    <a:pt x="338559" y="383783"/>
                  </a:cubicBezTo>
                  <a:close/>
                  <a:moveTo>
                    <a:pt x="210740" y="26043"/>
                  </a:moveTo>
                  <a:cubicBezTo>
                    <a:pt x="209282" y="30132"/>
                    <a:pt x="208344" y="34481"/>
                    <a:pt x="208344" y="39065"/>
                  </a:cubicBezTo>
                  <a:cubicBezTo>
                    <a:pt x="208344" y="46252"/>
                    <a:pt x="202511" y="52086"/>
                    <a:pt x="195323" y="52086"/>
                  </a:cubicBezTo>
                  <a:lnTo>
                    <a:pt x="143237" y="52086"/>
                  </a:lnTo>
                  <a:cubicBezTo>
                    <a:pt x="136049" y="52086"/>
                    <a:pt x="130215" y="46252"/>
                    <a:pt x="130215" y="39065"/>
                  </a:cubicBezTo>
                  <a:cubicBezTo>
                    <a:pt x="130215" y="34481"/>
                    <a:pt x="129278" y="30132"/>
                    <a:pt x="127819" y="26043"/>
                  </a:cubicBezTo>
                  <a:close/>
                  <a:moveTo>
                    <a:pt x="312516" y="507839"/>
                  </a:moveTo>
                  <a:cubicBezTo>
                    <a:pt x="312516" y="515027"/>
                    <a:pt x="306683" y="520861"/>
                    <a:pt x="299495" y="520861"/>
                  </a:cubicBezTo>
                  <a:lnTo>
                    <a:pt x="39065" y="520861"/>
                  </a:lnTo>
                  <a:cubicBezTo>
                    <a:pt x="31877" y="520861"/>
                    <a:pt x="26043" y="515027"/>
                    <a:pt x="26043" y="507839"/>
                  </a:cubicBezTo>
                  <a:lnTo>
                    <a:pt x="26043" y="39065"/>
                  </a:lnTo>
                  <a:cubicBezTo>
                    <a:pt x="26043" y="31877"/>
                    <a:pt x="31877" y="26043"/>
                    <a:pt x="39065" y="26043"/>
                  </a:cubicBezTo>
                  <a:lnTo>
                    <a:pt x="78129" y="26043"/>
                  </a:lnTo>
                  <a:lnTo>
                    <a:pt x="91151" y="26043"/>
                  </a:lnTo>
                  <a:cubicBezTo>
                    <a:pt x="98338" y="26043"/>
                    <a:pt x="104172" y="31877"/>
                    <a:pt x="104172" y="39065"/>
                  </a:cubicBezTo>
                  <a:cubicBezTo>
                    <a:pt x="104172" y="60602"/>
                    <a:pt x="121699" y="78129"/>
                    <a:pt x="143237" y="78129"/>
                  </a:cubicBezTo>
                  <a:lnTo>
                    <a:pt x="195323" y="78129"/>
                  </a:lnTo>
                  <a:cubicBezTo>
                    <a:pt x="216860" y="78129"/>
                    <a:pt x="234387" y="60602"/>
                    <a:pt x="234387" y="39065"/>
                  </a:cubicBezTo>
                  <a:cubicBezTo>
                    <a:pt x="234387" y="31877"/>
                    <a:pt x="240221" y="26043"/>
                    <a:pt x="247409" y="26043"/>
                  </a:cubicBezTo>
                  <a:lnTo>
                    <a:pt x="260430" y="26043"/>
                  </a:lnTo>
                  <a:lnTo>
                    <a:pt x="299495" y="26043"/>
                  </a:lnTo>
                  <a:cubicBezTo>
                    <a:pt x="306683" y="26043"/>
                    <a:pt x="312516" y="31877"/>
                    <a:pt x="312516" y="39065"/>
                  </a:cubicBezTo>
                  <a:close/>
                  <a:moveTo>
                    <a:pt x="598990" y="299495"/>
                  </a:moveTo>
                  <a:lnTo>
                    <a:pt x="589823" y="299495"/>
                  </a:lnTo>
                  <a:cubicBezTo>
                    <a:pt x="564326" y="299495"/>
                    <a:pt x="542437" y="314118"/>
                    <a:pt x="532671" y="337674"/>
                  </a:cubicBezTo>
                  <a:cubicBezTo>
                    <a:pt x="522918" y="361230"/>
                    <a:pt x="528062" y="387065"/>
                    <a:pt x="546083" y="405086"/>
                  </a:cubicBezTo>
                  <a:lnTo>
                    <a:pt x="552568" y="411571"/>
                  </a:lnTo>
                  <a:lnTo>
                    <a:pt x="515730" y="448409"/>
                  </a:lnTo>
                  <a:lnTo>
                    <a:pt x="509245" y="441924"/>
                  </a:lnTo>
                  <a:cubicBezTo>
                    <a:pt x="491211" y="423876"/>
                    <a:pt x="465402" y="418772"/>
                    <a:pt x="441833" y="428512"/>
                  </a:cubicBezTo>
                  <a:cubicBezTo>
                    <a:pt x="418290" y="438265"/>
                    <a:pt x="403667" y="460154"/>
                    <a:pt x="403667" y="485650"/>
                  </a:cubicBezTo>
                  <a:lnTo>
                    <a:pt x="403667" y="494818"/>
                  </a:lnTo>
                  <a:lnTo>
                    <a:pt x="338559" y="494818"/>
                  </a:lnTo>
                  <a:lnTo>
                    <a:pt x="338559" y="411076"/>
                  </a:lnTo>
                  <a:cubicBezTo>
                    <a:pt x="351242" y="414696"/>
                    <a:pt x="364290" y="416689"/>
                    <a:pt x="377624" y="416689"/>
                  </a:cubicBezTo>
                  <a:cubicBezTo>
                    <a:pt x="456599" y="416689"/>
                    <a:pt x="520861" y="352427"/>
                    <a:pt x="520861" y="273452"/>
                  </a:cubicBezTo>
                  <a:cubicBezTo>
                    <a:pt x="520861" y="194476"/>
                    <a:pt x="456599" y="130215"/>
                    <a:pt x="377624" y="130215"/>
                  </a:cubicBezTo>
                  <a:cubicBezTo>
                    <a:pt x="364290" y="130215"/>
                    <a:pt x="351242" y="132207"/>
                    <a:pt x="338559" y="135827"/>
                  </a:cubicBezTo>
                  <a:lnTo>
                    <a:pt x="338559" y="52086"/>
                  </a:lnTo>
                  <a:lnTo>
                    <a:pt x="403667" y="52086"/>
                  </a:lnTo>
                  <a:lnTo>
                    <a:pt x="403667" y="61253"/>
                  </a:lnTo>
                  <a:cubicBezTo>
                    <a:pt x="403667" y="86749"/>
                    <a:pt x="418290" y="108639"/>
                    <a:pt x="441846" y="118405"/>
                  </a:cubicBezTo>
                  <a:cubicBezTo>
                    <a:pt x="465428" y="128171"/>
                    <a:pt x="491250" y="123014"/>
                    <a:pt x="509258" y="104992"/>
                  </a:cubicBezTo>
                  <a:lnTo>
                    <a:pt x="515743" y="98508"/>
                  </a:lnTo>
                  <a:lnTo>
                    <a:pt x="552581" y="135346"/>
                  </a:lnTo>
                  <a:lnTo>
                    <a:pt x="546096" y="141830"/>
                  </a:lnTo>
                  <a:cubicBezTo>
                    <a:pt x="528062" y="159852"/>
                    <a:pt x="522931" y="185687"/>
                    <a:pt x="532684" y="209243"/>
                  </a:cubicBezTo>
                  <a:cubicBezTo>
                    <a:pt x="542437" y="232786"/>
                    <a:pt x="564326" y="247409"/>
                    <a:pt x="589823" y="247409"/>
                  </a:cubicBezTo>
                  <a:lnTo>
                    <a:pt x="598990" y="247409"/>
                  </a:lnTo>
                  <a:close/>
                  <a:moveTo>
                    <a:pt x="742226" y="286473"/>
                  </a:moveTo>
                  <a:cubicBezTo>
                    <a:pt x="735039" y="286473"/>
                    <a:pt x="729205" y="280640"/>
                    <a:pt x="729205" y="273452"/>
                  </a:cubicBezTo>
                  <a:cubicBezTo>
                    <a:pt x="729205" y="266264"/>
                    <a:pt x="735039" y="260430"/>
                    <a:pt x="742226" y="260430"/>
                  </a:cubicBezTo>
                  <a:cubicBezTo>
                    <a:pt x="749414" y="260430"/>
                    <a:pt x="755248" y="266264"/>
                    <a:pt x="755248" y="273452"/>
                  </a:cubicBezTo>
                  <a:cubicBezTo>
                    <a:pt x="755248" y="280640"/>
                    <a:pt x="749414" y="286473"/>
                    <a:pt x="742226" y="286473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49" name="任意多边形: 形状 148"/>
            <p:cNvSpPr/>
            <p:nvPr/>
          </p:nvSpPr>
          <p:spPr>
            <a:xfrm>
              <a:off x="5105553" y="754765"/>
              <a:ext cx="192718" cy="98950"/>
            </a:xfrm>
            <a:custGeom>
              <a:avLst/>
              <a:gdLst>
                <a:gd name="connsiteX0" fmla="*/ 153654 w 192718"/>
                <a:gd name="connsiteY0" fmla="*/ 0 h 98950"/>
                <a:gd name="connsiteX1" fmla="*/ 116985 w 192718"/>
                <a:gd name="connsiteY1" fmla="*/ 26043 h 98950"/>
                <a:gd name="connsiteX2" fmla="*/ 49482 w 192718"/>
                <a:gd name="connsiteY2" fmla="*/ 26043 h 98950"/>
                <a:gd name="connsiteX3" fmla="*/ 39065 w 192718"/>
                <a:gd name="connsiteY3" fmla="*/ 31252 h 98950"/>
                <a:gd name="connsiteX4" fmla="*/ 0 w 192718"/>
                <a:gd name="connsiteY4" fmla="*/ 83338 h 98950"/>
                <a:gd name="connsiteX5" fmla="*/ 20834 w 192718"/>
                <a:gd name="connsiteY5" fmla="*/ 98951 h 98950"/>
                <a:gd name="connsiteX6" fmla="*/ 55993 w 192718"/>
                <a:gd name="connsiteY6" fmla="*/ 52073 h 98950"/>
                <a:gd name="connsiteX7" fmla="*/ 116985 w 192718"/>
                <a:gd name="connsiteY7" fmla="*/ 52073 h 98950"/>
                <a:gd name="connsiteX8" fmla="*/ 153654 w 192718"/>
                <a:gd name="connsiteY8" fmla="*/ 78116 h 98950"/>
                <a:gd name="connsiteX9" fmla="*/ 192718 w 192718"/>
                <a:gd name="connsiteY9" fmla="*/ 39052 h 98950"/>
                <a:gd name="connsiteX10" fmla="*/ 153654 w 192718"/>
                <a:gd name="connsiteY10" fmla="*/ 0 h 98950"/>
                <a:gd name="connsiteX11" fmla="*/ 153654 w 192718"/>
                <a:gd name="connsiteY11" fmla="*/ 52086 h 98950"/>
                <a:gd name="connsiteX12" fmla="*/ 140632 w 192718"/>
                <a:gd name="connsiteY12" fmla="*/ 39065 h 98950"/>
                <a:gd name="connsiteX13" fmla="*/ 153654 w 192718"/>
                <a:gd name="connsiteY13" fmla="*/ 26043 h 98950"/>
                <a:gd name="connsiteX14" fmla="*/ 166675 w 192718"/>
                <a:gd name="connsiteY14" fmla="*/ 39065 h 98950"/>
                <a:gd name="connsiteX15" fmla="*/ 153654 w 192718"/>
                <a:gd name="connsiteY15" fmla="*/ 52086 h 9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2718" h="98950">
                  <a:moveTo>
                    <a:pt x="153654" y="0"/>
                  </a:moveTo>
                  <a:cubicBezTo>
                    <a:pt x="136700" y="0"/>
                    <a:pt x="122376" y="10925"/>
                    <a:pt x="116985" y="26043"/>
                  </a:cubicBezTo>
                  <a:lnTo>
                    <a:pt x="49482" y="26043"/>
                  </a:lnTo>
                  <a:cubicBezTo>
                    <a:pt x="45393" y="26043"/>
                    <a:pt x="41526" y="27970"/>
                    <a:pt x="39065" y="31252"/>
                  </a:cubicBezTo>
                  <a:lnTo>
                    <a:pt x="0" y="83338"/>
                  </a:lnTo>
                  <a:lnTo>
                    <a:pt x="20834" y="98951"/>
                  </a:lnTo>
                  <a:lnTo>
                    <a:pt x="55993" y="52073"/>
                  </a:lnTo>
                  <a:lnTo>
                    <a:pt x="116985" y="52073"/>
                  </a:lnTo>
                  <a:cubicBezTo>
                    <a:pt x="122376" y="67191"/>
                    <a:pt x="136700" y="78116"/>
                    <a:pt x="153654" y="78116"/>
                  </a:cubicBezTo>
                  <a:cubicBezTo>
                    <a:pt x="175191" y="78116"/>
                    <a:pt x="192718" y="60589"/>
                    <a:pt x="192718" y="39052"/>
                  </a:cubicBezTo>
                  <a:cubicBezTo>
                    <a:pt x="192718" y="17514"/>
                    <a:pt x="175191" y="0"/>
                    <a:pt x="153654" y="0"/>
                  </a:cubicBezTo>
                  <a:close/>
                  <a:moveTo>
                    <a:pt x="153654" y="52086"/>
                  </a:moveTo>
                  <a:cubicBezTo>
                    <a:pt x="146466" y="52086"/>
                    <a:pt x="140632" y="46252"/>
                    <a:pt x="140632" y="39065"/>
                  </a:cubicBezTo>
                  <a:cubicBezTo>
                    <a:pt x="140632" y="31877"/>
                    <a:pt x="146466" y="26043"/>
                    <a:pt x="153654" y="26043"/>
                  </a:cubicBezTo>
                  <a:cubicBezTo>
                    <a:pt x="160842" y="26043"/>
                    <a:pt x="166675" y="31877"/>
                    <a:pt x="166675" y="39065"/>
                  </a:cubicBezTo>
                  <a:cubicBezTo>
                    <a:pt x="166675" y="46252"/>
                    <a:pt x="160842" y="52086"/>
                    <a:pt x="153654" y="52086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0" name="任意多边形: 形状 149"/>
            <p:cNvSpPr/>
            <p:nvPr/>
          </p:nvSpPr>
          <p:spPr>
            <a:xfrm>
              <a:off x="4959712" y="611529"/>
              <a:ext cx="338559" cy="104172"/>
            </a:xfrm>
            <a:custGeom>
              <a:avLst/>
              <a:gdLst>
                <a:gd name="connsiteX0" fmla="*/ 299495 w 338559"/>
                <a:gd name="connsiteY0" fmla="*/ 0 h 104172"/>
                <a:gd name="connsiteX1" fmla="*/ 262826 w 338559"/>
                <a:gd name="connsiteY1" fmla="*/ 26043 h 104172"/>
                <a:gd name="connsiteX2" fmla="*/ 13022 w 338559"/>
                <a:gd name="connsiteY2" fmla="*/ 26043 h 104172"/>
                <a:gd name="connsiteX3" fmla="*/ 0 w 338559"/>
                <a:gd name="connsiteY3" fmla="*/ 39065 h 104172"/>
                <a:gd name="connsiteX4" fmla="*/ 0 w 338559"/>
                <a:gd name="connsiteY4" fmla="*/ 104172 h 104172"/>
                <a:gd name="connsiteX5" fmla="*/ 26043 w 338559"/>
                <a:gd name="connsiteY5" fmla="*/ 104172 h 104172"/>
                <a:gd name="connsiteX6" fmla="*/ 26043 w 338559"/>
                <a:gd name="connsiteY6" fmla="*/ 52086 h 104172"/>
                <a:gd name="connsiteX7" fmla="*/ 262826 w 338559"/>
                <a:gd name="connsiteY7" fmla="*/ 52086 h 104172"/>
                <a:gd name="connsiteX8" fmla="*/ 299495 w 338559"/>
                <a:gd name="connsiteY8" fmla="*/ 78129 h 104172"/>
                <a:gd name="connsiteX9" fmla="*/ 338559 w 338559"/>
                <a:gd name="connsiteY9" fmla="*/ 39065 h 104172"/>
                <a:gd name="connsiteX10" fmla="*/ 299495 w 338559"/>
                <a:gd name="connsiteY10" fmla="*/ 0 h 104172"/>
                <a:gd name="connsiteX11" fmla="*/ 299495 w 338559"/>
                <a:gd name="connsiteY11" fmla="*/ 52086 h 104172"/>
                <a:gd name="connsiteX12" fmla="*/ 286473 w 338559"/>
                <a:gd name="connsiteY12" fmla="*/ 39065 h 104172"/>
                <a:gd name="connsiteX13" fmla="*/ 299495 w 338559"/>
                <a:gd name="connsiteY13" fmla="*/ 26043 h 104172"/>
                <a:gd name="connsiteX14" fmla="*/ 312516 w 338559"/>
                <a:gd name="connsiteY14" fmla="*/ 39065 h 104172"/>
                <a:gd name="connsiteX15" fmla="*/ 299495 w 338559"/>
                <a:gd name="connsiteY15" fmla="*/ 52086 h 104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8559" h="104172">
                  <a:moveTo>
                    <a:pt x="299495" y="0"/>
                  </a:moveTo>
                  <a:cubicBezTo>
                    <a:pt x="282541" y="0"/>
                    <a:pt x="268217" y="10925"/>
                    <a:pt x="262826" y="26043"/>
                  </a:cubicBezTo>
                  <a:lnTo>
                    <a:pt x="13022" y="26043"/>
                  </a:lnTo>
                  <a:cubicBezTo>
                    <a:pt x="5821" y="26043"/>
                    <a:pt x="0" y="31864"/>
                    <a:pt x="0" y="39065"/>
                  </a:cubicBezTo>
                  <a:lnTo>
                    <a:pt x="0" y="104172"/>
                  </a:lnTo>
                  <a:lnTo>
                    <a:pt x="26043" y="104172"/>
                  </a:lnTo>
                  <a:lnTo>
                    <a:pt x="26043" y="52086"/>
                  </a:lnTo>
                  <a:lnTo>
                    <a:pt x="262826" y="52086"/>
                  </a:lnTo>
                  <a:cubicBezTo>
                    <a:pt x="268217" y="67204"/>
                    <a:pt x="282541" y="78129"/>
                    <a:pt x="299495" y="78129"/>
                  </a:cubicBezTo>
                  <a:cubicBezTo>
                    <a:pt x="321032" y="78129"/>
                    <a:pt x="338559" y="60602"/>
                    <a:pt x="338559" y="39065"/>
                  </a:cubicBezTo>
                  <a:cubicBezTo>
                    <a:pt x="338559" y="17527"/>
                    <a:pt x="321032" y="0"/>
                    <a:pt x="299495" y="0"/>
                  </a:cubicBezTo>
                  <a:close/>
                  <a:moveTo>
                    <a:pt x="299495" y="52086"/>
                  </a:moveTo>
                  <a:cubicBezTo>
                    <a:pt x="292307" y="52086"/>
                    <a:pt x="286473" y="46252"/>
                    <a:pt x="286473" y="39065"/>
                  </a:cubicBezTo>
                  <a:cubicBezTo>
                    <a:pt x="286473" y="31877"/>
                    <a:pt x="292307" y="26043"/>
                    <a:pt x="299495" y="26043"/>
                  </a:cubicBezTo>
                  <a:cubicBezTo>
                    <a:pt x="306683" y="26043"/>
                    <a:pt x="312516" y="31877"/>
                    <a:pt x="312516" y="39065"/>
                  </a:cubicBezTo>
                  <a:cubicBezTo>
                    <a:pt x="312516" y="46252"/>
                    <a:pt x="306683" y="52086"/>
                    <a:pt x="299495" y="52086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1" name="任意多边形: 形状 150"/>
            <p:cNvSpPr/>
            <p:nvPr/>
          </p:nvSpPr>
          <p:spPr>
            <a:xfrm>
              <a:off x="5105553" y="1150619"/>
              <a:ext cx="192718" cy="98963"/>
            </a:xfrm>
            <a:custGeom>
              <a:avLst/>
              <a:gdLst>
                <a:gd name="connsiteX0" fmla="*/ 153654 w 192718"/>
                <a:gd name="connsiteY0" fmla="*/ 20834 h 98963"/>
                <a:gd name="connsiteX1" fmla="*/ 116985 w 192718"/>
                <a:gd name="connsiteY1" fmla="*/ 46877 h 98963"/>
                <a:gd name="connsiteX2" fmla="*/ 55993 w 192718"/>
                <a:gd name="connsiteY2" fmla="*/ 46877 h 98963"/>
                <a:gd name="connsiteX3" fmla="*/ 20834 w 192718"/>
                <a:gd name="connsiteY3" fmla="*/ 0 h 98963"/>
                <a:gd name="connsiteX4" fmla="*/ 0 w 192718"/>
                <a:gd name="connsiteY4" fmla="*/ 15626 h 98963"/>
                <a:gd name="connsiteX5" fmla="*/ 39065 w 192718"/>
                <a:gd name="connsiteY5" fmla="*/ 67712 h 98963"/>
                <a:gd name="connsiteX6" fmla="*/ 49482 w 192718"/>
                <a:gd name="connsiteY6" fmla="*/ 72920 h 98963"/>
                <a:gd name="connsiteX7" fmla="*/ 116985 w 192718"/>
                <a:gd name="connsiteY7" fmla="*/ 72920 h 98963"/>
                <a:gd name="connsiteX8" fmla="*/ 153654 w 192718"/>
                <a:gd name="connsiteY8" fmla="*/ 98964 h 98963"/>
                <a:gd name="connsiteX9" fmla="*/ 192718 w 192718"/>
                <a:gd name="connsiteY9" fmla="*/ 59899 h 98963"/>
                <a:gd name="connsiteX10" fmla="*/ 153654 w 192718"/>
                <a:gd name="connsiteY10" fmla="*/ 20834 h 98963"/>
                <a:gd name="connsiteX11" fmla="*/ 153654 w 192718"/>
                <a:gd name="connsiteY11" fmla="*/ 72920 h 98963"/>
                <a:gd name="connsiteX12" fmla="*/ 140632 w 192718"/>
                <a:gd name="connsiteY12" fmla="*/ 59899 h 98963"/>
                <a:gd name="connsiteX13" fmla="*/ 153654 w 192718"/>
                <a:gd name="connsiteY13" fmla="*/ 46877 h 98963"/>
                <a:gd name="connsiteX14" fmla="*/ 166675 w 192718"/>
                <a:gd name="connsiteY14" fmla="*/ 59899 h 98963"/>
                <a:gd name="connsiteX15" fmla="*/ 153654 w 192718"/>
                <a:gd name="connsiteY15" fmla="*/ 72920 h 98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2718" h="98963">
                  <a:moveTo>
                    <a:pt x="153654" y="20834"/>
                  </a:moveTo>
                  <a:cubicBezTo>
                    <a:pt x="136700" y="20834"/>
                    <a:pt x="122376" y="31759"/>
                    <a:pt x="116985" y="46877"/>
                  </a:cubicBezTo>
                  <a:lnTo>
                    <a:pt x="55993" y="46877"/>
                  </a:lnTo>
                  <a:lnTo>
                    <a:pt x="20834" y="0"/>
                  </a:lnTo>
                  <a:lnTo>
                    <a:pt x="0" y="15626"/>
                  </a:lnTo>
                  <a:lnTo>
                    <a:pt x="39065" y="67712"/>
                  </a:lnTo>
                  <a:cubicBezTo>
                    <a:pt x="41513" y="70993"/>
                    <a:pt x="45380" y="72920"/>
                    <a:pt x="49482" y="72920"/>
                  </a:cubicBezTo>
                  <a:lnTo>
                    <a:pt x="116985" y="72920"/>
                  </a:lnTo>
                  <a:cubicBezTo>
                    <a:pt x="122376" y="88038"/>
                    <a:pt x="136700" y="98964"/>
                    <a:pt x="153654" y="98964"/>
                  </a:cubicBezTo>
                  <a:cubicBezTo>
                    <a:pt x="175191" y="98964"/>
                    <a:pt x="192718" y="81437"/>
                    <a:pt x="192718" y="59899"/>
                  </a:cubicBezTo>
                  <a:cubicBezTo>
                    <a:pt x="192718" y="38361"/>
                    <a:pt x="175191" y="20834"/>
                    <a:pt x="153654" y="20834"/>
                  </a:cubicBezTo>
                  <a:close/>
                  <a:moveTo>
                    <a:pt x="153654" y="72920"/>
                  </a:moveTo>
                  <a:cubicBezTo>
                    <a:pt x="146466" y="72920"/>
                    <a:pt x="140632" y="67087"/>
                    <a:pt x="140632" y="59899"/>
                  </a:cubicBezTo>
                  <a:cubicBezTo>
                    <a:pt x="140632" y="52711"/>
                    <a:pt x="146466" y="46877"/>
                    <a:pt x="153654" y="46877"/>
                  </a:cubicBezTo>
                  <a:cubicBezTo>
                    <a:pt x="160842" y="46877"/>
                    <a:pt x="166675" y="52711"/>
                    <a:pt x="166675" y="59899"/>
                  </a:cubicBezTo>
                  <a:cubicBezTo>
                    <a:pt x="166675" y="67087"/>
                    <a:pt x="160842" y="72920"/>
                    <a:pt x="153654" y="72920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2" name="任意多边形: 形状 151"/>
            <p:cNvSpPr/>
            <p:nvPr/>
          </p:nvSpPr>
          <p:spPr>
            <a:xfrm>
              <a:off x="4959712" y="1288647"/>
              <a:ext cx="338559" cy="104172"/>
            </a:xfrm>
            <a:custGeom>
              <a:avLst/>
              <a:gdLst>
                <a:gd name="connsiteX0" fmla="*/ 299495 w 338559"/>
                <a:gd name="connsiteY0" fmla="*/ 26043 h 104172"/>
                <a:gd name="connsiteX1" fmla="*/ 262826 w 338559"/>
                <a:gd name="connsiteY1" fmla="*/ 52086 h 104172"/>
                <a:gd name="connsiteX2" fmla="*/ 26043 w 338559"/>
                <a:gd name="connsiteY2" fmla="*/ 52086 h 104172"/>
                <a:gd name="connsiteX3" fmla="*/ 26043 w 338559"/>
                <a:gd name="connsiteY3" fmla="*/ 0 h 104172"/>
                <a:gd name="connsiteX4" fmla="*/ 0 w 338559"/>
                <a:gd name="connsiteY4" fmla="*/ 0 h 104172"/>
                <a:gd name="connsiteX5" fmla="*/ 0 w 338559"/>
                <a:gd name="connsiteY5" fmla="*/ 65108 h 104172"/>
                <a:gd name="connsiteX6" fmla="*/ 13022 w 338559"/>
                <a:gd name="connsiteY6" fmla="*/ 78129 h 104172"/>
                <a:gd name="connsiteX7" fmla="*/ 262826 w 338559"/>
                <a:gd name="connsiteY7" fmla="*/ 78129 h 104172"/>
                <a:gd name="connsiteX8" fmla="*/ 299495 w 338559"/>
                <a:gd name="connsiteY8" fmla="*/ 104172 h 104172"/>
                <a:gd name="connsiteX9" fmla="*/ 338559 w 338559"/>
                <a:gd name="connsiteY9" fmla="*/ 65108 h 104172"/>
                <a:gd name="connsiteX10" fmla="*/ 299495 w 338559"/>
                <a:gd name="connsiteY10" fmla="*/ 26043 h 104172"/>
                <a:gd name="connsiteX11" fmla="*/ 299495 w 338559"/>
                <a:gd name="connsiteY11" fmla="*/ 78129 h 104172"/>
                <a:gd name="connsiteX12" fmla="*/ 286473 w 338559"/>
                <a:gd name="connsiteY12" fmla="*/ 65108 h 104172"/>
                <a:gd name="connsiteX13" fmla="*/ 299495 w 338559"/>
                <a:gd name="connsiteY13" fmla="*/ 52086 h 104172"/>
                <a:gd name="connsiteX14" fmla="*/ 312516 w 338559"/>
                <a:gd name="connsiteY14" fmla="*/ 65108 h 104172"/>
                <a:gd name="connsiteX15" fmla="*/ 299495 w 338559"/>
                <a:gd name="connsiteY15" fmla="*/ 78129 h 104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8559" h="104172">
                  <a:moveTo>
                    <a:pt x="299495" y="26043"/>
                  </a:moveTo>
                  <a:cubicBezTo>
                    <a:pt x="282541" y="26043"/>
                    <a:pt x="268217" y="36968"/>
                    <a:pt x="262826" y="52086"/>
                  </a:cubicBezTo>
                  <a:lnTo>
                    <a:pt x="26043" y="52086"/>
                  </a:lnTo>
                  <a:lnTo>
                    <a:pt x="26043" y="0"/>
                  </a:lnTo>
                  <a:lnTo>
                    <a:pt x="0" y="0"/>
                  </a:lnTo>
                  <a:lnTo>
                    <a:pt x="0" y="65108"/>
                  </a:lnTo>
                  <a:cubicBezTo>
                    <a:pt x="0" y="72308"/>
                    <a:pt x="5821" y="78129"/>
                    <a:pt x="13022" y="78129"/>
                  </a:cubicBezTo>
                  <a:lnTo>
                    <a:pt x="262826" y="78129"/>
                  </a:lnTo>
                  <a:cubicBezTo>
                    <a:pt x="268217" y="93247"/>
                    <a:pt x="282541" y="104172"/>
                    <a:pt x="299495" y="104172"/>
                  </a:cubicBezTo>
                  <a:cubicBezTo>
                    <a:pt x="321032" y="104172"/>
                    <a:pt x="338559" y="86645"/>
                    <a:pt x="338559" y="65108"/>
                  </a:cubicBezTo>
                  <a:cubicBezTo>
                    <a:pt x="338559" y="43570"/>
                    <a:pt x="321032" y="26043"/>
                    <a:pt x="299495" y="26043"/>
                  </a:cubicBezTo>
                  <a:close/>
                  <a:moveTo>
                    <a:pt x="299495" y="78129"/>
                  </a:moveTo>
                  <a:cubicBezTo>
                    <a:pt x="292307" y="78129"/>
                    <a:pt x="286473" y="72295"/>
                    <a:pt x="286473" y="65108"/>
                  </a:cubicBezTo>
                  <a:cubicBezTo>
                    <a:pt x="286473" y="57920"/>
                    <a:pt x="292307" y="52086"/>
                    <a:pt x="299495" y="52086"/>
                  </a:cubicBezTo>
                  <a:cubicBezTo>
                    <a:pt x="306683" y="52086"/>
                    <a:pt x="312516" y="57920"/>
                    <a:pt x="312516" y="65108"/>
                  </a:cubicBezTo>
                  <a:cubicBezTo>
                    <a:pt x="312516" y="72295"/>
                    <a:pt x="306683" y="78129"/>
                    <a:pt x="299495" y="78129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3" name="任意多边形: 形状 152"/>
            <p:cNvSpPr/>
            <p:nvPr/>
          </p:nvSpPr>
          <p:spPr>
            <a:xfrm>
              <a:off x="4569067" y="832894"/>
              <a:ext cx="234387" cy="377623"/>
            </a:xfrm>
            <a:custGeom>
              <a:avLst/>
              <a:gdLst>
                <a:gd name="connsiteX0" fmla="*/ 221366 w 234387"/>
                <a:gd name="connsiteY0" fmla="*/ 0 h 377623"/>
                <a:gd name="connsiteX1" fmla="*/ 13022 w 234387"/>
                <a:gd name="connsiteY1" fmla="*/ 0 h 377623"/>
                <a:gd name="connsiteX2" fmla="*/ 0 w 234387"/>
                <a:gd name="connsiteY2" fmla="*/ 13022 h 377623"/>
                <a:gd name="connsiteX3" fmla="*/ 0 w 234387"/>
                <a:gd name="connsiteY3" fmla="*/ 364602 h 377623"/>
                <a:gd name="connsiteX4" fmla="*/ 13022 w 234387"/>
                <a:gd name="connsiteY4" fmla="*/ 377624 h 377623"/>
                <a:gd name="connsiteX5" fmla="*/ 221366 w 234387"/>
                <a:gd name="connsiteY5" fmla="*/ 377624 h 377623"/>
                <a:gd name="connsiteX6" fmla="*/ 234387 w 234387"/>
                <a:gd name="connsiteY6" fmla="*/ 364602 h 377623"/>
                <a:gd name="connsiteX7" fmla="*/ 234387 w 234387"/>
                <a:gd name="connsiteY7" fmla="*/ 13022 h 377623"/>
                <a:gd name="connsiteX8" fmla="*/ 221366 w 234387"/>
                <a:gd name="connsiteY8" fmla="*/ 0 h 377623"/>
                <a:gd name="connsiteX9" fmla="*/ 208344 w 234387"/>
                <a:gd name="connsiteY9" fmla="*/ 26043 h 377623"/>
                <a:gd name="connsiteX10" fmla="*/ 208344 w 234387"/>
                <a:gd name="connsiteY10" fmla="*/ 52086 h 377623"/>
                <a:gd name="connsiteX11" fmla="*/ 26043 w 234387"/>
                <a:gd name="connsiteY11" fmla="*/ 52086 h 377623"/>
                <a:gd name="connsiteX12" fmla="*/ 26043 w 234387"/>
                <a:gd name="connsiteY12" fmla="*/ 26043 h 377623"/>
                <a:gd name="connsiteX13" fmla="*/ 26043 w 234387"/>
                <a:gd name="connsiteY13" fmla="*/ 351581 h 377623"/>
                <a:gd name="connsiteX14" fmla="*/ 26043 w 234387"/>
                <a:gd name="connsiteY14" fmla="*/ 78129 h 377623"/>
                <a:gd name="connsiteX15" fmla="*/ 208344 w 234387"/>
                <a:gd name="connsiteY15" fmla="*/ 78129 h 377623"/>
                <a:gd name="connsiteX16" fmla="*/ 208344 w 234387"/>
                <a:gd name="connsiteY16" fmla="*/ 351581 h 37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4387" h="377623">
                  <a:moveTo>
                    <a:pt x="221366" y="0"/>
                  </a:moveTo>
                  <a:lnTo>
                    <a:pt x="13022" y="0"/>
                  </a:lnTo>
                  <a:cubicBezTo>
                    <a:pt x="5821" y="0"/>
                    <a:pt x="0" y="5821"/>
                    <a:pt x="0" y="13022"/>
                  </a:cubicBezTo>
                  <a:lnTo>
                    <a:pt x="0" y="364602"/>
                  </a:lnTo>
                  <a:cubicBezTo>
                    <a:pt x="0" y="371803"/>
                    <a:pt x="5821" y="377624"/>
                    <a:pt x="13022" y="377624"/>
                  </a:cubicBezTo>
                  <a:lnTo>
                    <a:pt x="221366" y="377624"/>
                  </a:lnTo>
                  <a:cubicBezTo>
                    <a:pt x="228567" y="377624"/>
                    <a:pt x="234387" y="371803"/>
                    <a:pt x="234387" y="364602"/>
                  </a:cubicBezTo>
                  <a:lnTo>
                    <a:pt x="234387" y="13022"/>
                  </a:lnTo>
                  <a:cubicBezTo>
                    <a:pt x="234387" y="5821"/>
                    <a:pt x="228567" y="0"/>
                    <a:pt x="221366" y="0"/>
                  </a:cubicBezTo>
                  <a:close/>
                  <a:moveTo>
                    <a:pt x="208344" y="26043"/>
                  </a:moveTo>
                  <a:lnTo>
                    <a:pt x="208344" y="52086"/>
                  </a:lnTo>
                  <a:lnTo>
                    <a:pt x="26043" y="52086"/>
                  </a:lnTo>
                  <a:lnTo>
                    <a:pt x="26043" y="26043"/>
                  </a:lnTo>
                  <a:close/>
                  <a:moveTo>
                    <a:pt x="26043" y="351581"/>
                  </a:moveTo>
                  <a:lnTo>
                    <a:pt x="26043" y="78129"/>
                  </a:lnTo>
                  <a:lnTo>
                    <a:pt x="208344" y="78129"/>
                  </a:lnTo>
                  <a:lnTo>
                    <a:pt x="208344" y="351581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4" name="任意多边形: 形状 153"/>
            <p:cNvSpPr/>
            <p:nvPr/>
          </p:nvSpPr>
          <p:spPr>
            <a:xfrm>
              <a:off x="4621153" y="937066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5" name="任意多边形: 形状 154"/>
            <p:cNvSpPr/>
            <p:nvPr/>
          </p:nvSpPr>
          <p:spPr>
            <a:xfrm>
              <a:off x="4673239" y="937066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6" name="任意多边形: 形状 155"/>
            <p:cNvSpPr/>
            <p:nvPr/>
          </p:nvSpPr>
          <p:spPr>
            <a:xfrm>
              <a:off x="4699282" y="1119368"/>
              <a:ext cx="52086" cy="26043"/>
            </a:xfrm>
            <a:custGeom>
              <a:avLst/>
              <a:gdLst>
                <a:gd name="connsiteX0" fmla="*/ 0 w 52086"/>
                <a:gd name="connsiteY0" fmla="*/ 0 h 26043"/>
                <a:gd name="connsiteX1" fmla="*/ 52086 w 52086"/>
                <a:gd name="connsiteY1" fmla="*/ 0 h 26043"/>
                <a:gd name="connsiteX2" fmla="*/ 52086 w 52086"/>
                <a:gd name="connsiteY2" fmla="*/ 26043 h 26043"/>
                <a:gd name="connsiteX3" fmla="*/ 0 w 52086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086" h="26043">
                  <a:moveTo>
                    <a:pt x="0" y="0"/>
                  </a:moveTo>
                  <a:lnTo>
                    <a:pt x="52086" y="0"/>
                  </a:lnTo>
                  <a:lnTo>
                    <a:pt x="52086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4716894" y="2314157"/>
            <a:ext cx="1169727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請於此處輸入正文方案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198" name="图形 14"/>
          <p:cNvGrpSpPr/>
          <p:nvPr/>
        </p:nvGrpSpPr>
        <p:grpSpPr>
          <a:xfrm>
            <a:off x="5089115" y="1704562"/>
            <a:ext cx="518764" cy="518765"/>
            <a:chOff x="8252672" y="585486"/>
            <a:chExt cx="833377" cy="833377"/>
          </a:xfrm>
          <a:solidFill>
            <a:schemeClr val="tx1"/>
          </a:solidFill>
        </p:grpSpPr>
        <p:sp>
          <p:nvSpPr>
            <p:cNvPr id="199" name="任意多边形: 形状 198"/>
            <p:cNvSpPr/>
            <p:nvPr/>
          </p:nvSpPr>
          <p:spPr>
            <a:xfrm>
              <a:off x="8330801" y="663615"/>
              <a:ext cx="364602" cy="677118"/>
            </a:xfrm>
            <a:custGeom>
              <a:avLst/>
              <a:gdLst>
                <a:gd name="connsiteX0" fmla="*/ 39065 w 364602"/>
                <a:gd name="connsiteY0" fmla="*/ 26043 h 677118"/>
                <a:gd name="connsiteX1" fmla="*/ 65108 w 364602"/>
                <a:gd name="connsiteY1" fmla="*/ 26043 h 677118"/>
                <a:gd name="connsiteX2" fmla="*/ 65108 w 364602"/>
                <a:gd name="connsiteY2" fmla="*/ 0 h 677118"/>
                <a:gd name="connsiteX3" fmla="*/ 39065 w 364602"/>
                <a:gd name="connsiteY3" fmla="*/ 0 h 677118"/>
                <a:gd name="connsiteX4" fmla="*/ 0 w 364602"/>
                <a:gd name="connsiteY4" fmla="*/ 39065 h 677118"/>
                <a:gd name="connsiteX5" fmla="*/ 0 w 364602"/>
                <a:gd name="connsiteY5" fmla="*/ 638054 h 677118"/>
                <a:gd name="connsiteX6" fmla="*/ 39065 w 364602"/>
                <a:gd name="connsiteY6" fmla="*/ 677119 h 677118"/>
                <a:gd name="connsiteX7" fmla="*/ 364602 w 364602"/>
                <a:gd name="connsiteY7" fmla="*/ 677119 h 677118"/>
                <a:gd name="connsiteX8" fmla="*/ 364602 w 364602"/>
                <a:gd name="connsiteY8" fmla="*/ 651076 h 677118"/>
                <a:gd name="connsiteX9" fmla="*/ 39065 w 364602"/>
                <a:gd name="connsiteY9" fmla="*/ 651076 h 677118"/>
                <a:gd name="connsiteX10" fmla="*/ 26043 w 364602"/>
                <a:gd name="connsiteY10" fmla="*/ 638054 h 677118"/>
                <a:gd name="connsiteX11" fmla="*/ 26043 w 364602"/>
                <a:gd name="connsiteY11" fmla="*/ 39065 h 677118"/>
                <a:gd name="connsiteX12" fmla="*/ 39065 w 364602"/>
                <a:gd name="connsiteY12" fmla="*/ 26043 h 677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64602" h="677118">
                  <a:moveTo>
                    <a:pt x="39065" y="26043"/>
                  </a:moveTo>
                  <a:lnTo>
                    <a:pt x="65108" y="26043"/>
                  </a:lnTo>
                  <a:lnTo>
                    <a:pt x="65108" y="0"/>
                  </a:lnTo>
                  <a:lnTo>
                    <a:pt x="39065" y="0"/>
                  </a:lnTo>
                  <a:cubicBezTo>
                    <a:pt x="17527" y="0"/>
                    <a:pt x="0" y="17527"/>
                    <a:pt x="0" y="39065"/>
                  </a:cubicBezTo>
                  <a:lnTo>
                    <a:pt x="0" y="638054"/>
                  </a:lnTo>
                  <a:cubicBezTo>
                    <a:pt x="0" y="659592"/>
                    <a:pt x="17527" y="677119"/>
                    <a:pt x="39065" y="677119"/>
                  </a:cubicBezTo>
                  <a:lnTo>
                    <a:pt x="364602" y="677119"/>
                  </a:lnTo>
                  <a:lnTo>
                    <a:pt x="364602" y="651076"/>
                  </a:lnTo>
                  <a:lnTo>
                    <a:pt x="39065" y="651076"/>
                  </a:lnTo>
                  <a:cubicBezTo>
                    <a:pt x="31877" y="651076"/>
                    <a:pt x="26043" y="645229"/>
                    <a:pt x="26043" y="638054"/>
                  </a:cubicBezTo>
                  <a:lnTo>
                    <a:pt x="26043" y="39065"/>
                  </a:lnTo>
                  <a:cubicBezTo>
                    <a:pt x="26043" y="31890"/>
                    <a:pt x="31877" y="26043"/>
                    <a:pt x="39065" y="26043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0" name="任意多边形: 形状 199"/>
            <p:cNvSpPr/>
            <p:nvPr/>
          </p:nvSpPr>
          <p:spPr>
            <a:xfrm>
              <a:off x="8812597" y="793830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1" name="任意多边形: 形状 200"/>
            <p:cNvSpPr/>
            <p:nvPr/>
          </p:nvSpPr>
          <p:spPr>
            <a:xfrm>
              <a:off x="8864683" y="754765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2" name="任意多边形: 形状 201"/>
            <p:cNvSpPr/>
            <p:nvPr/>
          </p:nvSpPr>
          <p:spPr>
            <a:xfrm>
              <a:off x="8500080" y="924045"/>
              <a:ext cx="78129" cy="130215"/>
            </a:xfrm>
            <a:custGeom>
              <a:avLst/>
              <a:gdLst>
                <a:gd name="connsiteX0" fmla="*/ 26043 w 78129"/>
                <a:gd name="connsiteY0" fmla="*/ 0 h 130215"/>
                <a:gd name="connsiteX1" fmla="*/ 26043 w 78129"/>
                <a:gd name="connsiteY1" fmla="*/ 13022 h 130215"/>
                <a:gd name="connsiteX2" fmla="*/ 13022 w 78129"/>
                <a:gd name="connsiteY2" fmla="*/ 13022 h 130215"/>
                <a:gd name="connsiteX3" fmla="*/ 0 w 78129"/>
                <a:gd name="connsiteY3" fmla="*/ 26043 h 130215"/>
                <a:gd name="connsiteX4" fmla="*/ 0 w 78129"/>
                <a:gd name="connsiteY4" fmla="*/ 65108 h 130215"/>
                <a:gd name="connsiteX5" fmla="*/ 13022 w 78129"/>
                <a:gd name="connsiteY5" fmla="*/ 78129 h 130215"/>
                <a:gd name="connsiteX6" fmla="*/ 52086 w 78129"/>
                <a:gd name="connsiteY6" fmla="*/ 78129 h 130215"/>
                <a:gd name="connsiteX7" fmla="*/ 52086 w 78129"/>
                <a:gd name="connsiteY7" fmla="*/ 91151 h 130215"/>
                <a:gd name="connsiteX8" fmla="*/ 0 w 78129"/>
                <a:gd name="connsiteY8" fmla="*/ 91151 h 130215"/>
                <a:gd name="connsiteX9" fmla="*/ 0 w 78129"/>
                <a:gd name="connsiteY9" fmla="*/ 104172 h 130215"/>
                <a:gd name="connsiteX10" fmla="*/ 13022 w 78129"/>
                <a:gd name="connsiteY10" fmla="*/ 117194 h 130215"/>
                <a:gd name="connsiteX11" fmla="*/ 26043 w 78129"/>
                <a:gd name="connsiteY11" fmla="*/ 117194 h 130215"/>
                <a:gd name="connsiteX12" fmla="*/ 26043 w 78129"/>
                <a:gd name="connsiteY12" fmla="*/ 130215 h 130215"/>
                <a:gd name="connsiteX13" fmla="*/ 52086 w 78129"/>
                <a:gd name="connsiteY13" fmla="*/ 130215 h 130215"/>
                <a:gd name="connsiteX14" fmla="*/ 52086 w 78129"/>
                <a:gd name="connsiteY14" fmla="*/ 117194 h 130215"/>
                <a:gd name="connsiteX15" fmla="*/ 65108 w 78129"/>
                <a:gd name="connsiteY15" fmla="*/ 117194 h 130215"/>
                <a:gd name="connsiteX16" fmla="*/ 78129 w 78129"/>
                <a:gd name="connsiteY16" fmla="*/ 104172 h 130215"/>
                <a:gd name="connsiteX17" fmla="*/ 78129 w 78129"/>
                <a:gd name="connsiteY17" fmla="*/ 65108 h 130215"/>
                <a:gd name="connsiteX18" fmla="*/ 65108 w 78129"/>
                <a:gd name="connsiteY18" fmla="*/ 52086 h 130215"/>
                <a:gd name="connsiteX19" fmla="*/ 26043 w 78129"/>
                <a:gd name="connsiteY19" fmla="*/ 52086 h 130215"/>
                <a:gd name="connsiteX20" fmla="*/ 26043 w 78129"/>
                <a:gd name="connsiteY20" fmla="*/ 39065 h 130215"/>
                <a:gd name="connsiteX21" fmla="*/ 78129 w 78129"/>
                <a:gd name="connsiteY21" fmla="*/ 39065 h 130215"/>
                <a:gd name="connsiteX22" fmla="*/ 78129 w 78129"/>
                <a:gd name="connsiteY22" fmla="*/ 26043 h 130215"/>
                <a:gd name="connsiteX23" fmla="*/ 65108 w 78129"/>
                <a:gd name="connsiteY23" fmla="*/ 13022 h 130215"/>
                <a:gd name="connsiteX24" fmla="*/ 52086 w 78129"/>
                <a:gd name="connsiteY24" fmla="*/ 13022 h 130215"/>
                <a:gd name="connsiteX25" fmla="*/ 52086 w 78129"/>
                <a:gd name="connsiteY25" fmla="*/ 0 h 13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129" h="130215">
                  <a:moveTo>
                    <a:pt x="26043" y="0"/>
                  </a:moveTo>
                  <a:lnTo>
                    <a:pt x="26043" y="13022"/>
                  </a:lnTo>
                  <a:lnTo>
                    <a:pt x="13022" y="13022"/>
                  </a:lnTo>
                  <a:cubicBezTo>
                    <a:pt x="5821" y="13022"/>
                    <a:pt x="0" y="18855"/>
                    <a:pt x="0" y="26043"/>
                  </a:cubicBezTo>
                  <a:lnTo>
                    <a:pt x="0" y="65108"/>
                  </a:lnTo>
                  <a:cubicBezTo>
                    <a:pt x="0" y="72295"/>
                    <a:pt x="5821" y="78129"/>
                    <a:pt x="13022" y="78129"/>
                  </a:cubicBezTo>
                  <a:lnTo>
                    <a:pt x="52086" y="78129"/>
                  </a:lnTo>
                  <a:lnTo>
                    <a:pt x="52086" y="91151"/>
                  </a:lnTo>
                  <a:lnTo>
                    <a:pt x="0" y="91151"/>
                  </a:lnTo>
                  <a:lnTo>
                    <a:pt x="0" y="104172"/>
                  </a:lnTo>
                  <a:cubicBezTo>
                    <a:pt x="0" y="111360"/>
                    <a:pt x="5821" y="117194"/>
                    <a:pt x="13022" y="117194"/>
                  </a:cubicBezTo>
                  <a:lnTo>
                    <a:pt x="26043" y="117194"/>
                  </a:lnTo>
                  <a:lnTo>
                    <a:pt x="26043" y="130215"/>
                  </a:lnTo>
                  <a:lnTo>
                    <a:pt x="52086" y="130215"/>
                  </a:lnTo>
                  <a:lnTo>
                    <a:pt x="52086" y="117194"/>
                  </a:lnTo>
                  <a:lnTo>
                    <a:pt x="65108" y="117194"/>
                  </a:lnTo>
                  <a:cubicBezTo>
                    <a:pt x="72308" y="117194"/>
                    <a:pt x="78129" y="111360"/>
                    <a:pt x="78129" y="104172"/>
                  </a:cubicBezTo>
                  <a:lnTo>
                    <a:pt x="78129" y="65108"/>
                  </a:lnTo>
                  <a:cubicBezTo>
                    <a:pt x="78129" y="57920"/>
                    <a:pt x="72308" y="52086"/>
                    <a:pt x="65108" y="52086"/>
                  </a:cubicBezTo>
                  <a:lnTo>
                    <a:pt x="26043" y="52086"/>
                  </a:lnTo>
                  <a:lnTo>
                    <a:pt x="26043" y="39065"/>
                  </a:lnTo>
                  <a:lnTo>
                    <a:pt x="78129" y="39065"/>
                  </a:lnTo>
                  <a:lnTo>
                    <a:pt x="78129" y="26043"/>
                  </a:lnTo>
                  <a:cubicBezTo>
                    <a:pt x="78129" y="18855"/>
                    <a:pt x="72308" y="13022"/>
                    <a:pt x="65108" y="13022"/>
                  </a:cubicBezTo>
                  <a:lnTo>
                    <a:pt x="52086" y="13022"/>
                  </a:lnTo>
                  <a:lnTo>
                    <a:pt x="52086" y="0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3" name="任意多边形: 形状 202"/>
            <p:cNvSpPr/>
            <p:nvPr/>
          </p:nvSpPr>
          <p:spPr>
            <a:xfrm>
              <a:off x="8278715" y="611529"/>
              <a:ext cx="781290" cy="781290"/>
            </a:xfrm>
            <a:custGeom>
              <a:avLst/>
              <a:gdLst>
                <a:gd name="connsiteX0" fmla="*/ 677991 w 781290"/>
                <a:gd name="connsiteY0" fmla="*/ 59769 h 781290"/>
                <a:gd name="connsiteX1" fmla="*/ 584848 w 781290"/>
                <a:gd name="connsiteY1" fmla="*/ 0 h 781290"/>
                <a:gd name="connsiteX2" fmla="*/ 499974 w 781290"/>
                <a:gd name="connsiteY2" fmla="*/ 45080 h 781290"/>
                <a:gd name="connsiteX3" fmla="*/ 481028 w 781290"/>
                <a:gd name="connsiteY3" fmla="*/ 34494 h 781290"/>
                <a:gd name="connsiteX4" fmla="*/ 416689 w 781290"/>
                <a:gd name="connsiteY4" fmla="*/ 0 h 781290"/>
                <a:gd name="connsiteX5" fmla="*/ 364602 w 781290"/>
                <a:gd name="connsiteY5" fmla="*/ 0 h 781290"/>
                <a:gd name="connsiteX6" fmla="*/ 351581 w 781290"/>
                <a:gd name="connsiteY6" fmla="*/ 0 h 781290"/>
                <a:gd name="connsiteX7" fmla="*/ 143237 w 781290"/>
                <a:gd name="connsiteY7" fmla="*/ 0 h 781290"/>
                <a:gd name="connsiteX8" fmla="*/ 130215 w 781290"/>
                <a:gd name="connsiteY8" fmla="*/ 0 h 781290"/>
                <a:gd name="connsiteX9" fmla="*/ 78129 w 781290"/>
                <a:gd name="connsiteY9" fmla="*/ 0 h 781290"/>
                <a:gd name="connsiteX10" fmla="*/ 0 w 781290"/>
                <a:gd name="connsiteY10" fmla="*/ 78129 h 781290"/>
                <a:gd name="connsiteX11" fmla="*/ 0 w 781290"/>
                <a:gd name="connsiteY11" fmla="*/ 703162 h 781290"/>
                <a:gd name="connsiteX12" fmla="*/ 78129 w 781290"/>
                <a:gd name="connsiteY12" fmla="*/ 781291 h 781290"/>
                <a:gd name="connsiteX13" fmla="*/ 416689 w 781290"/>
                <a:gd name="connsiteY13" fmla="*/ 781291 h 781290"/>
                <a:gd name="connsiteX14" fmla="*/ 494818 w 781290"/>
                <a:gd name="connsiteY14" fmla="*/ 703162 h 781290"/>
                <a:gd name="connsiteX15" fmla="*/ 494818 w 781290"/>
                <a:gd name="connsiteY15" fmla="*/ 403667 h 781290"/>
                <a:gd name="connsiteX16" fmla="*/ 598990 w 781290"/>
                <a:gd name="connsiteY16" fmla="*/ 403667 h 781290"/>
                <a:gd name="connsiteX17" fmla="*/ 612011 w 781290"/>
                <a:gd name="connsiteY17" fmla="*/ 390645 h 781290"/>
                <a:gd name="connsiteX18" fmla="*/ 612011 w 781290"/>
                <a:gd name="connsiteY18" fmla="*/ 195323 h 781290"/>
                <a:gd name="connsiteX19" fmla="*/ 585968 w 781290"/>
                <a:gd name="connsiteY19" fmla="*/ 195323 h 781290"/>
                <a:gd name="connsiteX20" fmla="*/ 585968 w 781290"/>
                <a:gd name="connsiteY20" fmla="*/ 377624 h 781290"/>
                <a:gd name="connsiteX21" fmla="*/ 403667 w 781290"/>
                <a:gd name="connsiteY21" fmla="*/ 377624 h 781290"/>
                <a:gd name="connsiteX22" fmla="*/ 403667 w 781290"/>
                <a:gd name="connsiteY22" fmla="*/ 403667 h 781290"/>
                <a:gd name="connsiteX23" fmla="*/ 468775 w 781290"/>
                <a:gd name="connsiteY23" fmla="*/ 403667 h 781290"/>
                <a:gd name="connsiteX24" fmla="*/ 468775 w 781290"/>
                <a:gd name="connsiteY24" fmla="*/ 703162 h 781290"/>
                <a:gd name="connsiteX25" fmla="*/ 416689 w 781290"/>
                <a:gd name="connsiteY25" fmla="*/ 755248 h 781290"/>
                <a:gd name="connsiteX26" fmla="*/ 78129 w 781290"/>
                <a:gd name="connsiteY26" fmla="*/ 755248 h 781290"/>
                <a:gd name="connsiteX27" fmla="*/ 26043 w 781290"/>
                <a:gd name="connsiteY27" fmla="*/ 703162 h 781290"/>
                <a:gd name="connsiteX28" fmla="*/ 26043 w 781290"/>
                <a:gd name="connsiteY28" fmla="*/ 78129 h 781290"/>
                <a:gd name="connsiteX29" fmla="*/ 78129 w 781290"/>
                <a:gd name="connsiteY29" fmla="*/ 26043 h 781290"/>
                <a:gd name="connsiteX30" fmla="*/ 130215 w 781290"/>
                <a:gd name="connsiteY30" fmla="*/ 26043 h 781290"/>
                <a:gd name="connsiteX31" fmla="*/ 143237 w 781290"/>
                <a:gd name="connsiteY31" fmla="*/ 26043 h 781290"/>
                <a:gd name="connsiteX32" fmla="*/ 156258 w 781290"/>
                <a:gd name="connsiteY32" fmla="*/ 39065 h 781290"/>
                <a:gd name="connsiteX33" fmla="*/ 195323 w 781290"/>
                <a:gd name="connsiteY33" fmla="*/ 78129 h 781290"/>
                <a:gd name="connsiteX34" fmla="*/ 299495 w 781290"/>
                <a:gd name="connsiteY34" fmla="*/ 78129 h 781290"/>
                <a:gd name="connsiteX35" fmla="*/ 338559 w 781290"/>
                <a:gd name="connsiteY35" fmla="*/ 39065 h 781290"/>
                <a:gd name="connsiteX36" fmla="*/ 351581 w 781290"/>
                <a:gd name="connsiteY36" fmla="*/ 26043 h 781290"/>
                <a:gd name="connsiteX37" fmla="*/ 364602 w 781290"/>
                <a:gd name="connsiteY37" fmla="*/ 26043 h 781290"/>
                <a:gd name="connsiteX38" fmla="*/ 416689 w 781290"/>
                <a:gd name="connsiteY38" fmla="*/ 26043 h 781290"/>
                <a:gd name="connsiteX39" fmla="*/ 424996 w 781290"/>
                <a:gd name="connsiteY39" fmla="*/ 26785 h 781290"/>
                <a:gd name="connsiteX40" fmla="*/ 337218 w 781290"/>
                <a:gd name="connsiteY40" fmla="*/ 128197 h 781290"/>
                <a:gd name="connsiteX41" fmla="*/ 337218 w 781290"/>
                <a:gd name="connsiteY41" fmla="*/ 145034 h 781290"/>
                <a:gd name="connsiteX42" fmla="*/ 324639 w 781290"/>
                <a:gd name="connsiteY42" fmla="*/ 145034 h 781290"/>
                <a:gd name="connsiteX43" fmla="*/ 274780 w 781290"/>
                <a:gd name="connsiteY43" fmla="*/ 169280 h 781290"/>
                <a:gd name="connsiteX44" fmla="*/ 208344 w 781290"/>
                <a:gd name="connsiteY44" fmla="*/ 169280 h 781290"/>
                <a:gd name="connsiteX45" fmla="*/ 208344 w 781290"/>
                <a:gd name="connsiteY45" fmla="*/ 195323 h 781290"/>
                <a:gd name="connsiteX46" fmla="*/ 262045 w 781290"/>
                <a:gd name="connsiteY46" fmla="*/ 195323 h 781290"/>
                <a:gd name="connsiteX47" fmla="*/ 260430 w 781290"/>
                <a:gd name="connsiteY47" fmla="*/ 209243 h 781290"/>
                <a:gd name="connsiteX48" fmla="*/ 261654 w 781290"/>
                <a:gd name="connsiteY48" fmla="*/ 221366 h 781290"/>
                <a:gd name="connsiteX49" fmla="*/ 182301 w 781290"/>
                <a:gd name="connsiteY49" fmla="*/ 221366 h 781290"/>
                <a:gd name="connsiteX50" fmla="*/ 182301 w 781290"/>
                <a:gd name="connsiteY50" fmla="*/ 247409 h 781290"/>
                <a:gd name="connsiteX51" fmla="*/ 273296 w 781290"/>
                <a:gd name="connsiteY51" fmla="*/ 247409 h 781290"/>
                <a:gd name="connsiteX52" fmla="*/ 294234 w 781290"/>
                <a:gd name="connsiteY52" fmla="*/ 265457 h 781290"/>
                <a:gd name="connsiteX53" fmla="*/ 260430 w 781290"/>
                <a:gd name="connsiteY53" fmla="*/ 260430 h 781290"/>
                <a:gd name="connsiteX54" fmla="*/ 143237 w 781290"/>
                <a:gd name="connsiteY54" fmla="*/ 377624 h 781290"/>
                <a:gd name="connsiteX55" fmla="*/ 173434 w 781290"/>
                <a:gd name="connsiteY55" fmla="*/ 455753 h 781290"/>
                <a:gd name="connsiteX56" fmla="*/ 117194 w 781290"/>
                <a:gd name="connsiteY56" fmla="*/ 455753 h 781290"/>
                <a:gd name="connsiteX57" fmla="*/ 104172 w 781290"/>
                <a:gd name="connsiteY57" fmla="*/ 468775 h 781290"/>
                <a:gd name="connsiteX58" fmla="*/ 104172 w 781290"/>
                <a:gd name="connsiteY58" fmla="*/ 677119 h 781290"/>
                <a:gd name="connsiteX59" fmla="*/ 117194 w 781290"/>
                <a:gd name="connsiteY59" fmla="*/ 690140 h 781290"/>
                <a:gd name="connsiteX60" fmla="*/ 403667 w 781290"/>
                <a:gd name="connsiteY60" fmla="*/ 690140 h 781290"/>
                <a:gd name="connsiteX61" fmla="*/ 416689 w 781290"/>
                <a:gd name="connsiteY61" fmla="*/ 677119 h 781290"/>
                <a:gd name="connsiteX62" fmla="*/ 416689 w 781290"/>
                <a:gd name="connsiteY62" fmla="*/ 468775 h 781290"/>
                <a:gd name="connsiteX63" fmla="*/ 403667 w 781290"/>
                <a:gd name="connsiteY63" fmla="*/ 455753 h 781290"/>
                <a:gd name="connsiteX64" fmla="*/ 347427 w 781290"/>
                <a:gd name="connsiteY64" fmla="*/ 455753 h 781290"/>
                <a:gd name="connsiteX65" fmla="*/ 377624 w 781290"/>
                <a:gd name="connsiteY65" fmla="*/ 377624 h 781290"/>
                <a:gd name="connsiteX66" fmla="*/ 310173 w 781290"/>
                <a:gd name="connsiteY66" fmla="*/ 271668 h 781290"/>
                <a:gd name="connsiteX67" fmla="*/ 324639 w 781290"/>
                <a:gd name="connsiteY67" fmla="*/ 273452 h 781290"/>
                <a:gd name="connsiteX68" fmla="*/ 468775 w 781290"/>
                <a:gd name="connsiteY68" fmla="*/ 273452 h 781290"/>
                <a:gd name="connsiteX69" fmla="*/ 468775 w 781290"/>
                <a:gd name="connsiteY69" fmla="*/ 325538 h 781290"/>
                <a:gd name="connsiteX70" fmla="*/ 403667 w 781290"/>
                <a:gd name="connsiteY70" fmla="*/ 325538 h 781290"/>
                <a:gd name="connsiteX71" fmla="*/ 403667 w 781290"/>
                <a:gd name="connsiteY71" fmla="*/ 351581 h 781290"/>
                <a:gd name="connsiteX72" fmla="*/ 546904 w 781290"/>
                <a:gd name="connsiteY72" fmla="*/ 351581 h 781290"/>
                <a:gd name="connsiteX73" fmla="*/ 559925 w 781290"/>
                <a:gd name="connsiteY73" fmla="*/ 338559 h 781290"/>
                <a:gd name="connsiteX74" fmla="*/ 559925 w 781290"/>
                <a:gd name="connsiteY74" fmla="*/ 234387 h 781290"/>
                <a:gd name="connsiteX75" fmla="*/ 533882 w 781290"/>
                <a:gd name="connsiteY75" fmla="*/ 234387 h 781290"/>
                <a:gd name="connsiteX76" fmla="*/ 533882 w 781290"/>
                <a:gd name="connsiteY76" fmla="*/ 325538 h 781290"/>
                <a:gd name="connsiteX77" fmla="*/ 494818 w 781290"/>
                <a:gd name="connsiteY77" fmla="*/ 325538 h 781290"/>
                <a:gd name="connsiteX78" fmla="*/ 494818 w 781290"/>
                <a:gd name="connsiteY78" fmla="*/ 273452 h 781290"/>
                <a:gd name="connsiteX79" fmla="*/ 507839 w 781290"/>
                <a:gd name="connsiteY79" fmla="*/ 273452 h 781290"/>
                <a:gd name="connsiteX80" fmla="*/ 507839 w 781290"/>
                <a:gd name="connsiteY80" fmla="*/ 247409 h 781290"/>
                <a:gd name="connsiteX81" fmla="*/ 324639 w 781290"/>
                <a:gd name="connsiteY81" fmla="*/ 247409 h 781290"/>
                <a:gd name="connsiteX82" fmla="*/ 286473 w 781290"/>
                <a:gd name="connsiteY82" fmla="*/ 209243 h 781290"/>
                <a:gd name="connsiteX83" fmla="*/ 324639 w 781290"/>
                <a:gd name="connsiteY83" fmla="*/ 171077 h 781290"/>
                <a:gd name="connsiteX84" fmla="*/ 350240 w 781290"/>
                <a:gd name="connsiteY84" fmla="*/ 171077 h 781290"/>
                <a:gd name="connsiteX85" fmla="*/ 363261 w 781290"/>
                <a:gd name="connsiteY85" fmla="*/ 158055 h 781290"/>
                <a:gd name="connsiteX86" fmla="*/ 363261 w 781290"/>
                <a:gd name="connsiteY86" fmla="*/ 128197 h 781290"/>
                <a:gd name="connsiteX87" fmla="*/ 439815 w 781290"/>
                <a:gd name="connsiteY87" fmla="*/ 51643 h 781290"/>
                <a:gd name="connsiteX88" fmla="*/ 494258 w 781290"/>
                <a:gd name="connsiteY88" fmla="*/ 74405 h 781290"/>
                <a:gd name="connsiteX89" fmla="*/ 505769 w 781290"/>
                <a:gd name="connsiteY89" fmla="*/ 78077 h 781290"/>
                <a:gd name="connsiteX90" fmla="*/ 515340 w 781290"/>
                <a:gd name="connsiteY90" fmla="*/ 70707 h 781290"/>
                <a:gd name="connsiteX91" fmla="*/ 584848 w 781290"/>
                <a:gd name="connsiteY91" fmla="*/ 26043 h 781290"/>
                <a:gd name="connsiteX92" fmla="*/ 656949 w 781290"/>
                <a:gd name="connsiteY92" fmla="*/ 77087 h 781290"/>
                <a:gd name="connsiteX93" fmla="*/ 669215 w 781290"/>
                <a:gd name="connsiteY93" fmla="*/ 85760 h 781290"/>
                <a:gd name="connsiteX94" fmla="*/ 674410 w 781290"/>
                <a:gd name="connsiteY94" fmla="*/ 85760 h 781290"/>
                <a:gd name="connsiteX95" fmla="*/ 755235 w 781290"/>
                <a:gd name="connsiteY95" fmla="*/ 166584 h 781290"/>
                <a:gd name="connsiteX96" fmla="*/ 674423 w 781290"/>
                <a:gd name="connsiteY96" fmla="*/ 247409 h 781290"/>
                <a:gd name="connsiteX97" fmla="*/ 674423 w 781290"/>
                <a:gd name="connsiteY97" fmla="*/ 273452 h 781290"/>
                <a:gd name="connsiteX98" fmla="*/ 781291 w 781290"/>
                <a:gd name="connsiteY98" fmla="*/ 166584 h 781290"/>
                <a:gd name="connsiteX99" fmla="*/ 677991 w 781290"/>
                <a:gd name="connsiteY99" fmla="*/ 59769 h 781290"/>
                <a:gd name="connsiteX100" fmla="*/ 312516 w 781290"/>
                <a:gd name="connsiteY100" fmla="*/ 39065 h 781290"/>
                <a:gd name="connsiteX101" fmla="*/ 299495 w 781290"/>
                <a:gd name="connsiteY101" fmla="*/ 52086 h 781290"/>
                <a:gd name="connsiteX102" fmla="*/ 195323 w 781290"/>
                <a:gd name="connsiteY102" fmla="*/ 52086 h 781290"/>
                <a:gd name="connsiteX103" fmla="*/ 182301 w 781290"/>
                <a:gd name="connsiteY103" fmla="*/ 39065 h 781290"/>
                <a:gd name="connsiteX104" fmla="*/ 179905 w 781290"/>
                <a:gd name="connsiteY104" fmla="*/ 26043 h 781290"/>
                <a:gd name="connsiteX105" fmla="*/ 314925 w 781290"/>
                <a:gd name="connsiteY105" fmla="*/ 26043 h 781290"/>
                <a:gd name="connsiteX106" fmla="*/ 312516 w 781290"/>
                <a:gd name="connsiteY106" fmla="*/ 39065 h 781290"/>
                <a:gd name="connsiteX107" fmla="*/ 390645 w 781290"/>
                <a:gd name="connsiteY107" fmla="*/ 585968 h 781290"/>
                <a:gd name="connsiteX108" fmla="*/ 325538 w 781290"/>
                <a:gd name="connsiteY108" fmla="*/ 585968 h 781290"/>
                <a:gd name="connsiteX109" fmla="*/ 312516 w 781290"/>
                <a:gd name="connsiteY109" fmla="*/ 572947 h 781290"/>
                <a:gd name="connsiteX110" fmla="*/ 325538 w 781290"/>
                <a:gd name="connsiteY110" fmla="*/ 559925 h 781290"/>
                <a:gd name="connsiteX111" fmla="*/ 390645 w 781290"/>
                <a:gd name="connsiteY111" fmla="*/ 559925 h 781290"/>
                <a:gd name="connsiteX112" fmla="*/ 390645 w 781290"/>
                <a:gd name="connsiteY112" fmla="*/ 533882 h 781290"/>
                <a:gd name="connsiteX113" fmla="*/ 325538 w 781290"/>
                <a:gd name="connsiteY113" fmla="*/ 533882 h 781290"/>
                <a:gd name="connsiteX114" fmla="*/ 286473 w 781290"/>
                <a:gd name="connsiteY114" fmla="*/ 572947 h 781290"/>
                <a:gd name="connsiteX115" fmla="*/ 325538 w 781290"/>
                <a:gd name="connsiteY115" fmla="*/ 612011 h 781290"/>
                <a:gd name="connsiteX116" fmla="*/ 390645 w 781290"/>
                <a:gd name="connsiteY116" fmla="*/ 612011 h 781290"/>
                <a:gd name="connsiteX117" fmla="*/ 390645 w 781290"/>
                <a:gd name="connsiteY117" fmla="*/ 664097 h 781290"/>
                <a:gd name="connsiteX118" fmla="*/ 130215 w 781290"/>
                <a:gd name="connsiteY118" fmla="*/ 664097 h 781290"/>
                <a:gd name="connsiteX119" fmla="*/ 130215 w 781290"/>
                <a:gd name="connsiteY119" fmla="*/ 481796 h 781290"/>
                <a:gd name="connsiteX120" fmla="*/ 390645 w 781290"/>
                <a:gd name="connsiteY120" fmla="*/ 481796 h 781290"/>
                <a:gd name="connsiteX121" fmla="*/ 351581 w 781290"/>
                <a:gd name="connsiteY121" fmla="*/ 377624 h 781290"/>
                <a:gd name="connsiteX122" fmla="*/ 307112 w 781290"/>
                <a:gd name="connsiteY122" fmla="*/ 455753 h 781290"/>
                <a:gd name="connsiteX123" fmla="*/ 213761 w 781290"/>
                <a:gd name="connsiteY123" fmla="*/ 455753 h 781290"/>
                <a:gd name="connsiteX124" fmla="*/ 169280 w 781290"/>
                <a:gd name="connsiteY124" fmla="*/ 377624 h 781290"/>
                <a:gd name="connsiteX125" fmla="*/ 260430 w 781290"/>
                <a:gd name="connsiteY125" fmla="*/ 286473 h 781290"/>
                <a:gd name="connsiteX126" fmla="*/ 351581 w 781290"/>
                <a:gd name="connsiteY126" fmla="*/ 377624 h 781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781290" h="781290">
                  <a:moveTo>
                    <a:pt x="677991" y="59769"/>
                  </a:moveTo>
                  <a:cubicBezTo>
                    <a:pt x="661402" y="23673"/>
                    <a:pt x="625059" y="0"/>
                    <a:pt x="584848" y="0"/>
                  </a:cubicBezTo>
                  <a:cubicBezTo>
                    <a:pt x="550654" y="0"/>
                    <a:pt x="518894" y="17267"/>
                    <a:pt x="499974" y="45080"/>
                  </a:cubicBezTo>
                  <a:cubicBezTo>
                    <a:pt x="494062" y="40783"/>
                    <a:pt x="487643" y="37411"/>
                    <a:pt x="481028" y="34494"/>
                  </a:cubicBezTo>
                  <a:cubicBezTo>
                    <a:pt x="466431" y="12891"/>
                    <a:pt x="442758" y="0"/>
                    <a:pt x="416689" y="0"/>
                  </a:cubicBezTo>
                  <a:lnTo>
                    <a:pt x="364602" y="0"/>
                  </a:lnTo>
                  <a:lnTo>
                    <a:pt x="351581" y="0"/>
                  </a:lnTo>
                  <a:lnTo>
                    <a:pt x="143237" y="0"/>
                  </a:lnTo>
                  <a:lnTo>
                    <a:pt x="130215" y="0"/>
                  </a:lnTo>
                  <a:lnTo>
                    <a:pt x="78129" y="0"/>
                  </a:lnTo>
                  <a:cubicBezTo>
                    <a:pt x="35041" y="0"/>
                    <a:pt x="0" y="35041"/>
                    <a:pt x="0" y="78129"/>
                  </a:cubicBezTo>
                  <a:lnTo>
                    <a:pt x="0" y="703162"/>
                  </a:lnTo>
                  <a:cubicBezTo>
                    <a:pt x="0" y="746250"/>
                    <a:pt x="35041" y="781291"/>
                    <a:pt x="78129" y="781291"/>
                  </a:cubicBezTo>
                  <a:lnTo>
                    <a:pt x="416689" y="781291"/>
                  </a:lnTo>
                  <a:cubicBezTo>
                    <a:pt x="459777" y="781291"/>
                    <a:pt x="494818" y="746250"/>
                    <a:pt x="494818" y="703162"/>
                  </a:cubicBezTo>
                  <a:lnTo>
                    <a:pt x="494818" y="403667"/>
                  </a:lnTo>
                  <a:lnTo>
                    <a:pt x="598990" y="403667"/>
                  </a:lnTo>
                  <a:cubicBezTo>
                    <a:pt x="606191" y="403667"/>
                    <a:pt x="612011" y="397833"/>
                    <a:pt x="612011" y="390645"/>
                  </a:cubicBezTo>
                  <a:lnTo>
                    <a:pt x="612011" y="195323"/>
                  </a:lnTo>
                  <a:lnTo>
                    <a:pt x="585968" y="195323"/>
                  </a:lnTo>
                  <a:lnTo>
                    <a:pt x="585968" y="377624"/>
                  </a:lnTo>
                  <a:lnTo>
                    <a:pt x="403667" y="377624"/>
                  </a:lnTo>
                  <a:lnTo>
                    <a:pt x="403667" y="403667"/>
                  </a:lnTo>
                  <a:lnTo>
                    <a:pt x="468775" y="403667"/>
                  </a:lnTo>
                  <a:lnTo>
                    <a:pt x="468775" y="703162"/>
                  </a:lnTo>
                  <a:cubicBezTo>
                    <a:pt x="468775" y="731887"/>
                    <a:pt x="445414" y="755248"/>
                    <a:pt x="416689" y="755248"/>
                  </a:cubicBezTo>
                  <a:lnTo>
                    <a:pt x="78129" y="755248"/>
                  </a:lnTo>
                  <a:cubicBezTo>
                    <a:pt x="49404" y="755248"/>
                    <a:pt x="26043" y="731887"/>
                    <a:pt x="26043" y="703162"/>
                  </a:cubicBezTo>
                  <a:lnTo>
                    <a:pt x="26043" y="78129"/>
                  </a:lnTo>
                  <a:cubicBezTo>
                    <a:pt x="26043" y="49404"/>
                    <a:pt x="49404" y="26043"/>
                    <a:pt x="78129" y="26043"/>
                  </a:cubicBezTo>
                  <a:lnTo>
                    <a:pt x="130215" y="26043"/>
                  </a:lnTo>
                  <a:lnTo>
                    <a:pt x="143237" y="26043"/>
                  </a:lnTo>
                  <a:cubicBezTo>
                    <a:pt x="150425" y="26043"/>
                    <a:pt x="156258" y="31890"/>
                    <a:pt x="156258" y="39065"/>
                  </a:cubicBezTo>
                  <a:cubicBezTo>
                    <a:pt x="156258" y="60602"/>
                    <a:pt x="173785" y="78129"/>
                    <a:pt x="195323" y="78129"/>
                  </a:cubicBezTo>
                  <a:lnTo>
                    <a:pt x="299495" y="78129"/>
                  </a:lnTo>
                  <a:cubicBezTo>
                    <a:pt x="321032" y="78129"/>
                    <a:pt x="338559" y="60602"/>
                    <a:pt x="338559" y="39065"/>
                  </a:cubicBezTo>
                  <a:cubicBezTo>
                    <a:pt x="338559" y="31890"/>
                    <a:pt x="344393" y="26043"/>
                    <a:pt x="351581" y="26043"/>
                  </a:cubicBezTo>
                  <a:lnTo>
                    <a:pt x="364602" y="26043"/>
                  </a:lnTo>
                  <a:lnTo>
                    <a:pt x="416689" y="26043"/>
                  </a:lnTo>
                  <a:cubicBezTo>
                    <a:pt x="419514" y="26043"/>
                    <a:pt x="422275" y="26343"/>
                    <a:pt x="424996" y="26785"/>
                  </a:cubicBezTo>
                  <a:cubicBezTo>
                    <a:pt x="375436" y="33999"/>
                    <a:pt x="337218" y="76658"/>
                    <a:pt x="337218" y="128197"/>
                  </a:cubicBezTo>
                  <a:lnTo>
                    <a:pt x="337218" y="145034"/>
                  </a:lnTo>
                  <a:lnTo>
                    <a:pt x="324639" y="145034"/>
                  </a:lnTo>
                  <a:cubicBezTo>
                    <a:pt x="304417" y="145034"/>
                    <a:pt x="286565" y="154617"/>
                    <a:pt x="274780" y="169280"/>
                  </a:cubicBezTo>
                  <a:lnTo>
                    <a:pt x="208344" y="169280"/>
                  </a:lnTo>
                  <a:lnTo>
                    <a:pt x="208344" y="195323"/>
                  </a:lnTo>
                  <a:lnTo>
                    <a:pt x="262045" y="195323"/>
                  </a:lnTo>
                  <a:cubicBezTo>
                    <a:pt x="261042" y="199815"/>
                    <a:pt x="260430" y="204451"/>
                    <a:pt x="260430" y="209243"/>
                  </a:cubicBezTo>
                  <a:cubicBezTo>
                    <a:pt x="260430" y="213397"/>
                    <a:pt x="260899" y="217433"/>
                    <a:pt x="261654" y="221366"/>
                  </a:cubicBezTo>
                  <a:lnTo>
                    <a:pt x="182301" y="221366"/>
                  </a:lnTo>
                  <a:lnTo>
                    <a:pt x="182301" y="247409"/>
                  </a:lnTo>
                  <a:lnTo>
                    <a:pt x="273296" y="247409"/>
                  </a:lnTo>
                  <a:cubicBezTo>
                    <a:pt x="278869" y="254870"/>
                    <a:pt x="286005" y="260977"/>
                    <a:pt x="294234" y="265457"/>
                  </a:cubicBezTo>
                  <a:cubicBezTo>
                    <a:pt x="283530" y="262214"/>
                    <a:pt x="272189" y="260430"/>
                    <a:pt x="260430" y="260430"/>
                  </a:cubicBezTo>
                  <a:cubicBezTo>
                    <a:pt x="195805" y="260430"/>
                    <a:pt x="143237" y="313011"/>
                    <a:pt x="143237" y="377624"/>
                  </a:cubicBezTo>
                  <a:cubicBezTo>
                    <a:pt x="143237" y="406948"/>
                    <a:pt x="154422" y="434554"/>
                    <a:pt x="173434" y="455753"/>
                  </a:cubicBezTo>
                  <a:lnTo>
                    <a:pt x="117194" y="455753"/>
                  </a:lnTo>
                  <a:cubicBezTo>
                    <a:pt x="109993" y="455753"/>
                    <a:pt x="104172" y="461587"/>
                    <a:pt x="104172" y="468775"/>
                  </a:cubicBezTo>
                  <a:lnTo>
                    <a:pt x="104172" y="677119"/>
                  </a:lnTo>
                  <a:cubicBezTo>
                    <a:pt x="104172" y="684307"/>
                    <a:pt x="109993" y="690140"/>
                    <a:pt x="117194" y="690140"/>
                  </a:cubicBezTo>
                  <a:lnTo>
                    <a:pt x="403667" y="690140"/>
                  </a:lnTo>
                  <a:cubicBezTo>
                    <a:pt x="410868" y="690140"/>
                    <a:pt x="416689" y="684307"/>
                    <a:pt x="416689" y="677119"/>
                  </a:cubicBezTo>
                  <a:lnTo>
                    <a:pt x="416689" y="468775"/>
                  </a:lnTo>
                  <a:cubicBezTo>
                    <a:pt x="416689" y="461587"/>
                    <a:pt x="410868" y="455753"/>
                    <a:pt x="403667" y="455753"/>
                  </a:cubicBezTo>
                  <a:lnTo>
                    <a:pt x="347427" y="455753"/>
                  </a:lnTo>
                  <a:cubicBezTo>
                    <a:pt x="366438" y="434554"/>
                    <a:pt x="377624" y="406948"/>
                    <a:pt x="377624" y="377624"/>
                  </a:cubicBezTo>
                  <a:cubicBezTo>
                    <a:pt x="377624" y="330812"/>
                    <a:pt x="349966" y="290432"/>
                    <a:pt x="310173" y="271668"/>
                  </a:cubicBezTo>
                  <a:cubicBezTo>
                    <a:pt x="314847" y="272749"/>
                    <a:pt x="319639" y="273452"/>
                    <a:pt x="324639" y="273452"/>
                  </a:cubicBezTo>
                  <a:lnTo>
                    <a:pt x="468775" y="273452"/>
                  </a:lnTo>
                  <a:lnTo>
                    <a:pt x="468775" y="325538"/>
                  </a:lnTo>
                  <a:lnTo>
                    <a:pt x="403667" y="325538"/>
                  </a:lnTo>
                  <a:lnTo>
                    <a:pt x="403667" y="351581"/>
                  </a:lnTo>
                  <a:lnTo>
                    <a:pt x="546904" y="351581"/>
                  </a:lnTo>
                  <a:cubicBezTo>
                    <a:pt x="554105" y="351581"/>
                    <a:pt x="559925" y="345747"/>
                    <a:pt x="559925" y="338559"/>
                  </a:cubicBezTo>
                  <a:lnTo>
                    <a:pt x="559925" y="234387"/>
                  </a:lnTo>
                  <a:lnTo>
                    <a:pt x="533882" y="234387"/>
                  </a:lnTo>
                  <a:lnTo>
                    <a:pt x="533882" y="325538"/>
                  </a:lnTo>
                  <a:lnTo>
                    <a:pt x="494818" y="325538"/>
                  </a:lnTo>
                  <a:lnTo>
                    <a:pt x="494818" y="273452"/>
                  </a:lnTo>
                  <a:lnTo>
                    <a:pt x="507839" y="273452"/>
                  </a:lnTo>
                  <a:lnTo>
                    <a:pt x="507839" y="247409"/>
                  </a:lnTo>
                  <a:lnTo>
                    <a:pt x="324639" y="247409"/>
                  </a:lnTo>
                  <a:cubicBezTo>
                    <a:pt x="303584" y="247409"/>
                    <a:pt x="286473" y="230286"/>
                    <a:pt x="286473" y="209243"/>
                  </a:cubicBezTo>
                  <a:cubicBezTo>
                    <a:pt x="286473" y="188200"/>
                    <a:pt x="303584" y="171077"/>
                    <a:pt x="324639" y="171077"/>
                  </a:cubicBezTo>
                  <a:lnTo>
                    <a:pt x="350240" y="171077"/>
                  </a:lnTo>
                  <a:cubicBezTo>
                    <a:pt x="357441" y="171077"/>
                    <a:pt x="363261" y="165243"/>
                    <a:pt x="363261" y="158055"/>
                  </a:cubicBezTo>
                  <a:lnTo>
                    <a:pt x="363261" y="128197"/>
                  </a:lnTo>
                  <a:cubicBezTo>
                    <a:pt x="363261" y="85981"/>
                    <a:pt x="397612" y="51643"/>
                    <a:pt x="439815" y="51643"/>
                  </a:cubicBezTo>
                  <a:cubicBezTo>
                    <a:pt x="460415" y="51643"/>
                    <a:pt x="479739" y="59730"/>
                    <a:pt x="494258" y="74405"/>
                  </a:cubicBezTo>
                  <a:cubicBezTo>
                    <a:pt x="497253" y="77439"/>
                    <a:pt x="501563" y="78832"/>
                    <a:pt x="505769" y="78077"/>
                  </a:cubicBezTo>
                  <a:cubicBezTo>
                    <a:pt x="509975" y="77335"/>
                    <a:pt x="513569" y="74574"/>
                    <a:pt x="515340" y="70707"/>
                  </a:cubicBezTo>
                  <a:cubicBezTo>
                    <a:pt x="527814" y="43570"/>
                    <a:pt x="555107" y="26043"/>
                    <a:pt x="584848" y="26043"/>
                  </a:cubicBezTo>
                  <a:cubicBezTo>
                    <a:pt x="617155" y="26043"/>
                    <a:pt x="646141" y="46552"/>
                    <a:pt x="656949" y="77087"/>
                  </a:cubicBezTo>
                  <a:cubicBezTo>
                    <a:pt x="658785" y="82283"/>
                    <a:pt x="663707" y="85760"/>
                    <a:pt x="669215" y="85760"/>
                  </a:cubicBezTo>
                  <a:lnTo>
                    <a:pt x="674410" y="85760"/>
                  </a:lnTo>
                  <a:cubicBezTo>
                    <a:pt x="718983" y="85760"/>
                    <a:pt x="755235" y="122025"/>
                    <a:pt x="755235" y="166584"/>
                  </a:cubicBezTo>
                  <a:cubicBezTo>
                    <a:pt x="755235" y="211144"/>
                    <a:pt x="718996" y="247409"/>
                    <a:pt x="674423" y="247409"/>
                  </a:cubicBezTo>
                  <a:lnTo>
                    <a:pt x="674423" y="273452"/>
                  </a:lnTo>
                  <a:cubicBezTo>
                    <a:pt x="733346" y="273452"/>
                    <a:pt x="781291" y="225507"/>
                    <a:pt x="781291" y="166584"/>
                  </a:cubicBezTo>
                  <a:cubicBezTo>
                    <a:pt x="781291" y="108847"/>
                    <a:pt x="735273" y="61670"/>
                    <a:pt x="677991" y="59769"/>
                  </a:cubicBezTo>
                  <a:close/>
                  <a:moveTo>
                    <a:pt x="312516" y="39065"/>
                  </a:moveTo>
                  <a:cubicBezTo>
                    <a:pt x="312516" y="46239"/>
                    <a:pt x="306683" y="52086"/>
                    <a:pt x="299495" y="52086"/>
                  </a:cubicBezTo>
                  <a:lnTo>
                    <a:pt x="195323" y="52086"/>
                  </a:lnTo>
                  <a:cubicBezTo>
                    <a:pt x="188135" y="52086"/>
                    <a:pt x="182301" y="46239"/>
                    <a:pt x="182301" y="39065"/>
                  </a:cubicBezTo>
                  <a:cubicBezTo>
                    <a:pt x="182301" y="34481"/>
                    <a:pt x="181364" y="30132"/>
                    <a:pt x="179905" y="26043"/>
                  </a:cubicBezTo>
                  <a:lnTo>
                    <a:pt x="314925" y="26043"/>
                  </a:lnTo>
                  <a:cubicBezTo>
                    <a:pt x="313454" y="30132"/>
                    <a:pt x="312516" y="34481"/>
                    <a:pt x="312516" y="39065"/>
                  </a:cubicBezTo>
                  <a:close/>
                  <a:moveTo>
                    <a:pt x="390645" y="585968"/>
                  </a:moveTo>
                  <a:lnTo>
                    <a:pt x="325538" y="585968"/>
                  </a:lnTo>
                  <a:cubicBezTo>
                    <a:pt x="318350" y="585968"/>
                    <a:pt x="312516" y="580122"/>
                    <a:pt x="312516" y="572947"/>
                  </a:cubicBezTo>
                  <a:cubicBezTo>
                    <a:pt x="312516" y="565772"/>
                    <a:pt x="318350" y="559925"/>
                    <a:pt x="325538" y="559925"/>
                  </a:cubicBezTo>
                  <a:lnTo>
                    <a:pt x="390645" y="559925"/>
                  </a:lnTo>
                  <a:close/>
                  <a:moveTo>
                    <a:pt x="390645" y="533882"/>
                  </a:moveTo>
                  <a:lnTo>
                    <a:pt x="325538" y="533882"/>
                  </a:lnTo>
                  <a:cubicBezTo>
                    <a:pt x="304000" y="533882"/>
                    <a:pt x="286473" y="551409"/>
                    <a:pt x="286473" y="572947"/>
                  </a:cubicBezTo>
                  <a:cubicBezTo>
                    <a:pt x="286473" y="594484"/>
                    <a:pt x="304000" y="612011"/>
                    <a:pt x="325538" y="612011"/>
                  </a:cubicBezTo>
                  <a:lnTo>
                    <a:pt x="390645" y="612011"/>
                  </a:lnTo>
                  <a:lnTo>
                    <a:pt x="390645" y="664097"/>
                  </a:lnTo>
                  <a:lnTo>
                    <a:pt x="130215" y="664097"/>
                  </a:lnTo>
                  <a:lnTo>
                    <a:pt x="130215" y="481796"/>
                  </a:lnTo>
                  <a:lnTo>
                    <a:pt x="390645" y="481796"/>
                  </a:lnTo>
                  <a:close/>
                  <a:moveTo>
                    <a:pt x="351581" y="377624"/>
                  </a:moveTo>
                  <a:cubicBezTo>
                    <a:pt x="351581" y="409722"/>
                    <a:pt x="334562" y="439307"/>
                    <a:pt x="307112" y="455753"/>
                  </a:cubicBezTo>
                  <a:lnTo>
                    <a:pt x="213761" y="455753"/>
                  </a:lnTo>
                  <a:cubicBezTo>
                    <a:pt x="186299" y="439307"/>
                    <a:pt x="169280" y="409722"/>
                    <a:pt x="169280" y="377624"/>
                  </a:cubicBezTo>
                  <a:cubicBezTo>
                    <a:pt x="169280" y="327361"/>
                    <a:pt x="210180" y="286473"/>
                    <a:pt x="260430" y="286473"/>
                  </a:cubicBezTo>
                  <a:cubicBezTo>
                    <a:pt x="310680" y="286473"/>
                    <a:pt x="351581" y="327361"/>
                    <a:pt x="351581" y="377624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4" name="任意多边形: 形状 203"/>
            <p:cNvSpPr/>
            <p:nvPr/>
          </p:nvSpPr>
          <p:spPr>
            <a:xfrm>
              <a:off x="8408930" y="832894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5" name="任意多边形: 形状 204"/>
            <p:cNvSpPr/>
            <p:nvPr/>
          </p:nvSpPr>
          <p:spPr>
            <a:xfrm>
              <a:off x="8434973" y="780808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74" name="文本框 73"/>
          <p:cNvSpPr txBox="1"/>
          <p:nvPr/>
        </p:nvSpPr>
        <p:spPr>
          <a:xfrm>
            <a:off x="6747989" y="5109476"/>
            <a:ext cx="1169727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請於此處輸入正文方案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225" name="图形 18"/>
          <p:cNvGrpSpPr/>
          <p:nvPr/>
        </p:nvGrpSpPr>
        <p:grpSpPr>
          <a:xfrm>
            <a:off x="7069410" y="4499881"/>
            <a:ext cx="518764" cy="518765"/>
            <a:chOff x="10760494" y="585486"/>
            <a:chExt cx="833377" cy="833377"/>
          </a:xfrm>
          <a:solidFill>
            <a:schemeClr val="tx1"/>
          </a:solidFill>
        </p:grpSpPr>
        <p:sp>
          <p:nvSpPr>
            <p:cNvPr id="226" name="任意多边形: 形状 225"/>
            <p:cNvSpPr/>
            <p:nvPr/>
          </p:nvSpPr>
          <p:spPr>
            <a:xfrm>
              <a:off x="10838623" y="1262604"/>
              <a:ext cx="182301" cy="26043"/>
            </a:xfrm>
            <a:custGeom>
              <a:avLst/>
              <a:gdLst>
                <a:gd name="connsiteX0" fmla="*/ 0 w 182301"/>
                <a:gd name="connsiteY0" fmla="*/ 0 h 26043"/>
                <a:gd name="connsiteX1" fmla="*/ 182301 w 182301"/>
                <a:gd name="connsiteY1" fmla="*/ 0 h 26043"/>
                <a:gd name="connsiteX2" fmla="*/ 182301 w 182301"/>
                <a:gd name="connsiteY2" fmla="*/ 26043 h 26043"/>
                <a:gd name="connsiteX3" fmla="*/ 0 w 18230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301" h="26043">
                  <a:moveTo>
                    <a:pt x="0" y="0"/>
                  </a:moveTo>
                  <a:lnTo>
                    <a:pt x="182301" y="0"/>
                  </a:lnTo>
                  <a:lnTo>
                    <a:pt x="182301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7" name="任意多边形: 形状 226"/>
            <p:cNvSpPr/>
            <p:nvPr/>
          </p:nvSpPr>
          <p:spPr>
            <a:xfrm>
              <a:off x="10838623" y="1314690"/>
              <a:ext cx="182301" cy="26043"/>
            </a:xfrm>
            <a:custGeom>
              <a:avLst/>
              <a:gdLst>
                <a:gd name="connsiteX0" fmla="*/ 0 w 182301"/>
                <a:gd name="connsiteY0" fmla="*/ 0 h 26043"/>
                <a:gd name="connsiteX1" fmla="*/ 182301 w 182301"/>
                <a:gd name="connsiteY1" fmla="*/ 0 h 26043"/>
                <a:gd name="connsiteX2" fmla="*/ 182301 w 182301"/>
                <a:gd name="connsiteY2" fmla="*/ 26043 h 26043"/>
                <a:gd name="connsiteX3" fmla="*/ 0 w 18230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2301" h="26043">
                  <a:moveTo>
                    <a:pt x="0" y="0"/>
                  </a:moveTo>
                  <a:lnTo>
                    <a:pt x="182301" y="0"/>
                  </a:lnTo>
                  <a:lnTo>
                    <a:pt x="182301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8" name="任意多边形: 形状 227"/>
            <p:cNvSpPr/>
            <p:nvPr/>
          </p:nvSpPr>
          <p:spPr>
            <a:xfrm>
              <a:off x="11046967" y="1054260"/>
              <a:ext cx="117193" cy="26043"/>
            </a:xfrm>
            <a:custGeom>
              <a:avLst/>
              <a:gdLst>
                <a:gd name="connsiteX0" fmla="*/ 0 w 117193"/>
                <a:gd name="connsiteY0" fmla="*/ 0 h 26043"/>
                <a:gd name="connsiteX1" fmla="*/ 117194 w 117193"/>
                <a:gd name="connsiteY1" fmla="*/ 0 h 26043"/>
                <a:gd name="connsiteX2" fmla="*/ 117194 w 117193"/>
                <a:gd name="connsiteY2" fmla="*/ 26043 h 26043"/>
                <a:gd name="connsiteX3" fmla="*/ 0 w 11719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193" h="26043">
                  <a:moveTo>
                    <a:pt x="0" y="0"/>
                  </a:moveTo>
                  <a:lnTo>
                    <a:pt x="117194" y="0"/>
                  </a:lnTo>
                  <a:lnTo>
                    <a:pt x="117194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9" name="任意多边形: 形状 228"/>
            <p:cNvSpPr/>
            <p:nvPr/>
          </p:nvSpPr>
          <p:spPr>
            <a:xfrm>
              <a:off x="10838623" y="1054260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0" name="任意多边形: 形状 229"/>
            <p:cNvSpPr/>
            <p:nvPr/>
          </p:nvSpPr>
          <p:spPr>
            <a:xfrm>
              <a:off x="10890709" y="1054260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1" name="任意多边形: 形状 230"/>
            <p:cNvSpPr/>
            <p:nvPr/>
          </p:nvSpPr>
          <p:spPr>
            <a:xfrm>
              <a:off x="10942795" y="1054260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2" name="任意多边形: 形状 231"/>
            <p:cNvSpPr/>
            <p:nvPr/>
          </p:nvSpPr>
          <p:spPr>
            <a:xfrm>
              <a:off x="10994881" y="1054260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3" name="任意多边形: 形状 232"/>
            <p:cNvSpPr/>
            <p:nvPr/>
          </p:nvSpPr>
          <p:spPr>
            <a:xfrm>
              <a:off x="10786537" y="611529"/>
              <a:ext cx="781290" cy="781290"/>
            </a:xfrm>
            <a:custGeom>
              <a:avLst/>
              <a:gdLst>
                <a:gd name="connsiteX0" fmla="*/ 768269 w 781290"/>
                <a:gd name="connsiteY0" fmla="*/ 572947 h 781290"/>
                <a:gd name="connsiteX1" fmla="*/ 755248 w 781290"/>
                <a:gd name="connsiteY1" fmla="*/ 572947 h 781290"/>
                <a:gd name="connsiteX2" fmla="*/ 755248 w 781290"/>
                <a:gd name="connsiteY2" fmla="*/ 65108 h 781290"/>
                <a:gd name="connsiteX3" fmla="*/ 690140 w 781290"/>
                <a:gd name="connsiteY3" fmla="*/ 0 h 781290"/>
                <a:gd name="connsiteX4" fmla="*/ 377624 w 781290"/>
                <a:gd name="connsiteY4" fmla="*/ 0 h 781290"/>
                <a:gd name="connsiteX5" fmla="*/ 312516 w 781290"/>
                <a:gd name="connsiteY5" fmla="*/ 65108 h 781290"/>
                <a:gd name="connsiteX6" fmla="*/ 312516 w 781290"/>
                <a:gd name="connsiteY6" fmla="*/ 117194 h 781290"/>
                <a:gd name="connsiteX7" fmla="*/ 169280 w 781290"/>
                <a:gd name="connsiteY7" fmla="*/ 117194 h 781290"/>
                <a:gd name="connsiteX8" fmla="*/ 104172 w 781290"/>
                <a:gd name="connsiteY8" fmla="*/ 182301 h 781290"/>
                <a:gd name="connsiteX9" fmla="*/ 104172 w 781290"/>
                <a:gd name="connsiteY9" fmla="*/ 325538 h 781290"/>
                <a:gd name="connsiteX10" fmla="*/ 65108 w 781290"/>
                <a:gd name="connsiteY10" fmla="*/ 325538 h 781290"/>
                <a:gd name="connsiteX11" fmla="*/ 39065 w 781290"/>
                <a:gd name="connsiteY11" fmla="*/ 351581 h 781290"/>
                <a:gd name="connsiteX12" fmla="*/ 39065 w 781290"/>
                <a:gd name="connsiteY12" fmla="*/ 390645 h 781290"/>
                <a:gd name="connsiteX13" fmla="*/ 26043 w 781290"/>
                <a:gd name="connsiteY13" fmla="*/ 390645 h 781290"/>
                <a:gd name="connsiteX14" fmla="*/ 0 w 781290"/>
                <a:gd name="connsiteY14" fmla="*/ 416689 h 781290"/>
                <a:gd name="connsiteX15" fmla="*/ 0 w 781290"/>
                <a:gd name="connsiteY15" fmla="*/ 755248 h 781290"/>
                <a:gd name="connsiteX16" fmla="*/ 26043 w 781290"/>
                <a:gd name="connsiteY16" fmla="*/ 781291 h 781290"/>
                <a:gd name="connsiteX17" fmla="*/ 546904 w 781290"/>
                <a:gd name="connsiteY17" fmla="*/ 781291 h 781290"/>
                <a:gd name="connsiteX18" fmla="*/ 572947 w 781290"/>
                <a:gd name="connsiteY18" fmla="*/ 755248 h 781290"/>
                <a:gd name="connsiteX19" fmla="*/ 572947 w 781290"/>
                <a:gd name="connsiteY19" fmla="*/ 677119 h 781290"/>
                <a:gd name="connsiteX20" fmla="*/ 716183 w 781290"/>
                <a:gd name="connsiteY20" fmla="*/ 677119 h 781290"/>
                <a:gd name="connsiteX21" fmla="*/ 781291 w 781290"/>
                <a:gd name="connsiteY21" fmla="*/ 612011 h 781290"/>
                <a:gd name="connsiteX22" fmla="*/ 781291 w 781290"/>
                <a:gd name="connsiteY22" fmla="*/ 585968 h 781290"/>
                <a:gd name="connsiteX23" fmla="*/ 768269 w 781290"/>
                <a:gd name="connsiteY23" fmla="*/ 572947 h 781290"/>
                <a:gd name="connsiteX24" fmla="*/ 729205 w 781290"/>
                <a:gd name="connsiteY24" fmla="*/ 65108 h 781290"/>
                <a:gd name="connsiteX25" fmla="*/ 729205 w 781290"/>
                <a:gd name="connsiteY25" fmla="*/ 572947 h 781290"/>
                <a:gd name="connsiteX26" fmla="*/ 507839 w 781290"/>
                <a:gd name="connsiteY26" fmla="*/ 572947 h 781290"/>
                <a:gd name="connsiteX27" fmla="*/ 494818 w 781290"/>
                <a:gd name="connsiteY27" fmla="*/ 585968 h 781290"/>
                <a:gd name="connsiteX28" fmla="*/ 494818 w 781290"/>
                <a:gd name="connsiteY28" fmla="*/ 625033 h 781290"/>
                <a:gd name="connsiteX29" fmla="*/ 468775 w 781290"/>
                <a:gd name="connsiteY29" fmla="*/ 651076 h 781290"/>
                <a:gd name="connsiteX30" fmla="*/ 442732 w 781290"/>
                <a:gd name="connsiteY30" fmla="*/ 625033 h 781290"/>
                <a:gd name="connsiteX31" fmla="*/ 442732 w 781290"/>
                <a:gd name="connsiteY31" fmla="*/ 65108 h 781290"/>
                <a:gd name="connsiteX32" fmla="*/ 429371 w 781290"/>
                <a:gd name="connsiteY32" fmla="*/ 26043 h 781290"/>
                <a:gd name="connsiteX33" fmla="*/ 690140 w 781290"/>
                <a:gd name="connsiteY33" fmla="*/ 26043 h 781290"/>
                <a:gd name="connsiteX34" fmla="*/ 729205 w 781290"/>
                <a:gd name="connsiteY34" fmla="*/ 65108 h 781290"/>
                <a:gd name="connsiteX35" fmla="*/ 338559 w 781290"/>
                <a:gd name="connsiteY35" fmla="*/ 221366 h 781290"/>
                <a:gd name="connsiteX36" fmla="*/ 338559 w 781290"/>
                <a:gd name="connsiteY36" fmla="*/ 65108 h 781290"/>
                <a:gd name="connsiteX37" fmla="*/ 377624 w 781290"/>
                <a:gd name="connsiteY37" fmla="*/ 26043 h 781290"/>
                <a:gd name="connsiteX38" fmla="*/ 416689 w 781290"/>
                <a:gd name="connsiteY38" fmla="*/ 65108 h 781290"/>
                <a:gd name="connsiteX39" fmla="*/ 416689 w 781290"/>
                <a:gd name="connsiteY39" fmla="*/ 260430 h 781290"/>
                <a:gd name="connsiteX40" fmla="*/ 325199 w 781290"/>
                <a:gd name="connsiteY40" fmla="*/ 260430 h 781290"/>
                <a:gd name="connsiteX41" fmla="*/ 338559 w 781290"/>
                <a:gd name="connsiteY41" fmla="*/ 221366 h 781290"/>
                <a:gd name="connsiteX42" fmla="*/ 312516 w 781290"/>
                <a:gd name="connsiteY42" fmla="*/ 221366 h 781290"/>
                <a:gd name="connsiteX43" fmla="*/ 273452 w 781290"/>
                <a:gd name="connsiteY43" fmla="*/ 260430 h 781290"/>
                <a:gd name="connsiteX44" fmla="*/ 234387 w 781290"/>
                <a:gd name="connsiteY44" fmla="*/ 221366 h 781290"/>
                <a:gd name="connsiteX45" fmla="*/ 234387 w 781290"/>
                <a:gd name="connsiteY45" fmla="*/ 182301 h 781290"/>
                <a:gd name="connsiteX46" fmla="*/ 221027 w 781290"/>
                <a:gd name="connsiteY46" fmla="*/ 143237 h 781290"/>
                <a:gd name="connsiteX47" fmla="*/ 312516 w 781290"/>
                <a:gd name="connsiteY47" fmla="*/ 143237 h 781290"/>
                <a:gd name="connsiteX48" fmla="*/ 130215 w 781290"/>
                <a:gd name="connsiteY48" fmla="*/ 182301 h 781290"/>
                <a:gd name="connsiteX49" fmla="*/ 169280 w 781290"/>
                <a:gd name="connsiteY49" fmla="*/ 143237 h 781290"/>
                <a:gd name="connsiteX50" fmla="*/ 208344 w 781290"/>
                <a:gd name="connsiteY50" fmla="*/ 182301 h 781290"/>
                <a:gd name="connsiteX51" fmla="*/ 208344 w 781290"/>
                <a:gd name="connsiteY51" fmla="*/ 221366 h 781290"/>
                <a:gd name="connsiteX52" fmla="*/ 273452 w 781290"/>
                <a:gd name="connsiteY52" fmla="*/ 286473 h 781290"/>
                <a:gd name="connsiteX53" fmla="*/ 416689 w 781290"/>
                <a:gd name="connsiteY53" fmla="*/ 286473 h 781290"/>
                <a:gd name="connsiteX54" fmla="*/ 416689 w 781290"/>
                <a:gd name="connsiteY54" fmla="*/ 390645 h 781290"/>
                <a:gd name="connsiteX55" fmla="*/ 358951 w 781290"/>
                <a:gd name="connsiteY55" fmla="*/ 390645 h 781290"/>
                <a:gd name="connsiteX56" fmla="*/ 327465 w 781290"/>
                <a:gd name="connsiteY56" fmla="*/ 338182 h 781290"/>
                <a:gd name="connsiteX57" fmla="*/ 305146 w 781290"/>
                <a:gd name="connsiteY57" fmla="*/ 325538 h 781290"/>
                <a:gd name="connsiteX58" fmla="*/ 257396 w 781290"/>
                <a:gd name="connsiteY58" fmla="*/ 325538 h 781290"/>
                <a:gd name="connsiteX59" fmla="*/ 242161 w 781290"/>
                <a:gd name="connsiteY59" fmla="*/ 330668 h 781290"/>
                <a:gd name="connsiteX60" fmla="*/ 227017 w 781290"/>
                <a:gd name="connsiteY60" fmla="*/ 325538 h 781290"/>
                <a:gd name="connsiteX61" fmla="*/ 179267 w 781290"/>
                <a:gd name="connsiteY61" fmla="*/ 325538 h 781290"/>
                <a:gd name="connsiteX62" fmla="*/ 164032 w 781290"/>
                <a:gd name="connsiteY62" fmla="*/ 330668 h 781290"/>
                <a:gd name="connsiteX63" fmla="*/ 148888 w 781290"/>
                <a:gd name="connsiteY63" fmla="*/ 325538 h 781290"/>
                <a:gd name="connsiteX64" fmla="*/ 130215 w 781290"/>
                <a:gd name="connsiteY64" fmla="*/ 325538 h 781290"/>
                <a:gd name="connsiteX65" fmla="*/ 202693 w 781290"/>
                <a:gd name="connsiteY65" fmla="*/ 390645 h 781290"/>
                <a:gd name="connsiteX66" fmla="*/ 179254 w 781290"/>
                <a:gd name="connsiteY66" fmla="*/ 351581 h 781290"/>
                <a:gd name="connsiteX67" fmla="*/ 179267 w 781290"/>
                <a:gd name="connsiteY67" fmla="*/ 351581 h 781290"/>
                <a:gd name="connsiteX68" fmla="*/ 227017 w 781290"/>
                <a:gd name="connsiteY68" fmla="*/ 351581 h 781290"/>
                <a:gd name="connsiteX69" fmla="*/ 250456 w 781290"/>
                <a:gd name="connsiteY69" fmla="*/ 390645 h 781290"/>
                <a:gd name="connsiteX70" fmla="*/ 280822 w 781290"/>
                <a:gd name="connsiteY70" fmla="*/ 390645 h 781290"/>
                <a:gd name="connsiteX71" fmla="*/ 257383 w 781290"/>
                <a:gd name="connsiteY71" fmla="*/ 351581 h 781290"/>
                <a:gd name="connsiteX72" fmla="*/ 257396 w 781290"/>
                <a:gd name="connsiteY72" fmla="*/ 351581 h 781290"/>
                <a:gd name="connsiteX73" fmla="*/ 305146 w 781290"/>
                <a:gd name="connsiteY73" fmla="*/ 351581 h 781290"/>
                <a:gd name="connsiteX74" fmla="*/ 328585 w 781290"/>
                <a:gd name="connsiteY74" fmla="*/ 390645 h 781290"/>
                <a:gd name="connsiteX75" fmla="*/ 65108 w 781290"/>
                <a:gd name="connsiteY75" fmla="*/ 351581 h 781290"/>
                <a:gd name="connsiteX76" fmla="*/ 148888 w 781290"/>
                <a:gd name="connsiteY76" fmla="*/ 351581 h 781290"/>
                <a:gd name="connsiteX77" fmla="*/ 172327 w 781290"/>
                <a:gd name="connsiteY77" fmla="*/ 390645 h 781290"/>
                <a:gd name="connsiteX78" fmla="*/ 65108 w 781290"/>
                <a:gd name="connsiteY78" fmla="*/ 390645 h 781290"/>
                <a:gd name="connsiteX79" fmla="*/ 546904 w 781290"/>
                <a:gd name="connsiteY79" fmla="*/ 755248 h 781290"/>
                <a:gd name="connsiteX80" fmla="*/ 26043 w 781290"/>
                <a:gd name="connsiteY80" fmla="*/ 755248 h 781290"/>
                <a:gd name="connsiteX81" fmla="*/ 26043 w 781290"/>
                <a:gd name="connsiteY81" fmla="*/ 416689 h 781290"/>
                <a:gd name="connsiteX82" fmla="*/ 416689 w 781290"/>
                <a:gd name="connsiteY82" fmla="*/ 416689 h 781290"/>
                <a:gd name="connsiteX83" fmla="*/ 416689 w 781290"/>
                <a:gd name="connsiteY83" fmla="*/ 625033 h 781290"/>
                <a:gd name="connsiteX84" fmla="*/ 468775 w 781290"/>
                <a:gd name="connsiteY84" fmla="*/ 677119 h 781290"/>
                <a:gd name="connsiteX85" fmla="*/ 546904 w 781290"/>
                <a:gd name="connsiteY85" fmla="*/ 677119 h 781290"/>
                <a:gd name="connsiteX86" fmla="*/ 755248 w 781290"/>
                <a:gd name="connsiteY86" fmla="*/ 612011 h 781290"/>
                <a:gd name="connsiteX87" fmla="*/ 716183 w 781290"/>
                <a:gd name="connsiteY87" fmla="*/ 651076 h 781290"/>
                <a:gd name="connsiteX88" fmla="*/ 513868 w 781290"/>
                <a:gd name="connsiteY88" fmla="*/ 651076 h 781290"/>
                <a:gd name="connsiteX89" fmla="*/ 520861 w 781290"/>
                <a:gd name="connsiteY89" fmla="*/ 625033 h 781290"/>
                <a:gd name="connsiteX90" fmla="*/ 520861 w 781290"/>
                <a:gd name="connsiteY90" fmla="*/ 598990 h 781290"/>
                <a:gd name="connsiteX91" fmla="*/ 755248 w 781290"/>
                <a:gd name="connsiteY91" fmla="*/ 598990 h 781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781290" h="781290">
                  <a:moveTo>
                    <a:pt x="768269" y="572947"/>
                  </a:moveTo>
                  <a:lnTo>
                    <a:pt x="755248" y="572947"/>
                  </a:lnTo>
                  <a:lnTo>
                    <a:pt x="755248" y="65108"/>
                  </a:lnTo>
                  <a:cubicBezTo>
                    <a:pt x="755248" y="29207"/>
                    <a:pt x="726041" y="0"/>
                    <a:pt x="690140" y="0"/>
                  </a:cubicBezTo>
                  <a:lnTo>
                    <a:pt x="377624" y="0"/>
                  </a:lnTo>
                  <a:cubicBezTo>
                    <a:pt x="341724" y="0"/>
                    <a:pt x="312516" y="29207"/>
                    <a:pt x="312516" y="65108"/>
                  </a:cubicBezTo>
                  <a:lnTo>
                    <a:pt x="312516" y="117194"/>
                  </a:lnTo>
                  <a:lnTo>
                    <a:pt x="169280" y="117194"/>
                  </a:lnTo>
                  <a:cubicBezTo>
                    <a:pt x="133379" y="117194"/>
                    <a:pt x="104172" y="146401"/>
                    <a:pt x="104172" y="182301"/>
                  </a:cubicBezTo>
                  <a:lnTo>
                    <a:pt x="104172" y="325538"/>
                  </a:lnTo>
                  <a:lnTo>
                    <a:pt x="65108" y="325538"/>
                  </a:lnTo>
                  <a:cubicBezTo>
                    <a:pt x="50745" y="325538"/>
                    <a:pt x="39065" y="337218"/>
                    <a:pt x="39065" y="351581"/>
                  </a:cubicBezTo>
                  <a:lnTo>
                    <a:pt x="39065" y="390645"/>
                  </a:lnTo>
                  <a:lnTo>
                    <a:pt x="26043" y="390645"/>
                  </a:lnTo>
                  <a:cubicBezTo>
                    <a:pt x="11680" y="390645"/>
                    <a:pt x="0" y="402326"/>
                    <a:pt x="0" y="416689"/>
                  </a:cubicBezTo>
                  <a:lnTo>
                    <a:pt x="0" y="755248"/>
                  </a:lnTo>
                  <a:cubicBezTo>
                    <a:pt x="0" y="769611"/>
                    <a:pt x="11680" y="781291"/>
                    <a:pt x="26043" y="781291"/>
                  </a:cubicBezTo>
                  <a:lnTo>
                    <a:pt x="546904" y="781291"/>
                  </a:lnTo>
                  <a:cubicBezTo>
                    <a:pt x="561266" y="781291"/>
                    <a:pt x="572947" y="769611"/>
                    <a:pt x="572947" y="755248"/>
                  </a:cubicBezTo>
                  <a:lnTo>
                    <a:pt x="572947" y="677119"/>
                  </a:lnTo>
                  <a:lnTo>
                    <a:pt x="716183" y="677119"/>
                  </a:lnTo>
                  <a:cubicBezTo>
                    <a:pt x="752084" y="677119"/>
                    <a:pt x="781291" y="647912"/>
                    <a:pt x="781291" y="612011"/>
                  </a:cubicBezTo>
                  <a:lnTo>
                    <a:pt x="781291" y="585968"/>
                  </a:lnTo>
                  <a:cubicBezTo>
                    <a:pt x="781291" y="578780"/>
                    <a:pt x="775470" y="572947"/>
                    <a:pt x="768269" y="572947"/>
                  </a:cubicBezTo>
                  <a:close/>
                  <a:moveTo>
                    <a:pt x="729205" y="65108"/>
                  </a:moveTo>
                  <a:lnTo>
                    <a:pt x="729205" y="572947"/>
                  </a:lnTo>
                  <a:lnTo>
                    <a:pt x="507839" y="572947"/>
                  </a:lnTo>
                  <a:cubicBezTo>
                    <a:pt x="500638" y="572947"/>
                    <a:pt x="494818" y="578780"/>
                    <a:pt x="494818" y="585968"/>
                  </a:cubicBezTo>
                  <a:lnTo>
                    <a:pt x="494818" y="625033"/>
                  </a:lnTo>
                  <a:cubicBezTo>
                    <a:pt x="494818" y="639396"/>
                    <a:pt x="483137" y="651076"/>
                    <a:pt x="468775" y="651076"/>
                  </a:cubicBezTo>
                  <a:cubicBezTo>
                    <a:pt x="454412" y="651076"/>
                    <a:pt x="442732" y="639396"/>
                    <a:pt x="442732" y="625033"/>
                  </a:cubicBezTo>
                  <a:lnTo>
                    <a:pt x="442732" y="65108"/>
                  </a:lnTo>
                  <a:cubicBezTo>
                    <a:pt x="442732" y="50393"/>
                    <a:pt x="437640" y="36955"/>
                    <a:pt x="429371" y="26043"/>
                  </a:cubicBezTo>
                  <a:lnTo>
                    <a:pt x="690140" y="26043"/>
                  </a:lnTo>
                  <a:cubicBezTo>
                    <a:pt x="711678" y="26043"/>
                    <a:pt x="729205" y="43570"/>
                    <a:pt x="729205" y="65108"/>
                  </a:cubicBezTo>
                  <a:close/>
                  <a:moveTo>
                    <a:pt x="338559" y="221366"/>
                  </a:moveTo>
                  <a:lnTo>
                    <a:pt x="338559" y="65108"/>
                  </a:lnTo>
                  <a:cubicBezTo>
                    <a:pt x="338559" y="43570"/>
                    <a:pt x="356086" y="26043"/>
                    <a:pt x="377624" y="26043"/>
                  </a:cubicBezTo>
                  <a:cubicBezTo>
                    <a:pt x="399162" y="26043"/>
                    <a:pt x="416689" y="43570"/>
                    <a:pt x="416689" y="65108"/>
                  </a:cubicBezTo>
                  <a:lnTo>
                    <a:pt x="416689" y="260430"/>
                  </a:lnTo>
                  <a:lnTo>
                    <a:pt x="325199" y="260430"/>
                  </a:lnTo>
                  <a:cubicBezTo>
                    <a:pt x="333468" y="249518"/>
                    <a:pt x="338559" y="236080"/>
                    <a:pt x="338559" y="221366"/>
                  </a:cubicBezTo>
                  <a:close/>
                  <a:moveTo>
                    <a:pt x="312516" y="221366"/>
                  </a:moveTo>
                  <a:cubicBezTo>
                    <a:pt x="312516" y="242903"/>
                    <a:pt x="294989" y="260430"/>
                    <a:pt x="273452" y="260430"/>
                  </a:cubicBezTo>
                  <a:cubicBezTo>
                    <a:pt x="251914" y="260430"/>
                    <a:pt x="234387" y="242903"/>
                    <a:pt x="234387" y="221366"/>
                  </a:cubicBezTo>
                  <a:lnTo>
                    <a:pt x="234387" y="182301"/>
                  </a:lnTo>
                  <a:cubicBezTo>
                    <a:pt x="234387" y="167587"/>
                    <a:pt x="229296" y="154149"/>
                    <a:pt x="221027" y="143237"/>
                  </a:cubicBezTo>
                  <a:lnTo>
                    <a:pt x="312516" y="143237"/>
                  </a:lnTo>
                  <a:close/>
                  <a:moveTo>
                    <a:pt x="130215" y="182301"/>
                  </a:moveTo>
                  <a:cubicBezTo>
                    <a:pt x="130215" y="160764"/>
                    <a:pt x="147742" y="143237"/>
                    <a:pt x="169280" y="143237"/>
                  </a:cubicBezTo>
                  <a:cubicBezTo>
                    <a:pt x="190817" y="143237"/>
                    <a:pt x="208344" y="160764"/>
                    <a:pt x="208344" y="182301"/>
                  </a:cubicBezTo>
                  <a:lnTo>
                    <a:pt x="208344" y="221366"/>
                  </a:lnTo>
                  <a:cubicBezTo>
                    <a:pt x="208344" y="257266"/>
                    <a:pt x="237552" y="286473"/>
                    <a:pt x="273452" y="286473"/>
                  </a:cubicBezTo>
                  <a:lnTo>
                    <a:pt x="416689" y="286473"/>
                  </a:lnTo>
                  <a:lnTo>
                    <a:pt x="416689" y="390645"/>
                  </a:lnTo>
                  <a:lnTo>
                    <a:pt x="358951" y="390645"/>
                  </a:lnTo>
                  <a:lnTo>
                    <a:pt x="327465" y="338182"/>
                  </a:lnTo>
                  <a:cubicBezTo>
                    <a:pt x="322790" y="330382"/>
                    <a:pt x="314235" y="325538"/>
                    <a:pt x="305146" y="325538"/>
                  </a:cubicBezTo>
                  <a:lnTo>
                    <a:pt x="257396" y="325538"/>
                  </a:lnTo>
                  <a:cubicBezTo>
                    <a:pt x="251706" y="325538"/>
                    <a:pt x="246510" y="327478"/>
                    <a:pt x="242161" y="330668"/>
                  </a:cubicBezTo>
                  <a:cubicBezTo>
                    <a:pt x="237773" y="327504"/>
                    <a:pt x="232551" y="325538"/>
                    <a:pt x="227017" y="325538"/>
                  </a:cubicBezTo>
                  <a:lnTo>
                    <a:pt x="179267" y="325538"/>
                  </a:lnTo>
                  <a:cubicBezTo>
                    <a:pt x="173577" y="325538"/>
                    <a:pt x="168381" y="327478"/>
                    <a:pt x="164032" y="330668"/>
                  </a:cubicBezTo>
                  <a:cubicBezTo>
                    <a:pt x="159644" y="327504"/>
                    <a:pt x="154422" y="325538"/>
                    <a:pt x="148888" y="325538"/>
                  </a:cubicBezTo>
                  <a:lnTo>
                    <a:pt x="130215" y="325538"/>
                  </a:lnTo>
                  <a:close/>
                  <a:moveTo>
                    <a:pt x="202693" y="390645"/>
                  </a:moveTo>
                  <a:lnTo>
                    <a:pt x="179254" y="351581"/>
                  </a:lnTo>
                  <a:lnTo>
                    <a:pt x="179267" y="351581"/>
                  </a:lnTo>
                  <a:lnTo>
                    <a:pt x="227017" y="351581"/>
                  </a:lnTo>
                  <a:lnTo>
                    <a:pt x="250456" y="390645"/>
                  </a:lnTo>
                  <a:close/>
                  <a:moveTo>
                    <a:pt x="280822" y="390645"/>
                  </a:moveTo>
                  <a:lnTo>
                    <a:pt x="257383" y="351581"/>
                  </a:lnTo>
                  <a:lnTo>
                    <a:pt x="257396" y="351581"/>
                  </a:lnTo>
                  <a:lnTo>
                    <a:pt x="305146" y="351581"/>
                  </a:lnTo>
                  <a:lnTo>
                    <a:pt x="328585" y="390645"/>
                  </a:lnTo>
                  <a:close/>
                  <a:moveTo>
                    <a:pt x="65108" y="351581"/>
                  </a:moveTo>
                  <a:lnTo>
                    <a:pt x="148888" y="351581"/>
                  </a:lnTo>
                  <a:lnTo>
                    <a:pt x="172327" y="390645"/>
                  </a:lnTo>
                  <a:lnTo>
                    <a:pt x="65108" y="390645"/>
                  </a:lnTo>
                  <a:close/>
                  <a:moveTo>
                    <a:pt x="546904" y="755248"/>
                  </a:moveTo>
                  <a:lnTo>
                    <a:pt x="26043" y="755248"/>
                  </a:lnTo>
                  <a:lnTo>
                    <a:pt x="26043" y="416689"/>
                  </a:lnTo>
                  <a:lnTo>
                    <a:pt x="416689" y="416689"/>
                  </a:lnTo>
                  <a:lnTo>
                    <a:pt x="416689" y="625033"/>
                  </a:lnTo>
                  <a:cubicBezTo>
                    <a:pt x="416689" y="653758"/>
                    <a:pt x="440049" y="677119"/>
                    <a:pt x="468775" y="677119"/>
                  </a:cubicBezTo>
                  <a:lnTo>
                    <a:pt x="546904" y="677119"/>
                  </a:lnTo>
                  <a:close/>
                  <a:moveTo>
                    <a:pt x="755248" y="612011"/>
                  </a:moveTo>
                  <a:cubicBezTo>
                    <a:pt x="755248" y="633549"/>
                    <a:pt x="737721" y="651076"/>
                    <a:pt x="716183" y="651076"/>
                  </a:cubicBezTo>
                  <a:lnTo>
                    <a:pt x="513868" y="651076"/>
                  </a:lnTo>
                  <a:cubicBezTo>
                    <a:pt x="518321" y="643406"/>
                    <a:pt x="520861" y="634512"/>
                    <a:pt x="520861" y="625033"/>
                  </a:cubicBezTo>
                  <a:lnTo>
                    <a:pt x="520861" y="598990"/>
                  </a:lnTo>
                  <a:lnTo>
                    <a:pt x="755248" y="598990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4" name="任意多边形: 形状 233"/>
            <p:cNvSpPr/>
            <p:nvPr/>
          </p:nvSpPr>
          <p:spPr>
            <a:xfrm>
              <a:off x="11255311" y="689658"/>
              <a:ext cx="182301" cy="182301"/>
            </a:xfrm>
            <a:custGeom>
              <a:avLst/>
              <a:gdLst>
                <a:gd name="connsiteX0" fmla="*/ 91151 w 182301"/>
                <a:gd name="connsiteY0" fmla="*/ 182301 h 182301"/>
                <a:gd name="connsiteX1" fmla="*/ 182301 w 182301"/>
                <a:gd name="connsiteY1" fmla="*/ 91151 h 182301"/>
                <a:gd name="connsiteX2" fmla="*/ 91151 w 182301"/>
                <a:gd name="connsiteY2" fmla="*/ 0 h 182301"/>
                <a:gd name="connsiteX3" fmla="*/ 0 w 182301"/>
                <a:gd name="connsiteY3" fmla="*/ 91151 h 182301"/>
                <a:gd name="connsiteX4" fmla="*/ 91151 w 182301"/>
                <a:gd name="connsiteY4" fmla="*/ 182301 h 182301"/>
                <a:gd name="connsiteX5" fmla="*/ 127975 w 182301"/>
                <a:gd name="connsiteY5" fmla="*/ 104172 h 182301"/>
                <a:gd name="connsiteX6" fmla="*/ 154943 w 182301"/>
                <a:gd name="connsiteY6" fmla="*/ 104172 h 182301"/>
                <a:gd name="connsiteX7" fmla="*/ 148706 w 182301"/>
                <a:gd name="connsiteY7" fmla="*/ 120931 h 182301"/>
                <a:gd name="connsiteX8" fmla="*/ 154943 w 182301"/>
                <a:gd name="connsiteY8" fmla="*/ 78129 h 182301"/>
                <a:gd name="connsiteX9" fmla="*/ 104172 w 182301"/>
                <a:gd name="connsiteY9" fmla="*/ 78129 h 182301"/>
                <a:gd name="connsiteX10" fmla="*/ 104172 w 182301"/>
                <a:gd name="connsiteY10" fmla="*/ 27358 h 182301"/>
                <a:gd name="connsiteX11" fmla="*/ 154943 w 182301"/>
                <a:gd name="connsiteY11" fmla="*/ 78129 h 182301"/>
                <a:gd name="connsiteX12" fmla="*/ 78129 w 182301"/>
                <a:gd name="connsiteY12" fmla="*/ 27358 h 182301"/>
                <a:gd name="connsiteX13" fmla="*/ 78129 w 182301"/>
                <a:gd name="connsiteY13" fmla="*/ 91151 h 182301"/>
                <a:gd name="connsiteX14" fmla="*/ 83077 w 182301"/>
                <a:gd name="connsiteY14" fmla="*/ 101125 h 182301"/>
                <a:gd name="connsiteX15" fmla="*/ 82960 w 182301"/>
                <a:gd name="connsiteY15" fmla="*/ 101281 h 182301"/>
                <a:gd name="connsiteX16" fmla="*/ 132312 w 182301"/>
                <a:gd name="connsiteY16" fmla="*/ 141179 h 182301"/>
                <a:gd name="connsiteX17" fmla="*/ 91151 w 182301"/>
                <a:gd name="connsiteY17" fmla="*/ 156258 h 182301"/>
                <a:gd name="connsiteX18" fmla="*/ 26043 w 182301"/>
                <a:gd name="connsiteY18" fmla="*/ 91151 h 182301"/>
                <a:gd name="connsiteX19" fmla="*/ 78129 w 182301"/>
                <a:gd name="connsiteY19" fmla="*/ 27358 h 182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82301" h="182301">
                  <a:moveTo>
                    <a:pt x="91151" y="182301"/>
                  </a:moveTo>
                  <a:cubicBezTo>
                    <a:pt x="141401" y="182301"/>
                    <a:pt x="182301" y="141414"/>
                    <a:pt x="182301" y="91151"/>
                  </a:cubicBezTo>
                  <a:cubicBezTo>
                    <a:pt x="182301" y="40888"/>
                    <a:pt x="141401" y="0"/>
                    <a:pt x="91151" y="0"/>
                  </a:cubicBezTo>
                  <a:cubicBezTo>
                    <a:pt x="40901" y="0"/>
                    <a:pt x="0" y="40888"/>
                    <a:pt x="0" y="91151"/>
                  </a:cubicBezTo>
                  <a:cubicBezTo>
                    <a:pt x="0" y="141414"/>
                    <a:pt x="40901" y="182301"/>
                    <a:pt x="91151" y="182301"/>
                  </a:cubicBezTo>
                  <a:close/>
                  <a:moveTo>
                    <a:pt x="127975" y="104172"/>
                  </a:moveTo>
                  <a:lnTo>
                    <a:pt x="154943" y="104172"/>
                  </a:lnTo>
                  <a:cubicBezTo>
                    <a:pt x="153719" y="110149"/>
                    <a:pt x="151440" y="115670"/>
                    <a:pt x="148706" y="120931"/>
                  </a:cubicBezTo>
                  <a:close/>
                  <a:moveTo>
                    <a:pt x="154943" y="78129"/>
                  </a:moveTo>
                  <a:lnTo>
                    <a:pt x="104172" y="78129"/>
                  </a:lnTo>
                  <a:lnTo>
                    <a:pt x="104172" y="27358"/>
                  </a:lnTo>
                  <a:cubicBezTo>
                    <a:pt x="129642" y="32554"/>
                    <a:pt x="149747" y="52659"/>
                    <a:pt x="154943" y="78129"/>
                  </a:cubicBezTo>
                  <a:close/>
                  <a:moveTo>
                    <a:pt x="78129" y="27358"/>
                  </a:moveTo>
                  <a:lnTo>
                    <a:pt x="78129" y="91151"/>
                  </a:lnTo>
                  <a:cubicBezTo>
                    <a:pt x="78129" y="95239"/>
                    <a:pt x="80134" y="98742"/>
                    <a:pt x="83077" y="101125"/>
                  </a:cubicBezTo>
                  <a:lnTo>
                    <a:pt x="82960" y="101281"/>
                  </a:lnTo>
                  <a:lnTo>
                    <a:pt x="132312" y="141179"/>
                  </a:lnTo>
                  <a:cubicBezTo>
                    <a:pt x="121061" y="150451"/>
                    <a:pt x="106842" y="156258"/>
                    <a:pt x="91151" y="156258"/>
                  </a:cubicBezTo>
                  <a:cubicBezTo>
                    <a:pt x="55250" y="156258"/>
                    <a:pt x="26043" y="127051"/>
                    <a:pt x="26043" y="91151"/>
                  </a:cubicBezTo>
                  <a:cubicBezTo>
                    <a:pt x="26043" y="59717"/>
                    <a:pt x="48453" y="33413"/>
                    <a:pt x="78129" y="27358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5" name="任意多边形: 形状 234"/>
            <p:cNvSpPr/>
            <p:nvPr/>
          </p:nvSpPr>
          <p:spPr>
            <a:xfrm>
              <a:off x="11255311" y="911023"/>
              <a:ext cx="65107" cy="26043"/>
            </a:xfrm>
            <a:custGeom>
              <a:avLst/>
              <a:gdLst>
                <a:gd name="connsiteX0" fmla="*/ 0 w 65107"/>
                <a:gd name="connsiteY0" fmla="*/ 0 h 26043"/>
                <a:gd name="connsiteX1" fmla="*/ 65108 w 65107"/>
                <a:gd name="connsiteY1" fmla="*/ 0 h 26043"/>
                <a:gd name="connsiteX2" fmla="*/ 65108 w 65107"/>
                <a:gd name="connsiteY2" fmla="*/ 26043 h 26043"/>
                <a:gd name="connsiteX3" fmla="*/ 0 w 65107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107" h="26043">
                  <a:moveTo>
                    <a:pt x="0" y="0"/>
                  </a:moveTo>
                  <a:lnTo>
                    <a:pt x="65108" y="0"/>
                  </a:lnTo>
                  <a:lnTo>
                    <a:pt x="65108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6" name="任意多边形: 形状 235"/>
            <p:cNvSpPr/>
            <p:nvPr/>
          </p:nvSpPr>
          <p:spPr>
            <a:xfrm>
              <a:off x="11346462" y="911023"/>
              <a:ext cx="143236" cy="26043"/>
            </a:xfrm>
            <a:custGeom>
              <a:avLst/>
              <a:gdLst>
                <a:gd name="connsiteX0" fmla="*/ 0 w 143236"/>
                <a:gd name="connsiteY0" fmla="*/ 0 h 26043"/>
                <a:gd name="connsiteX1" fmla="*/ 143237 w 143236"/>
                <a:gd name="connsiteY1" fmla="*/ 0 h 26043"/>
                <a:gd name="connsiteX2" fmla="*/ 143237 w 143236"/>
                <a:gd name="connsiteY2" fmla="*/ 26043 h 26043"/>
                <a:gd name="connsiteX3" fmla="*/ 0 w 143236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36" h="26043">
                  <a:moveTo>
                    <a:pt x="0" y="0"/>
                  </a:moveTo>
                  <a:lnTo>
                    <a:pt x="143237" y="0"/>
                  </a:lnTo>
                  <a:lnTo>
                    <a:pt x="143237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7" name="任意多边形: 形状 236"/>
            <p:cNvSpPr/>
            <p:nvPr/>
          </p:nvSpPr>
          <p:spPr>
            <a:xfrm>
              <a:off x="11255311" y="963109"/>
              <a:ext cx="65107" cy="26043"/>
            </a:xfrm>
            <a:custGeom>
              <a:avLst/>
              <a:gdLst>
                <a:gd name="connsiteX0" fmla="*/ 0 w 65107"/>
                <a:gd name="connsiteY0" fmla="*/ 0 h 26043"/>
                <a:gd name="connsiteX1" fmla="*/ 65108 w 65107"/>
                <a:gd name="connsiteY1" fmla="*/ 0 h 26043"/>
                <a:gd name="connsiteX2" fmla="*/ 65108 w 65107"/>
                <a:gd name="connsiteY2" fmla="*/ 26043 h 26043"/>
                <a:gd name="connsiteX3" fmla="*/ 0 w 65107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107" h="26043">
                  <a:moveTo>
                    <a:pt x="0" y="0"/>
                  </a:moveTo>
                  <a:lnTo>
                    <a:pt x="65108" y="0"/>
                  </a:lnTo>
                  <a:lnTo>
                    <a:pt x="65108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8" name="任意多边形: 形状 237"/>
            <p:cNvSpPr/>
            <p:nvPr/>
          </p:nvSpPr>
          <p:spPr>
            <a:xfrm>
              <a:off x="11346462" y="963109"/>
              <a:ext cx="143236" cy="26043"/>
            </a:xfrm>
            <a:custGeom>
              <a:avLst/>
              <a:gdLst>
                <a:gd name="connsiteX0" fmla="*/ 0 w 143236"/>
                <a:gd name="connsiteY0" fmla="*/ 0 h 26043"/>
                <a:gd name="connsiteX1" fmla="*/ 143237 w 143236"/>
                <a:gd name="connsiteY1" fmla="*/ 0 h 26043"/>
                <a:gd name="connsiteX2" fmla="*/ 143237 w 143236"/>
                <a:gd name="connsiteY2" fmla="*/ 26043 h 26043"/>
                <a:gd name="connsiteX3" fmla="*/ 0 w 143236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3236" h="26043">
                  <a:moveTo>
                    <a:pt x="0" y="0"/>
                  </a:moveTo>
                  <a:lnTo>
                    <a:pt x="143237" y="0"/>
                  </a:lnTo>
                  <a:lnTo>
                    <a:pt x="143237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39" name="任意多边形: 形状 238"/>
            <p:cNvSpPr/>
            <p:nvPr/>
          </p:nvSpPr>
          <p:spPr>
            <a:xfrm>
              <a:off x="11463655" y="715701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0" name="任意多边形: 形状 239"/>
            <p:cNvSpPr/>
            <p:nvPr/>
          </p:nvSpPr>
          <p:spPr>
            <a:xfrm>
              <a:off x="11463655" y="767787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1" name="任意多边形: 形状 240"/>
            <p:cNvSpPr/>
            <p:nvPr/>
          </p:nvSpPr>
          <p:spPr>
            <a:xfrm>
              <a:off x="11463655" y="819873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2" name="任意多边形: 形状 241"/>
            <p:cNvSpPr/>
            <p:nvPr/>
          </p:nvSpPr>
          <p:spPr>
            <a:xfrm>
              <a:off x="11255311" y="1015196"/>
              <a:ext cx="234387" cy="26043"/>
            </a:xfrm>
            <a:custGeom>
              <a:avLst/>
              <a:gdLst>
                <a:gd name="connsiteX0" fmla="*/ 0 w 234387"/>
                <a:gd name="connsiteY0" fmla="*/ 0 h 26043"/>
                <a:gd name="connsiteX1" fmla="*/ 234387 w 234387"/>
                <a:gd name="connsiteY1" fmla="*/ 0 h 26043"/>
                <a:gd name="connsiteX2" fmla="*/ 234387 w 234387"/>
                <a:gd name="connsiteY2" fmla="*/ 26043 h 26043"/>
                <a:gd name="connsiteX3" fmla="*/ 0 w 234387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387" h="26043">
                  <a:moveTo>
                    <a:pt x="0" y="0"/>
                  </a:moveTo>
                  <a:lnTo>
                    <a:pt x="234387" y="0"/>
                  </a:lnTo>
                  <a:lnTo>
                    <a:pt x="234387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3" name="任意多边形: 形状 242"/>
            <p:cNvSpPr/>
            <p:nvPr/>
          </p:nvSpPr>
          <p:spPr>
            <a:xfrm>
              <a:off x="11255311" y="1067282"/>
              <a:ext cx="234387" cy="26043"/>
            </a:xfrm>
            <a:custGeom>
              <a:avLst/>
              <a:gdLst>
                <a:gd name="connsiteX0" fmla="*/ 0 w 234387"/>
                <a:gd name="connsiteY0" fmla="*/ 0 h 26043"/>
                <a:gd name="connsiteX1" fmla="*/ 234387 w 234387"/>
                <a:gd name="connsiteY1" fmla="*/ 0 h 26043"/>
                <a:gd name="connsiteX2" fmla="*/ 234387 w 234387"/>
                <a:gd name="connsiteY2" fmla="*/ 26043 h 26043"/>
                <a:gd name="connsiteX3" fmla="*/ 0 w 234387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387" h="26043">
                  <a:moveTo>
                    <a:pt x="0" y="0"/>
                  </a:moveTo>
                  <a:lnTo>
                    <a:pt x="234387" y="0"/>
                  </a:lnTo>
                  <a:lnTo>
                    <a:pt x="234387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44" name="任意多边形: 形状 243"/>
            <p:cNvSpPr/>
            <p:nvPr/>
          </p:nvSpPr>
          <p:spPr>
            <a:xfrm>
              <a:off x="11255311" y="1119368"/>
              <a:ext cx="234387" cy="26043"/>
            </a:xfrm>
            <a:custGeom>
              <a:avLst/>
              <a:gdLst>
                <a:gd name="connsiteX0" fmla="*/ 0 w 234387"/>
                <a:gd name="connsiteY0" fmla="*/ 0 h 26043"/>
                <a:gd name="connsiteX1" fmla="*/ 234387 w 234387"/>
                <a:gd name="connsiteY1" fmla="*/ 0 h 26043"/>
                <a:gd name="connsiteX2" fmla="*/ 234387 w 234387"/>
                <a:gd name="connsiteY2" fmla="*/ 26043 h 26043"/>
                <a:gd name="connsiteX3" fmla="*/ 0 w 234387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4387" h="26043">
                  <a:moveTo>
                    <a:pt x="0" y="0"/>
                  </a:moveTo>
                  <a:lnTo>
                    <a:pt x="234387" y="0"/>
                  </a:lnTo>
                  <a:lnTo>
                    <a:pt x="234387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93" name="文本框 92"/>
          <p:cNvSpPr txBox="1"/>
          <p:nvPr/>
        </p:nvSpPr>
        <p:spPr>
          <a:xfrm>
            <a:off x="4070268" y="5651614"/>
            <a:ext cx="1169727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請於此處輸入正文方案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206" name="图形 16"/>
          <p:cNvGrpSpPr/>
          <p:nvPr/>
        </p:nvGrpSpPr>
        <p:grpSpPr>
          <a:xfrm>
            <a:off x="4391689" y="5042019"/>
            <a:ext cx="518764" cy="518765"/>
            <a:chOff x="9506583" y="585486"/>
            <a:chExt cx="833377" cy="833377"/>
          </a:xfrm>
          <a:solidFill>
            <a:schemeClr val="tx1"/>
          </a:solidFill>
        </p:grpSpPr>
        <p:sp>
          <p:nvSpPr>
            <p:cNvPr id="207" name="任意多边形: 形状 206"/>
            <p:cNvSpPr/>
            <p:nvPr/>
          </p:nvSpPr>
          <p:spPr>
            <a:xfrm>
              <a:off x="9806077" y="650593"/>
              <a:ext cx="234387" cy="234387"/>
            </a:xfrm>
            <a:custGeom>
              <a:avLst/>
              <a:gdLst>
                <a:gd name="connsiteX0" fmla="*/ 234387 w 234387"/>
                <a:gd name="connsiteY0" fmla="*/ 117194 h 234387"/>
                <a:gd name="connsiteX1" fmla="*/ 117194 w 234387"/>
                <a:gd name="connsiteY1" fmla="*/ 0 h 234387"/>
                <a:gd name="connsiteX2" fmla="*/ 0 w 234387"/>
                <a:gd name="connsiteY2" fmla="*/ 117194 h 234387"/>
                <a:gd name="connsiteX3" fmla="*/ 57789 w 234387"/>
                <a:gd name="connsiteY3" fmla="*/ 218228 h 234387"/>
                <a:gd name="connsiteX4" fmla="*/ 71006 w 234387"/>
                <a:gd name="connsiteY4" fmla="*/ 195792 h 234387"/>
                <a:gd name="connsiteX5" fmla="*/ 26043 w 234387"/>
                <a:gd name="connsiteY5" fmla="*/ 117194 h 234387"/>
                <a:gd name="connsiteX6" fmla="*/ 117194 w 234387"/>
                <a:gd name="connsiteY6" fmla="*/ 26043 h 234387"/>
                <a:gd name="connsiteX7" fmla="*/ 208344 w 234387"/>
                <a:gd name="connsiteY7" fmla="*/ 117194 h 234387"/>
                <a:gd name="connsiteX8" fmla="*/ 117194 w 234387"/>
                <a:gd name="connsiteY8" fmla="*/ 208344 h 234387"/>
                <a:gd name="connsiteX9" fmla="*/ 105188 w 234387"/>
                <a:gd name="connsiteY9" fmla="*/ 207550 h 234387"/>
                <a:gd name="connsiteX10" fmla="*/ 101750 w 234387"/>
                <a:gd name="connsiteY10" fmla="*/ 233359 h 234387"/>
                <a:gd name="connsiteX11" fmla="*/ 117194 w 234387"/>
                <a:gd name="connsiteY11" fmla="*/ 234387 h 234387"/>
                <a:gd name="connsiteX12" fmla="*/ 234387 w 234387"/>
                <a:gd name="connsiteY12" fmla="*/ 117194 h 234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4387" h="234387">
                  <a:moveTo>
                    <a:pt x="234387" y="117194"/>
                  </a:moveTo>
                  <a:cubicBezTo>
                    <a:pt x="234387" y="52568"/>
                    <a:pt x="181806" y="0"/>
                    <a:pt x="117194" y="0"/>
                  </a:cubicBezTo>
                  <a:cubicBezTo>
                    <a:pt x="52581" y="0"/>
                    <a:pt x="0" y="52568"/>
                    <a:pt x="0" y="117194"/>
                  </a:cubicBezTo>
                  <a:cubicBezTo>
                    <a:pt x="0" y="158524"/>
                    <a:pt x="22150" y="197224"/>
                    <a:pt x="57789" y="218228"/>
                  </a:cubicBezTo>
                  <a:lnTo>
                    <a:pt x="71006" y="195792"/>
                  </a:lnTo>
                  <a:cubicBezTo>
                    <a:pt x="43270" y="179450"/>
                    <a:pt x="26043" y="149344"/>
                    <a:pt x="26043" y="117194"/>
                  </a:cubicBezTo>
                  <a:cubicBezTo>
                    <a:pt x="26043" y="66944"/>
                    <a:pt x="66931" y="26043"/>
                    <a:pt x="117194" y="26043"/>
                  </a:cubicBezTo>
                  <a:cubicBezTo>
                    <a:pt x="167457" y="26043"/>
                    <a:pt x="208344" y="66944"/>
                    <a:pt x="208344" y="117194"/>
                  </a:cubicBezTo>
                  <a:cubicBezTo>
                    <a:pt x="208344" y="167444"/>
                    <a:pt x="167457" y="208344"/>
                    <a:pt x="117194" y="208344"/>
                  </a:cubicBezTo>
                  <a:cubicBezTo>
                    <a:pt x="113157" y="208344"/>
                    <a:pt x="109120" y="208071"/>
                    <a:pt x="105188" y="207550"/>
                  </a:cubicBezTo>
                  <a:lnTo>
                    <a:pt x="101750" y="233359"/>
                  </a:lnTo>
                  <a:cubicBezTo>
                    <a:pt x="106815" y="234049"/>
                    <a:pt x="112011" y="234387"/>
                    <a:pt x="117194" y="234387"/>
                  </a:cubicBezTo>
                  <a:cubicBezTo>
                    <a:pt x="181806" y="234387"/>
                    <a:pt x="234387" y="181819"/>
                    <a:pt x="234387" y="117194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8" name="任意多边形: 形状 207"/>
            <p:cNvSpPr/>
            <p:nvPr/>
          </p:nvSpPr>
          <p:spPr>
            <a:xfrm>
              <a:off x="9884206" y="702679"/>
              <a:ext cx="78129" cy="130215"/>
            </a:xfrm>
            <a:custGeom>
              <a:avLst/>
              <a:gdLst>
                <a:gd name="connsiteX0" fmla="*/ 0 w 78129"/>
                <a:gd name="connsiteY0" fmla="*/ 91151 h 130215"/>
                <a:gd name="connsiteX1" fmla="*/ 0 w 78129"/>
                <a:gd name="connsiteY1" fmla="*/ 104172 h 130215"/>
                <a:gd name="connsiteX2" fmla="*/ 13022 w 78129"/>
                <a:gd name="connsiteY2" fmla="*/ 117194 h 130215"/>
                <a:gd name="connsiteX3" fmla="*/ 26043 w 78129"/>
                <a:gd name="connsiteY3" fmla="*/ 117194 h 130215"/>
                <a:gd name="connsiteX4" fmla="*/ 26043 w 78129"/>
                <a:gd name="connsiteY4" fmla="*/ 130215 h 130215"/>
                <a:gd name="connsiteX5" fmla="*/ 52086 w 78129"/>
                <a:gd name="connsiteY5" fmla="*/ 130215 h 130215"/>
                <a:gd name="connsiteX6" fmla="*/ 52086 w 78129"/>
                <a:gd name="connsiteY6" fmla="*/ 117194 h 130215"/>
                <a:gd name="connsiteX7" fmla="*/ 65108 w 78129"/>
                <a:gd name="connsiteY7" fmla="*/ 117194 h 130215"/>
                <a:gd name="connsiteX8" fmla="*/ 78129 w 78129"/>
                <a:gd name="connsiteY8" fmla="*/ 104172 h 130215"/>
                <a:gd name="connsiteX9" fmla="*/ 78129 w 78129"/>
                <a:gd name="connsiteY9" fmla="*/ 65108 h 130215"/>
                <a:gd name="connsiteX10" fmla="*/ 65108 w 78129"/>
                <a:gd name="connsiteY10" fmla="*/ 52086 h 130215"/>
                <a:gd name="connsiteX11" fmla="*/ 26043 w 78129"/>
                <a:gd name="connsiteY11" fmla="*/ 52086 h 130215"/>
                <a:gd name="connsiteX12" fmla="*/ 26043 w 78129"/>
                <a:gd name="connsiteY12" fmla="*/ 39065 h 130215"/>
                <a:gd name="connsiteX13" fmla="*/ 78129 w 78129"/>
                <a:gd name="connsiteY13" fmla="*/ 39065 h 130215"/>
                <a:gd name="connsiteX14" fmla="*/ 78129 w 78129"/>
                <a:gd name="connsiteY14" fmla="*/ 26043 h 130215"/>
                <a:gd name="connsiteX15" fmla="*/ 65108 w 78129"/>
                <a:gd name="connsiteY15" fmla="*/ 13022 h 130215"/>
                <a:gd name="connsiteX16" fmla="*/ 52086 w 78129"/>
                <a:gd name="connsiteY16" fmla="*/ 13022 h 130215"/>
                <a:gd name="connsiteX17" fmla="*/ 52086 w 78129"/>
                <a:gd name="connsiteY17" fmla="*/ 0 h 130215"/>
                <a:gd name="connsiteX18" fmla="*/ 26043 w 78129"/>
                <a:gd name="connsiteY18" fmla="*/ 0 h 130215"/>
                <a:gd name="connsiteX19" fmla="*/ 26043 w 78129"/>
                <a:gd name="connsiteY19" fmla="*/ 13022 h 130215"/>
                <a:gd name="connsiteX20" fmla="*/ 13022 w 78129"/>
                <a:gd name="connsiteY20" fmla="*/ 13022 h 130215"/>
                <a:gd name="connsiteX21" fmla="*/ 0 w 78129"/>
                <a:gd name="connsiteY21" fmla="*/ 26043 h 130215"/>
                <a:gd name="connsiteX22" fmla="*/ 0 w 78129"/>
                <a:gd name="connsiteY22" fmla="*/ 65108 h 130215"/>
                <a:gd name="connsiteX23" fmla="*/ 13022 w 78129"/>
                <a:gd name="connsiteY23" fmla="*/ 78129 h 130215"/>
                <a:gd name="connsiteX24" fmla="*/ 52086 w 78129"/>
                <a:gd name="connsiteY24" fmla="*/ 78129 h 130215"/>
                <a:gd name="connsiteX25" fmla="*/ 52086 w 78129"/>
                <a:gd name="connsiteY25" fmla="*/ 91151 h 13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8129" h="130215">
                  <a:moveTo>
                    <a:pt x="0" y="91151"/>
                  </a:moveTo>
                  <a:lnTo>
                    <a:pt x="0" y="104172"/>
                  </a:lnTo>
                  <a:cubicBezTo>
                    <a:pt x="0" y="111373"/>
                    <a:pt x="5834" y="117194"/>
                    <a:pt x="13022" y="117194"/>
                  </a:cubicBezTo>
                  <a:lnTo>
                    <a:pt x="26043" y="117194"/>
                  </a:lnTo>
                  <a:lnTo>
                    <a:pt x="26043" y="130215"/>
                  </a:lnTo>
                  <a:lnTo>
                    <a:pt x="52086" y="130215"/>
                  </a:lnTo>
                  <a:lnTo>
                    <a:pt x="52086" y="117194"/>
                  </a:lnTo>
                  <a:lnTo>
                    <a:pt x="65108" y="117194"/>
                  </a:lnTo>
                  <a:cubicBezTo>
                    <a:pt x="72295" y="117194"/>
                    <a:pt x="78129" y="111373"/>
                    <a:pt x="78129" y="104172"/>
                  </a:cubicBezTo>
                  <a:lnTo>
                    <a:pt x="78129" y="65108"/>
                  </a:lnTo>
                  <a:cubicBezTo>
                    <a:pt x="78129" y="57907"/>
                    <a:pt x="72295" y="52086"/>
                    <a:pt x="65108" y="52086"/>
                  </a:cubicBezTo>
                  <a:lnTo>
                    <a:pt x="26043" y="52086"/>
                  </a:lnTo>
                  <a:lnTo>
                    <a:pt x="26043" y="39065"/>
                  </a:lnTo>
                  <a:lnTo>
                    <a:pt x="78129" y="39065"/>
                  </a:lnTo>
                  <a:lnTo>
                    <a:pt x="78129" y="26043"/>
                  </a:lnTo>
                  <a:cubicBezTo>
                    <a:pt x="78129" y="18842"/>
                    <a:pt x="72295" y="13022"/>
                    <a:pt x="65108" y="13022"/>
                  </a:cubicBezTo>
                  <a:lnTo>
                    <a:pt x="52086" y="13022"/>
                  </a:lnTo>
                  <a:lnTo>
                    <a:pt x="52086" y="0"/>
                  </a:lnTo>
                  <a:lnTo>
                    <a:pt x="26043" y="0"/>
                  </a:lnTo>
                  <a:lnTo>
                    <a:pt x="26043" y="13022"/>
                  </a:lnTo>
                  <a:lnTo>
                    <a:pt x="13022" y="13022"/>
                  </a:lnTo>
                  <a:cubicBezTo>
                    <a:pt x="5834" y="13022"/>
                    <a:pt x="0" y="18842"/>
                    <a:pt x="0" y="26043"/>
                  </a:cubicBezTo>
                  <a:lnTo>
                    <a:pt x="0" y="65108"/>
                  </a:lnTo>
                  <a:cubicBezTo>
                    <a:pt x="0" y="72308"/>
                    <a:pt x="5834" y="78129"/>
                    <a:pt x="13022" y="78129"/>
                  </a:cubicBezTo>
                  <a:lnTo>
                    <a:pt x="52086" y="78129"/>
                  </a:lnTo>
                  <a:lnTo>
                    <a:pt x="52086" y="91151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09" name="任意多边形: 形状 208"/>
            <p:cNvSpPr/>
            <p:nvPr/>
          </p:nvSpPr>
          <p:spPr>
            <a:xfrm>
              <a:off x="9740970" y="1314690"/>
              <a:ext cx="78129" cy="26043"/>
            </a:xfrm>
            <a:custGeom>
              <a:avLst/>
              <a:gdLst>
                <a:gd name="connsiteX0" fmla="*/ 0 w 78129"/>
                <a:gd name="connsiteY0" fmla="*/ 0 h 26043"/>
                <a:gd name="connsiteX1" fmla="*/ 78129 w 78129"/>
                <a:gd name="connsiteY1" fmla="*/ 0 h 26043"/>
                <a:gd name="connsiteX2" fmla="*/ 78129 w 78129"/>
                <a:gd name="connsiteY2" fmla="*/ 26043 h 26043"/>
                <a:gd name="connsiteX3" fmla="*/ 0 w 78129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29" h="26043">
                  <a:moveTo>
                    <a:pt x="0" y="0"/>
                  </a:moveTo>
                  <a:lnTo>
                    <a:pt x="78129" y="0"/>
                  </a:lnTo>
                  <a:lnTo>
                    <a:pt x="78129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0" name="任意多边形: 形状 209"/>
            <p:cNvSpPr/>
            <p:nvPr/>
          </p:nvSpPr>
          <p:spPr>
            <a:xfrm>
              <a:off x="9845142" y="1314690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1" name="任意多边形: 形状 210"/>
            <p:cNvSpPr/>
            <p:nvPr/>
          </p:nvSpPr>
          <p:spPr>
            <a:xfrm>
              <a:off x="9897228" y="1314690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2" name="任意多边形: 形状 211"/>
            <p:cNvSpPr/>
            <p:nvPr/>
          </p:nvSpPr>
          <p:spPr>
            <a:xfrm>
              <a:off x="9740970" y="1210518"/>
              <a:ext cx="78129" cy="26043"/>
            </a:xfrm>
            <a:custGeom>
              <a:avLst/>
              <a:gdLst>
                <a:gd name="connsiteX0" fmla="*/ 0 w 78129"/>
                <a:gd name="connsiteY0" fmla="*/ 0 h 26043"/>
                <a:gd name="connsiteX1" fmla="*/ 78129 w 78129"/>
                <a:gd name="connsiteY1" fmla="*/ 0 h 26043"/>
                <a:gd name="connsiteX2" fmla="*/ 78129 w 78129"/>
                <a:gd name="connsiteY2" fmla="*/ 26043 h 26043"/>
                <a:gd name="connsiteX3" fmla="*/ 0 w 78129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29" h="26043">
                  <a:moveTo>
                    <a:pt x="0" y="0"/>
                  </a:moveTo>
                  <a:lnTo>
                    <a:pt x="78129" y="0"/>
                  </a:lnTo>
                  <a:lnTo>
                    <a:pt x="78129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3" name="任意多边形: 形状 212"/>
            <p:cNvSpPr/>
            <p:nvPr/>
          </p:nvSpPr>
          <p:spPr>
            <a:xfrm>
              <a:off x="9845142" y="1210518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4" name="任意多边形: 形状 213"/>
            <p:cNvSpPr/>
            <p:nvPr/>
          </p:nvSpPr>
          <p:spPr>
            <a:xfrm>
              <a:off x="9897228" y="1210518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5" name="任意多边形: 形状 214"/>
            <p:cNvSpPr/>
            <p:nvPr/>
          </p:nvSpPr>
          <p:spPr>
            <a:xfrm>
              <a:off x="9584712" y="611529"/>
              <a:ext cx="677118" cy="781290"/>
            </a:xfrm>
            <a:custGeom>
              <a:avLst/>
              <a:gdLst>
                <a:gd name="connsiteX0" fmla="*/ 664097 w 677118"/>
                <a:gd name="connsiteY0" fmla="*/ 442732 h 781290"/>
                <a:gd name="connsiteX1" fmla="*/ 585968 w 677118"/>
                <a:gd name="connsiteY1" fmla="*/ 442732 h 781290"/>
                <a:gd name="connsiteX2" fmla="*/ 585968 w 677118"/>
                <a:gd name="connsiteY2" fmla="*/ 377624 h 781290"/>
                <a:gd name="connsiteX3" fmla="*/ 572947 w 677118"/>
                <a:gd name="connsiteY3" fmla="*/ 364602 h 781290"/>
                <a:gd name="connsiteX4" fmla="*/ 375228 w 677118"/>
                <a:gd name="connsiteY4" fmla="*/ 364602 h 781290"/>
                <a:gd name="connsiteX5" fmla="*/ 351581 w 677118"/>
                <a:gd name="connsiteY5" fmla="*/ 340955 h 781290"/>
                <a:gd name="connsiteX6" fmla="*/ 351581 w 677118"/>
                <a:gd name="connsiteY6" fmla="*/ 311943 h 781290"/>
                <a:gd name="connsiteX7" fmla="*/ 485885 w 677118"/>
                <a:gd name="connsiteY7" fmla="*/ 208344 h 781290"/>
                <a:gd name="connsiteX8" fmla="*/ 598990 w 677118"/>
                <a:gd name="connsiteY8" fmla="*/ 208344 h 781290"/>
                <a:gd name="connsiteX9" fmla="*/ 598990 w 677118"/>
                <a:gd name="connsiteY9" fmla="*/ 182301 h 781290"/>
                <a:gd name="connsiteX10" fmla="*/ 476366 w 677118"/>
                <a:gd name="connsiteY10" fmla="*/ 182301 h 781290"/>
                <a:gd name="connsiteX11" fmla="*/ 463839 w 677118"/>
                <a:gd name="connsiteY11" fmla="*/ 191781 h 781290"/>
                <a:gd name="connsiteX12" fmla="*/ 338559 w 677118"/>
                <a:gd name="connsiteY12" fmla="*/ 286473 h 781290"/>
                <a:gd name="connsiteX13" fmla="*/ 208344 w 677118"/>
                <a:gd name="connsiteY13" fmla="*/ 156258 h 781290"/>
                <a:gd name="connsiteX14" fmla="*/ 338559 w 677118"/>
                <a:gd name="connsiteY14" fmla="*/ 26043 h 781290"/>
                <a:gd name="connsiteX15" fmla="*/ 454425 w 677118"/>
                <a:gd name="connsiteY15" fmla="*/ 97075 h 781290"/>
                <a:gd name="connsiteX16" fmla="*/ 466027 w 677118"/>
                <a:gd name="connsiteY16" fmla="*/ 104172 h 781290"/>
                <a:gd name="connsiteX17" fmla="*/ 638054 w 677118"/>
                <a:gd name="connsiteY17" fmla="*/ 104172 h 781290"/>
                <a:gd name="connsiteX18" fmla="*/ 638054 w 677118"/>
                <a:gd name="connsiteY18" fmla="*/ 78129 h 781290"/>
                <a:gd name="connsiteX19" fmla="*/ 473762 w 677118"/>
                <a:gd name="connsiteY19" fmla="*/ 78129 h 781290"/>
                <a:gd name="connsiteX20" fmla="*/ 338559 w 677118"/>
                <a:gd name="connsiteY20" fmla="*/ 0 h 781290"/>
                <a:gd name="connsiteX21" fmla="*/ 203448 w 677118"/>
                <a:gd name="connsiteY21" fmla="*/ 78129 h 781290"/>
                <a:gd name="connsiteX22" fmla="*/ 39065 w 677118"/>
                <a:gd name="connsiteY22" fmla="*/ 78129 h 781290"/>
                <a:gd name="connsiteX23" fmla="*/ 39065 w 677118"/>
                <a:gd name="connsiteY23" fmla="*/ 104172 h 781290"/>
                <a:gd name="connsiteX24" fmla="*/ 191416 w 677118"/>
                <a:gd name="connsiteY24" fmla="*/ 104172 h 781290"/>
                <a:gd name="connsiteX25" fmla="*/ 182301 w 677118"/>
                <a:gd name="connsiteY25" fmla="*/ 156258 h 781290"/>
                <a:gd name="connsiteX26" fmla="*/ 184658 w 677118"/>
                <a:gd name="connsiteY26" fmla="*/ 182301 h 781290"/>
                <a:gd name="connsiteX27" fmla="*/ 78129 w 677118"/>
                <a:gd name="connsiteY27" fmla="*/ 182301 h 781290"/>
                <a:gd name="connsiteX28" fmla="*/ 78129 w 677118"/>
                <a:gd name="connsiteY28" fmla="*/ 208344 h 781290"/>
                <a:gd name="connsiteX29" fmla="*/ 191416 w 677118"/>
                <a:gd name="connsiteY29" fmla="*/ 208344 h 781290"/>
                <a:gd name="connsiteX30" fmla="*/ 325538 w 677118"/>
                <a:gd name="connsiteY30" fmla="*/ 311852 h 781290"/>
                <a:gd name="connsiteX31" fmla="*/ 325538 w 677118"/>
                <a:gd name="connsiteY31" fmla="*/ 340955 h 781290"/>
                <a:gd name="connsiteX32" fmla="*/ 301891 w 677118"/>
                <a:gd name="connsiteY32" fmla="*/ 364602 h 781290"/>
                <a:gd name="connsiteX33" fmla="*/ 104172 w 677118"/>
                <a:gd name="connsiteY33" fmla="*/ 364602 h 781290"/>
                <a:gd name="connsiteX34" fmla="*/ 91151 w 677118"/>
                <a:gd name="connsiteY34" fmla="*/ 377624 h 781290"/>
                <a:gd name="connsiteX35" fmla="*/ 91151 w 677118"/>
                <a:gd name="connsiteY35" fmla="*/ 442732 h 781290"/>
                <a:gd name="connsiteX36" fmla="*/ 13022 w 677118"/>
                <a:gd name="connsiteY36" fmla="*/ 442732 h 781290"/>
                <a:gd name="connsiteX37" fmla="*/ 0 w 677118"/>
                <a:gd name="connsiteY37" fmla="*/ 455753 h 781290"/>
                <a:gd name="connsiteX38" fmla="*/ 0 w 677118"/>
                <a:gd name="connsiteY38" fmla="*/ 559925 h 781290"/>
                <a:gd name="connsiteX39" fmla="*/ 0 w 677118"/>
                <a:gd name="connsiteY39" fmla="*/ 664097 h 781290"/>
                <a:gd name="connsiteX40" fmla="*/ 0 w 677118"/>
                <a:gd name="connsiteY40" fmla="*/ 768269 h 781290"/>
                <a:gd name="connsiteX41" fmla="*/ 13022 w 677118"/>
                <a:gd name="connsiteY41" fmla="*/ 781291 h 781290"/>
                <a:gd name="connsiteX42" fmla="*/ 664097 w 677118"/>
                <a:gd name="connsiteY42" fmla="*/ 781291 h 781290"/>
                <a:gd name="connsiteX43" fmla="*/ 677119 w 677118"/>
                <a:gd name="connsiteY43" fmla="*/ 768269 h 781290"/>
                <a:gd name="connsiteX44" fmla="*/ 677119 w 677118"/>
                <a:gd name="connsiteY44" fmla="*/ 664097 h 781290"/>
                <a:gd name="connsiteX45" fmla="*/ 677119 w 677118"/>
                <a:gd name="connsiteY45" fmla="*/ 559925 h 781290"/>
                <a:gd name="connsiteX46" fmla="*/ 677119 w 677118"/>
                <a:gd name="connsiteY46" fmla="*/ 455753 h 781290"/>
                <a:gd name="connsiteX47" fmla="*/ 664097 w 677118"/>
                <a:gd name="connsiteY47" fmla="*/ 442732 h 781290"/>
                <a:gd name="connsiteX48" fmla="*/ 651076 w 677118"/>
                <a:gd name="connsiteY48" fmla="*/ 546904 h 781290"/>
                <a:gd name="connsiteX49" fmla="*/ 625033 w 677118"/>
                <a:gd name="connsiteY49" fmla="*/ 546904 h 781290"/>
                <a:gd name="connsiteX50" fmla="*/ 625033 w 677118"/>
                <a:gd name="connsiteY50" fmla="*/ 468775 h 781290"/>
                <a:gd name="connsiteX51" fmla="*/ 651076 w 677118"/>
                <a:gd name="connsiteY51" fmla="*/ 468775 h 781290"/>
                <a:gd name="connsiteX52" fmla="*/ 651076 w 677118"/>
                <a:gd name="connsiteY52" fmla="*/ 651076 h 781290"/>
                <a:gd name="connsiteX53" fmla="*/ 625033 w 677118"/>
                <a:gd name="connsiteY53" fmla="*/ 651076 h 781290"/>
                <a:gd name="connsiteX54" fmla="*/ 625033 w 677118"/>
                <a:gd name="connsiteY54" fmla="*/ 572947 h 781290"/>
                <a:gd name="connsiteX55" fmla="*/ 651076 w 677118"/>
                <a:gd name="connsiteY55" fmla="*/ 572947 h 781290"/>
                <a:gd name="connsiteX56" fmla="*/ 78129 w 677118"/>
                <a:gd name="connsiteY56" fmla="*/ 651076 h 781290"/>
                <a:gd name="connsiteX57" fmla="*/ 78129 w 677118"/>
                <a:gd name="connsiteY57" fmla="*/ 572947 h 781290"/>
                <a:gd name="connsiteX58" fmla="*/ 598990 w 677118"/>
                <a:gd name="connsiteY58" fmla="*/ 572947 h 781290"/>
                <a:gd name="connsiteX59" fmla="*/ 598990 w 677118"/>
                <a:gd name="connsiteY59" fmla="*/ 651076 h 781290"/>
                <a:gd name="connsiteX60" fmla="*/ 598990 w 677118"/>
                <a:gd name="connsiteY60" fmla="*/ 677119 h 781290"/>
                <a:gd name="connsiteX61" fmla="*/ 598990 w 677118"/>
                <a:gd name="connsiteY61" fmla="*/ 755248 h 781290"/>
                <a:gd name="connsiteX62" fmla="*/ 78129 w 677118"/>
                <a:gd name="connsiteY62" fmla="*/ 755248 h 781290"/>
                <a:gd name="connsiteX63" fmla="*/ 78129 w 677118"/>
                <a:gd name="connsiteY63" fmla="*/ 677119 h 781290"/>
                <a:gd name="connsiteX64" fmla="*/ 52086 w 677118"/>
                <a:gd name="connsiteY64" fmla="*/ 651076 h 781290"/>
                <a:gd name="connsiteX65" fmla="*/ 26043 w 677118"/>
                <a:gd name="connsiteY65" fmla="*/ 651076 h 781290"/>
                <a:gd name="connsiteX66" fmla="*/ 26043 w 677118"/>
                <a:gd name="connsiteY66" fmla="*/ 572947 h 781290"/>
                <a:gd name="connsiteX67" fmla="*/ 52086 w 677118"/>
                <a:gd name="connsiteY67" fmla="*/ 572947 h 781290"/>
                <a:gd name="connsiteX68" fmla="*/ 78129 w 677118"/>
                <a:gd name="connsiteY68" fmla="*/ 546904 h 781290"/>
                <a:gd name="connsiteX69" fmla="*/ 78129 w 677118"/>
                <a:gd name="connsiteY69" fmla="*/ 468775 h 781290"/>
                <a:gd name="connsiteX70" fmla="*/ 598990 w 677118"/>
                <a:gd name="connsiteY70" fmla="*/ 468775 h 781290"/>
                <a:gd name="connsiteX71" fmla="*/ 598990 w 677118"/>
                <a:gd name="connsiteY71" fmla="*/ 546904 h 781290"/>
                <a:gd name="connsiteX72" fmla="*/ 338559 w 677118"/>
                <a:gd name="connsiteY72" fmla="*/ 364602 h 781290"/>
                <a:gd name="connsiteX73" fmla="*/ 351581 w 677118"/>
                <a:gd name="connsiteY73" fmla="*/ 377624 h 781290"/>
                <a:gd name="connsiteX74" fmla="*/ 338559 w 677118"/>
                <a:gd name="connsiteY74" fmla="*/ 390645 h 781290"/>
                <a:gd name="connsiteX75" fmla="*/ 325538 w 677118"/>
                <a:gd name="connsiteY75" fmla="*/ 377624 h 781290"/>
                <a:gd name="connsiteX76" fmla="*/ 338559 w 677118"/>
                <a:gd name="connsiteY76" fmla="*/ 364602 h 781290"/>
                <a:gd name="connsiteX77" fmla="*/ 117194 w 677118"/>
                <a:gd name="connsiteY77" fmla="*/ 390645 h 781290"/>
                <a:gd name="connsiteX78" fmla="*/ 301891 w 677118"/>
                <a:gd name="connsiteY78" fmla="*/ 390645 h 781290"/>
                <a:gd name="connsiteX79" fmla="*/ 338559 w 677118"/>
                <a:gd name="connsiteY79" fmla="*/ 416689 h 781290"/>
                <a:gd name="connsiteX80" fmla="*/ 375228 w 677118"/>
                <a:gd name="connsiteY80" fmla="*/ 390645 h 781290"/>
                <a:gd name="connsiteX81" fmla="*/ 559925 w 677118"/>
                <a:gd name="connsiteY81" fmla="*/ 390645 h 781290"/>
                <a:gd name="connsiteX82" fmla="*/ 559925 w 677118"/>
                <a:gd name="connsiteY82" fmla="*/ 442732 h 781290"/>
                <a:gd name="connsiteX83" fmla="*/ 117194 w 677118"/>
                <a:gd name="connsiteY83" fmla="*/ 442732 h 781290"/>
                <a:gd name="connsiteX84" fmla="*/ 52086 w 677118"/>
                <a:gd name="connsiteY84" fmla="*/ 468775 h 781290"/>
                <a:gd name="connsiteX85" fmla="*/ 52086 w 677118"/>
                <a:gd name="connsiteY85" fmla="*/ 546904 h 781290"/>
                <a:gd name="connsiteX86" fmla="*/ 26043 w 677118"/>
                <a:gd name="connsiteY86" fmla="*/ 546904 h 781290"/>
                <a:gd name="connsiteX87" fmla="*/ 26043 w 677118"/>
                <a:gd name="connsiteY87" fmla="*/ 468775 h 781290"/>
                <a:gd name="connsiteX88" fmla="*/ 26043 w 677118"/>
                <a:gd name="connsiteY88" fmla="*/ 677119 h 781290"/>
                <a:gd name="connsiteX89" fmla="*/ 52086 w 677118"/>
                <a:gd name="connsiteY89" fmla="*/ 677119 h 781290"/>
                <a:gd name="connsiteX90" fmla="*/ 52086 w 677118"/>
                <a:gd name="connsiteY90" fmla="*/ 755248 h 781290"/>
                <a:gd name="connsiteX91" fmla="*/ 26043 w 677118"/>
                <a:gd name="connsiteY91" fmla="*/ 755248 h 781290"/>
                <a:gd name="connsiteX92" fmla="*/ 651076 w 677118"/>
                <a:gd name="connsiteY92" fmla="*/ 755248 h 781290"/>
                <a:gd name="connsiteX93" fmla="*/ 625033 w 677118"/>
                <a:gd name="connsiteY93" fmla="*/ 755248 h 781290"/>
                <a:gd name="connsiteX94" fmla="*/ 625033 w 677118"/>
                <a:gd name="connsiteY94" fmla="*/ 677119 h 781290"/>
                <a:gd name="connsiteX95" fmla="*/ 651076 w 677118"/>
                <a:gd name="connsiteY95" fmla="*/ 677119 h 781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</a:cxnLst>
              <a:rect l="l" t="t" r="r" b="b"/>
              <a:pathLst>
                <a:path w="677118" h="781290">
                  <a:moveTo>
                    <a:pt x="664097" y="442732"/>
                  </a:moveTo>
                  <a:lnTo>
                    <a:pt x="585968" y="442732"/>
                  </a:lnTo>
                  <a:lnTo>
                    <a:pt x="585968" y="377624"/>
                  </a:lnTo>
                  <a:cubicBezTo>
                    <a:pt x="585968" y="370423"/>
                    <a:pt x="580135" y="364602"/>
                    <a:pt x="572947" y="364602"/>
                  </a:cubicBezTo>
                  <a:lnTo>
                    <a:pt x="375228" y="364602"/>
                  </a:lnTo>
                  <a:cubicBezTo>
                    <a:pt x="371296" y="353573"/>
                    <a:pt x="362610" y="344888"/>
                    <a:pt x="351581" y="340955"/>
                  </a:cubicBezTo>
                  <a:lnTo>
                    <a:pt x="351581" y="311943"/>
                  </a:lnTo>
                  <a:cubicBezTo>
                    <a:pt x="412483" y="306813"/>
                    <a:pt x="465480" y="266082"/>
                    <a:pt x="485885" y="208344"/>
                  </a:cubicBezTo>
                  <a:lnTo>
                    <a:pt x="598990" y="208344"/>
                  </a:lnTo>
                  <a:lnTo>
                    <a:pt x="598990" y="182301"/>
                  </a:lnTo>
                  <a:lnTo>
                    <a:pt x="476366" y="182301"/>
                  </a:lnTo>
                  <a:cubicBezTo>
                    <a:pt x="470546" y="182301"/>
                    <a:pt x="465428" y="186169"/>
                    <a:pt x="463839" y="191781"/>
                  </a:cubicBezTo>
                  <a:cubicBezTo>
                    <a:pt x="448083" y="247539"/>
                    <a:pt x="396557" y="286473"/>
                    <a:pt x="338559" y="286473"/>
                  </a:cubicBezTo>
                  <a:cubicBezTo>
                    <a:pt x="266759" y="286473"/>
                    <a:pt x="208344" y="228059"/>
                    <a:pt x="208344" y="156258"/>
                  </a:cubicBezTo>
                  <a:cubicBezTo>
                    <a:pt x="208344" y="84458"/>
                    <a:pt x="266759" y="26043"/>
                    <a:pt x="338559" y="26043"/>
                  </a:cubicBezTo>
                  <a:cubicBezTo>
                    <a:pt x="387611" y="26043"/>
                    <a:pt x="432015" y="53271"/>
                    <a:pt x="454425" y="97075"/>
                  </a:cubicBezTo>
                  <a:cubicBezTo>
                    <a:pt x="456652" y="101438"/>
                    <a:pt x="461131" y="104172"/>
                    <a:pt x="466027" y="104172"/>
                  </a:cubicBezTo>
                  <a:lnTo>
                    <a:pt x="638054" y="104172"/>
                  </a:lnTo>
                  <a:lnTo>
                    <a:pt x="638054" y="78129"/>
                  </a:lnTo>
                  <a:lnTo>
                    <a:pt x="473762" y="78129"/>
                  </a:lnTo>
                  <a:cubicBezTo>
                    <a:pt x="445831" y="29728"/>
                    <a:pt x="394734" y="0"/>
                    <a:pt x="338559" y="0"/>
                  </a:cubicBezTo>
                  <a:cubicBezTo>
                    <a:pt x="280874" y="0"/>
                    <a:pt x="230507" y="31499"/>
                    <a:pt x="203448" y="78129"/>
                  </a:cubicBezTo>
                  <a:lnTo>
                    <a:pt x="39065" y="78129"/>
                  </a:lnTo>
                  <a:lnTo>
                    <a:pt x="39065" y="104172"/>
                  </a:lnTo>
                  <a:lnTo>
                    <a:pt x="191416" y="104172"/>
                  </a:lnTo>
                  <a:cubicBezTo>
                    <a:pt x="185622" y="120488"/>
                    <a:pt x="182301" y="137976"/>
                    <a:pt x="182301" y="156258"/>
                  </a:cubicBezTo>
                  <a:cubicBezTo>
                    <a:pt x="182301" y="165152"/>
                    <a:pt x="183226" y="173811"/>
                    <a:pt x="184658" y="182301"/>
                  </a:cubicBezTo>
                  <a:lnTo>
                    <a:pt x="78129" y="182301"/>
                  </a:lnTo>
                  <a:lnTo>
                    <a:pt x="78129" y="208344"/>
                  </a:lnTo>
                  <a:lnTo>
                    <a:pt x="191416" y="208344"/>
                  </a:lnTo>
                  <a:cubicBezTo>
                    <a:pt x="211548" y="265014"/>
                    <a:pt x="263360" y="306696"/>
                    <a:pt x="325538" y="311852"/>
                  </a:cubicBezTo>
                  <a:lnTo>
                    <a:pt x="325538" y="340955"/>
                  </a:lnTo>
                  <a:cubicBezTo>
                    <a:pt x="314509" y="344888"/>
                    <a:pt x="305823" y="353573"/>
                    <a:pt x="301891" y="364602"/>
                  </a:cubicBezTo>
                  <a:lnTo>
                    <a:pt x="104172" y="364602"/>
                  </a:lnTo>
                  <a:cubicBezTo>
                    <a:pt x="96984" y="364602"/>
                    <a:pt x="91151" y="370423"/>
                    <a:pt x="91151" y="377624"/>
                  </a:cubicBezTo>
                  <a:lnTo>
                    <a:pt x="91151" y="442732"/>
                  </a:lnTo>
                  <a:lnTo>
                    <a:pt x="13022" y="442732"/>
                  </a:lnTo>
                  <a:cubicBezTo>
                    <a:pt x="5834" y="442732"/>
                    <a:pt x="0" y="448552"/>
                    <a:pt x="0" y="455753"/>
                  </a:cubicBezTo>
                  <a:lnTo>
                    <a:pt x="0" y="559925"/>
                  </a:lnTo>
                  <a:lnTo>
                    <a:pt x="0" y="664097"/>
                  </a:lnTo>
                  <a:lnTo>
                    <a:pt x="0" y="768269"/>
                  </a:lnTo>
                  <a:cubicBezTo>
                    <a:pt x="0" y="775470"/>
                    <a:pt x="5834" y="781291"/>
                    <a:pt x="13022" y="781291"/>
                  </a:cubicBezTo>
                  <a:lnTo>
                    <a:pt x="664097" y="781291"/>
                  </a:lnTo>
                  <a:cubicBezTo>
                    <a:pt x="671285" y="781291"/>
                    <a:pt x="677119" y="775470"/>
                    <a:pt x="677119" y="768269"/>
                  </a:cubicBezTo>
                  <a:lnTo>
                    <a:pt x="677119" y="664097"/>
                  </a:lnTo>
                  <a:lnTo>
                    <a:pt x="677119" y="559925"/>
                  </a:lnTo>
                  <a:lnTo>
                    <a:pt x="677119" y="455753"/>
                  </a:lnTo>
                  <a:cubicBezTo>
                    <a:pt x="677119" y="448552"/>
                    <a:pt x="671285" y="442732"/>
                    <a:pt x="664097" y="442732"/>
                  </a:cubicBezTo>
                  <a:close/>
                  <a:moveTo>
                    <a:pt x="651076" y="546904"/>
                  </a:moveTo>
                  <a:lnTo>
                    <a:pt x="625033" y="546904"/>
                  </a:lnTo>
                  <a:lnTo>
                    <a:pt x="625033" y="468775"/>
                  </a:lnTo>
                  <a:lnTo>
                    <a:pt x="651076" y="468775"/>
                  </a:lnTo>
                  <a:close/>
                  <a:moveTo>
                    <a:pt x="651076" y="651076"/>
                  </a:moveTo>
                  <a:lnTo>
                    <a:pt x="625033" y="651076"/>
                  </a:lnTo>
                  <a:lnTo>
                    <a:pt x="625033" y="572947"/>
                  </a:lnTo>
                  <a:lnTo>
                    <a:pt x="651076" y="572947"/>
                  </a:lnTo>
                  <a:close/>
                  <a:moveTo>
                    <a:pt x="78129" y="651076"/>
                  </a:moveTo>
                  <a:lnTo>
                    <a:pt x="78129" y="572947"/>
                  </a:lnTo>
                  <a:lnTo>
                    <a:pt x="598990" y="572947"/>
                  </a:lnTo>
                  <a:lnTo>
                    <a:pt x="598990" y="651076"/>
                  </a:lnTo>
                  <a:close/>
                  <a:moveTo>
                    <a:pt x="598990" y="677119"/>
                  </a:moveTo>
                  <a:lnTo>
                    <a:pt x="598990" y="755248"/>
                  </a:lnTo>
                  <a:lnTo>
                    <a:pt x="78129" y="755248"/>
                  </a:lnTo>
                  <a:lnTo>
                    <a:pt x="78129" y="677119"/>
                  </a:lnTo>
                  <a:close/>
                  <a:moveTo>
                    <a:pt x="52086" y="651076"/>
                  </a:moveTo>
                  <a:lnTo>
                    <a:pt x="26043" y="651076"/>
                  </a:lnTo>
                  <a:lnTo>
                    <a:pt x="26043" y="572947"/>
                  </a:lnTo>
                  <a:lnTo>
                    <a:pt x="52086" y="572947"/>
                  </a:lnTo>
                  <a:close/>
                  <a:moveTo>
                    <a:pt x="78129" y="546904"/>
                  </a:moveTo>
                  <a:lnTo>
                    <a:pt x="78129" y="468775"/>
                  </a:lnTo>
                  <a:lnTo>
                    <a:pt x="598990" y="468775"/>
                  </a:lnTo>
                  <a:lnTo>
                    <a:pt x="598990" y="546904"/>
                  </a:lnTo>
                  <a:close/>
                  <a:moveTo>
                    <a:pt x="338559" y="364602"/>
                  </a:moveTo>
                  <a:cubicBezTo>
                    <a:pt x="345734" y="364602"/>
                    <a:pt x="351581" y="370436"/>
                    <a:pt x="351581" y="377624"/>
                  </a:cubicBezTo>
                  <a:cubicBezTo>
                    <a:pt x="351581" y="384812"/>
                    <a:pt x="345734" y="390645"/>
                    <a:pt x="338559" y="390645"/>
                  </a:cubicBezTo>
                  <a:cubicBezTo>
                    <a:pt x="331385" y="390645"/>
                    <a:pt x="325538" y="384812"/>
                    <a:pt x="325538" y="377624"/>
                  </a:cubicBezTo>
                  <a:cubicBezTo>
                    <a:pt x="325538" y="370436"/>
                    <a:pt x="331385" y="364602"/>
                    <a:pt x="338559" y="364602"/>
                  </a:cubicBezTo>
                  <a:close/>
                  <a:moveTo>
                    <a:pt x="117194" y="390645"/>
                  </a:moveTo>
                  <a:lnTo>
                    <a:pt x="301891" y="390645"/>
                  </a:lnTo>
                  <a:cubicBezTo>
                    <a:pt x="307282" y="405763"/>
                    <a:pt x="321605" y="416689"/>
                    <a:pt x="338559" y="416689"/>
                  </a:cubicBezTo>
                  <a:cubicBezTo>
                    <a:pt x="355513" y="416689"/>
                    <a:pt x="369837" y="405763"/>
                    <a:pt x="375228" y="390645"/>
                  </a:cubicBezTo>
                  <a:lnTo>
                    <a:pt x="559925" y="390645"/>
                  </a:lnTo>
                  <a:lnTo>
                    <a:pt x="559925" y="442732"/>
                  </a:lnTo>
                  <a:lnTo>
                    <a:pt x="117194" y="442732"/>
                  </a:lnTo>
                  <a:close/>
                  <a:moveTo>
                    <a:pt x="52086" y="468775"/>
                  </a:moveTo>
                  <a:lnTo>
                    <a:pt x="52086" y="546904"/>
                  </a:lnTo>
                  <a:lnTo>
                    <a:pt x="26043" y="546904"/>
                  </a:lnTo>
                  <a:lnTo>
                    <a:pt x="26043" y="468775"/>
                  </a:lnTo>
                  <a:close/>
                  <a:moveTo>
                    <a:pt x="26043" y="677119"/>
                  </a:moveTo>
                  <a:lnTo>
                    <a:pt x="52086" y="677119"/>
                  </a:lnTo>
                  <a:lnTo>
                    <a:pt x="52086" y="755248"/>
                  </a:lnTo>
                  <a:lnTo>
                    <a:pt x="26043" y="755248"/>
                  </a:lnTo>
                  <a:close/>
                  <a:moveTo>
                    <a:pt x="651076" y="755248"/>
                  </a:moveTo>
                  <a:lnTo>
                    <a:pt x="625033" y="755248"/>
                  </a:lnTo>
                  <a:lnTo>
                    <a:pt x="625033" y="677119"/>
                  </a:lnTo>
                  <a:lnTo>
                    <a:pt x="651076" y="677119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6" name="任意多边形: 形状 215"/>
            <p:cNvSpPr/>
            <p:nvPr/>
          </p:nvSpPr>
          <p:spPr>
            <a:xfrm>
              <a:off x="9740970" y="1106346"/>
              <a:ext cx="78129" cy="26043"/>
            </a:xfrm>
            <a:custGeom>
              <a:avLst/>
              <a:gdLst>
                <a:gd name="connsiteX0" fmla="*/ 0 w 78129"/>
                <a:gd name="connsiteY0" fmla="*/ 0 h 26043"/>
                <a:gd name="connsiteX1" fmla="*/ 78129 w 78129"/>
                <a:gd name="connsiteY1" fmla="*/ 0 h 26043"/>
                <a:gd name="connsiteX2" fmla="*/ 78129 w 78129"/>
                <a:gd name="connsiteY2" fmla="*/ 26043 h 26043"/>
                <a:gd name="connsiteX3" fmla="*/ 0 w 78129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8129" h="26043">
                  <a:moveTo>
                    <a:pt x="0" y="0"/>
                  </a:moveTo>
                  <a:lnTo>
                    <a:pt x="78129" y="0"/>
                  </a:lnTo>
                  <a:lnTo>
                    <a:pt x="78129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7" name="任意多边形: 形状 216"/>
            <p:cNvSpPr/>
            <p:nvPr/>
          </p:nvSpPr>
          <p:spPr>
            <a:xfrm>
              <a:off x="9845142" y="1106346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8" name="任意多边形: 形状 217"/>
            <p:cNvSpPr/>
            <p:nvPr/>
          </p:nvSpPr>
          <p:spPr>
            <a:xfrm>
              <a:off x="9897228" y="1106346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19" name="任意多边形: 形状 218"/>
            <p:cNvSpPr/>
            <p:nvPr/>
          </p:nvSpPr>
          <p:spPr>
            <a:xfrm>
              <a:off x="10248809" y="689658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0" name="任意多边形: 形状 219"/>
            <p:cNvSpPr/>
            <p:nvPr/>
          </p:nvSpPr>
          <p:spPr>
            <a:xfrm>
              <a:off x="10092551" y="741744"/>
              <a:ext cx="221365" cy="26043"/>
            </a:xfrm>
            <a:custGeom>
              <a:avLst/>
              <a:gdLst>
                <a:gd name="connsiteX0" fmla="*/ 0 w 221365"/>
                <a:gd name="connsiteY0" fmla="*/ 0 h 26043"/>
                <a:gd name="connsiteX1" fmla="*/ 221366 w 221365"/>
                <a:gd name="connsiteY1" fmla="*/ 0 h 26043"/>
                <a:gd name="connsiteX2" fmla="*/ 221366 w 221365"/>
                <a:gd name="connsiteY2" fmla="*/ 26043 h 26043"/>
                <a:gd name="connsiteX3" fmla="*/ 0 w 221365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1365" h="26043">
                  <a:moveTo>
                    <a:pt x="0" y="0"/>
                  </a:moveTo>
                  <a:lnTo>
                    <a:pt x="221366" y="0"/>
                  </a:lnTo>
                  <a:lnTo>
                    <a:pt x="221366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1" name="任意多边形: 形状 220"/>
            <p:cNvSpPr/>
            <p:nvPr/>
          </p:nvSpPr>
          <p:spPr>
            <a:xfrm>
              <a:off x="10209744" y="793830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2" name="任意多边形: 形状 221"/>
            <p:cNvSpPr/>
            <p:nvPr/>
          </p:nvSpPr>
          <p:spPr>
            <a:xfrm>
              <a:off x="9571690" y="689658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3" name="任意多边形: 形状 222"/>
            <p:cNvSpPr/>
            <p:nvPr/>
          </p:nvSpPr>
          <p:spPr>
            <a:xfrm>
              <a:off x="9532626" y="741744"/>
              <a:ext cx="221365" cy="26043"/>
            </a:xfrm>
            <a:custGeom>
              <a:avLst/>
              <a:gdLst>
                <a:gd name="connsiteX0" fmla="*/ 0 w 221365"/>
                <a:gd name="connsiteY0" fmla="*/ 0 h 26043"/>
                <a:gd name="connsiteX1" fmla="*/ 221366 w 221365"/>
                <a:gd name="connsiteY1" fmla="*/ 0 h 26043"/>
                <a:gd name="connsiteX2" fmla="*/ 221366 w 221365"/>
                <a:gd name="connsiteY2" fmla="*/ 26043 h 26043"/>
                <a:gd name="connsiteX3" fmla="*/ 0 w 221365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1365" h="26043">
                  <a:moveTo>
                    <a:pt x="0" y="0"/>
                  </a:moveTo>
                  <a:lnTo>
                    <a:pt x="221366" y="0"/>
                  </a:lnTo>
                  <a:lnTo>
                    <a:pt x="221366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4" name="任意多边形: 形状 223"/>
            <p:cNvSpPr/>
            <p:nvPr/>
          </p:nvSpPr>
          <p:spPr>
            <a:xfrm>
              <a:off x="9610755" y="793830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11" name="文本框 110"/>
          <p:cNvSpPr txBox="1"/>
          <p:nvPr/>
        </p:nvSpPr>
        <p:spPr>
          <a:xfrm>
            <a:off x="8296169" y="2259081"/>
            <a:ext cx="1394009" cy="8845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請於此處輸入一些具體的正文方案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157" name="图形 10"/>
          <p:cNvGrpSpPr/>
          <p:nvPr/>
        </p:nvGrpSpPr>
        <p:grpSpPr>
          <a:xfrm>
            <a:off x="8679220" y="1578487"/>
            <a:ext cx="618231" cy="618232"/>
            <a:chOff x="5744850" y="585486"/>
            <a:chExt cx="833377" cy="833377"/>
          </a:xfrm>
          <a:solidFill>
            <a:schemeClr val="tx1"/>
          </a:solidFill>
        </p:grpSpPr>
        <p:sp>
          <p:nvSpPr>
            <p:cNvPr id="158" name="任意多边形: 形状 157"/>
            <p:cNvSpPr/>
            <p:nvPr/>
          </p:nvSpPr>
          <p:spPr>
            <a:xfrm>
              <a:off x="5770893" y="612171"/>
              <a:ext cx="774387" cy="780648"/>
            </a:xfrm>
            <a:custGeom>
              <a:avLst/>
              <a:gdLst>
                <a:gd name="connsiteX0" fmla="*/ 26043 w 774387"/>
                <a:gd name="connsiteY0" fmla="*/ 780649 h 780648"/>
                <a:gd name="connsiteX1" fmla="*/ 104172 w 774387"/>
                <a:gd name="connsiteY1" fmla="*/ 780649 h 780648"/>
                <a:gd name="connsiteX2" fmla="*/ 130215 w 774387"/>
                <a:gd name="connsiteY2" fmla="*/ 754606 h 780648"/>
                <a:gd name="connsiteX3" fmla="*/ 130215 w 774387"/>
                <a:gd name="connsiteY3" fmla="*/ 728563 h 780648"/>
                <a:gd name="connsiteX4" fmla="*/ 424580 w 774387"/>
                <a:gd name="connsiteY4" fmla="*/ 728563 h 780648"/>
                <a:gd name="connsiteX5" fmla="*/ 609394 w 774387"/>
                <a:gd name="connsiteY5" fmla="*/ 675565 h 780648"/>
                <a:gd name="connsiteX6" fmla="*/ 767983 w 774387"/>
                <a:gd name="connsiteY6" fmla="*/ 440449 h 780648"/>
                <a:gd name="connsiteX7" fmla="*/ 773634 w 774387"/>
                <a:gd name="connsiteY7" fmla="*/ 408442 h 780648"/>
                <a:gd name="connsiteX8" fmla="*/ 762931 w 774387"/>
                <a:gd name="connsiteY8" fmla="*/ 368440 h 780648"/>
                <a:gd name="connsiteX9" fmla="*/ 725390 w 774387"/>
                <a:gd name="connsiteY9" fmla="*/ 350939 h 780648"/>
                <a:gd name="connsiteX10" fmla="*/ 703162 w 774387"/>
                <a:gd name="connsiteY10" fmla="*/ 356343 h 780648"/>
                <a:gd name="connsiteX11" fmla="*/ 703162 w 774387"/>
                <a:gd name="connsiteY11" fmla="*/ 298853 h 780648"/>
                <a:gd name="connsiteX12" fmla="*/ 716183 w 774387"/>
                <a:gd name="connsiteY12" fmla="*/ 298853 h 780648"/>
                <a:gd name="connsiteX13" fmla="*/ 728215 w 774387"/>
                <a:gd name="connsiteY13" fmla="*/ 290819 h 780648"/>
                <a:gd name="connsiteX14" fmla="*/ 725390 w 774387"/>
                <a:gd name="connsiteY14" fmla="*/ 276625 h 780648"/>
                <a:gd name="connsiteX15" fmla="*/ 621217 w 774387"/>
                <a:gd name="connsiteY15" fmla="*/ 172453 h 780648"/>
                <a:gd name="connsiteX16" fmla="*/ 602805 w 774387"/>
                <a:gd name="connsiteY16" fmla="*/ 172453 h 780648"/>
                <a:gd name="connsiteX17" fmla="*/ 572947 w 774387"/>
                <a:gd name="connsiteY17" fmla="*/ 202311 h 780648"/>
                <a:gd name="connsiteX18" fmla="*/ 572947 w 774387"/>
                <a:gd name="connsiteY18" fmla="*/ 25401 h 780648"/>
                <a:gd name="connsiteX19" fmla="*/ 559925 w 774387"/>
                <a:gd name="connsiteY19" fmla="*/ 12379 h 780648"/>
                <a:gd name="connsiteX20" fmla="*/ 429710 w 774387"/>
                <a:gd name="connsiteY20" fmla="*/ 12379 h 780648"/>
                <a:gd name="connsiteX21" fmla="*/ 416689 w 774387"/>
                <a:gd name="connsiteY21" fmla="*/ 25401 h 780648"/>
                <a:gd name="connsiteX22" fmla="*/ 416689 w 774387"/>
                <a:gd name="connsiteY22" fmla="*/ 168638 h 780648"/>
                <a:gd name="connsiteX23" fmla="*/ 363925 w 774387"/>
                <a:gd name="connsiteY23" fmla="*/ 168638 h 780648"/>
                <a:gd name="connsiteX24" fmla="*/ 340799 w 774387"/>
                <a:gd name="connsiteY24" fmla="*/ 126695 h 780648"/>
                <a:gd name="connsiteX25" fmla="*/ 373704 w 774387"/>
                <a:gd name="connsiteY25" fmla="*/ 46274 h 780648"/>
                <a:gd name="connsiteX26" fmla="*/ 368262 w 774387"/>
                <a:gd name="connsiteY26" fmla="*/ 21104 h 780648"/>
                <a:gd name="connsiteX27" fmla="*/ 342778 w 774387"/>
                <a:gd name="connsiteY27" fmla="*/ 17419 h 780648"/>
                <a:gd name="connsiteX28" fmla="*/ 318155 w 774387"/>
                <a:gd name="connsiteY28" fmla="*/ 29724 h 780648"/>
                <a:gd name="connsiteX29" fmla="*/ 302646 w 774387"/>
                <a:gd name="connsiteY29" fmla="*/ 9046 h 780648"/>
                <a:gd name="connsiteX30" fmla="*/ 286213 w 774387"/>
                <a:gd name="connsiteY30" fmla="*/ 61 h 780648"/>
                <a:gd name="connsiteX31" fmla="*/ 268608 w 774387"/>
                <a:gd name="connsiteY31" fmla="*/ 6611 h 780648"/>
                <a:gd name="connsiteX32" fmla="*/ 248802 w 774387"/>
                <a:gd name="connsiteY32" fmla="*/ 26404 h 780648"/>
                <a:gd name="connsiteX33" fmla="*/ 235794 w 774387"/>
                <a:gd name="connsiteY33" fmla="*/ 9046 h 780648"/>
                <a:gd name="connsiteX34" fmla="*/ 219334 w 774387"/>
                <a:gd name="connsiteY34" fmla="*/ 61 h 780648"/>
                <a:gd name="connsiteX35" fmla="*/ 201755 w 774387"/>
                <a:gd name="connsiteY35" fmla="*/ 6611 h 780648"/>
                <a:gd name="connsiteX36" fmla="*/ 176767 w 774387"/>
                <a:gd name="connsiteY36" fmla="*/ 31599 h 780648"/>
                <a:gd name="connsiteX37" fmla="*/ 139213 w 774387"/>
                <a:gd name="connsiteY37" fmla="*/ 20870 h 780648"/>
                <a:gd name="connsiteX38" fmla="*/ 115397 w 774387"/>
                <a:gd name="connsiteY38" fmla="*/ 28461 h 780648"/>
                <a:gd name="connsiteX39" fmla="*/ 113183 w 774387"/>
                <a:gd name="connsiteY39" fmla="*/ 53345 h 780648"/>
                <a:gd name="connsiteX40" fmla="*/ 152560 w 774387"/>
                <a:gd name="connsiteY40" fmla="*/ 126044 h 780648"/>
                <a:gd name="connsiteX41" fmla="*/ 91151 w 774387"/>
                <a:gd name="connsiteY41" fmla="*/ 284959 h 780648"/>
                <a:gd name="connsiteX42" fmla="*/ 91151 w 774387"/>
                <a:gd name="connsiteY42" fmla="*/ 324896 h 780648"/>
                <a:gd name="connsiteX43" fmla="*/ 169280 w 774387"/>
                <a:gd name="connsiteY43" fmla="*/ 403025 h 780648"/>
                <a:gd name="connsiteX44" fmla="*/ 312516 w 774387"/>
                <a:gd name="connsiteY44" fmla="*/ 403025 h 780648"/>
                <a:gd name="connsiteX45" fmla="*/ 429710 w 774387"/>
                <a:gd name="connsiteY45" fmla="*/ 403025 h 780648"/>
                <a:gd name="connsiteX46" fmla="*/ 533882 w 774387"/>
                <a:gd name="connsiteY46" fmla="*/ 403025 h 780648"/>
                <a:gd name="connsiteX47" fmla="*/ 669072 w 774387"/>
                <a:gd name="connsiteY47" fmla="*/ 403025 h 780648"/>
                <a:gd name="connsiteX48" fmla="*/ 641570 w 774387"/>
                <a:gd name="connsiteY48" fmla="*/ 458041 h 780648"/>
                <a:gd name="connsiteX49" fmla="*/ 569965 w 774387"/>
                <a:gd name="connsiteY49" fmla="*/ 488733 h 780648"/>
                <a:gd name="connsiteX50" fmla="*/ 507839 w 774387"/>
                <a:gd name="connsiteY50" fmla="*/ 442090 h 780648"/>
                <a:gd name="connsiteX51" fmla="*/ 320368 w 774387"/>
                <a:gd name="connsiteY51" fmla="*/ 442090 h 780648"/>
                <a:gd name="connsiteX52" fmla="*/ 130215 w 774387"/>
                <a:gd name="connsiteY52" fmla="*/ 496077 h 780648"/>
                <a:gd name="connsiteX53" fmla="*/ 130215 w 774387"/>
                <a:gd name="connsiteY53" fmla="*/ 468133 h 780648"/>
                <a:gd name="connsiteX54" fmla="*/ 104172 w 774387"/>
                <a:gd name="connsiteY54" fmla="*/ 442090 h 780648"/>
                <a:gd name="connsiteX55" fmla="*/ 26043 w 774387"/>
                <a:gd name="connsiteY55" fmla="*/ 442090 h 780648"/>
                <a:gd name="connsiteX56" fmla="*/ 0 w 774387"/>
                <a:gd name="connsiteY56" fmla="*/ 468133 h 780648"/>
                <a:gd name="connsiteX57" fmla="*/ 0 w 774387"/>
                <a:gd name="connsiteY57" fmla="*/ 754606 h 780648"/>
                <a:gd name="connsiteX58" fmla="*/ 26043 w 774387"/>
                <a:gd name="connsiteY58" fmla="*/ 780649 h 780648"/>
                <a:gd name="connsiteX59" fmla="*/ 171585 w 774387"/>
                <a:gd name="connsiteY59" fmla="*/ 57213 h 780648"/>
                <a:gd name="connsiteX60" fmla="*/ 193747 w 774387"/>
                <a:gd name="connsiteY60" fmla="*/ 51470 h 780648"/>
                <a:gd name="connsiteX61" fmla="*/ 217355 w 774387"/>
                <a:gd name="connsiteY61" fmla="*/ 27862 h 780648"/>
                <a:gd name="connsiteX62" fmla="*/ 230377 w 774387"/>
                <a:gd name="connsiteY62" fmla="*/ 45246 h 780648"/>
                <a:gd name="connsiteX63" fmla="*/ 246862 w 774387"/>
                <a:gd name="connsiteY63" fmla="*/ 54218 h 780648"/>
                <a:gd name="connsiteX64" fmla="*/ 264402 w 774387"/>
                <a:gd name="connsiteY64" fmla="*/ 47655 h 780648"/>
                <a:gd name="connsiteX65" fmla="*/ 284208 w 774387"/>
                <a:gd name="connsiteY65" fmla="*/ 27862 h 780648"/>
                <a:gd name="connsiteX66" fmla="*/ 299065 w 774387"/>
                <a:gd name="connsiteY66" fmla="*/ 47655 h 780648"/>
                <a:gd name="connsiteX67" fmla="*/ 327218 w 774387"/>
                <a:gd name="connsiteY67" fmla="*/ 54322 h 780648"/>
                <a:gd name="connsiteX68" fmla="*/ 346164 w 774387"/>
                <a:gd name="connsiteY68" fmla="*/ 44842 h 780648"/>
                <a:gd name="connsiteX69" fmla="*/ 316787 w 774387"/>
                <a:gd name="connsiteY69" fmla="*/ 116552 h 780648"/>
                <a:gd name="connsiteX70" fmla="*/ 281499 w 774387"/>
                <a:gd name="connsiteY70" fmla="*/ 116552 h 780648"/>
                <a:gd name="connsiteX71" fmla="*/ 298115 w 774387"/>
                <a:gd name="connsiteY71" fmla="*/ 83308 h 780648"/>
                <a:gd name="connsiteX72" fmla="*/ 274819 w 774387"/>
                <a:gd name="connsiteY72" fmla="*/ 71653 h 780648"/>
                <a:gd name="connsiteX73" fmla="*/ 252383 w 774387"/>
                <a:gd name="connsiteY73" fmla="*/ 116552 h 780648"/>
                <a:gd name="connsiteX74" fmla="*/ 229556 w 774387"/>
                <a:gd name="connsiteY74" fmla="*/ 116552 h 780648"/>
                <a:gd name="connsiteX75" fmla="*/ 211404 w 774387"/>
                <a:gd name="connsiteY75" fmla="*/ 78789 h 780648"/>
                <a:gd name="connsiteX76" fmla="*/ 187927 w 774387"/>
                <a:gd name="connsiteY76" fmla="*/ 90079 h 780648"/>
                <a:gd name="connsiteX77" fmla="*/ 200649 w 774387"/>
                <a:gd name="connsiteY77" fmla="*/ 116552 h 780648"/>
                <a:gd name="connsiteX78" fmla="*/ 177028 w 774387"/>
                <a:gd name="connsiteY78" fmla="*/ 116552 h 780648"/>
                <a:gd name="connsiteX79" fmla="*/ 140007 w 774387"/>
                <a:gd name="connsiteY79" fmla="*/ 48189 h 780648"/>
                <a:gd name="connsiteX80" fmla="*/ 299495 w 774387"/>
                <a:gd name="connsiteY80" fmla="*/ 181659 h 780648"/>
                <a:gd name="connsiteX81" fmla="*/ 299495 w 774387"/>
                <a:gd name="connsiteY81" fmla="*/ 376982 h 780648"/>
                <a:gd name="connsiteX82" fmla="*/ 169280 w 774387"/>
                <a:gd name="connsiteY82" fmla="*/ 376982 h 780648"/>
                <a:gd name="connsiteX83" fmla="*/ 117194 w 774387"/>
                <a:gd name="connsiteY83" fmla="*/ 324896 h 780648"/>
                <a:gd name="connsiteX84" fmla="*/ 117194 w 774387"/>
                <a:gd name="connsiteY84" fmla="*/ 284959 h 780648"/>
                <a:gd name="connsiteX85" fmla="*/ 172678 w 774387"/>
                <a:gd name="connsiteY85" fmla="*/ 142595 h 780648"/>
                <a:gd name="connsiteX86" fmla="*/ 320173 w 774387"/>
                <a:gd name="connsiteY86" fmla="*/ 142595 h 780648"/>
                <a:gd name="connsiteX87" fmla="*/ 335148 w 774387"/>
                <a:gd name="connsiteY87" fmla="*/ 168638 h 780648"/>
                <a:gd name="connsiteX88" fmla="*/ 312516 w 774387"/>
                <a:gd name="connsiteY88" fmla="*/ 168638 h 780648"/>
                <a:gd name="connsiteX89" fmla="*/ 299495 w 774387"/>
                <a:gd name="connsiteY89" fmla="*/ 181659 h 780648"/>
                <a:gd name="connsiteX90" fmla="*/ 325538 w 774387"/>
                <a:gd name="connsiteY90" fmla="*/ 194681 h 780648"/>
                <a:gd name="connsiteX91" fmla="*/ 416689 w 774387"/>
                <a:gd name="connsiteY91" fmla="*/ 194681 h 780648"/>
                <a:gd name="connsiteX92" fmla="*/ 416689 w 774387"/>
                <a:gd name="connsiteY92" fmla="*/ 376982 h 780648"/>
                <a:gd name="connsiteX93" fmla="*/ 325538 w 774387"/>
                <a:gd name="connsiteY93" fmla="*/ 376982 h 780648"/>
                <a:gd name="connsiteX94" fmla="*/ 612011 w 774387"/>
                <a:gd name="connsiteY94" fmla="*/ 200072 h 780648"/>
                <a:gd name="connsiteX95" fmla="*/ 684749 w 774387"/>
                <a:gd name="connsiteY95" fmla="*/ 272810 h 780648"/>
                <a:gd name="connsiteX96" fmla="*/ 539273 w 774387"/>
                <a:gd name="connsiteY96" fmla="*/ 272810 h 780648"/>
                <a:gd name="connsiteX97" fmla="*/ 442732 w 774387"/>
                <a:gd name="connsiteY97" fmla="*/ 38423 h 780648"/>
                <a:gd name="connsiteX98" fmla="*/ 546904 w 774387"/>
                <a:gd name="connsiteY98" fmla="*/ 38423 h 780648"/>
                <a:gd name="connsiteX99" fmla="*/ 546904 w 774387"/>
                <a:gd name="connsiteY99" fmla="*/ 228354 h 780648"/>
                <a:gd name="connsiteX100" fmla="*/ 498633 w 774387"/>
                <a:gd name="connsiteY100" fmla="*/ 276625 h 780648"/>
                <a:gd name="connsiteX101" fmla="*/ 495807 w 774387"/>
                <a:gd name="connsiteY101" fmla="*/ 290819 h 780648"/>
                <a:gd name="connsiteX102" fmla="*/ 507839 w 774387"/>
                <a:gd name="connsiteY102" fmla="*/ 298853 h 780648"/>
                <a:gd name="connsiteX103" fmla="*/ 520861 w 774387"/>
                <a:gd name="connsiteY103" fmla="*/ 298853 h 780648"/>
                <a:gd name="connsiteX104" fmla="*/ 520861 w 774387"/>
                <a:gd name="connsiteY104" fmla="*/ 376982 h 780648"/>
                <a:gd name="connsiteX105" fmla="*/ 442732 w 774387"/>
                <a:gd name="connsiteY105" fmla="*/ 376982 h 780648"/>
                <a:gd name="connsiteX106" fmla="*/ 546904 w 774387"/>
                <a:gd name="connsiteY106" fmla="*/ 298853 h 780648"/>
                <a:gd name="connsiteX107" fmla="*/ 677119 w 774387"/>
                <a:gd name="connsiteY107" fmla="*/ 298853 h 780648"/>
                <a:gd name="connsiteX108" fmla="*/ 677119 w 774387"/>
                <a:gd name="connsiteY108" fmla="*/ 376982 h 780648"/>
                <a:gd name="connsiteX109" fmla="*/ 651076 w 774387"/>
                <a:gd name="connsiteY109" fmla="*/ 376982 h 780648"/>
                <a:gd name="connsiteX110" fmla="*/ 651076 w 774387"/>
                <a:gd name="connsiteY110" fmla="*/ 324896 h 780648"/>
                <a:gd name="connsiteX111" fmla="*/ 638054 w 774387"/>
                <a:gd name="connsiteY111" fmla="*/ 311874 h 780648"/>
                <a:gd name="connsiteX112" fmla="*/ 585968 w 774387"/>
                <a:gd name="connsiteY112" fmla="*/ 311874 h 780648"/>
                <a:gd name="connsiteX113" fmla="*/ 572947 w 774387"/>
                <a:gd name="connsiteY113" fmla="*/ 324896 h 780648"/>
                <a:gd name="connsiteX114" fmla="*/ 572947 w 774387"/>
                <a:gd name="connsiteY114" fmla="*/ 376982 h 780648"/>
                <a:gd name="connsiteX115" fmla="*/ 546904 w 774387"/>
                <a:gd name="connsiteY115" fmla="*/ 376982 h 780648"/>
                <a:gd name="connsiteX116" fmla="*/ 625033 w 774387"/>
                <a:gd name="connsiteY116" fmla="*/ 376982 h 780648"/>
                <a:gd name="connsiteX117" fmla="*/ 598990 w 774387"/>
                <a:gd name="connsiteY117" fmla="*/ 376982 h 780648"/>
                <a:gd name="connsiteX118" fmla="*/ 598990 w 774387"/>
                <a:gd name="connsiteY118" fmla="*/ 337917 h 780648"/>
                <a:gd name="connsiteX119" fmla="*/ 625033 w 774387"/>
                <a:gd name="connsiteY119" fmla="*/ 337917 h 780648"/>
                <a:gd name="connsiteX120" fmla="*/ 320368 w 774387"/>
                <a:gd name="connsiteY120" fmla="*/ 468133 h 780648"/>
                <a:gd name="connsiteX121" fmla="*/ 507839 w 774387"/>
                <a:gd name="connsiteY121" fmla="*/ 468133 h 780648"/>
                <a:gd name="connsiteX122" fmla="*/ 546904 w 774387"/>
                <a:gd name="connsiteY122" fmla="*/ 507197 h 780648"/>
                <a:gd name="connsiteX123" fmla="*/ 507839 w 774387"/>
                <a:gd name="connsiteY123" fmla="*/ 546262 h 780648"/>
                <a:gd name="connsiteX124" fmla="*/ 299495 w 774387"/>
                <a:gd name="connsiteY124" fmla="*/ 546262 h 780648"/>
                <a:gd name="connsiteX125" fmla="*/ 299495 w 774387"/>
                <a:gd name="connsiteY125" fmla="*/ 572305 h 780648"/>
                <a:gd name="connsiteX126" fmla="*/ 507839 w 774387"/>
                <a:gd name="connsiteY126" fmla="*/ 572305 h 780648"/>
                <a:gd name="connsiteX127" fmla="*/ 572035 w 774387"/>
                <a:gd name="connsiteY127" fmla="*/ 516169 h 780648"/>
                <a:gd name="connsiteX128" fmla="*/ 656193 w 774387"/>
                <a:gd name="connsiteY128" fmla="*/ 480099 h 780648"/>
                <a:gd name="connsiteX129" fmla="*/ 662717 w 774387"/>
                <a:gd name="connsiteY129" fmla="*/ 473953 h 780648"/>
                <a:gd name="connsiteX130" fmla="*/ 704855 w 774387"/>
                <a:gd name="connsiteY130" fmla="*/ 389665 h 780648"/>
                <a:gd name="connsiteX131" fmla="*/ 725390 w 774387"/>
                <a:gd name="connsiteY131" fmla="*/ 376982 h 780648"/>
                <a:gd name="connsiteX132" fmla="*/ 742982 w 774387"/>
                <a:gd name="connsiteY132" fmla="*/ 385185 h 780648"/>
                <a:gd name="connsiteX133" fmla="*/ 748008 w 774387"/>
                <a:gd name="connsiteY133" fmla="*/ 403923 h 780648"/>
                <a:gd name="connsiteX134" fmla="*/ 742357 w 774387"/>
                <a:gd name="connsiteY134" fmla="*/ 435930 h 780648"/>
                <a:gd name="connsiteX135" fmla="*/ 595591 w 774387"/>
                <a:gd name="connsiteY135" fmla="*/ 653481 h 780648"/>
                <a:gd name="connsiteX136" fmla="*/ 424580 w 774387"/>
                <a:gd name="connsiteY136" fmla="*/ 702520 h 780648"/>
                <a:gd name="connsiteX137" fmla="*/ 130215 w 774387"/>
                <a:gd name="connsiteY137" fmla="*/ 702520 h 780648"/>
                <a:gd name="connsiteX138" fmla="*/ 130215 w 774387"/>
                <a:gd name="connsiteY138" fmla="*/ 527224 h 780648"/>
                <a:gd name="connsiteX139" fmla="*/ 320368 w 774387"/>
                <a:gd name="connsiteY139" fmla="*/ 468133 h 780648"/>
                <a:gd name="connsiteX140" fmla="*/ 26043 w 774387"/>
                <a:gd name="connsiteY140" fmla="*/ 468133 h 780648"/>
                <a:gd name="connsiteX141" fmla="*/ 104172 w 774387"/>
                <a:gd name="connsiteY141" fmla="*/ 468133 h 780648"/>
                <a:gd name="connsiteX142" fmla="*/ 104185 w 774387"/>
                <a:gd name="connsiteY142" fmla="*/ 754606 h 780648"/>
                <a:gd name="connsiteX143" fmla="*/ 26043 w 774387"/>
                <a:gd name="connsiteY143" fmla="*/ 754606 h 78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74387" h="780648">
                  <a:moveTo>
                    <a:pt x="26043" y="780649"/>
                  </a:moveTo>
                  <a:lnTo>
                    <a:pt x="104172" y="780649"/>
                  </a:lnTo>
                  <a:cubicBezTo>
                    <a:pt x="118535" y="780649"/>
                    <a:pt x="130215" y="768969"/>
                    <a:pt x="130215" y="754606"/>
                  </a:cubicBezTo>
                  <a:lnTo>
                    <a:pt x="130215" y="728563"/>
                  </a:lnTo>
                  <a:lnTo>
                    <a:pt x="424580" y="728563"/>
                  </a:lnTo>
                  <a:cubicBezTo>
                    <a:pt x="490000" y="728563"/>
                    <a:pt x="553922" y="710229"/>
                    <a:pt x="609394" y="675565"/>
                  </a:cubicBezTo>
                  <a:cubicBezTo>
                    <a:pt x="693031" y="623284"/>
                    <a:pt x="750834" y="537589"/>
                    <a:pt x="767983" y="440449"/>
                  </a:cubicBezTo>
                  <a:lnTo>
                    <a:pt x="773634" y="408442"/>
                  </a:lnTo>
                  <a:cubicBezTo>
                    <a:pt x="776160" y="394144"/>
                    <a:pt x="772267" y="379560"/>
                    <a:pt x="762931" y="368440"/>
                  </a:cubicBezTo>
                  <a:cubicBezTo>
                    <a:pt x="753594" y="357319"/>
                    <a:pt x="739909" y="350939"/>
                    <a:pt x="725390" y="350939"/>
                  </a:cubicBezTo>
                  <a:cubicBezTo>
                    <a:pt x="717459" y="350939"/>
                    <a:pt x="709907" y="352905"/>
                    <a:pt x="703162" y="356343"/>
                  </a:cubicBezTo>
                  <a:lnTo>
                    <a:pt x="703162" y="298853"/>
                  </a:lnTo>
                  <a:lnTo>
                    <a:pt x="716183" y="298853"/>
                  </a:lnTo>
                  <a:cubicBezTo>
                    <a:pt x="721444" y="298853"/>
                    <a:pt x="726210" y="295676"/>
                    <a:pt x="728215" y="290819"/>
                  </a:cubicBezTo>
                  <a:cubicBezTo>
                    <a:pt x="730234" y="285949"/>
                    <a:pt x="729114" y="280349"/>
                    <a:pt x="725390" y="276625"/>
                  </a:cubicBezTo>
                  <a:lnTo>
                    <a:pt x="621217" y="172453"/>
                  </a:lnTo>
                  <a:cubicBezTo>
                    <a:pt x="616126" y="167362"/>
                    <a:pt x="607896" y="167362"/>
                    <a:pt x="602805" y="172453"/>
                  </a:cubicBezTo>
                  <a:lnTo>
                    <a:pt x="572947" y="202311"/>
                  </a:lnTo>
                  <a:lnTo>
                    <a:pt x="572947" y="25401"/>
                  </a:lnTo>
                  <a:cubicBezTo>
                    <a:pt x="572947" y="18213"/>
                    <a:pt x="567126" y="12379"/>
                    <a:pt x="559925" y="12379"/>
                  </a:cubicBezTo>
                  <a:lnTo>
                    <a:pt x="429710" y="12379"/>
                  </a:lnTo>
                  <a:cubicBezTo>
                    <a:pt x="422509" y="12379"/>
                    <a:pt x="416689" y="18213"/>
                    <a:pt x="416689" y="25401"/>
                  </a:cubicBezTo>
                  <a:lnTo>
                    <a:pt x="416689" y="168638"/>
                  </a:lnTo>
                  <a:lnTo>
                    <a:pt x="363925" y="168638"/>
                  </a:lnTo>
                  <a:cubicBezTo>
                    <a:pt x="354016" y="146840"/>
                    <a:pt x="346685" y="134092"/>
                    <a:pt x="340799" y="126695"/>
                  </a:cubicBezTo>
                  <a:lnTo>
                    <a:pt x="373704" y="46274"/>
                  </a:lnTo>
                  <a:cubicBezTo>
                    <a:pt x="377364" y="37485"/>
                    <a:pt x="375228" y="27602"/>
                    <a:pt x="368262" y="21104"/>
                  </a:cubicBezTo>
                  <a:cubicBezTo>
                    <a:pt x="361295" y="14593"/>
                    <a:pt x="351281" y="13174"/>
                    <a:pt x="342778" y="17419"/>
                  </a:cubicBezTo>
                  <a:lnTo>
                    <a:pt x="318155" y="29724"/>
                  </a:lnTo>
                  <a:lnTo>
                    <a:pt x="302646" y="9046"/>
                  </a:lnTo>
                  <a:cubicBezTo>
                    <a:pt x="298727" y="3811"/>
                    <a:pt x="292737" y="530"/>
                    <a:pt x="286213" y="61"/>
                  </a:cubicBezTo>
                  <a:cubicBezTo>
                    <a:pt x="279676" y="-421"/>
                    <a:pt x="273283" y="1962"/>
                    <a:pt x="268608" y="6611"/>
                  </a:cubicBezTo>
                  <a:lnTo>
                    <a:pt x="248802" y="26404"/>
                  </a:lnTo>
                  <a:lnTo>
                    <a:pt x="235794" y="9046"/>
                  </a:lnTo>
                  <a:cubicBezTo>
                    <a:pt x="231861" y="3798"/>
                    <a:pt x="225871" y="530"/>
                    <a:pt x="219334" y="61"/>
                  </a:cubicBezTo>
                  <a:cubicBezTo>
                    <a:pt x="212811" y="-421"/>
                    <a:pt x="206391" y="1975"/>
                    <a:pt x="201755" y="6611"/>
                  </a:cubicBezTo>
                  <a:lnTo>
                    <a:pt x="176767" y="31599"/>
                  </a:lnTo>
                  <a:lnTo>
                    <a:pt x="139213" y="20870"/>
                  </a:lnTo>
                  <a:cubicBezTo>
                    <a:pt x="130397" y="18343"/>
                    <a:pt x="121087" y="21338"/>
                    <a:pt x="115397" y="28461"/>
                  </a:cubicBezTo>
                  <a:cubicBezTo>
                    <a:pt x="109693" y="35584"/>
                    <a:pt x="108821" y="45363"/>
                    <a:pt x="113183" y="53345"/>
                  </a:cubicBezTo>
                  <a:lnTo>
                    <a:pt x="152560" y="126044"/>
                  </a:lnTo>
                  <a:cubicBezTo>
                    <a:pt x="124915" y="151020"/>
                    <a:pt x="91151" y="221193"/>
                    <a:pt x="91151" y="284959"/>
                  </a:cubicBezTo>
                  <a:lnTo>
                    <a:pt x="91151" y="324896"/>
                  </a:lnTo>
                  <a:cubicBezTo>
                    <a:pt x="91151" y="367984"/>
                    <a:pt x="126192" y="403025"/>
                    <a:pt x="169280" y="403025"/>
                  </a:cubicBezTo>
                  <a:lnTo>
                    <a:pt x="312516" y="403025"/>
                  </a:lnTo>
                  <a:lnTo>
                    <a:pt x="429710" y="403025"/>
                  </a:lnTo>
                  <a:lnTo>
                    <a:pt x="533882" y="403025"/>
                  </a:lnTo>
                  <a:lnTo>
                    <a:pt x="669072" y="403025"/>
                  </a:lnTo>
                  <a:lnTo>
                    <a:pt x="641570" y="458041"/>
                  </a:lnTo>
                  <a:lnTo>
                    <a:pt x="569965" y="488733"/>
                  </a:lnTo>
                  <a:cubicBezTo>
                    <a:pt x="561931" y="461869"/>
                    <a:pt x="537281" y="442090"/>
                    <a:pt x="507839" y="442090"/>
                  </a:cubicBezTo>
                  <a:lnTo>
                    <a:pt x="320368" y="442090"/>
                  </a:lnTo>
                  <a:cubicBezTo>
                    <a:pt x="252604" y="442090"/>
                    <a:pt x="187406" y="460762"/>
                    <a:pt x="130215" y="496077"/>
                  </a:cubicBezTo>
                  <a:lnTo>
                    <a:pt x="130215" y="468133"/>
                  </a:lnTo>
                  <a:cubicBezTo>
                    <a:pt x="130215" y="453770"/>
                    <a:pt x="118535" y="442090"/>
                    <a:pt x="104172" y="442090"/>
                  </a:cubicBezTo>
                  <a:lnTo>
                    <a:pt x="26043" y="442090"/>
                  </a:lnTo>
                  <a:cubicBezTo>
                    <a:pt x="11680" y="442090"/>
                    <a:pt x="0" y="453770"/>
                    <a:pt x="0" y="468133"/>
                  </a:cubicBezTo>
                  <a:lnTo>
                    <a:pt x="0" y="754606"/>
                  </a:lnTo>
                  <a:cubicBezTo>
                    <a:pt x="0" y="768969"/>
                    <a:pt x="11680" y="780649"/>
                    <a:pt x="26043" y="780649"/>
                  </a:cubicBezTo>
                  <a:close/>
                  <a:moveTo>
                    <a:pt x="171585" y="57213"/>
                  </a:moveTo>
                  <a:cubicBezTo>
                    <a:pt x="179463" y="59465"/>
                    <a:pt x="187966" y="57278"/>
                    <a:pt x="193747" y="51470"/>
                  </a:cubicBezTo>
                  <a:lnTo>
                    <a:pt x="217355" y="27862"/>
                  </a:lnTo>
                  <a:lnTo>
                    <a:pt x="230377" y="45246"/>
                  </a:lnTo>
                  <a:cubicBezTo>
                    <a:pt x="234322" y="50480"/>
                    <a:pt x="240325" y="53762"/>
                    <a:pt x="246862" y="54218"/>
                  </a:cubicBezTo>
                  <a:cubicBezTo>
                    <a:pt x="253477" y="54647"/>
                    <a:pt x="259779" y="52277"/>
                    <a:pt x="264402" y="47655"/>
                  </a:cubicBezTo>
                  <a:lnTo>
                    <a:pt x="284208" y="27862"/>
                  </a:lnTo>
                  <a:lnTo>
                    <a:pt x="299065" y="47655"/>
                  </a:lnTo>
                  <a:cubicBezTo>
                    <a:pt x="305589" y="56405"/>
                    <a:pt x="317412" y="59218"/>
                    <a:pt x="327218" y="54322"/>
                  </a:cubicBezTo>
                  <a:lnTo>
                    <a:pt x="346164" y="44842"/>
                  </a:lnTo>
                  <a:lnTo>
                    <a:pt x="316787" y="116552"/>
                  </a:lnTo>
                  <a:lnTo>
                    <a:pt x="281499" y="116552"/>
                  </a:lnTo>
                  <a:lnTo>
                    <a:pt x="298115" y="83308"/>
                  </a:lnTo>
                  <a:lnTo>
                    <a:pt x="274819" y="71653"/>
                  </a:lnTo>
                  <a:lnTo>
                    <a:pt x="252383" y="116552"/>
                  </a:lnTo>
                  <a:lnTo>
                    <a:pt x="229556" y="116552"/>
                  </a:lnTo>
                  <a:lnTo>
                    <a:pt x="211404" y="78789"/>
                  </a:lnTo>
                  <a:lnTo>
                    <a:pt x="187927" y="90079"/>
                  </a:lnTo>
                  <a:lnTo>
                    <a:pt x="200649" y="116552"/>
                  </a:lnTo>
                  <a:lnTo>
                    <a:pt x="177028" y="116552"/>
                  </a:lnTo>
                  <a:lnTo>
                    <a:pt x="140007" y="48189"/>
                  </a:lnTo>
                  <a:close/>
                  <a:moveTo>
                    <a:pt x="299495" y="181659"/>
                  </a:moveTo>
                  <a:lnTo>
                    <a:pt x="299495" y="376982"/>
                  </a:lnTo>
                  <a:lnTo>
                    <a:pt x="169280" y="376982"/>
                  </a:lnTo>
                  <a:cubicBezTo>
                    <a:pt x="140554" y="376982"/>
                    <a:pt x="117194" y="353621"/>
                    <a:pt x="117194" y="324896"/>
                  </a:cubicBezTo>
                  <a:lnTo>
                    <a:pt x="117194" y="284959"/>
                  </a:lnTo>
                  <a:cubicBezTo>
                    <a:pt x="117194" y="215255"/>
                    <a:pt x="160334" y="150251"/>
                    <a:pt x="172678" y="142595"/>
                  </a:cubicBezTo>
                  <a:lnTo>
                    <a:pt x="320173" y="142595"/>
                  </a:lnTo>
                  <a:cubicBezTo>
                    <a:pt x="322283" y="145147"/>
                    <a:pt x="327061" y="151996"/>
                    <a:pt x="335148" y="168638"/>
                  </a:cubicBezTo>
                  <a:lnTo>
                    <a:pt x="312516" y="168638"/>
                  </a:lnTo>
                  <a:cubicBezTo>
                    <a:pt x="305315" y="168638"/>
                    <a:pt x="299495" y="174471"/>
                    <a:pt x="299495" y="181659"/>
                  </a:cubicBezTo>
                  <a:close/>
                  <a:moveTo>
                    <a:pt x="325538" y="194681"/>
                  </a:moveTo>
                  <a:lnTo>
                    <a:pt x="416689" y="194681"/>
                  </a:lnTo>
                  <a:lnTo>
                    <a:pt x="416689" y="376982"/>
                  </a:lnTo>
                  <a:lnTo>
                    <a:pt x="325538" y="376982"/>
                  </a:lnTo>
                  <a:close/>
                  <a:moveTo>
                    <a:pt x="612011" y="200072"/>
                  </a:moveTo>
                  <a:lnTo>
                    <a:pt x="684749" y="272810"/>
                  </a:lnTo>
                  <a:lnTo>
                    <a:pt x="539273" y="272810"/>
                  </a:lnTo>
                  <a:close/>
                  <a:moveTo>
                    <a:pt x="442732" y="38423"/>
                  </a:moveTo>
                  <a:lnTo>
                    <a:pt x="546904" y="38423"/>
                  </a:lnTo>
                  <a:lnTo>
                    <a:pt x="546904" y="228354"/>
                  </a:lnTo>
                  <a:lnTo>
                    <a:pt x="498633" y="276625"/>
                  </a:lnTo>
                  <a:cubicBezTo>
                    <a:pt x="494909" y="280349"/>
                    <a:pt x="493789" y="285949"/>
                    <a:pt x="495807" y="290819"/>
                  </a:cubicBezTo>
                  <a:cubicBezTo>
                    <a:pt x="497813" y="295676"/>
                    <a:pt x="502578" y="298853"/>
                    <a:pt x="507839" y="298853"/>
                  </a:cubicBezTo>
                  <a:lnTo>
                    <a:pt x="520861" y="298853"/>
                  </a:lnTo>
                  <a:lnTo>
                    <a:pt x="520861" y="376982"/>
                  </a:lnTo>
                  <a:lnTo>
                    <a:pt x="442732" y="376982"/>
                  </a:lnTo>
                  <a:close/>
                  <a:moveTo>
                    <a:pt x="546904" y="298853"/>
                  </a:moveTo>
                  <a:lnTo>
                    <a:pt x="677119" y="298853"/>
                  </a:lnTo>
                  <a:lnTo>
                    <a:pt x="677119" y="376982"/>
                  </a:lnTo>
                  <a:lnTo>
                    <a:pt x="651076" y="376982"/>
                  </a:lnTo>
                  <a:lnTo>
                    <a:pt x="651076" y="324896"/>
                  </a:lnTo>
                  <a:cubicBezTo>
                    <a:pt x="651076" y="317708"/>
                    <a:pt x="645255" y="311874"/>
                    <a:pt x="638054" y="311874"/>
                  </a:cubicBezTo>
                  <a:lnTo>
                    <a:pt x="585968" y="311874"/>
                  </a:lnTo>
                  <a:cubicBezTo>
                    <a:pt x="578767" y="311874"/>
                    <a:pt x="572947" y="317708"/>
                    <a:pt x="572947" y="324896"/>
                  </a:cubicBezTo>
                  <a:lnTo>
                    <a:pt x="572947" y="376982"/>
                  </a:lnTo>
                  <a:lnTo>
                    <a:pt x="546904" y="376982"/>
                  </a:lnTo>
                  <a:close/>
                  <a:moveTo>
                    <a:pt x="625033" y="376982"/>
                  </a:moveTo>
                  <a:lnTo>
                    <a:pt x="598990" y="376982"/>
                  </a:lnTo>
                  <a:lnTo>
                    <a:pt x="598990" y="337917"/>
                  </a:lnTo>
                  <a:lnTo>
                    <a:pt x="625033" y="337917"/>
                  </a:lnTo>
                  <a:close/>
                  <a:moveTo>
                    <a:pt x="320368" y="468133"/>
                  </a:moveTo>
                  <a:lnTo>
                    <a:pt x="507839" y="468133"/>
                  </a:lnTo>
                  <a:cubicBezTo>
                    <a:pt x="529377" y="468133"/>
                    <a:pt x="546904" y="485660"/>
                    <a:pt x="546904" y="507197"/>
                  </a:cubicBezTo>
                  <a:cubicBezTo>
                    <a:pt x="546904" y="528735"/>
                    <a:pt x="529377" y="546262"/>
                    <a:pt x="507839" y="546262"/>
                  </a:cubicBezTo>
                  <a:lnTo>
                    <a:pt x="299495" y="546262"/>
                  </a:lnTo>
                  <a:lnTo>
                    <a:pt x="299495" y="572305"/>
                  </a:lnTo>
                  <a:lnTo>
                    <a:pt x="507839" y="572305"/>
                  </a:lnTo>
                  <a:cubicBezTo>
                    <a:pt x="540666" y="572305"/>
                    <a:pt x="567621" y="547798"/>
                    <a:pt x="572035" y="516169"/>
                  </a:cubicBezTo>
                  <a:lnTo>
                    <a:pt x="656193" y="480099"/>
                  </a:lnTo>
                  <a:cubicBezTo>
                    <a:pt x="659032" y="478888"/>
                    <a:pt x="661350" y="476714"/>
                    <a:pt x="662717" y="473953"/>
                  </a:cubicBezTo>
                  <a:lnTo>
                    <a:pt x="704855" y="389665"/>
                  </a:lnTo>
                  <a:cubicBezTo>
                    <a:pt x="708787" y="381839"/>
                    <a:pt x="716639" y="376982"/>
                    <a:pt x="725390" y="376982"/>
                  </a:cubicBezTo>
                  <a:cubicBezTo>
                    <a:pt x="732187" y="376982"/>
                    <a:pt x="738606" y="379964"/>
                    <a:pt x="742982" y="385185"/>
                  </a:cubicBezTo>
                  <a:cubicBezTo>
                    <a:pt x="747357" y="390407"/>
                    <a:pt x="749193" y="397230"/>
                    <a:pt x="748008" y="403923"/>
                  </a:cubicBezTo>
                  <a:lnTo>
                    <a:pt x="742357" y="435930"/>
                  </a:lnTo>
                  <a:cubicBezTo>
                    <a:pt x="726483" y="525818"/>
                    <a:pt x="673004" y="605106"/>
                    <a:pt x="595591" y="653481"/>
                  </a:cubicBezTo>
                  <a:cubicBezTo>
                    <a:pt x="544260" y="685566"/>
                    <a:pt x="485130" y="702520"/>
                    <a:pt x="424580" y="702520"/>
                  </a:cubicBezTo>
                  <a:lnTo>
                    <a:pt x="130215" y="702520"/>
                  </a:lnTo>
                  <a:lnTo>
                    <a:pt x="130215" y="527224"/>
                  </a:lnTo>
                  <a:cubicBezTo>
                    <a:pt x="186455" y="488654"/>
                    <a:pt x="252005" y="468133"/>
                    <a:pt x="320368" y="468133"/>
                  </a:cubicBezTo>
                  <a:close/>
                  <a:moveTo>
                    <a:pt x="26043" y="468133"/>
                  </a:moveTo>
                  <a:lnTo>
                    <a:pt x="104172" y="468133"/>
                  </a:lnTo>
                  <a:lnTo>
                    <a:pt x="104185" y="754606"/>
                  </a:lnTo>
                  <a:lnTo>
                    <a:pt x="26043" y="754606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59" name="任意多边形: 形状 158"/>
            <p:cNvSpPr/>
            <p:nvPr/>
          </p:nvSpPr>
          <p:spPr>
            <a:xfrm>
              <a:off x="5822979" y="1119368"/>
              <a:ext cx="26043" cy="39064"/>
            </a:xfrm>
            <a:custGeom>
              <a:avLst/>
              <a:gdLst>
                <a:gd name="connsiteX0" fmla="*/ 0 w 26043"/>
                <a:gd name="connsiteY0" fmla="*/ 0 h 39064"/>
                <a:gd name="connsiteX1" fmla="*/ 26043 w 26043"/>
                <a:gd name="connsiteY1" fmla="*/ 0 h 39064"/>
                <a:gd name="connsiteX2" fmla="*/ 26043 w 26043"/>
                <a:gd name="connsiteY2" fmla="*/ 39065 h 39064"/>
                <a:gd name="connsiteX3" fmla="*/ 0 w 26043"/>
                <a:gd name="connsiteY3" fmla="*/ 39065 h 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39064">
                  <a:moveTo>
                    <a:pt x="0" y="0"/>
                  </a:moveTo>
                  <a:lnTo>
                    <a:pt x="26043" y="0"/>
                  </a:lnTo>
                  <a:lnTo>
                    <a:pt x="26043" y="39065"/>
                  </a:lnTo>
                  <a:lnTo>
                    <a:pt x="0" y="39065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0" name="任意多边形: 形状 159"/>
            <p:cNvSpPr/>
            <p:nvPr/>
          </p:nvSpPr>
          <p:spPr>
            <a:xfrm>
              <a:off x="6239667" y="676636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1" name="任意多边形: 形状 160"/>
            <p:cNvSpPr/>
            <p:nvPr/>
          </p:nvSpPr>
          <p:spPr>
            <a:xfrm>
              <a:off x="6278732" y="676636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2" name="任意多边形: 形状 161"/>
            <p:cNvSpPr/>
            <p:nvPr/>
          </p:nvSpPr>
          <p:spPr>
            <a:xfrm>
              <a:off x="6239667" y="728722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3" name="任意多边形: 形状 162"/>
            <p:cNvSpPr/>
            <p:nvPr/>
          </p:nvSpPr>
          <p:spPr>
            <a:xfrm>
              <a:off x="6278732" y="728722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4" name="任意多边形: 形状 163"/>
            <p:cNvSpPr/>
            <p:nvPr/>
          </p:nvSpPr>
          <p:spPr>
            <a:xfrm>
              <a:off x="6239667" y="780808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5" name="任意多边形: 形状 164"/>
            <p:cNvSpPr/>
            <p:nvPr/>
          </p:nvSpPr>
          <p:spPr>
            <a:xfrm>
              <a:off x="6278732" y="780808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6" name="任意多边形: 形状 165"/>
            <p:cNvSpPr/>
            <p:nvPr/>
          </p:nvSpPr>
          <p:spPr>
            <a:xfrm>
              <a:off x="6122473" y="832894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7" name="任意多边形: 形状 166"/>
            <p:cNvSpPr/>
            <p:nvPr/>
          </p:nvSpPr>
          <p:spPr>
            <a:xfrm>
              <a:off x="6161538" y="832894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8" name="任意多边形: 形状 167"/>
            <p:cNvSpPr/>
            <p:nvPr/>
          </p:nvSpPr>
          <p:spPr>
            <a:xfrm>
              <a:off x="6122473" y="884980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69" name="任意多边形: 形状 168"/>
            <p:cNvSpPr/>
            <p:nvPr/>
          </p:nvSpPr>
          <p:spPr>
            <a:xfrm>
              <a:off x="6161538" y="884980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0" name="任意多边形: 形状 169"/>
            <p:cNvSpPr/>
            <p:nvPr/>
          </p:nvSpPr>
          <p:spPr>
            <a:xfrm>
              <a:off x="6122473" y="937066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1" name="任意多边形: 形状 170"/>
            <p:cNvSpPr/>
            <p:nvPr/>
          </p:nvSpPr>
          <p:spPr>
            <a:xfrm>
              <a:off x="6161538" y="937066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2" name="任意多边形: 形状 171"/>
            <p:cNvSpPr/>
            <p:nvPr/>
          </p:nvSpPr>
          <p:spPr>
            <a:xfrm>
              <a:off x="6239667" y="832894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3" name="任意多边形: 形状 172"/>
            <p:cNvSpPr/>
            <p:nvPr/>
          </p:nvSpPr>
          <p:spPr>
            <a:xfrm>
              <a:off x="6278732" y="832894"/>
              <a:ext cx="13021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4" name="任意多边形: 形状 173"/>
            <p:cNvSpPr/>
            <p:nvPr/>
          </p:nvSpPr>
          <p:spPr>
            <a:xfrm>
              <a:off x="5966215" y="806851"/>
              <a:ext cx="78129" cy="130215"/>
            </a:xfrm>
            <a:custGeom>
              <a:avLst/>
              <a:gdLst>
                <a:gd name="connsiteX0" fmla="*/ 65108 w 78129"/>
                <a:gd name="connsiteY0" fmla="*/ 13022 h 130215"/>
                <a:gd name="connsiteX1" fmla="*/ 52086 w 78129"/>
                <a:gd name="connsiteY1" fmla="*/ 13022 h 130215"/>
                <a:gd name="connsiteX2" fmla="*/ 52086 w 78129"/>
                <a:gd name="connsiteY2" fmla="*/ 0 h 130215"/>
                <a:gd name="connsiteX3" fmla="*/ 26043 w 78129"/>
                <a:gd name="connsiteY3" fmla="*/ 0 h 130215"/>
                <a:gd name="connsiteX4" fmla="*/ 26043 w 78129"/>
                <a:gd name="connsiteY4" fmla="*/ 13022 h 130215"/>
                <a:gd name="connsiteX5" fmla="*/ 13022 w 78129"/>
                <a:gd name="connsiteY5" fmla="*/ 13022 h 130215"/>
                <a:gd name="connsiteX6" fmla="*/ 0 w 78129"/>
                <a:gd name="connsiteY6" fmla="*/ 26043 h 130215"/>
                <a:gd name="connsiteX7" fmla="*/ 0 w 78129"/>
                <a:gd name="connsiteY7" fmla="*/ 65108 h 130215"/>
                <a:gd name="connsiteX8" fmla="*/ 13022 w 78129"/>
                <a:gd name="connsiteY8" fmla="*/ 78129 h 130215"/>
                <a:gd name="connsiteX9" fmla="*/ 52086 w 78129"/>
                <a:gd name="connsiteY9" fmla="*/ 78129 h 130215"/>
                <a:gd name="connsiteX10" fmla="*/ 52086 w 78129"/>
                <a:gd name="connsiteY10" fmla="*/ 91151 h 130215"/>
                <a:gd name="connsiteX11" fmla="*/ 0 w 78129"/>
                <a:gd name="connsiteY11" fmla="*/ 91151 h 130215"/>
                <a:gd name="connsiteX12" fmla="*/ 0 w 78129"/>
                <a:gd name="connsiteY12" fmla="*/ 104172 h 130215"/>
                <a:gd name="connsiteX13" fmla="*/ 13022 w 78129"/>
                <a:gd name="connsiteY13" fmla="*/ 117194 h 130215"/>
                <a:gd name="connsiteX14" fmla="*/ 26043 w 78129"/>
                <a:gd name="connsiteY14" fmla="*/ 117194 h 130215"/>
                <a:gd name="connsiteX15" fmla="*/ 26043 w 78129"/>
                <a:gd name="connsiteY15" fmla="*/ 130215 h 130215"/>
                <a:gd name="connsiteX16" fmla="*/ 52086 w 78129"/>
                <a:gd name="connsiteY16" fmla="*/ 130215 h 130215"/>
                <a:gd name="connsiteX17" fmla="*/ 52086 w 78129"/>
                <a:gd name="connsiteY17" fmla="*/ 117194 h 130215"/>
                <a:gd name="connsiteX18" fmla="*/ 65108 w 78129"/>
                <a:gd name="connsiteY18" fmla="*/ 117194 h 130215"/>
                <a:gd name="connsiteX19" fmla="*/ 78129 w 78129"/>
                <a:gd name="connsiteY19" fmla="*/ 104172 h 130215"/>
                <a:gd name="connsiteX20" fmla="*/ 78129 w 78129"/>
                <a:gd name="connsiteY20" fmla="*/ 65108 h 130215"/>
                <a:gd name="connsiteX21" fmla="*/ 65108 w 78129"/>
                <a:gd name="connsiteY21" fmla="*/ 52086 h 130215"/>
                <a:gd name="connsiteX22" fmla="*/ 26043 w 78129"/>
                <a:gd name="connsiteY22" fmla="*/ 52086 h 130215"/>
                <a:gd name="connsiteX23" fmla="*/ 26043 w 78129"/>
                <a:gd name="connsiteY23" fmla="*/ 39065 h 130215"/>
                <a:gd name="connsiteX24" fmla="*/ 78129 w 78129"/>
                <a:gd name="connsiteY24" fmla="*/ 39065 h 130215"/>
                <a:gd name="connsiteX25" fmla="*/ 78129 w 78129"/>
                <a:gd name="connsiteY25" fmla="*/ 26043 h 130215"/>
                <a:gd name="connsiteX26" fmla="*/ 65108 w 78129"/>
                <a:gd name="connsiteY26" fmla="*/ 13022 h 13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8129" h="130215">
                  <a:moveTo>
                    <a:pt x="65108" y="13022"/>
                  </a:moveTo>
                  <a:lnTo>
                    <a:pt x="52086" y="13022"/>
                  </a:lnTo>
                  <a:lnTo>
                    <a:pt x="52086" y="0"/>
                  </a:lnTo>
                  <a:lnTo>
                    <a:pt x="26043" y="0"/>
                  </a:lnTo>
                  <a:lnTo>
                    <a:pt x="26043" y="13022"/>
                  </a:lnTo>
                  <a:lnTo>
                    <a:pt x="13022" y="13022"/>
                  </a:lnTo>
                  <a:cubicBezTo>
                    <a:pt x="5821" y="13022"/>
                    <a:pt x="0" y="18855"/>
                    <a:pt x="0" y="26043"/>
                  </a:cubicBezTo>
                  <a:lnTo>
                    <a:pt x="0" y="65108"/>
                  </a:lnTo>
                  <a:cubicBezTo>
                    <a:pt x="0" y="72295"/>
                    <a:pt x="5821" y="78129"/>
                    <a:pt x="13022" y="78129"/>
                  </a:cubicBezTo>
                  <a:lnTo>
                    <a:pt x="52086" y="78129"/>
                  </a:lnTo>
                  <a:lnTo>
                    <a:pt x="52086" y="91151"/>
                  </a:lnTo>
                  <a:lnTo>
                    <a:pt x="0" y="91151"/>
                  </a:lnTo>
                  <a:lnTo>
                    <a:pt x="0" y="104172"/>
                  </a:lnTo>
                  <a:cubicBezTo>
                    <a:pt x="0" y="111360"/>
                    <a:pt x="5821" y="117194"/>
                    <a:pt x="13022" y="117194"/>
                  </a:cubicBezTo>
                  <a:lnTo>
                    <a:pt x="26043" y="117194"/>
                  </a:lnTo>
                  <a:lnTo>
                    <a:pt x="26043" y="130215"/>
                  </a:lnTo>
                  <a:lnTo>
                    <a:pt x="52086" y="130215"/>
                  </a:lnTo>
                  <a:lnTo>
                    <a:pt x="52086" y="117194"/>
                  </a:lnTo>
                  <a:lnTo>
                    <a:pt x="65108" y="117194"/>
                  </a:lnTo>
                  <a:cubicBezTo>
                    <a:pt x="72308" y="117194"/>
                    <a:pt x="78129" y="111360"/>
                    <a:pt x="78129" y="104172"/>
                  </a:cubicBezTo>
                  <a:lnTo>
                    <a:pt x="78129" y="65108"/>
                  </a:lnTo>
                  <a:cubicBezTo>
                    <a:pt x="78129" y="57920"/>
                    <a:pt x="72308" y="52086"/>
                    <a:pt x="65108" y="52086"/>
                  </a:cubicBezTo>
                  <a:lnTo>
                    <a:pt x="26043" y="52086"/>
                  </a:lnTo>
                  <a:lnTo>
                    <a:pt x="26043" y="39065"/>
                  </a:lnTo>
                  <a:lnTo>
                    <a:pt x="78129" y="39065"/>
                  </a:lnTo>
                  <a:lnTo>
                    <a:pt x="78129" y="26043"/>
                  </a:lnTo>
                  <a:cubicBezTo>
                    <a:pt x="78129" y="18855"/>
                    <a:pt x="72308" y="13022"/>
                    <a:pt x="65108" y="13022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8" name="任意多边形: 形状 177"/>
            <p:cNvSpPr/>
            <p:nvPr/>
          </p:nvSpPr>
          <p:spPr>
            <a:xfrm>
              <a:off x="6434990" y="637572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79" name="任意多边形: 形状 178"/>
            <p:cNvSpPr/>
            <p:nvPr/>
          </p:nvSpPr>
          <p:spPr>
            <a:xfrm>
              <a:off x="6461033" y="611529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0" name="任意多边形: 形状 179"/>
            <p:cNvSpPr/>
            <p:nvPr/>
          </p:nvSpPr>
          <p:spPr>
            <a:xfrm>
              <a:off x="6487076" y="637572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1" name="任意多边形: 形状 180"/>
            <p:cNvSpPr/>
            <p:nvPr/>
          </p:nvSpPr>
          <p:spPr>
            <a:xfrm>
              <a:off x="6461033" y="663615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2" name="任意多边形: 形状 181"/>
            <p:cNvSpPr/>
            <p:nvPr/>
          </p:nvSpPr>
          <p:spPr>
            <a:xfrm>
              <a:off x="6526140" y="702679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3" name="任意多边形: 形状 182"/>
            <p:cNvSpPr/>
            <p:nvPr/>
          </p:nvSpPr>
          <p:spPr>
            <a:xfrm>
              <a:off x="6434990" y="741744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4" name="任意多边形: 形状 183"/>
            <p:cNvSpPr/>
            <p:nvPr/>
          </p:nvSpPr>
          <p:spPr>
            <a:xfrm>
              <a:off x="5770893" y="728722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5" name="任意多边形: 形状 184"/>
            <p:cNvSpPr/>
            <p:nvPr/>
          </p:nvSpPr>
          <p:spPr>
            <a:xfrm>
              <a:off x="5796936" y="702679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6" name="任意多边形: 形状 185"/>
            <p:cNvSpPr/>
            <p:nvPr/>
          </p:nvSpPr>
          <p:spPr>
            <a:xfrm>
              <a:off x="5822979" y="728722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7" name="任意多边形: 形状 186"/>
            <p:cNvSpPr/>
            <p:nvPr/>
          </p:nvSpPr>
          <p:spPr>
            <a:xfrm>
              <a:off x="5796936" y="754765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8" name="任意多边形: 形状 187"/>
            <p:cNvSpPr/>
            <p:nvPr/>
          </p:nvSpPr>
          <p:spPr>
            <a:xfrm>
              <a:off x="5770893" y="832894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89" name="任意多边形: 形状 188"/>
            <p:cNvSpPr/>
            <p:nvPr/>
          </p:nvSpPr>
          <p:spPr>
            <a:xfrm>
              <a:off x="5822979" y="611529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129" name="文本框 128"/>
          <p:cNvSpPr txBox="1"/>
          <p:nvPr/>
        </p:nvSpPr>
        <p:spPr>
          <a:xfrm>
            <a:off x="9764871" y="5088619"/>
            <a:ext cx="1394009" cy="8845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請於此處輸入一些具體的正文方案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190" name="图形 12"/>
          <p:cNvGrpSpPr/>
          <p:nvPr/>
        </p:nvGrpSpPr>
        <p:grpSpPr>
          <a:xfrm>
            <a:off x="10147922" y="4408025"/>
            <a:ext cx="618231" cy="618232"/>
            <a:chOff x="6998760" y="585486"/>
            <a:chExt cx="833377" cy="833377"/>
          </a:xfrm>
          <a:solidFill>
            <a:schemeClr val="tx1"/>
          </a:solidFill>
        </p:grpSpPr>
        <p:sp>
          <p:nvSpPr>
            <p:cNvPr id="191" name="任意多边形: 形状 190"/>
            <p:cNvSpPr/>
            <p:nvPr/>
          </p:nvSpPr>
          <p:spPr>
            <a:xfrm>
              <a:off x="7376383" y="1080303"/>
              <a:ext cx="78129" cy="156258"/>
            </a:xfrm>
            <a:custGeom>
              <a:avLst/>
              <a:gdLst>
                <a:gd name="connsiteX0" fmla="*/ 39065 w 78129"/>
                <a:gd name="connsiteY0" fmla="*/ 39065 h 156258"/>
                <a:gd name="connsiteX1" fmla="*/ 52086 w 78129"/>
                <a:gd name="connsiteY1" fmla="*/ 52086 h 156258"/>
                <a:gd name="connsiteX2" fmla="*/ 78129 w 78129"/>
                <a:gd name="connsiteY2" fmla="*/ 52086 h 156258"/>
                <a:gd name="connsiteX3" fmla="*/ 52086 w 78129"/>
                <a:gd name="connsiteY3" fmla="*/ 15417 h 156258"/>
                <a:gd name="connsiteX4" fmla="*/ 52086 w 78129"/>
                <a:gd name="connsiteY4" fmla="*/ 0 h 156258"/>
                <a:gd name="connsiteX5" fmla="*/ 26043 w 78129"/>
                <a:gd name="connsiteY5" fmla="*/ 0 h 156258"/>
                <a:gd name="connsiteX6" fmla="*/ 26043 w 78129"/>
                <a:gd name="connsiteY6" fmla="*/ 15417 h 156258"/>
                <a:gd name="connsiteX7" fmla="*/ 0 w 78129"/>
                <a:gd name="connsiteY7" fmla="*/ 52086 h 156258"/>
                <a:gd name="connsiteX8" fmla="*/ 39065 w 78129"/>
                <a:gd name="connsiteY8" fmla="*/ 91151 h 156258"/>
                <a:gd name="connsiteX9" fmla="*/ 52086 w 78129"/>
                <a:gd name="connsiteY9" fmla="*/ 104172 h 156258"/>
                <a:gd name="connsiteX10" fmla="*/ 39065 w 78129"/>
                <a:gd name="connsiteY10" fmla="*/ 117194 h 156258"/>
                <a:gd name="connsiteX11" fmla="*/ 26043 w 78129"/>
                <a:gd name="connsiteY11" fmla="*/ 104172 h 156258"/>
                <a:gd name="connsiteX12" fmla="*/ 0 w 78129"/>
                <a:gd name="connsiteY12" fmla="*/ 104172 h 156258"/>
                <a:gd name="connsiteX13" fmla="*/ 26043 w 78129"/>
                <a:gd name="connsiteY13" fmla="*/ 140841 h 156258"/>
                <a:gd name="connsiteX14" fmla="*/ 26043 w 78129"/>
                <a:gd name="connsiteY14" fmla="*/ 156258 h 156258"/>
                <a:gd name="connsiteX15" fmla="*/ 52086 w 78129"/>
                <a:gd name="connsiteY15" fmla="*/ 156258 h 156258"/>
                <a:gd name="connsiteX16" fmla="*/ 52086 w 78129"/>
                <a:gd name="connsiteY16" fmla="*/ 140841 h 156258"/>
                <a:gd name="connsiteX17" fmla="*/ 78129 w 78129"/>
                <a:gd name="connsiteY17" fmla="*/ 104172 h 156258"/>
                <a:gd name="connsiteX18" fmla="*/ 39065 w 78129"/>
                <a:gd name="connsiteY18" fmla="*/ 65108 h 156258"/>
                <a:gd name="connsiteX19" fmla="*/ 26043 w 78129"/>
                <a:gd name="connsiteY19" fmla="*/ 52086 h 156258"/>
                <a:gd name="connsiteX20" fmla="*/ 39065 w 78129"/>
                <a:gd name="connsiteY20" fmla="*/ 39065 h 156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8129" h="156258">
                  <a:moveTo>
                    <a:pt x="39065" y="39065"/>
                  </a:moveTo>
                  <a:cubicBezTo>
                    <a:pt x="46252" y="39065"/>
                    <a:pt x="52086" y="44911"/>
                    <a:pt x="52086" y="52086"/>
                  </a:cubicBezTo>
                  <a:lnTo>
                    <a:pt x="78129" y="52086"/>
                  </a:lnTo>
                  <a:cubicBezTo>
                    <a:pt x="78129" y="35132"/>
                    <a:pt x="67204" y="20808"/>
                    <a:pt x="52086" y="15417"/>
                  </a:cubicBezTo>
                  <a:lnTo>
                    <a:pt x="52086" y="0"/>
                  </a:lnTo>
                  <a:lnTo>
                    <a:pt x="26043" y="0"/>
                  </a:lnTo>
                  <a:lnTo>
                    <a:pt x="26043" y="15417"/>
                  </a:lnTo>
                  <a:cubicBezTo>
                    <a:pt x="10925" y="20808"/>
                    <a:pt x="0" y="35132"/>
                    <a:pt x="0" y="52086"/>
                  </a:cubicBezTo>
                  <a:cubicBezTo>
                    <a:pt x="0" y="73624"/>
                    <a:pt x="17527" y="91151"/>
                    <a:pt x="39065" y="91151"/>
                  </a:cubicBezTo>
                  <a:cubicBezTo>
                    <a:pt x="46252" y="91151"/>
                    <a:pt x="52086" y="96997"/>
                    <a:pt x="52086" y="104172"/>
                  </a:cubicBezTo>
                  <a:cubicBezTo>
                    <a:pt x="52086" y="111347"/>
                    <a:pt x="46252" y="117194"/>
                    <a:pt x="39065" y="117194"/>
                  </a:cubicBezTo>
                  <a:cubicBezTo>
                    <a:pt x="31877" y="117194"/>
                    <a:pt x="26043" y="111347"/>
                    <a:pt x="26043" y="104172"/>
                  </a:cubicBezTo>
                  <a:lnTo>
                    <a:pt x="0" y="104172"/>
                  </a:lnTo>
                  <a:cubicBezTo>
                    <a:pt x="0" y="121126"/>
                    <a:pt x="10925" y="135450"/>
                    <a:pt x="26043" y="140841"/>
                  </a:cubicBezTo>
                  <a:lnTo>
                    <a:pt x="26043" y="156258"/>
                  </a:lnTo>
                  <a:lnTo>
                    <a:pt x="52086" y="156258"/>
                  </a:lnTo>
                  <a:lnTo>
                    <a:pt x="52086" y="140841"/>
                  </a:lnTo>
                  <a:cubicBezTo>
                    <a:pt x="67204" y="135450"/>
                    <a:pt x="78129" y="121126"/>
                    <a:pt x="78129" y="104172"/>
                  </a:cubicBezTo>
                  <a:cubicBezTo>
                    <a:pt x="78129" y="82635"/>
                    <a:pt x="60602" y="65108"/>
                    <a:pt x="39065" y="65108"/>
                  </a:cubicBezTo>
                  <a:cubicBezTo>
                    <a:pt x="31877" y="65108"/>
                    <a:pt x="26043" y="59261"/>
                    <a:pt x="26043" y="52086"/>
                  </a:cubicBezTo>
                  <a:cubicBezTo>
                    <a:pt x="26043" y="44911"/>
                    <a:pt x="31877" y="39065"/>
                    <a:pt x="39065" y="39065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2" name="任意多边形: 形状 191"/>
            <p:cNvSpPr/>
            <p:nvPr/>
          </p:nvSpPr>
          <p:spPr>
            <a:xfrm>
              <a:off x="7181061" y="976137"/>
              <a:ext cx="468774" cy="299488"/>
            </a:xfrm>
            <a:custGeom>
              <a:avLst/>
              <a:gdLst>
                <a:gd name="connsiteX0" fmla="*/ 130215 w 468774"/>
                <a:gd name="connsiteY0" fmla="*/ 247402 h 299488"/>
                <a:gd name="connsiteX1" fmla="*/ 104172 w 468774"/>
                <a:gd name="connsiteY1" fmla="*/ 247402 h 299488"/>
                <a:gd name="connsiteX2" fmla="*/ 104172 w 468774"/>
                <a:gd name="connsiteY2" fmla="*/ 143230 h 299488"/>
                <a:gd name="connsiteX3" fmla="*/ 124030 w 468774"/>
                <a:gd name="connsiteY3" fmla="*/ 143230 h 299488"/>
                <a:gd name="connsiteX4" fmla="*/ 117194 w 468774"/>
                <a:gd name="connsiteY4" fmla="*/ 182295 h 299488"/>
                <a:gd name="connsiteX5" fmla="*/ 234387 w 468774"/>
                <a:gd name="connsiteY5" fmla="*/ 299488 h 299488"/>
                <a:gd name="connsiteX6" fmla="*/ 351581 w 468774"/>
                <a:gd name="connsiteY6" fmla="*/ 182295 h 299488"/>
                <a:gd name="connsiteX7" fmla="*/ 344745 w 468774"/>
                <a:gd name="connsiteY7" fmla="*/ 143230 h 299488"/>
                <a:gd name="connsiteX8" fmla="*/ 364602 w 468774"/>
                <a:gd name="connsiteY8" fmla="*/ 143230 h 299488"/>
                <a:gd name="connsiteX9" fmla="*/ 364602 w 468774"/>
                <a:gd name="connsiteY9" fmla="*/ 247402 h 299488"/>
                <a:gd name="connsiteX10" fmla="*/ 338559 w 468774"/>
                <a:gd name="connsiteY10" fmla="*/ 247402 h 299488"/>
                <a:gd name="connsiteX11" fmla="*/ 338559 w 468774"/>
                <a:gd name="connsiteY11" fmla="*/ 273445 h 299488"/>
                <a:gd name="connsiteX12" fmla="*/ 468775 w 468774"/>
                <a:gd name="connsiteY12" fmla="*/ 273445 h 299488"/>
                <a:gd name="connsiteX13" fmla="*/ 468775 w 468774"/>
                <a:gd name="connsiteY13" fmla="*/ 247402 h 299488"/>
                <a:gd name="connsiteX14" fmla="*/ 442732 w 468774"/>
                <a:gd name="connsiteY14" fmla="*/ 247402 h 299488"/>
                <a:gd name="connsiteX15" fmla="*/ 442732 w 468774"/>
                <a:gd name="connsiteY15" fmla="*/ 143230 h 299488"/>
                <a:gd name="connsiteX16" fmla="*/ 455753 w 468774"/>
                <a:gd name="connsiteY16" fmla="*/ 143230 h 299488"/>
                <a:gd name="connsiteX17" fmla="*/ 468775 w 468774"/>
                <a:gd name="connsiteY17" fmla="*/ 130209 h 299488"/>
                <a:gd name="connsiteX18" fmla="*/ 468775 w 468774"/>
                <a:gd name="connsiteY18" fmla="*/ 78123 h 299488"/>
                <a:gd name="connsiteX19" fmla="*/ 459425 w 468774"/>
                <a:gd name="connsiteY19" fmla="*/ 65635 h 299488"/>
                <a:gd name="connsiteX20" fmla="*/ 238059 w 468774"/>
                <a:gd name="connsiteY20" fmla="*/ 527 h 299488"/>
                <a:gd name="connsiteX21" fmla="*/ 230715 w 468774"/>
                <a:gd name="connsiteY21" fmla="*/ 527 h 299488"/>
                <a:gd name="connsiteX22" fmla="*/ 9349 w 468774"/>
                <a:gd name="connsiteY22" fmla="*/ 65635 h 299488"/>
                <a:gd name="connsiteX23" fmla="*/ 0 w 468774"/>
                <a:gd name="connsiteY23" fmla="*/ 78123 h 299488"/>
                <a:gd name="connsiteX24" fmla="*/ 0 w 468774"/>
                <a:gd name="connsiteY24" fmla="*/ 130209 h 299488"/>
                <a:gd name="connsiteX25" fmla="*/ 13022 w 468774"/>
                <a:gd name="connsiteY25" fmla="*/ 143230 h 299488"/>
                <a:gd name="connsiteX26" fmla="*/ 26043 w 468774"/>
                <a:gd name="connsiteY26" fmla="*/ 143230 h 299488"/>
                <a:gd name="connsiteX27" fmla="*/ 26043 w 468774"/>
                <a:gd name="connsiteY27" fmla="*/ 247402 h 299488"/>
                <a:gd name="connsiteX28" fmla="*/ 0 w 468774"/>
                <a:gd name="connsiteY28" fmla="*/ 247402 h 299488"/>
                <a:gd name="connsiteX29" fmla="*/ 0 w 468774"/>
                <a:gd name="connsiteY29" fmla="*/ 273445 h 299488"/>
                <a:gd name="connsiteX30" fmla="*/ 130215 w 468774"/>
                <a:gd name="connsiteY30" fmla="*/ 273445 h 299488"/>
                <a:gd name="connsiteX31" fmla="*/ 234387 w 468774"/>
                <a:gd name="connsiteY31" fmla="*/ 273445 h 299488"/>
                <a:gd name="connsiteX32" fmla="*/ 143237 w 468774"/>
                <a:gd name="connsiteY32" fmla="*/ 182295 h 299488"/>
                <a:gd name="connsiteX33" fmla="*/ 234387 w 468774"/>
                <a:gd name="connsiteY33" fmla="*/ 91144 h 299488"/>
                <a:gd name="connsiteX34" fmla="*/ 325538 w 468774"/>
                <a:gd name="connsiteY34" fmla="*/ 182295 h 299488"/>
                <a:gd name="connsiteX35" fmla="*/ 234387 w 468774"/>
                <a:gd name="connsiteY35" fmla="*/ 273445 h 299488"/>
                <a:gd name="connsiteX36" fmla="*/ 416689 w 468774"/>
                <a:gd name="connsiteY36" fmla="*/ 247402 h 299488"/>
                <a:gd name="connsiteX37" fmla="*/ 390645 w 468774"/>
                <a:gd name="connsiteY37" fmla="*/ 247402 h 299488"/>
                <a:gd name="connsiteX38" fmla="*/ 390645 w 468774"/>
                <a:gd name="connsiteY38" fmla="*/ 143230 h 299488"/>
                <a:gd name="connsiteX39" fmla="*/ 416689 w 468774"/>
                <a:gd name="connsiteY39" fmla="*/ 143230 h 299488"/>
                <a:gd name="connsiteX40" fmla="*/ 26043 w 468774"/>
                <a:gd name="connsiteY40" fmla="*/ 87863 h 299488"/>
                <a:gd name="connsiteX41" fmla="*/ 234387 w 468774"/>
                <a:gd name="connsiteY41" fmla="*/ 26583 h 299488"/>
                <a:gd name="connsiteX42" fmla="*/ 442732 w 468774"/>
                <a:gd name="connsiteY42" fmla="*/ 87863 h 299488"/>
                <a:gd name="connsiteX43" fmla="*/ 442732 w 468774"/>
                <a:gd name="connsiteY43" fmla="*/ 117187 h 299488"/>
                <a:gd name="connsiteX44" fmla="*/ 331762 w 468774"/>
                <a:gd name="connsiteY44" fmla="*/ 117187 h 299488"/>
                <a:gd name="connsiteX45" fmla="*/ 234387 w 468774"/>
                <a:gd name="connsiteY45" fmla="*/ 65101 h 299488"/>
                <a:gd name="connsiteX46" fmla="*/ 137012 w 468774"/>
                <a:gd name="connsiteY46" fmla="*/ 117187 h 299488"/>
                <a:gd name="connsiteX47" fmla="*/ 26043 w 468774"/>
                <a:gd name="connsiteY47" fmla="*/ 117187 h 299488"/>
                <a:gd name="connsiteX48" fmla="*/ 52086 w 468774"/>
                <a:gd name="connsiteY48" fmla="*/ 143230 h 299488"/>
                <a:gd name="connsiteX49" fmla="*/ 78129 w 468774"/>
                <a:gd name="connsiteY49" fmla="*/ 143230 h 299488"/>
                <a:gd name="connsiteX50" fmla="*/ 78129 w 468774"/>
                <a:gd name="connsiteY50" fmla="*/ 247402 h 299488"/>
                <a:gd name="connsiteX51" fmla="*/ 52086 w 468774"/>
                <a:gd name="connsiteY51" fmla="*/ 247402 h 299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68774" h="299488">
                  <a:moveTo>
                    <a:pt x="130215" y="247402"/>
                  </a:moveTo>
                  <a:lnTo>
                    <a:pt x="104172" y="247402"/>
                  </a:lnTo>
                  <a:lnTo>
                    <a:pt x="104172" y="143230"/>
                  </a:lnTo>
                  <a:lnTo>
                    <a:pt x="124030" y="143230"/>
                  </a:lnTo>
                  <a:cubicBezTo>
                    <a:pt x="119681" y="155470"/>
                    <a:pt x="117194" y="168583"/>
                    <a:pt x="117194" y="182295"/>
                  </a:cubicBezTo>
                  <a:cubicBezTo>
                    <a:pt x="117194" y="246908"/>
                    <a:pt x="169762" y="299488"/>
                    <a:pt x="234387" y="299488"/>
                  </a:cubicBezTo>
                  <a:cubicBezTo>
                    <a:pt x="299013" y="299488"/>
                    <a:pt x="351581" y="246908"/>
                    <a:pt x="351581" y="182295"/>
                  </a:cubicBezTo>
                  <a:cubicBezTo>
                    <a:pt x="351581" y="168583"/>
                    <a:pt x="349094" y="155470"/>
                    <a:pt x="344745" y="143230"/>
                  </a:cubicBezTo>
                  <a:lnTo>
                    <a:pt x="364602" y="143230"/>
                  </a:lnTo>
                  <a:lnTo>
                    <a:pt x="364602" y="247402"/>
                  </a:lnTo>
                  <a:lnTo>
                    <a:pt x="338559" y="247402"/>
                  </a:lnTo>
                  <a:lnTo>
                    <a:pt x="338559" y="273445"/>
                  </a:lnTo>
                  <a:lnTo>
                    <a:pt x="468775" y="273445"/>
                  </a:lnTo>
                  <a:lnTo>
                    <a:pt x="468775" y="247402"/>
                  </a:lnTo>
                  <a:lnTo>
                    <a:pt x="442732" y="247402"/>
                  </a:lnTo>
                  <a:lnTo>
                    <a:pt x="442732" y="143230"/>
                  </a:lnTo>
                  <a:lnTo>
                    <a:pt x="455753" y="143230"/>
                  </a:lnTo>
                  <a:cubicBezTo>
                    <a:pt x="462954" y="143230"/>
                    <a:pt x="468775" y="137397"/>
                    <a:pt x="468775" y="130209"/>
                  </a:cubicBezTo>
                  <a:lnTo>
                    <a:pt x="468775" y="78123"/>
                  </a:lnTo>
                  <a:cubicBezTo>
                    <a:pt x="468775" y="72341"/>
                    <a:pt x="464972" y="67263"/>
                    <a:pt x="459425" y="65635"/>
                  </a:cubicBezTo>
                  <a:lnTo>
                    <a:pt x="238059" y="527"/>
                  </a:lnTo>
                  <a:cubicBezTo>
                    <a:pt x="235663" y="-176"/>
                    <a:pt x="233098" y="-176"/>
                    <a:pt x="230715" y="527"/>
                  </a:cubicBezTo>
                  <a:lnTo>
                    <a:pt x="9349" y="65635"/>
                  </a:lnTo>
                  <a:cubicBezTo>
                    <a:pt x="3802" y="67263"/>
                    <a:pt x="0" y="72341"/>
                    <a:pt x="0" y="78123"/>
                  </a:cubicBezTo>
                  <a:lnTo>
                    <a:pt x="0" y="130209"/>
                  </a:lnTo>
                  <a:cubicBezTo>
                    <a:pt x="0" y="137397"/>
                    <a:pt x="5821" y="143230"/>
                    <a:pt x="13022" y="143230"/>
                  </a:cubicBezTo>
                  <a:lnTo>
                    <a:pt x="26043" y="143230"/>
                  </a:lnTo>
                  <a:lnTo>
                    <a:pt x="26043" y="247402"/>
                  </a:lnTo>
                  <a:lnTo>
                    <a:pt x="0" y="247402"/>
                  </a:lnTo>
                  <a:lnTo>
                    <a:pt x="0" y="273445"/>
                  </a:lnTo>
                  <a:lnTo>
                    <a:pt x="130215" y="273445"/>
                  </a:lnTo>
                  <a:close/>
                  <a:moveTo>
                    <a:pt x="234387" y="273445"/>
                  </a:moveTo>
                  <a:cubicBezTo>
                    <a:pt x="184137" y="273445"/>
                    <a:pt x="143237" y="232558"/>
                    <a:pt x="143237" y="182295"/>
                  </a:cubicBezTo>
                  <a:cubicBezTo>
                    <a:pt x="143237" y="132032"/>
                    <a:pt x="184137" y="91144"/>
                    <a:pt x="234387" y="91144"/>
                  </a:cubicBezTo>
                  <a:cubicBezTo>
                    <a:pt x="284637" y="91144"/>
                    <a:pt x="325538" y="132032"/>
                    <a:pt x="325538" y="182295"/>
                  </a:cubicBezTo>
                  <a:cubicBezTo>
                    <a:pt x="325538" y="232558"/>
                    <a:pt x="284637" y="273445"/>
                    <a:pt x="234387" y="273445"/>
                  </a:cubicBezTo>
                  <a:close/>
                  <a:moveTo>
                    <a:pt x="416689" y="247402"/>
                  </a:moveTo>
                  <a:lnTo>
                    <a:pt x="390645" y="247402"/>
                  </a:lnTo>
                  <a:lnTo>
                    <a:pt x="390645" y="143230"/>
                  </a:lnTo>
                  <a:lnTo>
                    <a:pt x="416689" y="143230"/>
                  </a:lnTo>
                  <a:close/>
                  <a:moveTo>
                    <a:pt x="26043" y="87863"/>
                  </a:moveTo>
                  <a:lnTo>
                    <a:pt x="234387" y="26583"/>
                  </a:lnTo>
                  <a:lnTo>
                    <a:pt x="442732" y="87863"/>
                  </a:lnTo>
                  <a:lnTo>
                    <a:pt x="442732" y="117187"/>
                  </a:lnTo>
                  <a:lnTo>
                    <a:pt x="331762" y="117187"/>
                  </a:lnTo>
                  <a:cubicBezTo>
                    <a:pt x="310706" y="85805"/>
                    <a:pt x="274923" y="65101"/>
                    <a:pt x="234387" y="65101"/>
                  </a:cubicBezTo>
                  <a:cubicBezTo>
                    <a:pt x="193851" y="65101"/>
                    <a:pt x="158055" y="85805"/>
                    <a:pt x="137012" y="117187"/>
                  </a:cubicBezTo>
                  <a:lnTo>
                    <a:pt x="26043" y="117187"/>
                  </a:lnTo>
                  <a:close/>
                  <a:moveTo>
                    <a:pt x="52086" y="143230"/>
                  </a:moveTo>
                  <a:lnTo>
                    <a:pt x="78129" y="143230"/>
                  </a:lnTo>
                  <a:lnTo>
                    <a:pt x="78129" y="247402"/>
                  </a:lnTo>
                  <a:lnTo>
                    <a:pt x="52086" y="247402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3" name="任意多边形: 形状 192"/>
            <p:cNvSpPr/>
            <p:nvPr/>
          </p:nvSpPr>
          <p:spPr>
            <a:xfrm>
              <a:off x="7029855" y="624550"/>
              <a:ext cx="776238" cy="768269"/>
            </a:xfrm>
            <a:custGeom>
              <a:avLst/>
              <a:gdLst>
                <a:gd name="connsiteX0" fmla="*/ 672939 w 776238"/>
                <a:gd name="connsiteY0" fmla="*/ 59782 h 768269"/>
                <a:gd name="connsiteX1" fmla="*/ 579796 w 776238"/>
                <a:gd name="connsiteY1" fmla="*/ 0 h 768269"/>
                <a:gd name="connsiteX2" fmla="*/ 494922 w 776238"/>
                <a:gd name="connsiteY2" fmla="*/ 45080 h 768269"/>
                <a:gd name="connsiteX3" fmla="*/ 434749 w 776238"/>
                <a:gd name="connsiteY3" fmla="*/ 25587 h 768269"/>
                <a:gd name="connsiteX4" fmla="*/ 332153 w 776238"/>
                <a:gd name="connsiteY4" fmla="*/ 128184 h 768269"/>
                <a:gd name="connsiteX5" fmla="*/ 332153 w 776238"/>
                <a:gd name="connsiteY5" fmla="*/ 143237 h 768269"/>
                <a:gd name="connsiteX6" fmla="*/ 177249 w 776238"/>
                <a:gd name="connsiteY6" fmla="*/ 143237 h 768269"/>
                <a:gd name="connsiteX7" fmla="*/ 177249 w 776238"/>
                <a:gd name="connsiteY7" fmla="*/ 169280 h 768269"/>
                <a:gd name="connsiteX8" fmla="*/ 269728 w 776238"/>
                <a:gd name="connsiteY8" fmla="*/ 169280 h 768269"/>
                <a:gd name="connsiteX9" fmla="*/ 256993 w 776238"/>
                <a:gd name="connsiteY9" fmla="*/ 195323 h 768269"/>
                <a:gd name="connsiteX10" fmla="*/ 138184 w 776238"/>
                <a:gd name="connsiteY10" fmla="*/ 195323 h 768269"/>
                <a:gd name="connsiteX11" fmla="*/ 138184 w 776238"/>
                <a:gd name="connsiteY11" fmla="*/ 221366 h 768269"/>
                <a:gd name="connsiteX12" fmla="*/ 256602 w 776238"/>
                <a:gd name="connsiteY12" fmla="*/ 221366 h 768269"/>
                <a:gd name="connsiteX13" fmla="*/ 268243 w 776238"/>
                <a:gd name="connsiteY13" fmla="*/ 247409 h 768269"/>
                <a:gd name="connsiteX14" fmla="*/ 73077 w 776238"/>
                <a:gd name="connsiteY14" fmla="*/ 247409 h 768269"/>
                <a:gd name="connsiteX15" fmla="*/ 47034 w 776238"/>
                <a:gd name="connsiteY15" fmla="*/ 273452 h 768269"/>
                <a:gd name="connsiteX16" fmla="*/ 47034 w 776238"/>
                <a:gd name="connsiteY16" fmla="*/ 664097 h 768269"/>
                <a:gd name="connsiteX17" fmla="*/ 26043 w 776238"/>
                <a:gd name="connsiteY17" fmla="*/ 664097 h 768269"/>
                <a:gd name="connsiteX18" fmla="*/ 4909 w 776238"/>
                <a:gd name="connsiteY18" fmla="*/ 674918 h 768269"/>
                <a:gd name="connsiteX19" fmla="*/ 1341 w 776238"/>
                <a:gd name="connsiteY19" fmla="*/ 698383 h 768269"/>
                <a:gd name="connsiteX20" fmla="*/ 98312 w 776238"/>
                <a:gd name="connsiteY20" fmla="*/ 768269 h 768269"/>
                <a:gd name="connsiteX21" fmla="*/ 672887 w 776238"/>
                <a:gd name="connsiteY21" fmla="*/ 768269 h 768269"/>
                <a:gd name="connsiteX22" fmla="*/ 769871 w 776238"/>
                <a:gd name="connsiteY22" fmla="*/ 698370 h 768269"/>
                <a:gd name="connsiteX23" fmla="*/ 766290 w 776238"/>
                <a:gd name="connsiteY23" fmla="*/ 674905 h 768269"/>
                <a:gd name="connsiteX24" fmla="*/ 745143 w 776238"/>
                <a:gd name="connsiteY24" fmla="*/ 664097 h 768269"/>
                <a:gd name="connsiteX25" fmla="*/ 724152 w 776238"/>
                <a:gd name="connsiteY25" fmla="*/ 664097 h 768269"/>
                <a:gd name="connsiteX26" fmla="*/ 724152 w 776238"/>
                <a:gd name="connsiteY26" fmla="*/ 273452 h 768269"/>
                <a:gd name="connsiteX27" fmla="*/ 720506 w 776238"/>
                <a:gd name="connsiteY27" fmla="*/ 260391 h 768269"/>
                <a:gd name="connsiteX28" fmla="*/ 776238 w 776238"/>
                <a:gd name="connsiteY28" fmla="*/ 166584 h 768269"/>
                <a:gd name="connsiteX29" fmla="*/ 672939 w 776238"/>
                <a:gd name="connsiteY29" fmla="*/ 59782 h 768269"/>
                <a:gd name="connsiteX30" fmla="*/ 745156 w 776238"/>
                <a:gd name="connsiteY30" fmla="*/ 690140 h 768269"/>
                <a:gd name="connsiteX31" fmla="*/ 672874 w 776238"/>
                <a:gd name="connsiteY31" fmla="*/ 742226 h 768269"/>
                <a:gd name="connsiteX32" fmla="*/ 98312 w 776238"/>
                <a:gd name="connsiteY32" fmla="*/ 742226 h 768269"/>
                <a:gd name="connsiteX33" fmla="*/ 26043 w 776238"/>
                <a:gd name="connsiteY33" fmla="*/ 690140 h 768269"/>
                <a:gd name="connsiteX34" fmla="*/ 646023 w 776238"/>
                <a:gd name="connsiteY34" fmla="*/ 664097 h 768269"/>
                <a:gd name="connsiteX35" fmla="*/ 125163 w 776238"/>
                <a:gd name="connsiteY35" fmla="*/ 664097 h 768269"/>
                <a:gd name="connsiteX36" fmla="*/ 125163 w 776238"/>
                <a:gd name="connsiteY36" fmla="*/ 325538 h 768269"/>
                <a:gd name="connsiteX37" fmla="*/ 646023 w 776238"/>
                <a:gd name="connsiteY37" fmla="*/ 325538 h 768269"/>
                <a:gd name="connsiteX38" fmla="*/ 698109 w 776238"/>
                <a:gd name="connsiteY38" fmla="*/ 273452 h 768269"/>
                <a:gd name="connsiteX39" fmla="*/ 698109 w 776238"/>
                <a:gd name="connsiteY39" fmla="*/ 664097 h 768269"/>
                <a:gd name="connsiteX40" fmla="*/ 672066 w 776238"/>
                <a:gd name="connsiteY40" fmla="*/ 664097 h 768269"/>
                <a:gd name="connsiteX41" fmla="*/ 672066 w 776238"/>
                <a:gd name="connsiteY41" fmla="*/ 312516 h 768269"/>
                <a:gd name="connsiteX42" fmla="*/ 659045 w 776238"/>
                <a:gd name="connsiteY42" fmla="*/ 299495 h 768269"/>
                <a:gd name="connsiteX43" fmla="*/ 112141 w 776238"/>
                <a:gd name="connsiteY43" fmla="*/ 299495 h 768269"/>
                <a:gd name="connsiteX44" fmla="*/ 99120 w 776238"/>
                <a:gd name="connsiteY44" fmla="*/ 312516 h 768269"/>
                <a:gd name="connsiteX45" fmla="*/ 99120 w 776238"/>
                <a:gd name="connsiteY45" fmla="*/ 664097 h 768269"/>
                <a:gd name="connsiteX46" fmla="*/ 73077 w 776238"/>
                <a:gd name="connsiteY46" fmla="*/ 664097 h 768269"/>
                <a:gd name="connsiteX47" fmla="*/ 73077 w 776238"/>
                <a:gd name="connsiteY47" fmla="*/ 273452 h 768269"/>
                <a:gd name="connsiteX48" fmla="*/ 669371 w 776238"/>
                <a:gd name="connsiteY48" fmla="*/ 247409 h 768269"/>
                <a:gd name="connsiteX49" fmla="*/ 319587 w 776238"/>
                <a:gd name="connsiteY49" fmla="*/ 247409 h 768269"/>
                <a:gd name="connsiteX50" fmla="*/ 281421 w 776238"/>
                <a:gd name="connsiteY50" fmla="*/ 209243 h 768269"/>
                <a:gd name="connsiteX51" fmla="*/ 319587 w 776238"/>
                <a:gd name="connsiteY51" fmla="*/ 171077 h 768269"/>
                <a:gd name="connsiteX52" fmla="*/ 345187 w 776238"/>
                <a:gd name="connsiteY52" fmla="*/ 171077 h 768269"/>
                <a:gd name="connsiteX53" fmla="*/ 358209 w 776238"/>
                <a:gd name="connsiteY53" fmla="*/ 158055 h 768269"/>
                <a:gd name="connsiteX54" fmla="*/ 358209 w 776238"/>
                <a:gd name="connsiteY54" fmla="*/ 128197 h 768269"/>
                <a:gd name="connsiteX55" fmla="*/ 434762 w 776238"/>
                <a:gd name="connsiteY55" fmla="*/ 51643 h 768269"/>
                <a:gd name="connsiteX56" fmla="*/ 489205 w 776238"/>
                <a:gd name="connsiteY56" fmla="*/ 74405 h 768269"/>
                <a:gd name="connsiteX57" fmla="*/ 500716 w 776238"/>
                <a:gd name="connsiteY57" fmla="*/ 78077 h 768269"/>
                <a:gd name="connsiteX58" fmla="*/ 510287 w 776238"/>
                <a:gd name="connsiteY58" fmla="*/ 70707 h 768269"/>
                <a:gd name="connsiteX59" fmla="*/ 579796 w 776238"/>
                <a:gd name="connsiteY59" fmla="*/ 26043 h 768269"/>
                <a:gd name="connsiteX60" fmla="*/ 651896 w 776238"/>
                <a:gd name="connsiteY60" fmla="*/ 77087 h 768269"/>
                <a:gd name="connsiteX61" fmla="*/ 664162 w 776238"/>
                <a:gd name="connsiteY61" fmla="*/ 85773 h 768269"/>
                <a:gd name="connsiteX62" fmla="*/ 669358 w 776238"/>
                <a:gd name="connsiteY62" fmla="*/ 85773 h 768269"/>
                <a:gd name="connsiteX63" fmla="*/ 750182 w 776238"/>
                <a:gd name="connsiteY63" fmla="*/ 166597 h 768269"/>
                <a:gd name="connsiteX64" fmla="*/ 669371 w 776238"/>
                <a:gd name="connsiteY64" fmla="*/ 247409 h 768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776238" h="768269">
                  <a:moveTo>
                    <a:pt x="672939" y="59782"/>
                  </a:moveTo>
                  <a:cubicBezTo>
                    <a:pt x="656349" y="23673"/>
                    <a:pt x="620006" y="0"/>
                    <a:pt x="579796" y="0"/>
                  </a:cubicBezTo>
                  <a:cubicBezTo>
                    <a:pt x="545601" y="0"/>
                    <a:pt x="513842" y="17267"/>
                    <a:pt x="494922" y="45080"/>
                  </a:cubicBezTo>
                  <a:cubicBezTo>
                    <a:pt x="477525" y="32411"/>
                    <a:pt x="456664" y="25587"/>
                    <a:pt x="434749" y="25587"/>
                  </a:cubicBezTo>
                  <a:cubicBezTo>
                    <a:pt x="378171" y="25587"/>
                    <a:pt x="332153" y="71618"/>
                    <a:pt x="332153" y="128184"/>
                  </a:cubicBezTo>
                  <a:lnTo>
                    <a:pt x="332153" y="143237"/>
                  </a:lnTo>
                  <a:lnTo>
                    <a:pt x="177249" y="143237"/>
                  </a:lnTo>
                  <a:lnTo>
                    <a:pt x="177249" y="169280"/>
                  </a:lnTo>
                  <a:lnTo>
                    <a:pt x="269728" y="169280"/>
                  </a:lnTo>
                  <a:cubicBezTo>
                    <a:pt x="263686" y="176806"/>
                    <a:pt x="259154" y="185583"/>
                    <a:pt x="256993" y="195323"/>
                  </a:cubicBezTo>
                  <a:lnTo>
                    <a:pt x="138184" y="195323"/>
                  </a:lnTo>
                  <a:lnTo>
                    <a:pt x="138184" y="221366"/>
                  </a:lnTo>
                  <a:lnTo>
                    <a:pt x="256602" y="221366"/>
                  </a:lnTo>
                  <a:cubicBezTo>
                    <a:pt x="258464" y="231028"/>
                    <a:pt x="262579" y="239804"/>
                    <a:pt x="268243" y="247409"/>
                  </a:cubicBezTo>
                  <a:lnTo>
                    <a:pt x="73077" y="247409"/>
                  </a:lnTo>
                  <a:cubicBezTo>
                    <a:pt x="58714" y="247409"/>
                    <a:pt x="47034" y="259089"/>
                    <a:pt x="47034" y="273452"/>
                  </a:cubicBezTo>
                  <a:lnTo>
                    <a:pt x="47034" y="664097"/>
                  </a:lnTo>
                  <a:lnTo>
                    <a:pt x="26043" y="664097"/>
                  </a:lnTo>
                  <a:cubicBezTo>
                    <a:pt x="17683" y="664097"/>
                    <a:pt x="9792" y="668147"/>
                    <a:pt x="4909" y="674918"/>
                  </a:cubicBezTo>
                  <a:cubicBezTo>
                    <a:pt x="26" y="681689"/>
                    <a:pt x="-1315" y="690466"/>
                    <a:pt x="1341" y="698383"/>
                  </a:cubicBezTo>
                  <a:cubicBezTo>
                    <a:pt x="15274" y="740182"/>
                    <a:pt x="54247" y="768269"/>
                    <a:pt x="98312" y="768269"/>
                  </a:cubicBezTo>
                  <a:lnTo>
                    <a:pt x="672887" y="768269"/>
                  </a:lnTo>
                  <a:cubicBezTo>
                    <a:pt x="716952" y="768269"/>
                    <a:pt x="755925" y="740182"/>
                    <a:pt x="769871" y="698370"/>
                  </a:cubicBezTo>
                  <a:cubicBezTo>
                    <a:pt x="772501" y="690453"/>
                    <a:pt x="771173" y="681676"/>
                    <a:pt x="766290" y="674905"/>
                  </a:cubicBezTo>
                  <a:cubicBezTo>
                    <a:pt x="761407" y="668134"/>
                    <a:pt x="753503" y="664097"/>
                    <a:pt x="745143" y="664097"/>
                  </a:cubicBezTo>
                  <a:lnTo>
                    <a:pt x="724152" y="664097"/>
                  </a:lnTo>
                  <a:lnTo>
                    <a:pt x="724152" y="273452"/>
                  </a:lnTo>
                  <a:cubicBezTo>
                    <a:pt x="724152" y="268673"/>
                    <a:pt x="722759" y="264246"/>
                    <a:pt x="720506" y="260391"/>
                  </a:cubicBezTo>
                  <a:cubicBezTo>
                    <a:pt x="753685" y="242239"/>
                    <a:pt x="776238" y="207003"/>
                    <a:pt x="776238" y="166584"/>
                  </a:cubicBezTo>
                  <a:cubicBezTo>
                    <a:pt x="776238" y="108860"/>
                    <a:pt x="730233" y="61670"/>
                    <a:pt x="672939" y="59782"/>
                  </a:cubicBezTo>
                  <a:close/>
                  <a:moveTo>
                    <a:pt x="745156" y="690140"/>
                  </a:moveTo>
                  <a:cubicBezTo>
                    <a:pt x="734765" y="721301"/>
                    <a:pt x="705727" y="742226"/>
                    <a:pt x="672874" y="742226"/>
                  </a:cubicBezTo>
                  <a:lnTo>
                    <a:pt x="98312" y="742226"/>
                  </a:lnTo>
                  <a:cubicBezTo>
                    <a:pt x="65472" y="742226"/>
                    <a:pt x="36421" y="721301"/>
                    <a:pt x="26043" y="690140"/>
                  </a:cubicBezTo>
                  <a:close/>
                  <a:moveTo>
                    <a:pt x="646023" y="664097"/>
                  </a:moveTo>
                  <a:lnTo>
                    <a:pt x="125163" y="664097"/>
                  </a:lnTo>
                  <a:lnTo>
                    <a:pt x="125163" y="325538"/>
                  </a:lnTo>
                  <a:lnTo>
                    <a:pt x="646023" y="325538"/>
                  </a:lnTo>
                  <a:close/>
                  <a:moveTo>
                    <a:pt x="698109" y="273452"/>
                  </a:moveTo>
                  <a:lnTo>
                    <a:pt x="698109" y="664097"/>
                  </a:lnTo>
                  <a:lnTo>
                    <a:pt x="672066" y="664097"/>
                  </a:lnTo>
                  <a:lnTo>
                    <a:pt x="672066" y="312516"/>
                  </a:lnTo>
                  <a:cubicBezTo>
                    <a:pt x="672066" y="305329"/>
                    <a:pt x="666246" y="299495"/>
                    <a:pt x="659045" y="299495"/>
                  </a:cubicBezTo>
                  <a:lnTo>
                    <a:pt x="112141" y="299495"/>
                  </a:lnTo>
                  <a:cubicBezTo>
                    <a:pt x="104940" y="299495"/>
                    <a:pt x="99120" y="305329"/>
                    <a:pt x="99120" y="312516"/>
                  </a:cubicBezTo>
                  <a:lnTo>
                    <a:pt x="99120" y="664097"/>
                  </a:lnTo>
                  <a:lnTo>
                    <a:pt x="73077" y="664097"/>
                  </a:lnTo>
                  <a:lnTo>
                    <a:pt x="73077" y="273452"/>
                  </a:lnTo>
                  <a:close/>
                  <a:moveTo>
                    <a:pt x="669371" y="247409"/>
                  </a:moveTo>
                  <a:lnTo>
                    <a:pt x="319587" y="247409"/>
                  </a:lnTo>
                  <a:cubicBezTo>
                    <a:pt x="298531" y="247409"/>
                    <a:pt x="281421" y="230286"/>
                    <a:pt x="281421" y="209243"/>
                  </a:cubicBezTo>
                  <a:cubicBezTo>
                    <a:pt x="281421" y="188200"/>
                    <a:pt x="298531" y="171077"/>
                    <a:pt x="319587" y="171077"/>
                  </a:cubicBezTo>
                  <a:lnTo>
                    <a:pt x="345187" y="171077"/>
                  </a:lnTo>
                  <a:cubicBezTo>
                    <a:pt x="352388" y="171077"/>
                    <a:pt x="358209" y="165243"/>
                    <a:pt x="358209" y="158055"/>
                  </a:cubicBezTo>
                  <a:lnTo>
                    <a:pt x="358209" y="128197"/>
                  </a:lnTo>
                  <a:cubicBezTo>
                    <a:pt x="358209" y="85981"/>
                    <a:pt x="392560" y="51643"/>
                    <a:pt x="434762" y="51643"/>
                  </a:cubicBezTo>
                  <a:cubicBezTo>
                    <a:pt x="455362" y="51643"/>
                    <a:pt x="474686" y="59730"/>
                    <a:pt x="489205" y="74405"/>
                  </a:cubicBezTo>
                  <a:cubicBezTo>
                    <a:pt x="492200" y="77439"/>
                    <a:pt x="496510" y="78832"/>
                    <a:pt x="500716" y="78077"/>
                  </a:cubicBezTo>
                  <a:cubicBezTo>
                    <a:pt x="504922" y="77335"/>
                    <a:pt x="508516" y="74574"/>
                    <a:pt x="510287" y="70707"/>
                  </a:cubicBezTo>
                  <a:cubicBezTo>
                    <a:pt x="522762" y="43570"/>
                    <a:pt x="550055" y="26043"/>
                    <a:pt x="579796" y="26043"/>
                  </a:cubicBezTo>
                  <a:cubicBezTo>
                    <a:pt x="612102" y="26043"/>
                    <a:pt x="641088" y="46552"/>
                    <a:pt x="651896" y="77087"/>
                  </a:cubicBezTo>
                  <a:cubicBezTo>
                    <a:pt x="653732" y="82283"/>
                    <a:pt x="658654" y="85773"/>
                    <a:pt x="664162" y="85773"/>
                  </a:cubicBezTo>
                  <a:lnTo>
                    <a:pt x="669358" y="85773"/>
                  </a:lnTo>
                  <a:cubicBezTo>
                    <a:pt x="713931" y="85773"/>
                    <a:pt x="750182" y="122025"/>
                    <a:pt x="750182" y="166597"/>
                  </a:cubicBezTo>
                  <a:cubicBezTo>
                    <a:pt x="750182" y="211170"/>
                    <a:pt x="713944" y="247409"/>
                    <a:pt x="669371" y="247409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4" name="任意多边形: 形状 193"/>
            <p:cNvSpPr/>
            <p:nvPr/>
          </p:nvSpPr>
          <p:spPr>
            <a:xfrm>
              <a:off x="7701921" y="811187"/>
              <a:ext cx="38817" cy="34728"/>
            </a:xfrm>
            <a:custGeom>
              <a:avLst/>
              <a:gdLst>
                <a:gd name="connsiteX0" fmla="*/ 0 w 38817"/>
                <a:gd name="connsiteY0" fmla="*/ 8685 h 34728"/>
                <a:gd name="connsiteX1" fmla="*/ 0 w 38817"/>
                <a:gd name="connsiteY1" fmla="*/ 34728 h 34728"/>
                <a:gd name="connsiteX2" fmla="*/ 38817 w 38817"/>
                <a:gd name="connsiteY2" fmla="*/ 17371 h 34728"/>
                <a:gd name="connsiteX3" fmla="*/ 19415 w 38817"/>
                <a:gd name="connsiteY3" fmla="*/ 0 h 34728"/>
                <a:gd name="connsiteX4" fmla="*/ 0 w 38817"/>
                <a:gd name="connsiteY4" fmla="*/ 8685 h 3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17" h="34728">
                  <a:moveTo>
                    <a:pt x="0" y="8685"/>
                  </a:moveTo>
                  <a:lnTo>
                    <a:pt x="0" y="34728"/>
                  </a:lnTo>
                  <a:cubicBezTo>
                    <a:pt x="14792" y="34728"/>
                    <a:pt x="28947" y="28400"/>
                    <a:pt x="38817" y="17371"/>
                  </a:cubicBezTo>
                  <a:lnTo>
                    <a:pt x="19415" y="0"/>
                  </a:lnTo>
                  <a:cubicBezTo>
                    <a:pt x="14467" y="5521"/>
                    <a:pt x="7396" y="8685"/>
                    <a:pt x="0" y="8685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5" name="任意多边形: 形状 194"/>
            <p:cNvSpPr/>
            <p:nvPr/>
          </p:nvSpPr>
          <p:spPr>
            <a:xfrm>
              <a:off x="7701921" y="741744"/>
              <a:ext cx="52086" cy="52086"/>
            </a:xfrm>
            <a:custGeom>
              <a:avLst/>
              <a:gdLst>
                <a:gd name="connsiteX0" fmla="*/ 0 w 52086"/>
                <a:gd name="connsiteY0" fmla="*/ 0 h 52086"/>
                <a:gd name="connsiteX1" fmla="*/ 0 w 52086"/>
                <a:gd name="connsiteY1" fmla="*/ 26043 h 52086"/>
                <a:gd name="connsiteX2" fmla="*/ 26043 w 52086"/>
                <a:gd name="connsiteY2" fmla="*/ 52086 h 52086"/>
                <a:gd name="connsiteX3" fmla="*/ 52086 w 52086"/>
                <a:gd name="connsiteY3" fmla="*/ 52086 h 52086"/>
                <a:gd name="connsiteX4" fmla="*/ 0 w 52086"/>
                <a:gd name="connsiteY4" fmla="*/ 0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086" h="52086">
                  <a:moveTo>
                    <a:pt x="0" y="0"/>
                  </a:moveTo>
                  <a:lnTo>
                    <a:pt x="0" y="26043"/>
                  </a:lnTo>
                  <a:cubicBezTo>
                    <a:pt x="14363" y="26043"/>
                    <a:pt x="26043" y="37723"/>
                    <a:pt x="26043" y="52086"/>
                  </a:cubicBezTo>
                  <a:lnTo>
                    <a:pt x="52086" y="52086"/>
                  </a:lnTo>
                  <a:cubicBezTo>
                    <a:pt x="52086" y="23361"/>
                    <a:pt x="28725" y="0"/>
                    <a:pt x="0" y="0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6" name="任意多边形: 形状 195"/>
            <p:cNvSpPr/>
            <p:nvPr/>
          </p:nvSpPr>
          <p:spPr>
            <a:xfrm>
              <a:off x="7115953" y="819873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7" name="任意多边形: 形状 196"/>
            <p:cNvSpPr/>
            <p:nvPr/>
          </p:nvSpPr>
          <p:spPr>
            <a:xfrm>
              <a:off x="7155018" y="767787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45" name="椭圆 244"/>
          <p:cNvSpPr/>
          <p:nvPr/>
        </p:nvSpPr>
        <p:spPr>
          <a:xfrm>
            <a:off x="2319607" y="1138187"/>
            <a:ext cx="1222050" cy="1222050"/>
          </a:xfrm>
          <a:prstGeom prst="ellipse">
            <a:avLst/>
          </a:prstGeom>
          <a:gradFill flip="none" rotWithShape="1">
            <a:gsLst>
              <a:gs pos="5000">
                <a:srgbClr val="E69050">
                  <a:alpha val="20000"/>
                </a:srgbClr>
              </a:gs>
              <a:gs pos="100000">
                <a:srgbClr val="FDE4AD">
                  <a:alpha val="2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46" name="椭圆 245"/>
          <p:cNvSpPr/>
          <p:nvPr/>
        </p:nvSpPr>
        <p:spPr>
          <a:xfrm>
            <a:off x="2463478" y="5495695"/>
            <a:ext cx="833819" cy="833819"/>
          </a:xfrm>
          <a:prstGeom prst="ellipse">
            <a:avLst/>
          </a:prstGeom>
          <a:gradFill flip="none" rotWithShape="1">
            <a:gsLst>
              <a:gs pos="5000">
                <a:srgbClr val="E69050">
                  <a:alpha val="20000"/>
                </a:srgbClr>
              </a:gs>
              <a:gs pos="100000">
                <a:srgbClr val="FDE4AD">
                  <a:alpha val="2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47" name="椭圆 246"/>
          <p:cNvSpPr/>
          <p:nvPr/>
        </p:nvSpPr>
        <p:spPr>
          <a:xfrm>
            <a:off x="11584148" y="2347324"/>
            <a:ext cx="1607513" cy="1607513"/>
          </a:xfrm>
          <a:prstGeom prst="ellipse">
            <a:avLst/>
          </a:prstGeom>
          <a:gradFill flip="none" rotWithShape="1">
            <a:gsLst>
              <a:gs pos="5000">
                <a:srgbClr val="E69050">
                  <a:alpha val="20000"/>
                </a:srgbClr>
              </a:gs>
              <a:gs pos="100000">
                <a:srgbClr val="FDE4AD">
                  <a:alpha val="2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48" name="椭圆 247"/>
          <p:cNvSpPr/>
          <p:nvPr/>
        </p:nvSpPr>
        <p:spPr>
          <a:xfrm>
            <a:off x="8699706" y="4168395"/>
            <a:ext cx="1288385" cy="1288385"/>
          </a:xfrm>
          <a:prstGeom prst="ellipse">
            <a:avLst/>
          </a:prstGeom>
          <a:gradFill flip="none" rotWithShape="1">
            <a:gsLst>
              <a:gs pos="5000">
                <a:srgbClr val="E69050">
                  <a:alpha val="20000"/>
                </a:srgbClr>
              </a:gs>
              <a:gs pos="100000">
                <a:srgbClr val="FDE4AD">
                  <a:alpha val="2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  <a:softEdge rad="266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49" name="椭圆 248"/>
          <p:cNvSpPr/>
          <p:nvPr/>
        </p:nvSpPr>
        <p:spPr>
          <a:xfrm flipV="1">
            <a:off x="8497622" y="5552221"/>
            <a:ext cx="209235" cy="209235"/>
          </a:xfrm>
          <a:prstGeom prst="ellipse">
            <a:avLst/>
          </a:prstGeom>
          <a:solidFill>
            <a:schemeClr val="tx1"/>
          </a:solidFill>
          <a:ln w="15875">
            <a:gradFill flip="none" rotWithShape="1">
              <a:gsLst>
                <a:gs pos="5000">
                  <a:srgbClr val="E69050">
                    <a:alpha val="20000"/>
                  </a:srgbClr>
                </a:gs>
                <a:gs pos="100000">
                  <a:srgbClr val="FDE4AD">
                    <a:alpha val="20000"/>
                  </a:srgbClr>
                </a:gs>
              </a:gsLst>
              <a:lin ang="10800000" scaled="1"/>
              <a:tileRect/>
            </a:gradFill>
          </a:ln>
          <a:effectLst>
            <a:innerShdw blurRad="152400">
              <a:srgbClr val="FDE4AD">
                <a:alpha val="15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250" name="椭圆 249"/>
          <p:cNvSpPr/>
          <p:nvPr/>
        </p:nvSpPr>
        <p:spPr>
          <a:xfrm flipV="1">
            <a:off x="6714660" y="2007783"/>
            <a:ext cx="396969" cy="396969"/>
          </a:xfrm>
          <a:prstGeom prst="ellipse">
            <a:avLst/>
          </a:prstGeom>
          <a:solidFill>
            <a:schemeClr val="tx1"/>
          </a:solidFill>
          <a:ln w="15875">
            <a:gradFill flip="none" rotWithShape="1">
              <a:gsLst>
                <a:gs pos="5000">
                  <a:srgbClr val="E69050">
                    <a:alpha val="20000"/>
                  </a:srgbClr>
                </a:gs>
                <a:gs pos="100000">
                  <a:srgbClr val="FDE4AD">
                    <a:alpha val="20000"/>
                  </a:srgbClr>
                </a:gs>
              </a:gsLst>
              <a:lin ang="10800000" scaled="1"/>
              <a:tileRect/>
            </a:gradFill>
          </a:ln>
          <a:effectLst>
            <a:innerShdw blurRad="190500">
              <a:srgbClr val="FDE4AD">
                <a:alpha val="2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251" name="椭圆 250"/>
          <p:cNvSpPr/>
          <p:nvPr/>
        </p:nvSpPr>
        <p:spPr>
          <a:xfrm flipV="1">
            <a:off x="6504486" y="2597220"/>
            <a:ext cx="254455" cy="254455"/>
          </a:xfrm>
          <a:prstGeom prst="ellipse">
            <a:avLst/>
          </a:prstGeom>
          <a:solidFill>
            <a:schemeClr val="tx1"/>
          </a:solidFill>
          <a:ln w="15875">
            <a:gradFill flip="none" rotWithShape="1">
              <a:gsLst>
                <a:gs pos="5000">
                  <a:srgbClr val="E69050">
                    <a:alpha val="20000"/>
                  </a:srgbClr>
                </a:gs>
                <a:gs pos="100000">
                  <a:srgbClr val="FDE4AD">
                    <a:alpha val="20000"/>
                  </a:srgbClr>
                </a:gs>
              </a:gsLst>
              <a:lin ang="10800000" scaled="1"/>
              <a:tileRect/>
            </a:gradFill>
          </a:ln>
          <a:effectLst>
            <a:innerShdw blurRad="190500">
              <a:srgbClr val="FDE4AD">
                <a:alpha val="20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252" name="椭圆 251"/>
          <p:cNvSpPr/>
          <p:nvPr/>
        </p:nvSpPr>
        <p:spPr>
          <a:xfrm flipV="1">
            <a:off x="1371849" y="6396715"/>
            <a:ext cx="152152" cy="152152"/>
          </a:xfrm>
          <a:prstGeom prst="ellipse">
            <a:avLst/>
          </a:prstGeom>
          <a:solidFill>
            <a:schemeClr val="tx1"/>
          </a:solidFill>
          <a:ln w="15875">
            <a:gradFill flip="none" rotWithShape="1">
              <a:gsLst>
                <a:gs pos="5000">
                  <a:srgbClr val="E69050">
                    <a:alpha val="20000"/>
                  </a:srgbClr>
                </a:gs>
                <a:gs pos="100000">
                  <a:srgbClr val="FDE4AD">
                    <a:alpha val="20000"/>
                  </a:srgbClr>
                </a:gs>
              </a:gsLst>
              <a:lin ang="10800000" scaled="1"/>
              <a:tileRect/>
            </a:gradFill>
          </a:ln>
          <a:effectLst>
            <a:innerShdw blurRad="127000">
              <a:srgbClr val="FDE4AD">
                <a:alpha val="15000"/>
              </a:srgb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694305" y="1297241"/>
            <a:ext cx="5658123" cy="5770966"/>
            <a:chOff x="437875" y="1303874"/>
            <a:chExt cx="5658123" cy="5770966"/>
          </a:xfrm>
        </p:grpSpPr>
        <p:sp>
          <p:nvSpPr>
            <p:cNvPr id="8" name="矩形 2"/>
            <p:cNvSpPr/>
            <p:nvPr/>
          </p:nvSpPr>
          <p:spPr>
            <a:xfrm>
              <a:off x="437875" y="1303874"/>
              <a:ext cx="5658123" cy="5770966"/>
            </a:xfrm>
            <a:custGeom>
              <a:avLst/>
              <a:gdLst>
                <a:gd name="connsiteX0" fmla="*/ 108000 w 5400675"/>
                <a:gd name="connsiteY0" fmla="*/ 0 h 5770966"/>
                <a:gd name="connsiteX1" fmla="*/ 5292675 w 5400675"/>
                <a:gd name="connsiteY1" fmla="*/ 0 h 5770966"/>
                <a:gd name="connsiteX2" fmla="*/ 5400675 w 5400675"/>
                <a:gd name="connsiteY2" fmla="*/ 108000 h 5770966"/>
                <a:gd name="connsiteX3" fmla="*/ 5400675 w 5400675"/>
                <a:gd name="connsiteY3" fmla="*/ 5662965 h 5770966"/>
                <a:gd name="connsiteX4" fmla="*/ 5292675 w 5400675"/>
                <a:gd name="connsiteY4" fmla="*/ 5770966 h 5770966"/>
                <a:gd name="connsiteX5" fmla="*/ 108000 w 5400675"/>
                <a:gd name="connsiteY5" fmla="*/ 5770966 h 5770966"/>
                <a:gd name="connsiteX6" fmla="*/ 0 w 5400675"/>
                <a:gd name="connsiteY6" fmla="*/ 5662965 h 5770966"/>
                <a:gd name="connsiteX7" fmla="*/ 0 w 5400675"/>
                <a:gd name="connsiteY7" fmla="*/ 108000 h 5770966"/>
                <a:gd name="connsiteX8" fmla="*/ 108000 w 5400675"/>
                <a:gd name="connsiteY8" fmla="*/ 0 h 5770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00675" h="5770966">
                  <a:moveTo>
                    <a:pt x="108000" y="0"/>
                  </a:moveTo>
                  <a:lnTo>
                    <a:pt x="5292675" y="0"/>
                  </a:lnTo>
                  <a:cubicBezTo>
                    <a:pt x="5352291" y="0"/>
                    <a:pt x="5400675" y="48384"/>
                    <a:pt x="5400675" y="108000"/>
                  </a:cubicBezTo>
                  <a:lnTo>
                    <a:pt x="5400675" y="5662965"/>
                  </a:lnTo>
                  <a:cubicBezTo>
                    <a:pt x="5400675" y="5722582"/>
                    <a:pt x="5352291" y="5770966"/>
                    <a:pt x="5292675" y="5770966"/>
                  </a:cubicBezTo>
                  <a:lnTo>
                    <a:pt x="108000" y="5770966"/>
                  </a:lnTo>
                  <a:cubicBezTo>
                    <a:pt x="48384" y="5770966"/>
                    <a:pt x="0" y="5722582"/>
                    <a:pt x="0" y="5662965"/>
                  </a:cubicBezTo>
                  <a:lnTo>
                    <a:pt x="0" y="108000"/>
                  </a:lnTo>
                  <a:cubicBezTo>
                    <a:pt x="0" y="48384"/>
                    <a:pt x="48384" y="0"/>
                    <a:pt x="108000" y="0"/>
                  </a:cubicBezTo>
                </a:path>
              </a:pathLst>
            </a:cu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aphicFrame>
          <p:nvGraphicFramePr>
            <p:cNvPr id="7" name="图表 6"/>
            <p:cNvGraphicFramePr/>
            <p:nvPr/>
          </p:nvGraphicFramePr>
          <p:xfrm>
            <a:off x="788848" y="3357563"/>
            <a:ext cx="4956177" cy="308391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"/>
            </a:graphicData>
          </a:graphic>
        </p:graphicFrame>
        <p:sp>
          <p:nvSpPr>
            <p:cNvPr id="21" name="文本框 20"/>
            <p:cNvSpPr txBox="1"/>
            <p:nvPr/>
          </p:nvSpPr>
          <p:spPr>
            <a:xfrm>
              <a:off x="1996936" y="1630859"/>
              <a:ext cx="2540000" cy="36893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請於此處輸入圖表標題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892346" y="2160948"/>
              <a:ext cx="4749181" cy="8845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請於此處輸入一些關於本圖表結果的一些描述性的文字內容。請於此處輸入一些關於本圖表結果的一些描述性的文字內容。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75" name="任意多边形: 形状 74"/>
          <p:cNvSpPr/>
          <p:nvPr/>
        </p:nvSpPr>
        <p:spPr>
          <a:xfrm>
            <a:off x="6352428" y="3644589"/>
            <a:ext cx="5839572" cy="2459645"/>
          </a:xfrm>
          <a:custGeom>
            <a:avLst/>
            <a:gdLst>
              <a:gd name="connsiteX0" fmla="*/ 409949 w 5839572"/>
              <a:gd name="connsiteY0" fmla="*/ 0 h 2459645"/>
              <a:gd name="connsiteX1" fmla="*/ 2817777 w 5839572"/>
              <a:gd name="connsiteY1" fmla="*/ 0 h 2459645"/>
              <a:gd name="connsiteX2" fmla="*/ 2919786 w 5839572"/>
              <a:gd name="connsiteY2" fmla="*/ 81088 h 2459645"/>
              <a:gd name="connsiteX3" fmla="*/ 3021795 w 5839572"/>
              <a:gd name="connsiteY3" fmla="*/ 0 h 2459645"/>
              <a:gd name="connsiteX4" fmla="*/ 5429623 w 5839572"/>
              <a:gd name="connsiteY4" fmla="*/ 0 h 2459645"/>
              <a:gd name="connsiteX5" fmla="*/ 5839572 w 5839572"/>
              <a:gd name="connsiteY5" fmla="*/ 409949 h 2459645"/>
              <a:gd name="connsiteX6" fmla="*/ 5839572 w 5839572"/>
              <a:gd name="connsiteY6" fmla="*/ 2459645 h 2459645"/>
              <a:gd name="connsiteX7" fmla="*/ 0 w 5839572"/>
              <a:gd name="connsiteY7" fmla="*/ 2459645 h 2459645"/>
              <a:gd name="connsiteX8" fmla="*/ 0 w 5839572"/>
              <a:gd name="connsiteY8" fmla="*/ 409949 h 2459645"/>
              <a:gd name="connsiteX9" fmla="*/ 409949 w 5839572"/>
              <a:gd name="connsiteY9" fmla="*/ 0 h 2459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839572" h="2459645">
                <a:moveTo>
                  <a:pt x="409949" y="0"/>
                </a:moveTo>
                <a:lnTo>
                  <a:pt x="2817777" y="0"/>
                </a:lnTo>
                <a:lnTo>
                  <a:pt x="2919786" y="81088"/>
                </a:lnTo>
                <a:lnTo>
                  <a:pt x="3021795" y="0"/>
                </a:lnTo>
                <a:lnTo>
                  <a:pt x="5429623" y="0"/>
                </a:lnTo>
                <a:cubicBezTo>
                  <a:pt x="5656032" y="0"/>
                  <a:pt x="5839572" y="183540"/>
                  <a:pt x="5839572" y="409949"/>
                </a:cubicBezTo>
                <a:lnTo>
                  <a:pt x="5839572" y="2459645"/>
                </a:lnTo>
                <a:lnTo>
                  <a:pt x="0" y="2459645"/>
                </a:lnTo>
                <a:lnTo>
                  <a:pt x="0" y="409949"/>
                </a:lnTo>
                <a:cubicBezTo>
                  <a:pt x="0" y="183540"/>
                  <a:pt x="183540" y="0"/>
                  <a:pt x="409949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7013574" y="1630711"/>
            <a:ext cx="4842055" cy="1694243"/>
            <a:chOff x="695325" y="4212738"/>
            <a:chExt cx="4842055" cy="1694243"/>
          </a:xfrm>
        </p:grpSpPr>
        <p:sp>
          <p:nvSpPr>
            <p:cNvPr id="25" name="文本框 24"/>
            <p:cNvSpPr txBox="1"/>
            <p:nvPr/>
          </p:nvSpPr>
          <p:spPr>
            <a:xfrm>
              <a:off x="695325" y="4212738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26" name="组合 25"/>
            <p:cNvGrpSpPr/>
            <p:nvPr/>
          </p:nvGrpSpPr>
          <p:grpSpPr>
            <a:xfrm>
              <a:off x="695325" y="4654140"/>
              <a:ext cx="4842055" cy="589915"/>
              <a:chOff x="945037" y="2237101"/>
              <a:chExt cx="4842055" cy="589915"/>
            </a:xfrm>
          </p:grpSpPr>
          <p:sp>
            <p:nvSpPr>
              <p:cNvPr id="32" name="文本框 31"/>
              <p:cNvSpPr txBox="1"/>
              <p:nvPr/>
            </p:nvSpPr>
            <p:spPr>
              <a:xfrm>
                <a:off x="1177911" y="2237101"/>
                <a:ext cx="4609181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請於此處輸入關於本部分內容的具體正文方案。請於此處輸入關於本部分內容的具體正文方案。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33" name="组合 32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34" name="椭圆 33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35" name="椭圆 34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27" name="组合 26"/>
            <p:cNvGrpSpPr/>
            <p:nvPr/>
          </p:nvGrpSpPr>
          <p:grpSpPr>
            <a:xfrm>
              <a:off x="695325" y="5317066"/>
              <a:ext cx="4842055" cy="589915"/>
              <a:chOff x="945037" y="1872292"/>
              <a:chExt cx="4842055" cy="589915"/>
            </a:xfrm>
          </p:grpSpPr>
          <p:sp>
            <p:nvSpPr>
              <p:cNvPr id="28" name="文本框 27"/>
              <p:cNvSpPr txBox="1"/>
              <p:nvPr/>
            </p:nvSpPr>
            <p:spPr>
              <a:xfrm>
                <a:off x="1177911" y="1872292"/>
                <a:ext cx="4609181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請於此處輸入關於本部分內容的具體正文方案。請於此處輸入關於本部分內容的具體正文方案。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29" name="组合 28"/>
              <p:cNvGrpSpPr/>
              <p:nvPr/>
            </p:nvGrpSpPr>
            <p:grpSpPr>
              <a:xfrm>
                <a:off x="945037" y="1967661"/>
                <a:ext cx="161925" cy="161925"/>
                <a:chOff x="8645525" y="-1215709"/>
                <a:chExt cx="161925" cy="161925"/>
              </a:xfrm>
            </p:grpSpPr>
            <p:sp>
              <p:nvSpPr>
                <p:cNvPr id="30" name="椭圆 29"/>
                <p:cNvSpPr/>
                <p:nvPr/>
              </p:nvSpPr>
              <p:spPr>
                <a:xfrm>
                  <a:off x="8645525" y="-1215709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31" name="椭圆 30"/>
                <p:cNvSpPr/>
                <p:nvPr/>
              </p:nvSpPr>
              <p:spPr>
                <a:xfrm>
                  <a:off x="8688004" y="-1173230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</p:grpSp>
      <p:sp>
        <p:nvSpPr>
          <p:cNvPr id="11" name="矩形 9"/>
          <p:cNvSpPr/>
          <p:nvPr/>
        </p:nvSpPr>
        <p:spPr>
          <a:xfrm>
            <a:off x="7013574" y="4013200"/>
            <a:ext cx="1397180" cy="1790700"/>
          </a:xfrm>
          <a:custGeom>
            <a:avLst/>
            <a:gdLst>
              <a:gd name="connsiteX0" fmla="*/ 108001 w 1397180"/>
              <a:gd name="connsiteY0" fmla="*/ 0 h 1790700"/>
              <a:gd name="connsiteX1" fmla="*/ 1289180 w 1397180"/>
              <a:gd name="connsiteY1" fmla="*/ 0 h 1790700"/>
              <a:gd name="connsiteX2" fmla="*/ 1397180 w 1397180"/>
              <a:gd name="connsiteY2" fmla="*/ 108000 h 1790700"/>
              <a:gd name="connsiteX3" fmla="*/ 1397180 w 1397180"/>
              <a:gd name="connsiteY3" fmla="*/ 1682700 h 1790700"/>
              <a:gd name="connsiteX4" fmla="*/ 1289180 w 1397180"/>
              <a:gd name="connsiteY4" fmla="*/ 1790700 h 1790700"/>
              <a:gd name="connsiteX5" fmla="*/ 108001 w 1397180"/>
              <a:gd name="connsiteY5" fmla="*/ 1790700 h 1790700"/>
              <a:gd name="connsiteX6" fmla="*/ 0 w 1397180"/>
              <a:gd name="connsiteY6" fmla="*/ 1682700 h 1790700"/>
              <a:gd name="connsiteX7" fmla="*/ 0 w 1397180"/>
              <a:gd name="connsiteY7" fmla="*/ 108000 h 1790700"/>
              <a:gd name="connsiteX8" fmla="*/ 108001 w 1397180"/>
              <a:gd name="connsiteY8" fmla="*/ 0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7180" h="1790700">
                <a:moveTo>
                  <a:pt x="108001" y="0"/>
                </a:moveTo>
                <a:lnTo>
                  <a:pt x="1289180" y="0"/>
                </a:lnTo>
                <a:cubicBezTo>
                  <a:pt x="1348796" y="0"/>
                  <a:pt x="1397180" y="48384"/>
                  <a:pt x="1397180" y="108000"/>
                </a:cubicBezTo>
                <a:lnTo>
                  <a:pt x="1397180" y="1682700"/>
                </a:lnTo>
                <a:cubicBezTo>
                  <a:pt x="1397180" y="1742316"/>
                  <a:pt x="1348796" y="1790700"/>
                  <a:pt x="1289180" y="1790700"/>
                </a:cubicBezTo>
                <a:lnTo>
                  <a:pt x="108001" y="1790700"/>
                </a:lnTo>
                <a:cubicBezTo>
                  <a:pt x="48384" y="1790700"/>
                  <a:pt x="0" y="1742316"/>
                  <a:pt x="0" y="1682700"/>
                </a:cubicBezTo>
                <a:lnTo>
                  <a:pt x="0" y="108000"/>
                </a:lnTo>
                <a:cubicBezTo>
                  <a:pt x="0" y="48384"/>
                  <a:pt x="48384" y="0"/>
                  <a:pt x="108001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7316786" y="4317604"/>
            <a:ext cx="790756" cy="790756"/>
          </a:xfrm>
          <a:prstGeom prst="ellipse">
            <a:avLst/>
          </a:prstGeom>
          <a:noFill/>
          <a:ln w="2222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弧形 55"/>
          <p:cNvSpPr/>
          <p:nvPr/>
        </p:nvSpPr>
        <p:spPr>
          <a:xfrm>
            <a:off x="7316786" y="4317604"/>
            <a:ext cx="790756" cy="790756"/>
          </a:xfrm>
          <a:prstGeom prst="arc">
            <a:avLst>
              <a:gd name="adj1" fmla="val 16200000"/>
              <a:gd name="adj2" fmla="val 2958917"/>
            </a:avLst>
          </a:prstGeom>
          <a:noFill/>
          <a:ln w="88900" cap="rnd">
            <a:gradFill flip="none" rotWithShape="1">
              <a:gsLst>
                <a:gs pos="0">
                  <a:srgbClr val="D56F1F"/>
                </a:gs>
                <a:gs pos="100000">
                  <a:srgbClr val="E6905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文本框 58"/>
          <p:cNvSpPr txBox="1"/>
          <p:nvPr/>
        </p:nvSpPr>
        <p:spPr>
          <a:xfrm>
            <a:off x="7486739" y="4565663"/>
            <a:ext cx="450850" cy="2946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45%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7212500" y="5278015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少字關鍵字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63" name="矩形 9"/>
          <p:cNvSpPr/>
          <p:nvPr/>
        </p:nvSpPr>
        <p:spPr>
          <a:xfrm>
            <a:off x="8636976" y="4013200"/>
            <a:ext cx="1397180" cy="1790700"/>
          </a:xfrm>
          <a:custGeom>
            <a:avLst/>
            <a:gdLst>
              <a:gd name="connsiteX0" fmla="*/ 108001 w 1397180"/>
              <a:gd name="connsiteY0" fmla="*/ 0 h 1790700"/>
              <a:gd name="connsiteX1" fmla="*/ 1289180 w 1397180"/>
              <a:gd name="connsiteY1" fmla="*/ 0 h 1790700"/>
              <a:gd name="connsiteX2" fmla="*/ 1397180 w 1397180"/>
              <a:gd name="connsiteY2" fmla="*/ 108000 h 1790700"/>
              <a:gd name="connsiteX3" fmla="*/ 1397180 w 1397180"/>
              <a:gd name="connsiteY3" fmla="*/ 1682700 h 1790700"/>
              <a:gd name="connsiteX4" fmla="*/ 1289180 w 1397180"/>
              <a:gd name="connsiteY4" fmla="*/ 1790700 h 1790700"/>
              <a:gd name="connsiteX5" fmla="*/ 108001 w 1397180"/>
              <a:gd name="connsiteY5" fmla="*/ 1790700 h 1790700"/>
              <a:gd name="connsiteX6" fmla="*/ 0 w 1397180"/>
              <a:gd name="connsiteY6" fmla="*/ 1682700 h 1790700"/>
              <a:gd name="connsiteX7" fmla="*/ 0 w 1397180"/>
              <a:gd name="connsiteY7" fmla="*/ 108000 h 1790700"/>
              <a:gd name="connsiteX8" fmla="*/ 108001 w 1397180"/>
              <a:gd name="connsiteY8" fmla="*/ 0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7180" h="1790700">
                <a:moveTo>
                  <a:pt x="108001" y="0"/>
                </a:moveTo>
                <a:lnTo>
                  <a:pt x="1289180" y="0"/>
                </a:lnTo>
                <a:cubicBezTo>
                  <a:pt x="1348796" y="0"/>
                  <a:pt x="1397180" y="48384"/>
                  <a:pt x="1397180" y="108000"/>
                </a:cubicBezTo>
                <a:lnTo>
                  <a:pt x="1397180" y="1682700"/>
                </a:lnTo>
                <a:cubicBezTo>
                  <a:pt x="1397180" y="1742316"/>
                  <a:pt x="1348796" y="1790700"/>
                  <a:pt x="1289180" y="1790700"/>
                </a:cubicBezTo>
                <a:lnTo>
                  <a:pt x="108001" y="1790700"/>
                </a:lnTo>
                <a:cubicBezTo>
                  <a:pt x="48384" y="1790700"/>
                  <a:pt x="0" y="1742316"/>
                  <a:pt x="0" y="1682700"/>
                </a:cubicBezTo>
                <a:lnTo>
                  <a:pt x="0" y="108000"/>
                </a:lnTo>
                <a:cubicBezTo>
                  <a:pt x="0" y="48384"/>
                  <a:pt x="48384" y="0"/>
                  <a:pt x="108001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64" name="椭圆 63"/>
          <p:cNvSpPr/>
          <p:nvPr/>
        </p:nvSpPr>
        <p:spPr>
          <a:xfrm>
            <a:off x="8940188" y="4317604"/>
            <a:ext cx="790756" cy="790756"/>
          </a:xfrm>
          <a:prstGeom prst="ellipse">
            <a:avLst/>
          </a:prstGeom>
          <a:noFill/>
          <a:ln w="2222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弧形 64"/>
          <p:cNvSpPr/>
          <p:nvPr/>
        </p:nvSpPr>
        <p:spPr>
          <a:xfrm>
            <a:off x="8940188" y="4317604"/>
            <a:ext cx="790756" cy="790756"/>
          </a:xfrm>
          <a:prstGeom prst="arc">
            <a:avLst>
              <a:gd name="adj1" fmla="val 16200000"/>
              <a:gd name="adj2" fmla="val 8209073"/>
            </a:avLst>
          </a:prstGeom>
          <a:noFill/>
          <a:ln w="88900" cap="rnd">
            <a:gradFill flip="none" rotWithShape="1">
              <a:gsLst>
                <a:gs pos="0">
                  <a:srgbClr val="D56F1F"/>
                </a:gs>
                <a:gs pos="100000">
                  <a:srgbClr val="E6905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6" name="文本框 65"/>
          <p:cNvSpPr txBox="1"/>
          <p:nvPr/>
        </p:nvSpPr>
        <p:spPr>
          <a:xfrm>
            <a:off x="9110141" y="4565663"/>
            <a:ext cx="450850" cy="2946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60%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8835902" y="5278015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少字關鍵字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69" name="矩形 9"/>
          <p:cNvSpPr/>
          <p:nvPr/>
        </p:nvSpPr>
        <p:spPr>
          <a:xfrm>
            <a:off x="10260378" y="4013200"/>
            <a:ext cx="1397180" cy="1790700"/>
          </a:xfrm>
          <a:custGeom>
            <a:avLst/>
            <a:gdLst>
              <a:gd name="connsiteX0" fmla="*/ 108001 w 1397180"/>
              <a:gd name="connsiteY0" fmla="*/ 0 h 1790700"/>
              <a:gd name="connsiteX1" fmla="*/ 1289180 w 1397180"/>
              <a:gd name="connsiteY1" fmla="*/ 0 h 1790700"/>
              <a:gd name="connsiteX2" fmla="*/ 1397180 w 1397180"/>
              <a:gd name="connsiteY2" fmla="*/ 108000 h 1790700"/>
              <a:gd name="connsiteX3" fmla="*/ 1397180 w 1397180"/>
              <a:gd name="connsiteY3" fmla="*/ 1682700 h 1790700"/>
              <a:gd name="connsiteX4" fmla="*/ 1289180 w 1397180"/>
              <a:gd name="connsiteY4" fmla="*/ 1790700 h 1790700"/>
              <a:gd name="connsiteX5" fmla="*/ 108001 w 1397180"/>
              <a:gd name="connsiteY5" fmla="*/ 1790700 h 1790700"/>
              <a:gd name="connsiteX6" fmla="*/ 0 w 1397180"/>
              <a:gd name="connsiteY6" fmla="*/ 1682700 h 1790700"/>
              <a:gd name="connsiteX7" fmla="*/ 0 w 1397180"/>
              <a:gd name="connsiteY7" fmla="*/ 108000 h 1790700"/>
              <a:gd name="connsiteX8" fmla="*/ 108001 w 1397180"/>
              <a:gd name="connsiteY8" fmla="*/ 0 h 179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7180" h="1790700">
                <a:moveTo>
                  <a:pt x="108001" y="0"/>
                </a:moveTo>
                <a:lnTo>
                  <a:pt x="1289180" y="0"/>
                </a:lnTo>
                <a:cubicBezTo>
                  <a:pt x="1348796" y="0"/>
                  <a:pt x="1397180" y="48384"/>
                  <a:pt x="1397180" y="108000"/>
                </a:cubicBezTo>
                <a:lnTo>
                  <a:pt x="1397180" y="1682700"/>
                </a:lnTo>
                <a:cubicBezTo>
                  <a:pt x="1397180" y="1742316"/>
                  <a:pt x="1348796" y="1790700"/>
                  <a:pt x="1289180" y="1790700"/>
                </a:cubicBezTo>
                <a:lnTo>
                  <a:pt x="108001" y="1790700"/>
                </a:lnTo>
                <a:cubicBezTo>
                  <a:pt x="48384" y="1790700"/>
                  <a:pt x="0" y="1742316"/>
                  <a:pt x="0" y="1682700"/>
                </a:cubicBezTo>
                <a:lnTo>
                  <a:pt x="0" y="108000"/>
                </a:lnTo>
                <a:cubicBezTo>
                  <a:pt x="0" y="48384"/>
                  <a:pt x="48384" y="0"/>
                  <a:pt x="108001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70" name="椭圆 69"/>
          <p:cNvSpPr/>
          <p:nvPr/>
        </p:nvSpPr>
        <p:spPr>
          <a:xfrm>
            <a:off x="10563590" y="4317604"/>
            <a:ext cx="790756" cy="790756"/>
          </a:xfrm>
          <a:prstGeom prst="ellipse">
            <a:avLst/>
          </a:prstGeom>
          <a:noFill/>
          <a:ln w="22225">
            <a:solidFill>
              <a:schemeClr val="bg1">
                <a:alpha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1" name="弧形 70"/>
          <p:cNvSpPr/>
          <p:nvPr/>
        </p:nvSpPr>
        <p:spPr>
          <a:xfrm>
            <a:off x="10563590" y="4317604"/>
            <a:ext cx="790756" cy="790756"/>
          </a:xfrm>
          <a:prstGeom prst="arc">
            <a:avLst>
              <a:gd name="adj1" fmla="val 16200000"/>
              <a:gd name="adj2" fmla="val 20448563"/>
            </a:avLst>
          </a:prstGeom>
          <a:noFill/>
          <a:ln w="88900" cap="rnd">
            <a:gradFill flip="none" rotWithShape="1">
              <a:gsLst>
                <a:gs pos="0">
                  <a:srgbClr val="D56F1F"/>
                </a:gs>
                <a:gs pos="100000">
                  <a:srgbClr val="E69050"/>
                </a:gs>
              </a:gsLst>
              <a:lin ang="162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2" name="文本框 71"/>
          <p:cNvSpPr txBox="1"/>
          <p:nvPr/>
        </p:nvSpPr>
        <p:spPr>
          <a:xfrm>
            <a:off x="10733543" y="4565663"/>
            <a:ext cx="450850" cy="2946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20%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73" name="文本框 72"/>
          <p:cNvSpPr txBox="1"/>
          <p:nvPr/>
        </p:nvSpPr>
        <p:spPr>
          <a:xfrm>
            <a:off x="10459304" y="5278015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少字關鍵字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-2307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图片 3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 t="28759" r="327" b="29873"/>
          <a:stretch>
            <a:fillRect/>
          </a:stretch>
        </p:blipFill>
        <p:spPr>
          <a:xfrm>
            <a:off x="2307" y="4020992"/>
            <a:ext cx="12192000" cy="2837008"/>
          </a:xfrm>
          <a:prstGeom prst="rect">
            <a:avLst/>
          </a:prstGeom>
        </p:spPr>
      </p:pic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6" name="矩形 4"/>
          <p:cNvSpPr/>
          <p:nvPr/>
        </p:nvSpPr>
        <p:spPr>
          <a:xfrm>
            <a:off x="6096000" y="1383797"/>
            <a:ext cx="5400675" cy="3647334"/>
          </a:xfrm>
          <a:custGeom>
            <a:avLst/>
            <a:gdLst>
              <a:gd name="connsiteX0" fmla="*/ 108000 w 4835638"/>
              <a:gd name="connsiteY0" fmla="*/ 0 h 3460255"/>
              <a:gd name="connsiteX1" fmla="*/ 4727638 w 4835638"/>
              <a:gd name="connsiteY1" fmla="*/ 0 h 3460255"/>
              <a:gd name="connsiteX2" fmla="*/ 4835638 w 4835638"/>
              <a:gd name="connsiteY2" fmla="*/ 108000 h 3460255"/>
              <a:gd name="connsiteX3" fmla="*/ 4835638 w 4835638"/>
              <a:gd name="connsiteY3" fmla="*/ 3352255 h 3460255"/>
              <a:gd name="connsiteX4" fmla="*/ 4727638 w 4835638"/>
              <a:gd name="connsiteY4" fmla="*/ 3460255 h 3460255"/>
              <a:gd name="connsiteX5" fmla="*/ 108000 w 4835638"/>
              <a:gd name="connsiteY5" fmla="*/ 3460255 h 3460255"/>
              <a:gd name="connsiteX6" fmla="*/ 0 w 4835638"/>
              <a:gd name="connsiteY6" fmla="*/ 3352255 h 3460255"/>
              <a:gd name="connsiteX7" fmla="*/ 0 w 4835638"/>
              <a:gd name="connsiteY7" fmla="*/ 108000 h 3460255"/>
              <a:gd name="connsiteX8" fmla="*/ 108000 w 4835638"/>
              <a:gd name="connsiteY8" fmla="*/ 0 h 34602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35638" h="3460255">
                <a:moveTo>
                  <a:pt x="108000" y="0"/>
                </a:moveTo>
                <a:lnTo>
                  <a:pt x="4727638" y="0"/>
                </a:lnTo>
                <a:cubicBezTo>
                  <a:pt x="4787254" y="0"/>
                  <a:pt x="4835638" y="48384"/>
                  <a:pt x="4835638" y="108000"/>
                </a:cubicBezTo>
                <a:lnTo>
                  <a:pt x="4835638" y="3352255"/>
                </a:lnTo>
                <a:cubicBezTo>
                  <a:pt x="4835638" y="3411871"/>
                  <a:pt x="4787254" y="3460255"/>
                  <a:pt x="4727638" y="3460255"/>
                </a:cubicBezTo>
                <a:lnTo>
                  <a:pt x="108000" y="3460255"/>
                </a:lnTo>
                <a:cubicBezTo>
                  <a:pt x="48384" y="3460255"/>
                  <a:pt x="0" y="3411871"/>
                  <a:pt x="0" y="3352255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graphicFrame>
        <p:nvGraphicFramePr>
          <p:cNvPr id="4" name="图表 3"/>
          <p:cNvGraphicFramePr/>
          <p:nvPr/>
        </p:nvGraphicFramePr>
        <p:xfrm>
          <a:off x="6479437" y="1951498"/>
          <a:ext cx="4633801" cy="29252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grpSp>
        <p:nvGrpSpPr>
          <p:cNvPr id="76" name="组合 75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77" name="矩形: 圆顶角 76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78" name="文本框 77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cxnSp>
        <p:nvCxnSpPr>
          <p:cNvPr id="8" name="直接连接符 7"/>
          <p:cNvCxnSpPr/>
          <p:nvPr/>
        </p:nvCxnSpPr>
        <p:spPr>
          <a:xfrm>
            <a:off x="0" y="4025024"/>
            <a:ext cx="5676900" cy="0"/>
          </a:xfrm>
          <a:prstGeom prst="line">
            <a:avLst/>
          </a:prstGeom>
          <a:ln w="22225">
            <a:gradFill flip="none" rotWithShape="1">
              <a:gsLst>
                <a:gs pos="0">
                  <a:srgbClr val="E69050"/>
                </a:gs>
                <a:gs pos="100000">
                  <a:srgbClr val="D56F1F"/>
                </a:gs>
              </a:gsLst>
              <a:lin ang="0" scaled="1"/>
              <a:tileRect/>
            </a:gradFill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文本框 78"/>
          <p:cNvSpPr txBox="1"/>
          <p:nvPr/>
        </p:nvSpPr>
        <p:spPr>
          <a:xfrm>
            <a:off x="7526338" y="1676063"/>
            <a:ext cx="2540000" cy="36893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請於此處輸入圖表標題</a:t>
            </a:r>
            <a:endParaRPr lang="zh-CN" altLang="en-US" sz="20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94305" y="1817162"/>
            <a:ext cx="4700030" cy="1278271"/>
            <a:chOff x="694305" y="1307326"/>
            <a:chExt cx="4700030" cy="1278271"/>
          </a:xfrm>
        </p:grpSpPr>
        <p:sp>
          <p:nvSpPr>
            <p:cNvPr id="34" name="文本框 33"/>
            <p:cNvSpPr txBox="1"/>
            <p:nvPr/>
          </p:nvSpPr>
          <p:spPr>
            <a:xfrm>
              <a:off x="694305" y="1307326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35" name="组合 34"/>
            <p:cNvGrpSpPr/>
            <p:nvPr/>
          </p:nvGrpSpPr>
          <p:grpSpPr>
            <a:xfrm>
              <a:off x="694305" y="1911331"/>
              <a:ext cx="4700030" cy="294640"/>
              <a:chOff x="945037" y="2254198"/>
              <a:chExt cx="4700030" cy="294640"/>
            </a:xfrm>
          </p:grpSpPr>
          <p:sp>
            <p:nvSpPr>
              <p:cNvPr id="45" name="文本框 44"/>
              <p:cNvSpPr txBox="1"/>
              <p:nvPr/>
            </p:nvSpPr>
            <p:spPr>
              <a:xfrm>
                <a:off x="1177912" y="2254198"/>
                <a:ext cx="4467155" cy="2946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請於此處輸入關於本部分內容的具體正文方案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46" name="组合 45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47" name="椭圆 46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48" name="椭圆 47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40" name="组合 39"/>
            <p:cNvGrpSpPr/>
            <p:nvPr/>
          </p:nvGrpSpPr>
          <p:grpSpPr>
            <a:xfrm>
              <a:off x="694305" y="2290957"/>
              <a:ext cx="4700030" cy="294640"/>
              <a:chOff x="945037" y="2254198"/>
              <a:chExt cx="4700030" cy="294640"/>
            </a:xfrm>
          </p:grpSpPr>
          <p:sp>
            <p:nvSpPr>
              <p:cNvPr id="41" name="文本框 40"/>
              <p:cNvSpPr txBox="1"/>
              <p:nvPr/>
            </p:nvSpPr>
            <p:spPr>
              <a:xfrm>
                <a:off x="1177912" y="2254198"/>
                <a:ext cx="4467155" cy="294640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請於此處輸入關於本部分內容的具體正文方案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42" name="组合 41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43" name="椭圆 42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44" name="椭圆 43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</p:grpSp>
      <p:grpSp>
        <p:nvGrpSpPr>
          <p:cNvPr id="3" name="组合 2"/>
          <p:cNvGrpSpPr/>
          <p:nvPr/>
        </p:nvGrpSpPr>
        <p:grpSpPr>
          <a:xfrm>
            <a:off x="694305" y="3326108"/>
            <a:ext cx="1274989" cy="307778"/>
            <a:chOff x="694305" y="3326108"/>
            <a:chExt cx="1274989" cy="307778"/>
          </a:xfrm>
        </p:grpSpPr>
        <p:sp>
          <p:nvSpPr>
            <p:cNvPr id="49" name="矩形: 圆角 48"/>
            <p:cNvSpPr/>
            <p:nvPr/>
          </p:nvSpPr>
          <p:spPr>
            <a:xfrm>
              <a:off x="694305" y="3326108"/>
              <a:ext cx="1274989" cy="307778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856230" y="3330869"/>
              <a:ext cx="609600" cy="29464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關鍵字</a:t>
              </a:r>
              <a:endParaRPr lang="zh-CN" altLang="en-US" sz="16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2" name="椭圆 1"/>
            <p:cNvSpPr/>
            <p:nvPr/>
          </p:nvSpPr>
          <p:spPr>
            <a:xfrm>
              <a:off x="1698246" y="3374239"/>
              <a:ext cx="211517" cy="211517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cxnSp>
          <p:nvCxnSpPr>
            <p:cNvPr id="51" name="直接箭头连接符 50"/>
            <p:cNvCxnSpPr/>
            <p:nvPr/>
          </p:nvCxnSpPr>
          <p:spPr>
            <a:xfrm>
              <a:off x="1742772" y="3479997"/>
              <a:ext cx="122464" cy="0"/>
            </a:xfrm>
            <a:prstGeom prst="straightConnector1">
              <a:avLst/>
            </a:prstGeom>
            <a:solidFill>
              <a:schemeClr val="tx1"/>
            </a:solidFill>
            <a:ln w="9525" cap="rnd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  <a:tailEnd type="arrow" w="sm" len="sm"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2" t="35236" r="408" b="29330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0 h 6858000"/>
              <a:gd name="connsiteX1" fmla="*/ 0 w 12192000"/>
              <a:gd name="connsiteY1" fmla="*/ 0 h 6858000"/>
              <a:gd name="connsiteX2" fmla="*/ 0 w 12192000"/>
              <a:gd name="connsiteY2" fmla="*/ 6858000 h 6858000"/>
              <a:gd name="connsiteX3" fmla="*/ 1219200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27596" r="327" b="38149"/>
          <a:stretch>
            <a:fillRect/>
          </a:stretch>
        </p:blipFill>
        <p:spPr>
          <a:xfrm>
            <a:off x="1" y="0"/>
            <a:ext cx="12192000" cy="2349188"/>
          </a:xfrm>
          <a:prstGeom prst="rect">
            <a:avLst/>
          </a:prstGeom>
        </p:spPr>
      </p:pic>
      <p:sp>
        <p:nvSpPr>
          <p:cNvPr id="68" name="文本框 67"/>
          <p:cNvSpPr txBox="1"/>
          <p:nvPr/>
        </p:nvSpPr>
        <p:spPr>
          <a:xfrm>
            <a:off x="4566471" y="4723792"/>
            <a:ext cx="1434537" cy="2125313"/>
          </a:xfrm>
          <a:custGeom>
            <a:avLst/>
            <a:gdLst>
              <a:gd name="connsiteX0" fmla="*/ 707589 w 1434537"/>
              <a:gd name="connsiteY0" fmla="*/ 0 h 2125313"/>
              <a:gd name="connsiteX1" fmla="*/ 1249014 w 1434537"/>
              <a:gd name="connsiteY1" fmla="*/ 272606 h 2125313"/>
              <a:gd name="connsiteX2" fmla="*/ 1408448 w 1434537"/>
              <a:gd name="connsiteY2" fmla="*/ 709003 h 2125313"/>
              <a:gd name="connsiteX3" fmla="*/ 1415046 w 1434537"/>
              <a:gd name="connsiteY3" fmla="*/ 759185 h 2125313"/>
              <a:gd name="connsiteX4" fmla="*/ 1422942 w 1434537"/>
              <a:gd name="connsiteY4" fmla="*/ 819237 h 2125313"/>
              <a:gd name="connsiteX5" fmla="*/ 1434537 w 1434537"/>
              <a:gd name="connsiteY5" fmla="*/ 1062657 h 2125313"/>
              <a:gd name="connsiteX6" fmla="*/ 1408448 w 1434537"/>
              <a:gd name="connsiteY6" fmla="*/ 1416310 h 2125313"/>
              <a:gd name="connsiteX7" fmla="*/ 1395239 w 1434537"/>
              <a:gd name="connsiteY7" fmla="*/ 1483085 h 2125313"/>
              <a:gd name="connsiteX8" fmla="*/ 1395240 w 1434537"/>
              <a:gd name="connsiteY8" fmla="*/ 1483085 h 2125313"/>
              <a:gd name="connsiteX9" fmla="*/ 1388157 w 1434537"/>
              <a:gd name="connsiteY9" fmla="*/ 1518892 h 2125313"/>
              <a:gd name="connsiteX10" fmla="*/ 1249015 w 1434537"/>
              <a:gd name="connsiteY10" fmla="*/ 1852708 h 2125313"/>
              <a:gd name="connsiteX11" fmla="*/ 707590 w 1434537"/>
              <a:gd name="connsiteY11" fmla="*/ 2125313 h 2125313"/>
              <a:gd name="connsiteX12" fmla="*/ 164904 w 1434537"/>
              <a:gd name="connsiteY12" fmla="*/ 1852708 h 2125313"/>
              <a:gd name="connsiteX13" fmla="*/ 26708 w 1434537"/>
              <a:gd name="connsiteY13" fmla="*/ 1518892 h 2125313"/>
              <a:gd name="connsiteX14" fmla="*/ 19673 w 1434537"/>
              <a:gd name="connsiteY14" fmla="*/ 1483085 h 2125313"/>
              <a:gd name="connsiteX15" fmla="*/ 335745 w 1434537"/>
              <a:gd name="connsiteY15" fmla="*/ 1483085 h 2125313"/>
              <a:gd name="connsiteX16" fmla="*/ 352241 w 1434537"/>
              <a:gd name="connsiteY16" fmla="*/ 1556044 h 2125313"/>
              <a:gd name="connsiteX17" fmla="*/ 395861 w 1434537"/>
              <a:gd name="connsiteY17" fmla="*/ 1667185 h 2125313"/>
              <a:gd name="connsiteX18" fmla="*/ 707590 w 1434537"/>
              <a:gd name="connsiteY18" fmla="*/ 1862804 h 2125313"/>
              <a:gd name="connsiteX19" fmla="*/ 1018058 w 1434537"/>
              <a:gd name="connsiteY19" fmla="*/ 1667185 h 2125313"/>
              <a:gd name="connsiteX20" fmla="*/ 1061126 w 1434537"/>
              <a:gd name="connsiteY20" fmla="*/ 1556044 h 2125313"/>
              <a:gd name="connsiteX21" fmla="*/ 1077414 w 1434537"/>
              <a:gd name="connsiteY21" fmla="*/ 1483085 h 2125313"/>
              <a:gd name="connsiteX22" fmla="*/ 1077413 w 1434537"/>
              <a:gd name="connsiteY22" fmla="*/ 1483085 h 2125313"/>
              <a:gd name="connsiteX23" fmla="*/ 1091888 w 1434537"/>
              <a:gd name="connsiteY23" fmla="*/ 1418243 h 2125313"/>
              <a:gd name="connsiteX24" fmla="*/ 1116498 w 1434537"/>
              <a:gd name="connsiteY24" fmla="*/ 1062657 h 2125313"/>
              <a:gd name="connsiteX25" fmla="*/ 1110345 w 1434537"/>
              <a:gd name="connsiteY25" fmla="*/ 871533 h 2125313"/>
              <a:gd name="connsiteX26" fmla="*/ 1097737 w 1434537"/>
              <a:gd name="connsiteY26" fmla="*/ 759185 h 2125313"/>
              <a:gd name="connsiteX27" fmla="*/ 1091888 w 1434537"/>
              <a:gd name="connsiteY27" fmla="*/ 707071 h 2125313"/>
              <a:gd name="connsiteX28" fmla="*/ 1018057 w 1434537"/>
              <a:gd name="connsiteY28" fmla="*/ 458129 h 2125313"/>
              <a:gd name="connsiteX29" fmla="*/ 707589 w 1434537"/>
              <a:gd name="connsiteY29" fmla="*/ 262509 h 2125313"/>
              <a:gd name="connsiteX30" fmla="*/ 395860 w 1434537"/>
              <a:gd name="connsiteY30" fmla="*/ 458129 h 2125313"/>
              <a:gd name="connsiteX31" fmla="*/ 321083 w 1434537"/>
              <a:gd name="connsiteY31" fmla="*/ 707071 h 2125313"/>
              <a:gd name="connsiteX32" fmla="*/ 315159 w 1434537"/>
              <a:gd name="connsiteY32" fmla="*/ 759185 h 2125313"/>
              <a:gd name="connsiteX33" fmla="*/ 0 w 1434537"/>
              <a:gd name="connsiteY33" fmla="*/ 759185 h 2125313"/>
              <a:gd name="connsiteX34" fmla="*/ 6553 w 1434537"/>
              <a:gd name="connsiteY34" fmla="*/ 709003 h 2125313"/>
              <a:gd name="connsiteX35" fmla="*/ 164903 w 1434537"/>
              <a:gd name="connsiteY35" fmla="*/ 272606 h 2125313"/>
              <a:gd name="connsiteX36" fmla="*/ 707589 w 1434537"/>
              <a:gd name="connsiteY36" fmla="*/ 0 h 2125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434537" h="2125313">
                <a:moveTo>
                  <a:pt x="707589" y="0"/>
                </a:moveTo>
                <a:cubicBezTo>
                  <a:pt x="944857" y="0"/>
                  <a:pt x="1125332" y="90869"/>
                  <a:pt x="1249014" y="272606"/>
                </a:cubicBezTo>
                <a:cubicBezTo>
                  <a:pt x="1326315" y="386192"/>
                  <a:pt x="1379460" y="531658"/>
                  <a:pt x="1408448" y="709003"/>
                </a:cubicBezTo>
                <a:lnTo>
                  <a:pt x="1415046" y="759185"/>
                </a:lnTo>
                <a:lnTo>
                  <a:pt x="1422942" y="819237"/>
                </a:lnTo>
                <a:cubicBezTo>
                  <a:pt x="1430672" y="895276"/>
                  <a:pt x="1434537" y="976416"/>
                  <a:pt x="1434537" y="1062657"/>
                </a:cubicBezTo>
                <a:cubicBezTo>
                  <a:pt x="1434537" y="1192018"/>
                  <a:pt x="1425841" y="1309903"/>
                  <a:pt x="1408448" y="1416310"/>
                </a:cubicBezTo>
                <a:lnTo>
                  <a:pt x="1395239" y="1483085"/>
                </a:lnTo>
                <a:lnTo>
                  <a:pt x="1395240" y="1483085"/>
                </a:lnTo>
                <a:lnTo>
                  <a:pt x="1388157" y="1518892"/>
                </a:lnTo>
                <a:cubicBezTo>
                  <a:pt x="1357237" y="1650568"/>
                  <a:pt x="1310856" y="1761840"/>
                  <a:pt x="1249015" y="1852708"/>
                </a:cubicBezTo>
                <a:cubicBezTo>
                  <a:pt x="1125333" y="2034445"/>
                  <a:pt x="944858" y="2125313"/>
                  <a:pt x="707590" y="2125313"/>
                </a:cubicBezTo>
                <a:cubicBezTo>
                  <a:pt x="468640" y="2125313"/>
                  <a:pt x="287744" y="2034445"/>
                  <a:pt x="164904" y="1852708"/>
                </a:cubicBezTo>
                <a:cubicBezTo>
                  <a:pt x="103484" y="1761840"/>
                  <a:pt x="57418" y="1650568"/>
                  <a:pt x="26708" y="1518892"/>
                </a:cubicBezTo>
                <a:lnTo>
                  <a:pt x="19673" y="1483085"/>
                </a:lnTo>
                <a:lnTo>
                  <a:pt x="335745" y="1483085"/>
                </a:lnTo>
                <a:lnTo>
                  <a:pt x="352241" y="1556044"/>
                </a:lnTo>
                <a:cubicBezTo>
                  <a:pt x="364704" y="1597535"/>
                  <a:pt x="379244" y="1634582"/>
                  <a:pt x="395861" y="1667185"/>
                </a:cubicBezTo>
                <a:cubicBezTo>
                  <a:pt x="462330" y="1797598"/>
                  <a:pt x="566239" y="1862804"/>
                  <a:pt x="707590" y="1862804"/>
                </a:cubicBezTo>
                <a:cubicBezTo>
                  <a:pt x="848941" y="1862804"/>
                  <a:pt x="952430" y="1797598"/>
                  <a:pt x="1018058" y="1667185"/>
                </a:cubicBezTo>
                <a:cubicBezTo>
                  <a:pt x="1034465" y="1634582"/>
                  <a:pt x="1048821" y="1597535"/>
                  <a:pt x="1061126" y="1556044"/>
                </a:cubicBezTo>
                <a:lnTo>
                  <a:pt x="1077414" y="1483085"/>
                </a:lnTo>
                <a:lnTo>
                  <a:pt x="1077413" y="1483085"/>
                </a:lnTo>
                <a:lnTo>
                  <a:pt x="1091888" y="1418243"/>
                </a:lnTo>
                <a:cubicBezTo>
                  <a:pt x="1108295" y="1317488"/>
                  <a:pt x="1116498" y="1198960"/>
                  <a:pt x="1116498" y="1062657"/>
                </a:cubicBezTo>
                <a:cubicBezTo>
                  <a:pt x="1116498" y="994506"/>
                  <a:pt x="1114447" y="930798"/>
                  <a:pt x="1110345" y="871533"/>
                </a:cubicBezTo>
                <a:lnTo>
                  <a:pt x="1097737" y="759185"/>
                </a:lnTo>
                <a:lnTo>
                  <a:pt x="1091888" y="707071"/>
                </a:lnTo>
                <a:cubicBezTo>
                  <a:pt x="1075481" y="606316"/>
                  <a:pt x="1050871" y="523336"/>
                  <a:pt x="1018057" y="458129"/>
                </a:cubicBezTo>
                <a:cubicBezTo>
                  <a:pt x="952429" y="327716"/>
                  <a:pt x="848940" y="262509"/>
                  <a:pt x="707589" y="262509"/>
                </a:cubicBezTo>
                <a:cubicBezTo>
                  <a:pt x="566238" y="262509"/>
                  <a:pt x="462329" y="327716"/>
                  <a:pt x="395860" y="458129"/>
                </a:cubicBezTo>
                <a:cubicBezTo>
                  <a:pt x="362626" y="523336"/>
                  <a:pt x="337700" y="606316"/>
                  <a:pt x="321083" y="707071"/>
                </a:cubicBezTo>
                <a:lnTo>
                  <a:pt x="315159" y="759185"/>
                </a:lnTo>
                <a:lnTo>
                  <a:pt x="0" y="759185"/>
                </a:lnTo>
                <a:lnTo>
                  <a:pt x="6553" y="709003"/>
                </a:lnTo>
                <a:cubicBezTo>
                  <a:pt x="35344" y="531658"/>
                  <a:pt x="88128" y="386192"/>
                  <a:pt x="164903" y="272606"/>
                </a:cubicBezTo>
                <a:cubicBezTo>
                  <a:pt x="287743" y="90869"/>
                  <a:pt x="468639" y="0"/>
                  <a:pt x="707589" y="0"/>
                </a:cubicBezTo>
                <a:close/>
              </a:path>
            </a:pathLst>
          </a:custGeom>
          <a:solidFill>
            <a:schemeClr val="tx1"/>
          </a:solidFill>
          <a:ln w="158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algn="dist">
              <a:defRPr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zh-CN" altLang="en-US" dirty="0"/>
          </a:p>
        </p:txBody>
      </p:sp>
      <p:sp>
        <p:nvSpPr>
          <p:cNvPr id="34" name="文本框 33"/>
          <p:cNvSpPr txBox="1"/>
          <p:nvPr/>
        </p:nvSpPr>
        <p:spPr>
          <a:xfrm>
            <a:off x="3804444" y="5482977"/>
            <a:ext cx="4583112" cy="723900"/>
          </a:xfrm>
          <a:custGeom>
            <a:avLst/>
            <a:gdLst>
              <a:gd name="connsiteX0" fmla="*/ 3583833 w 4583112"/>
              <a:gd name="connsiteY0" fmla="*/ 0 h 723900"/>
              <a:gd name="connsiteX1" fmla="*/ 4221162 w 4583112"/>
              <a:gd name="connsiteY1" fmla="*/ 0 h 723900"/>
              <a:gd name="connsiteX2" fmla="*/ 4583112 w 4583112"/>
              <a:gd name="connsiteY2" fmla="*/ 361950 h 723900"/>
              <a:gd name="connsiteX3" fmla="*/ 4221162 w 4583112"/>
              <a:gd name="connsiteY3" fmla="*/ 723900 h 723900"/>
              <a:gd name="connsiteX4" fmla="*/ 3846342 w 4583112"/>
              <a:gd name="connsiteY4" fmla="*/ 723900 h 723900"/>
              <a:gd name="connsiteX5" fmla="*/ 3846342 w 4583112"/>
              <a:gd name="connsiteY5" fmla="*/ 611415 h 723900"/>
              <a:gd name="connsiteX6" fmla="*/ 3583833 w 4583112"/>
              <a:gd name="connsiteY6" fmla="*/ 611415 h 723900"/>
              <a:gd name="connsiteX7" fmla="*/ 2177073 w 4583112"/>
              <a:gd name="connsiteY7" fmla="*/ 0 h 723900"/>
              <a:gd name="connsiteX8" fmla="*/ 2845529 w 4583112"/>
              <a:gd name="connsiteY8" fmla="*/ 0 h 723900"/>
              <a:gd name="connsiteX9" fmla="*/ 2405066 w 4583112"/>
              <a:gd name="connsiteY9" fmla="*/ 661897 h 723900"/>
              <a:gd name="connsiteX10" fmla="*/ 2405066 w 4583112"/>
              <a:gd name="connsiteY10" fmla="*/ 723900 h 723900"/>
              <a:gd name="connsiteX11" fmla="*/ 2157266 w 4583112"/>
              <a:gd name="connsiteY11" fmla="*/ 723900 h 723900"/>
              <a:gd name="connsiteX12" fmla="*/ 2170475 w 4583112"/>
              <a:gd name="connsiteY12" fmla="*/ 657125 h 723900"/>
              <a:gd name="connsiteX13" fmla="*/ 2196564 w 4583112"/>
              <a:gd name="connsiteY13" fmla="*/ 303472 h 723900"/>
              <a:gd name="connsiteX14" fmla="*/ 2184969 w 4583112"/>
              <a:gd name="connsiteY14" fmla="*/ 60052 h 723900"/>
              <a:gd name="connsiteX15" fmla="*/ 361950 w 4583112"/>
              <a:gd name="connsiteY15" fmla="*/ 0 h 723900"/>
              <a:gd name="connsiteX16" fmla="*/ 762027 w 4583112"/>
              <a:gd name="connsiteY16" fmla="*/ 0 h 723900"/>
              <a:gd name="connsiteX17" fmla="*/ 1077186 w 4583112"/>
              <a:gd name="connsiteY17" fmla="*/ 0 h 723900"/>
              <a:gd name="connsiteX18" fmla="*/ 1859764 w 4583112"/>
              <a:gd name="connsiteY18" fmla="*/ 0 h 723900"/>
              <a:gd name="connsiteX19" fmla="*/ 1872372 w 4583112"/>
              <a:gd name="connsiteY19" fmla="*/ 112348 h 723900"/>
              <a:gd name="connsiteX20" fmla="*/ 1878525 w 4583112"/>
              <a:gd name="connsiteY20" fmla="*/ 303472 h 723900"/>
              <a:gd name="connsiteX21" fmla="*/ 1853915 w 4583112"/>
              <a:gd name="connsiteY21" fmla="*/ 659058 h 723900"/>
              <a:gd name="connsiteX22" fmla="*/ 1839440 w 4583112"/>
              <a:gd name="connsiteY22" fmla="*/ 723900 h 723900"/>
              <a:gd name="connsiteX23" fmla="*/ 1097771 w 4583112"/>
              <a:gd name="connsiteY23" fmla="*/ 723900 h 723900"/>
              <a:gd name="connsiteX24" fmla="*/ 781699 w 4583112"/>
              <a:gd name="connsiteY24" fmla="*/ 723900 h 723900"/>
              <a:gd name="connsiteX25" fmla="*/ 361950 w 4583112"/>
              <a:gd name="connsiteY25" fmla="*/ 723900 h 723900"/>
              <a:gd name="connsiteX26" fmla="*/ 0 w 4583112"/>
              <a:gd name="connsiteY26" fmla="*/ 361950 h 723900"/>
              <a:gd name="connsiteX27" fmla="*/ 361950 w 4583112"/>
              <a:gd name="connsiteY27" fmla="*/ 0 h 723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583112" h="723900">
                <a:moveTo>
                  <a:pt x="3583833" y="0"/>
                </a:moveTo>
                <a:lnTo>
                  <a:pt x="4221162" y="0"/>
                </a:lnTo>
                <a:cubicBezTo>
                  <a:pt x="4421061" y="0"/>
                  <a:pt x="4583112" y="162051"/>
                  <a:pt x="4583112" y="361950"/>
                </a:cubicBezTo>
                <a:cubicBezTo>
                  <a:pt x="4583112" y="561849"/>
                  <a:pt x="4421061" y="723900"/>
                  <a:pt x="4221162" y="723900"/>
                </a:cubicBezTo>
                <a:lnTo>
                  <a:pt x="3846342" y="723900"/>
                </a:lnTo>
                <a:lnTo>
                  <a:pt x="3846342" y="611415"/>
                </a:lnTo>
                <a:lnTo>
                  <a:pt x="3583833" y="611415"/>
                </a:lnTo>
                <a:close/>
                <a:moveTo>
                  <a:pt x="2177073" y="0"/>
                </a:moveTo>
                <a:lnTo>
                  <a:pt x="2845529" y="0"/>
                </a:lnTo>
                <a:lnTo>
                  <a:pt x="2405066" y="661897"/>
                </a:lnTo>
                <a:lnTo>
                  <a:pt x="2405066" y="723900"/>
                </a:lnTo>
                <a:lnTo>
                  <a:pt x="2157266" y="723900"/>
                </a:lnTo>
                <a:lnTo>
                  <a:pt x="2170475" y="657125"/>
                </a:lnTo>
                <a:cubicBezTo>
                  <a:pt x="2187868" y="550718"/>
                  <a:pt x="2196564" y="432833"/>
                  <a:pt x="2196564" y="303472"/>
                </a:cubicBezTo>
                <a:cubicBezTo>
                  <a:pt x="2196564" y="217231"/>
                  <a:pt x="2192699" y="136091"/>
                  <a:pt x="2184969" y="60052"/>
                </a:cubicBezTo>
                <a:close/>
                <a:moveTo>
                  <a:pt x="361950" y="0"/>
                </a:moveTo>
                <a:lnTo>
                  <a:pt x="762027" y="0"/>
                </a:lnTo>
                <a:lnTo>
                  <a:pt x="1077186" y="0"/>
                </a:lnTo>
                <a:lnTo>
                  <a:pt x="1859764" y="0"/>
                </a:lnTo>
                <a:lnTo>
                  <a:pt x="1872372" y="112348"/>
                </a:lnTo>
                <a:cubicBezTo>
                  <a:pt x="1876474" y="171613"/>
                  <a:pt x="1878525" y="235321"/>
                  <a:pt x="1878525" y="303472"/>
                </a:cubicBezTo>
                <a:cubicBezTo>
                  <a:pt x="1878525" y="439775"/>
                  <a:pt x="1870322" y="558303"/>
                  <a:pt x="1853915" y="659058"/>
                </a:cubicBezTo>
                <a:lnTo>
                  <a:pt x="1839440" y="723900"/>
                </a:lnTo>
                <a:lnTo>
                  <a:pt x="1097771" y="723900"/>
                </a:lnTo>
                <a:lnTo>
                  <a:pt x="781699" y="723900"/>
                </a:lnTo>
                <a:lnTo>
                  <a:pt x="361950" y="723900"/>
                </a:lnTo>
                <a:cubicBezTo>
                  <a:pt x="162051" y="723900"/>
                  <a:pt x="0" y="561849"/>
                  <a:pt x="0" y="361950"/>
                </a:cubicBezTo>
                <a:cubicBezTo>
                  <a:pt x="0" y="162051"/>
                  <a:pt x="162051" y="0"/>
                  <a:pt x="361950" y="0"/>
                </a:cubicBezTo>
                <a:close/>
              </a:path>
            </a:pathLst>
          </a:custGeom>
          <a:solidFill>
            <a:schemeClr val="tx1"/>
          </a:solidFill>
          <a:ln w="158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algn="dist">
              <a:defRPr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zh-CN" altLang="en-US" dirty="0"/>
          </a:p>
        </p:txBody>
      </p:sp>
      <p:sp>
        <p:nvSpPr>
          <p:cNvPr id="67" name="文本框 66"/>
          <p:cNvSpPr txBox="1"/>
          <p:nvPr/>
        </p:nvSpPr>
        <p:spPr>
          <a:xfrm>
            <a:off x="6209510" y="4756605"/>
            <a:ext cx="1441276" cy="2059686"/>
          </a:xfrm>
          <a:custGeom>
            <a:avLst/>
            <a:gdLst>
              <a:gd name="connsiteX0" fmla="*/ 873348 w 1441276"/>
              <a:gd name="connsiteY0" fmla="*/ 525018 h 2059686"/>
              <a:gd name="connsiteX1" fmla="*/ 739530 w 1441276"/>
              <a:gd name="connsiteY1" fmla="*/ 726371 h 2059686"/>
              <a:gd name="connsiteX2" fmla="*/ 333185 w 1441276"/>
              <a:gd name="connsiteY2" fmla="*/ 1337786 h 2059686"/>
              <a:gd name="connsiteX3" fmla="*/ 873348 w 1441276"/>
              <a:gd name="connsiteY3" fmla="*/ 1337786 h 2059686"/>
              <a:gd name="connsiteX4" fmla="*/ 873348 w 1441276"/>
              <a:gd name="connsiteY4" fmla="*/ 726371 h 2059686"/>
              <a:gd name="connsiteX5" fmla="*/ 923830 w 1441276"/>
              <a:gd name="connsiteY5" fmla="*/ 0 h 2059686"/>
              <a:gd name="connsiteX6" fmla="*/ 1178767 w 1441276"/>
              <a:gd name="connsiteY6" fmla="*/ 0 h 2059686"/>
              <a:gd name="connsiteX7" fmla="*/ 1178767 w 1441276"/>
              <a:gd name="connsiteY7" fmla="*/ 726371 h 2059686"/>
              <a:gd name="connsiteX8" fmla="*/ 1178767 w 1441276"/>
              <a:gd name="connsiteY8" fmla="*/ 1337786 h 2059686"/>
              <a:gd name="connsiteX9" fmla="*/ 1441276 w 1441276"/>
              <a:gd name="connsiteY9" fmla="*/ 1337786 h 2059686"/>
              <a:gd name="connsiteX10" fmla="*/ 1441276 w 1441276"/>
              <a:gd name="connsiteY10" fmla="*/ 1450271 h 2059686"/>
              <a:gd name="connsiteX11" fmla="*/ 1441276 w 1441276"/>
              <a:gd name="connsiteY11" fmla="*/ 1602819 h 2059686"/>
              <a:gd name="connsiteX12" fmla="*/ 1178767 w 1441276"/>
              <a:gd name="connsiteY12" fmla="*/ 1602819 h 2059686"/>
              <a:gd name="connsiteX13" fmla="*/ 1178767 w 1441276"/>
              <a:gd name="connsiteY13" fmla="*/ 2059686 h 2059686"/>
              <a:gd name="connsiteX14" fmla="*/ 873348 w 1441276"/>
              <a:gd name="connsiteY14" fmla="*/ 2059686 h 2059686"/>
              <a:gd name="connsiteX15" fmla="*/ 873348 w 1441276"/>
              <a:gd name="connsiteY15" fmla="*/ 1602819 h 2059686"/>
              <a:gd name="connsiteX16" fmla="*/ 0 w 1441276"/>
              <a:gd name="connsiteY16" fmla="*/ 1602819 h 2059686"/>
              <a:gd name="connsiteX17" fmla="*/ 0 w 1441276"/>
              <a:gd name="connsiteY17" fmla="*/ 1450271 h 2059686"/>
              <a:gd name="connsiteX18" fmla="*/ 0 w 1441276"/>
              <a:gd name="connsiteY18" fmla="*/ 1388268 h 2059686"/>
              <a:gd name="connsiteX19" fmla="*/ 440463 w 1441276"/>
              <a:gd name="connsiteY19" fmla="*/ 726371 h 205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441276" h="2059686">
                <a:moveTo>
                  <a:pt x="873348" y="525018"/>
                </a:moveTo>
                <a:lnTo>
                  <a:pt x="739530" y="726371"/>
                </a:lnTo>
                <a:lnTo>
                  <a:pt x="333185" y="1337786"/>
                </a:lnTo>
                <a:lnTo>
                  <a:pt x="873348" y="1337786"/>
                </a:lnTo>
                <a:lnTo>
                  <a:pt x="873348" y="726371"/>
                </a:lnTo>
                <a:close/>
                <a:moveTo>
                  <a:pt x="923830" y="0"/>
                </a:moveTo>
                <a:lnTo>
                  <a:pt x="1178767" y="0"/>
                </a:lnTo>
                <a:lnTo>
                  <a:pt x="1178767" y="726371"/>
                </a:lnTo>
                <a:lnTo>
                  <a:pt x="1178767" y="1337786"/>
                </a:lnTo>
                <a:lnTo>
                  <a:pt x="1441276" y="1337786"/>
                </a:lnTo>
                <a:lnTo>
                  <a:pt x="1441276" y="1450271"/>
                </a:lnTo>
                <a:lnTo>
                  <a:pt x="1441276" y="1602819"/>
                </a:lnTo>
                <a:lnTo>
                  <a:pt x="1178767" y="1602819"/>
                </a:lnTo>
                <a:lnTo>
                  <a:pt x="1178767" y="2059686"/>
                </a:lnTo>
                <a:lnTo>
                  <a:pt x="873348" y="2059686"/>
                </a:lnTo>
                <a:lnTo>
                  <a:pt x="873348" y="1602819"/>
                </a:lnTo>
                <a:lnTo>
                  <a:pt x="0" y="1602819"/>
                </a:lnTo>
                <a:lnTo>
                  <a:pt x="0" y="1450271"/>
                </a:lnTo>
                <a:lnTo>
                  <a:pt x="0" y="1388268"/>
                </a:lnTo>
                <a:lnTo>
                  <a:pt x="440463" y="726371"/>
                </a:lnTo>
                <a:close/>
              </a:path>
            </a:pathLst>
          </a:custGeom>
          <a:solidFill>
            <a:schemeClr val="tx1"/>
          </a:solidFill>
          <a:ln w="158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zh-CN"/>
            </a:defPPr>
            <a:lvl1pPr algn="dist">
              <a:defRPr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zh-CN" altLang="en-US" dirty="0"/>
          </a:p>
        </p:txBody>
      </p:sp>
      <p:sp>
        <p:nvSpPr>
          <p:cNvPr id="36" name="文本框 35"/>
          <p:cNvSpPr txBox="1"/>
          <p:nvPr/>
        </p:nvSpPr>
        <p:spPr>
          <a:xfrm>
            <a:off x="4030125" y="5752852"/>
            <a:ext cx="885190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>
              <a:defRPr/>
            </a:pPr>
            <a:r>
              <a:rPr lang="en-US" altLang="zh-CN" sz="12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Part. ROUR</a:t>
            </a:r>
            <a:endParaRPr lang="zh-CN" altLang="en-US" sz="12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3581401" y="3019168"/>
            <a:ext cx="5029200" cy="6769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44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此處為第四部分標題</a:t>
            </a:r>
            <a:endParaRPr lang="zh-CN" altLang="en-US" sz="44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3781264" y="3772336"/>
            <a:ext cx="4584065" cy="21526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4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PLEASE FILL IN THE TITLE OF THE FOURTH PART HERE</a:t>
            </a:r>
            <a:endParaRPr lang="zh-CN" altLang="en-US" sz="14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79" name="矩形 78"/>
          <p:cNvSpPr/>
          <p:nvPr/>
        </p:nvSpPr>
        <p:spPr>
          <a:xfrm>
            <a:off x="445411" y="351720"/>
            <a:ext cx="999114" cy="314275"/>
          </a:xfrm>
          <a:prstGeom prst="rect">
            <a:avLst/>
          </a:prstGeom>
          <a:solidFill>
            <a:schemeClr val="tx1"/>
          </a:solidFill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543736" y="416782"/>
            <a:ext cx="79946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DIN" pitchFamily="50" charset="0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/>
              </a:solidFill>
              <a:latin typeface="DIN" pitchFamily="50" charset="0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-40011" y="2349190"/>
            <a:ext cx="12272022" cy="36000"/>
          </a:xfrm>
          <a:prstGeom prst="rect">
            <a:avLst/>
          </a:prstGeom>
          <a:gradFill>
            <a:gsLst>
              <a:gs pos="5000">
                <a:srgbClr val="E69050"/>
              </a:gs>
              <a:gs pos="100000">
                <a:srgbClr val="FDE4AD"/>
              </a:gs>
            </a:gsLst>
            <a:lin ang="10800000" scaled="1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3" name="矩形: 圆顶角 22"/>
          <p:cNvSpPr/>
          <p:nvPr/>
        </p:nvSpPr>
        <p:spPr>
          <a:xfrm>
            <a:off x="704580" y="4946280"/>
            <a:ext cx="338237" cy="1911720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grpSp>
        <p:nvGrpSpPr>
          <p:cNvPr id="11" name="组合 10"/>
          <p:cNvGrpSpPr/>
          <p:nvPr/>
        </p:nvGrpSpPr>
        <p:grpSpPr>
          <a:xfrm>
            <a:off x="2241129" y="3879968"/>
            <a:ext cx="7709743" cy="0"/>
            <a:chOff x="2259757" y="3867512"/>
            <a:chExt cx="7709743" cy="0"/>
          </a:xfrm>
        </p:grpSpPr>
        <p:cxnSp>
          <p:nvCxnSpPr>
            <p:cNvPr id="28" name="直接连接符 27"/>
            <p:cNvCxnSpPr/>
            <p:nvPr/>
          </p:nvCxnSpPr>
          <p:spPr>
            <a:xfrm flipH="1">
              <a:off x="2259757" y="3867512"/>
              <a:ext cx="11819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 flipH="1">
              <a:off x="8787557" y="3867512"/>
              <a:ext cx="1181943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直接连接符 14"/>
          <p:cNvCxnSpPr/>
          <p:nvPr/>
        </p:nvCxnSpPr>
        <p:spPr>
          <a:xfrm>
            <a:off x="873699" y="5203244"/>
            <a:ext cx="0" cy="139779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组合 23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25" name="矩形: 圆顶角 24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</p:spTree>
    <p:custDataLst>
      <p:tags r:id="rId4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18" name="矩形 8"/>
          <p:cNvSpPr/>
          <p:nvPr/>
        </p:nvSpPr>
        <p:spPr>
          <a:xfrm>
            <a:off x="1429487" y="2565400"/>
            <a:ext cx="10067188" cy="3515290"/>
          </a:xfrm>
          <a:custGeom>
            <a:avLst/>
            <a:gdLst>
              <a:gd name="connsiteX0" fmla="*/ 108000 w 8305034"/>
              <a:gd name="connsiteY0" fmla="*/ 0 h 3515290"/>
              <a:gd name="connsiteX1" fmla="*/ 8197033 w 8305034"/>
              <a:gd name="connsiteY1" fmla="*/ 0 h 3515290"/>
              <a:gd name="connsiteX2" fmla="*/ 8305034 w 8305034"/>
              <a:gd name="connsiteY2" fmla="*/ 108000 h 3515290"/>
              <a:gd name="connsiteX3" fmla="*/ 8305034 w 8305034"/>
              <a:gd name="connsiteY3" fmla="*/ 3407290 h 3515290"/>
              <a:gd name="connsiteX4" fmla="*/ 8197033 w 8305034"/>
              <a:gd name="connsiteY4" fmla="*/ 3515290 h 3515290"/>
              <a:gd name="connsiteX5" fmla="*/ 108000 w 8305034"/>
              <a:gd name="connsiteY5" fmla="*/ 3515290 h 3515290"/>
              <a:gd name="connsiteX6" fmla="*/ 0 w 8305034"/>
              <a:gd name="connsiteY6" fmla="*/ 3407290 h 3515290"/>
              <a:gd name="connsiteX7" fmla="*/ 0 w 8305034"/>
              <a:gd name="connsiteY7" fmla="*/ 108000 h 3515290"/>
              <a:gd name="connsiteX8" fmla="*/ 108000 w 8305034"/>
              <a:gd name="connsiteY8" fmla="*/ 0 h 3515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05034" h="3515290">
                <a:moveTo>
                  <a:pt x="108000" y="0"/>
                </a:moveTo>
                <a:lnTo>
                  <a:pt x="8197033" y="0"/>
                </a:lnTo>
                <a:cubicBezTo>
                  <a:pt x="8256650" y="0"/>
                  <a:pt x="8305034" y="48384"/>
                  <a:pt x="8305034" y="108000"/>
                </a:cubicBezTo>
                <a:lnTo>
                  <a:pt x="8305034" y="3407290"/>
                </a:lnTo>
                <a:cubicBezTo>
                  <a:pt x="8305034" y="3466906"/>
                  <a:pt x="8256650" y="3515290"/>
                  <a:pt x="8197033" y="3515290"/>
                </a:cubicBezTo>
                <a:lnTo>
                  <a:pt x="108000" y="3515290"/>
                </a:lnTo>
                <a:cubicBezTo>
                  <a:pt x="48384" y="3515290"/>
                  <a:pt x="0" y="3466906"/>
                  <a:pt x="0" y="3407290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694305" y="2766687"/>
            <a:ext cx="1764143" cy="418217"/>
            <a:chOff x="976143" y="2739320"/>
            <a:chExt cx="1764143" cy="418217"/>
          </a:xfrm>
        </p:grpSpPr>
        <p:sp>
          <p:nvSpPr>
            <p:cNvPr id="34" name="任意多边形: 形状 33"/>
            <p:cNvSpPr/>
            <p:nvPr/>
          </p:nvSpPr>
          <p:spPr>
            <a:xfrm rot="5400000">
              <a:off x="1649106" y="2066357"/>
              <a:ext cx="418217" cy="1764143"/>
            </a:xfrm>
            <a:custGeom>
              <a:avLst/>
              <a:gdLst>
                <a:gd name="connsiteX0" fmla="*/ 0 w 418217"/>
                <a:gd name="connsiteY0" fmla="*/ 1656143 h 1764143"/>
                <a:gd name="connsiteX1" fmla="*/ 0 w 418217"/>
                <a:gd name="connsiteY1" fmla="*/ 1366527 h 1764143"/>
                <a:gd name="connsiteX2" fmla="*/ 1 w 418217"/>
                <a:gd name="connsiteY2" fmla="*/ 1366524 h 1764143"/>
                <a:gd name="connsiteX3" fmla="*/ 1 w 418217"/>
                <a:gd name="connsiteY3" fmla="*/ 209108 h 1764143"/>
                <a:gd name="connsiteX4" fmla="*/ 209109 w 418217"/>
                <a:gd name="connsiteY4" fmla="*/ 0 h 1764143"/>
                <a:gd name="connsiteX5" fmla="*/ 418217 w 418217"/>
                <a:gd name="connsiteY5" fmla="*/ 209108 h 1764143"/>
                <a:gd name="connsiteX6" fmla="*/ 418216 w 418217"/>
                <a:gd name="connsiteY6" fmla="*/ 1366525 h 1764143"/>
                <a:gd name="connsiteX7" fmla="*/ 418217 w 418217"/>
                <a:gd name="connsiteY7" fmla="*/ 1366527 h 1764143"/>
                <a:gd name="connsiteX8" fmla="*/ 418217 w 418217"/>
                <a:gd name="connsiteY8" fmla="*/ 1656143 h 1764143"/>
                <a:gd name="connsiteX9" fmla="*/ 310217 w 418217"/>
                <a:gd name="connsiteY9" fmla="*/ 1764143 h 1764143"/>
                <a:gd name="connsiteX10" fmla="*/ 108001 w 418217"/>
                <a:gd name="connsiteY10" fmla="*/ 1764143 h 1764143"/>
                <a:gd name="connsiteX11" fmla="*/ 0 w 418217"/>
                <a:gd name="connsiteY11" fmla="*/ 1656143 h 176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8217" h="1764143">
                  <a:moveTo>
                    <a:pt x="0" y="1656143"/>
                  </a:moveTo>
                  <a:lnTo>
                    <a:pt x="0" y="1366527"/>
                  </a:lnTo>
                  <a:lnTo>
                    <a:pt x="1" y="1366524"/>
                  </a:lnTo>
                  <a:lnTo>
                    <a:pt x="1" y="209108"/>
                  </a:lnTo>
                  <a:cubicBezTo>
                    <a:pt x="1" y="93621"/>
                    <a:pt x="93622" y="0"/>
                    <a:pt x="209109" y="0"/>
                  </a:cubicBezTo>
                  <a:cubicBezTo>
                    <a:pt x="324596" y="0"/>
                    <a:pt x="418217" y="93621"/>
                    <a:pt x="418217" y="209108"/>
                  </a:cubicBezTo>
                  <a:lnTo>
                    <a:pt x="418216" y="1366525"/>
                  </a:lnTo>
                  <a:lnTo>
                    <a:pt x="418217" y="1366527"/>
                  </a:lnTo>
                  <a:lnTo>
                    <a:pt x="418217" y="1656143"/>
                  </a:lnTo>
                  <a:cubicBezTo>
                    <a:pt x="418217" y="1715758"/>
                    <a:pt x="369833" y="1764143"/>
                    <a:pt x="310217" y="1764143"/>
                  </a:cubicBezTo>
                  <a:lnTo>
                    <a:pt x="108001" y="1764143"/>
                  </a:lnTo>
                  <a:cubicBezTo>
                    <a:pt x="48385" y="1764143"/>
                    <a:pt x="0" y="1715758"/>
                    <a:pt x="0" y="1656143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145407" y="2825557"/>
              <a:ext cx="10160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zh-CN" altLang="en-US" sz="16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表格專案一</a:t>
              </a:r>
              <a:endParaRPr lang="zh-CN" altLang="en-US" sz="16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44" name="组合 43"/>
          <p:cNvGrpSpPr/>
          <p:nvPr/>
        </p:nvGrpSpPr>
        <p:grpSpPr>
          <a:xfrm>
            <a:off x="694305" y="3456367"/>
            <a:ext cx="1764143" cy="418217"/>
            <a:chOff x="976143" y="2739320"/>
            <a:chExt cx="1764143" cy="418217"/>
          </a:xfrm>
        </p:grpSpPr>
        <p:sp>
          <p:nvSpPr>
            <p:cNvPr id="45" name="任意多边形: 形状 44"/>
            <p:cNvSpPr/>
            <p:nvPr/>
          </p:nvSpPr>
          <p:spPr>
            <a:xfrm rot="5400000">
              <a:off x="1649106" y="2066357"/>
              <a:ext cx="418217" cy="1764143"/>
            </a:xfrm>
            <a:custGeom>
              <a:avLst/>
              <a:gdLst>
                <a:gd name="connsiteX0" fmla="*/ 0 w 418217"/>
                <a:gd name="connsiteY0" fmla="*/ 1656143 h 1764143"/>
                <a:gd name="connsiteX1" fmla="*/ 0 w 418217"/>
                <a:gd name="connsiteY1" fmla="*/ 1366527 h 1764143"/>
                <a:gd name="connsiteX2" fmla="*/ 1 w 418217"/>
                <a:gd name="connsiteY2" fmla="*/ 1366524 h 1764143"/>
                <a:gd name="connsiteX3" fmla="*/ 1 w 418217"/>
                <a:gd name="connsiteY3" fmla="*/ 209108 h 1764143"/>
                <a:gd name="connsiteX4" fmla="*/ 209109 w 418217"/>
                <a:gd name="connsiteY4" fmla="*/ 0 h 1764143"/>
                <a:gd name="connsiteX5" fmla="*/ 418217 w 418217"/>
                <a:gd name="connsiteY5" fmla="*/ 209108 h 1764143"/>
                <a:gd name="connsiteX6" fmla="*/ 418216 w 418217"/>
                <a:gd name="connsiteY6" fmla="*/ 1366525 h 1764143"/>
                <a:gd name="connsiteX7" fmla="*/ 418217 w 418217"/>
                <a:gd name="connsiteY7" fmla="*/ 1366527 h 1764143"/>
                <a:gd name="connsiteX8" fmla="*/ 418217 w 418217"/>
                <a:gd name="connsiteY8" fmla="*/ 1656143 h 1764143"/>
                <a:gd name="connsiteX9" fmla="*/ 310217 w 418217"/>
                <a:gd name="connsiteY9" fmla="*/ 1764143 h 1764143"/>
                <a:gd name="connsiteX10" fmla="*/ 108001 w 418217"/>
                <a:gd name="connsiteY10" fmla="*/ 1764143 h 1764143"/>
                <a:gd name="connsiteX11" fmla="*/ 0 w 418217"/>
                <a:gd name="connsiteY11" fmla="*/ 1656143 h 176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8217" h="1764143">
                  <a:moveTo>
                    <a:pt x="0" y="1656143"/>
                  </a:moveTo>
                  <a:lnTo>
                    <a:pt x="0" y="1366527"/>
                  </a:lnTo>
                  <a:lnTo>
                    <a:pt x="1" y="1366524"/>
                  </a:lnTo>
                  <a:lnTo>
                    <a:pt x="1" y="209108"/>
                  </a:lnTo>
                  <a:cubicBezTo>
                    <a:pt x="1" y="93621"/>
                    <a:pt x="93622" y="0"/>
                    <a:pt x="209109" y="0"/>
                  </a:cubicBezTo>
                  <a:cubicBezTo>
                    <a:pt x="324596" y="0"/>
                    <a:pt x="418217" y="93621"/>
                    <a:pt x="418217" y="209108"/>
                  </a:cubicBezTo>
                  <a:lnTo>
                    <a:pt x="418216" y="1366525"/>
                  </a:lnTo>
                  <a:lnTo>
                    <a:pt x="418217" y="1366527"/>
                  </a:lnTo>
                  <a:lnTo>
                    <a:pt x="418217" y="1656143"/>
                  </a:lnTo>
                  <a:cubicBezTo>
                    <a:pt x="418217" y="1715758"/>
                    <a:pt x="369833" y="1764143"/>
                    <a:pt x="310217" y="1764143"/>
                  </a:cubicBezTo>
                  <a:lnTo>
                    <a:pt x="108001" y="1764143"/>
                  </a:lnTo>
                  <a:cubicBezTo>
                    <a:pt x="48385" y="1764143"/>
                    <a:pt x="0" y="1715758"/>
                    <a:pt x="0" y="1656143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1145407" y="2825557"/>
              <a:ext cx="10160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zh-CN" altLang="en-US" sz="16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表格專案二</a:t>
              </a:r>
              <a:endParaRPr lang="zh-CN" altLang="en-US" sz="16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47" name="组合 46"/>
          <p:cNvGrpSpPr/>
          <p:nvPr/>
        </p:nvGrpSpPr>
        <p:grpSpPr>
          <a:xfrm>
            <a:off x="694305" y="4146047"/>
            <a:ext cx="1764143" cy="418217"/>
            <a:chOff x="976143" y="2739320"/>
            <a:chExt cx="1764143" cy="418217"/>
          </a:xfrm>
        </p:grpSpPr>
        <p:sp>
          <p:nvSpPr>
            <p:cNvPr id="48" name="任意多边形: 形状 47"/>
            <p:cNvSpPr/>
            <p:nvPr/>
          </p:nvSpPr>
          <p:spPr>
            <a:xfrm rot="5400000">
              <a:off x="1649106" y="2066357"/>
              <a:ext cx="418217" cy="1764143"/>
            </a:xfrm>
            <a:custGeom>
              <a:avLst/>
              <a:gdLst>
                <a:gd name="connsiteX0" fmla="*/ 0 w 418217"/>
                <a:gd name="connsiteY0" fmla="*/ 1656143 h 1764143"/>
                <a:gd name="connsiteX1" fmla="*/ 0 w 418217"/>
                <a:gd name="connsiteY1" fmla="*/ 1366527 h 1764143"/>
                <a:gd name="connsiteX2" fmla="*/ 1 w 418217"/>
                <a:gd name="connsiteY2" fmla="*/ 1366524 h 1764143"/>
                <a:gd name="connsiteX3" fmla="*/ 1 w 418217"/>
                <a:gd name="connsiteY3" fmla="*/ 209108 h 1764143"/>
                <a:gd name="connsiteX4" fmla="*/ 209109 w 418217"/>
                <a:gd name="connsiteY4" fmla="*/ 0 h 1764143"/>
                <a:gd name="connsiteX5" fmla="*/ 418217 w 418217"/>
                <a:gd name="connsiteY5" fmla="*/ 209108 h 1764143"/>
                <a:gd name="connsiteX6" fmla="*/ 418216 w 418217"/>
                <a:gd name="connsiteY6" fmla="*/ 1366525 h 1764143"/>
                <a:gd name="connsiteX7" fmla="*/ 418217 w 418217"/>
                <a:gd name="connsiteY7" fmla="*/ 1366527 h 1764143"/>
                <a:gd name="connsiteX8" fmla="*/ 418217 w 418217"/>
                <a:gd name="connsiteY8" fmla="*/ 1656143 h 1764143"/>
                <a:gd name="connsiteX9" fmla="*/ 310217 w 418217"/>
                <a:gd name="connsiteY9" fmla="*/ 1764143 h 1764143"/>
                <a:gd name="connsiteX10" fmla="*/ 108001 w 418217"/>
                <a:gd name="connsiteY10" fmla="*/ 1764143 h 1764143"/>
                <a:gd name="connsiteX11" fmla="*/ 0 w 418217"/>
                <a:gd name="connsiteY11" fmla="*/ 1656143 h 176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8217" h="1764143">
                  <a:moveTo>
                    <a:pt x="0" y="1656143"/>
                  </a:moveTo>
                  <a:lnTo>
                    <a:pt x="0" y="1366527"/>
                  </a:lnTo>
                  <a:lnTo>
                    <a:pt x="1" y="1366524"/>
                  </a:lnTo>
                  <a:lnTo>
                    <a:pt x="1" y="209108"/>
                  </a:lnTo>
                  <a:cubicBezTo>
                    <a:pt x="1" y="93621"/>
                    <a:pt x="93622" y="0"/>
                    <a:pt x="209109" y="0"/>
                  </a:cubicBezTo>
                  <a:cubicBezTo>
                    <a:pt x="324596" y="0"/>
                    <a:pt x="418217" y="93621"/>
                    <a:pt x="418217" y="209108"/>
                  </a:cubicBezTo>
                  <a:lnTo>
                    <a:pt x="418216" y="1366525"/>
                  </a:lnTo>
                  <a:lnTo>
                    <a:pt x="418217" y="1366527"/>
                  </a:lnTo>
                  <a:lnTo>
                    <a:pt x="418217" y="1656143"/>
                  </a:lnTo>
                  <a:cubicBezTo>
                    <a:pt x="418217" y="1715758"/>
                    <a:pt x="369833" y="1764143"/>
                    <a:pt x="310217" y="1764143"/>
                  </a:cubicBezTo>
                  <a:lnTo>
                    <a:pt x="108001" y="1764143"/>
                  </a:lnTo>
                  <a:cubicBezTo>
                    <a:pt x="48385" y="1764143"/>
                    <a:pt x="0" y="1715758"/>
                    <a:pt x="0" y="1656143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1145407" y="2825557"/>
              <a:ext cx="10160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zh-CN" altLang="en-US" sz="16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表格專案三</a:t>
              </a:r>
              <a:endParaRPr lang="zh-CN" altLang="en-US" sz="16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694305" y="4835727"/>
            <a:ext cx="1764143" cy="418217"/>
            <a:chOff x="976143" y="2739320"/>
            <a:chExt cx="1764143" cy="418217"/>
          </a:xfrm>
        </p:grpSpPr>
        <p:sp>
          <p:nvSpPr>
            <p:cNvPr id="51" name="任意多边形: 形状 50"/>
            <p:cNvSpPr/>
            <p:nvPr/>
          </p:nvSpPr>
          <p:spPr>
            <a:xfrm rot="5400000">
              <a:off x="1649106" y="2066357"/>
              <a:ext cx="418217" cy="1764143"/>
            </a:xfrm>
            <a:custGeom>
              <a:avLst/>
              <a:gdLst>
                <a:gd name="connsiteX0" fmla="*/ 0 w 418217"/>
                <a:gd name="connsiteY0" fmla="*/ 1656143 h 1764143"/>
                <a:gd name="connsiteX1" fmla="*/ 0 w 418217"/>
                <a:gd name="connsiteY1" fmla="*/ 1366527 h 1764143"/>
                <a:gd name="connsiteX2" fmla="*/ 1 w 418217"/>
                <a:gd name="connsiteY2" fmla="*/ 1366524 h 1764143"/>
                <a:gd name="connsiteX3" fmla="*/ 1 w 418217"/>
                <a:gd name="connsiteY3" fmla="*/ 209108 h 1764143"/>
                <a:gd name="connsiteX4" fmla="*/ 209109 w 418217"/>
                <a:gd name="connsiteY4" fmla="*/ 0 h 1764143"/>
                <a:gd name="connsiteX5" fmla="*/ 418217 w 418217"/>
                <a:gd name="connsiteY5" fmla="*/ 209108 h 1764143"/>
                <a:gd name="connsiteX6" fmla="*/ 418216 w 418217"/>
                <a:gd name="connsiteY6" fmla="*/ 1366525 h 1764143"/>
                <a:gd name="connsiteX7" fmla="*/ 418217 w 418217"/>
                <a:gd name="connsiteY7" fmla="*/ 1366527 h 1764143"/>
                <a:gd name="connsiteX8" fmla="*/ 418217 w 418217"/>
                <a:gd name="connsiteY8" fmla="*/ 1656143 h 1764143"/>
                <a:gd name="connsiteX9" fmla="*/ 310217 w 418217"/>
                <a:gd name="connsiteY9" fmla="*/ 1764143 h 1764143"/>
                <a:gd name="connsiteX10" fmla="*/ 108001 w 418217"/>
                <a:gd name="connsiteY10" fmla="*/ 1764143 h 1764143"/>
                <a:gd name="connsiteX11" fmla="*/ 0 w 418217"/>
                <a:gd name="connsiteY11" fmla="*/ 1656143 h 176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8217" h="1764143">
                  <a:moveTo>
                    <a:pt x="0" y="1656143"/>
                  </a:moveTo>
                  <a:lnTo>
                    <a:pt x="0" y="1366527"/>
                  </a:lnTo>
                  <a:lnTo>
                    <a:pt x="1" y="1366524"/>
                  </a:lnTo>
                  <a:lnTo>
                    <a:pt x="1" y="209108"/>
                  </a:lnTo>
                  <a:cubicBezTo>
                    <a:pt x="1" y="93621"/>
                    <a:pt x="93622" y="0"/>
                    <a:pt x="209109" y="0"/>
                  </a:cubicBezTo>
                  <a:cubicBezTo>
                    <a:pt x="324596" y="0"/>
                    <a:pt x="418217" y="93621"/>
                    <a:pt x="418217" y="209108"/>
                  </a:cubicBezTo>
                  <a:lnTo>
                    <a:pt x="418216" y="1366525"/>
                  </a:lnTo>
                  <a:lnTo>
                    <a:pt x="418217" y="1366527"/>
                  </a:lnTo>
                  <a:lnTo>
                    <a:pt x="418217" y="1656143"/>
                  </a:lnTo>
                  <a:cubicBezTo>
                    <a:pt x="418217" y="1715758"/>
                    <a:pt x="369833" y="1764143"/>
                    <a:pt x="310217" y="1764143"/>
                  </a:cubicBezTo>
                  <a:lnTo>
                    <a:pt x="108001" y="1764143"/>
                  </a:lnTo>
                  <a:cubicBezTo>
                    <a:pt x="48385" y="1764143"/>
                    <a:pt x="0" y="1715758"/>
                    <a:pt x="0" y="1656143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1145407" y="2825557"/>
              <a:ext cx="10160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zh-CN" altLang="en-US" sz="16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表格專案四</a:t>
              </a:r>
              <a:endParaRPr lang="zh-CN" altLang="en-US" sz="16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694305" y="5515593"/>
            <a:ext cx="1764143" cy="418217"/>
            <a:chOff x="976143" y="2739320"/>
            <a:chExt cx="1764143" cy="418217"/>
          </a:xfrm>
        </p:grpSpPr>
        <p:sp>
          <p:nvSpPr>
            <p:cNvPr id="55" name="任意多边形: 形状 54"/>
            <p:cNvSpPr/>
            <p:nvPr/>
          </p:nvSpPr>
          <p:spPr>
            <a:xfrm rot="5400000">
              <a:off x="1649106" y="2066357"/>
              <a:ext cx="418217" cy="1764143"/>
            </a:xfrm>
            <a:custGeom>
              <a:avLst/>
              <a:gdLst>
                <a:gd name="connsiteX0" fmla="*/ 0 w 418217"/>
                <a:gd name="connsiteY0" fmla="*/ 1656143 h 1764143"/>
                <a:gd name="connsiteX1" fmla="*/ 0 w 418217"/>
                <a:gd name="connsiteY1" fmla="*/ 1366527 h 1764143"/>
                <a:gd name="connsiteX2" fmla="*/ 1 w 418217"/>
                <a:gd name="connsiteY2" fmla="*/ 1366524 h 1764143"/>
                <a:gd name="connsiteX3" fmla="*/ 1 w 418217"/>
                <a:gd name="connsiteY3" fmla="*/ 209108 h 1764143"/>
                <a:gd name="connsiteX4" fmla="*/ 209109 w 418217"/>
                <a:gd name="connsiteY4" fmla="*/ 0 h 1764143"/>
                <a:gd name="connsiteX5" fmla="*/ 418217 w 418217"/>
                <a:gd name="connsiteY5" fmla="*/ 209108 h 1764143"/>
                <a:gd name="connsiteX6" fmla="*/ 418216 w 418217"/>
                <a:gd name="connsiteY6" fmla="*/ 1366525 h 1764143"/>
                <a:gd name="connsiteX7" fmla="*/ 418217 w 418217"/>
                <a:gd name="connsiteY7" fmla="*/ 1366527 h 1764143"/>
                <a:gd name="connsiteX8" fmla="*/ 418217 w 418217"/>
                <a:gd name="connsiteY8" fmla="*/ 1656143 h 1764143"/>
                <a:gd name="connsiteX9" fmla="*/ 310217 w 418217"/>
                <a:gd name="connsiteY9" fmla="*/ 1764143 h 1764143"/>
                <a:gd name="connsiteX10" fmla="*/ 108001 w 418217"/>
                <a:gd name="connsiteY10" fmla="*/ 1764143 h 1764143"/>
                <a:gd name="connsiteX11" fmla="*/ 0 w 418217"/>
                <a:gd name="connsiteY11" fmla="*/ 1656143 h 1764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18217" h="1764143">
                  <a:moveTo>
                    <a:pt x="0" y="1656143"/>
                  </a:moveTo>
                  <a:lnTo>
                    <a:pt x="0" y="1366527"/>
                  </a:lnTo>
                  <a:lnTo>
                    <a:pt x="1" y="1366524"/>
                  </a:lnTo>
                  <a:lnTo>
                    <a:pt x="1" y="209108"/>
                  </a:lnTo>
                  <a:cubicBezTo>
                    <a:pt x="1" y="93621"/>
                    <a:pt x="93622" y="0"/>
                    <a:pt x="209109" y="0"/>
                  </a:cubicBezTo>
                  <a:cubicBezTo>
                    <a:pt x="324596" y="0"/>
                    <a:pt x="418217" y="93621"/>
                    <a:pt x="418217" y="209108"/>
                  </a:cubicBezTo>
                  <a:lnTo>
                    <a:pt x="418216" y="1366525"/>
                  </a:lnTo>
                  <a:lnTo>
                    <a:pt x="418217" y="1366527"/>
                  </a:lnTo>
                  <a:lnTo>
                    <a:pt x="418217" y="1656143"/>
                  </a:lnTo>
                  <a:cubicBezTo>
                    <a:pt x="418217" y="1715758"/>
                    <a:pt x="369833" y="1764143"/>
                    <a:pt x="310217" y="1764143"/>
                  </a:cubicBezTo>
                  <a:lnTo>
                    <a:pt x="108001" y="1764143"/>
                  </a:lnTo>
                  <a:cubicBezTo>
                    <a:pt x="48385" y="1764143"/>
                    <a:pt x="0" y="1715758"/>
                    <a:pt x="0" y="1656143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b="100000"/>
              </a:path>
              <a:tileRect t="-100000" r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 sz="160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56" name="文本框 55"/>
            <p:cNvSpPr txBox="1"/>
            <p:nvPr/>
          </p:nvSpPr>
          <p:spPr>
            <a:xfrm>
              <a:off x="1145407" y="2825557"/>
              <a:ext cx="10160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zh-CN" altLang="en-US" sz="16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表格專案五</a:t>
              </a:r>
              <a:endParaRPr lang="zh-CN" altLang="en-US" sz="16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sp>
        <p:nvSpPr>
          <p:cNvPr id="114" name="任意多边形: 形状 113"/>
          <p:cNvSpPr/>
          <p:nvPr/>
        </p:nvSpPr>
        <p:spPr>
          <a:xfrm>
            <a:off x="2773832" y="1744139"/>
            <a:ext cx="1977478" cy="4471724"/>
          </a:xfrm>
          <a:custGeom>
            <a:avLst/>
            <a:gdLst>
              <a:gd name="connsiteX0" fmla="*/ 329586 w 1977478"/>
              <a:gd name="connsiteY0" fmla="*/ 0 h 4471724"/>
              <a:gd name="connsiteX1" fmla="*/ 1647892 w 1977478"/>
              <a:gd name="connsiteY1" fmla="*/ 0 h 4471724"/>
              <a:gd name="connsiteX2" fmla="*/ 1977478 w 1977478"/>
              <a:gd name="connsiteY2" fmla="*/ 329586 h 4471724"/>
              <a:gd name="connsiteX3" fmla="*/ 1977478 w 1977478"/>
              <a:gd name="connsiteY3" fmla="*/ 4161505 h 4471724"/>
              <a:gd name="connsiteX4" fmla="*/ 1977478 w 1977478"/>
              <a:gd name="connsiteY4" fmla="*/ 4363724 h 4471724"/>
              <a:gd name="connsiteX5" fmla="*/ 1977478 w 1977478"/>
              <a:gd name="connsiteY5" fmla="*/ 4393324 h 4471724"/>
              <a:gd name="connsiteX6" fmla="*/ 1971497 w 1977478"/>
              <a:gd name="connsiteY6" fmla="*/ 4393324 h 4471724"/>
              <a:gd name="connsiteX7" fmla="*/ 1968987 w 1977478"/>
              <a:gd name="connsiteY7" fmla="*/ 4405750 h 4471724"/>
              <a:gd name="connsiteX8" fmla="*/ 1869478 w 1977478"/>
              <a:gd name="connsiteY8" fmla="*/ 4471724 h 4471724"/>
              <a:gd name="connsiteX9" fmla="*/ 108000 w 1977478"/>
              <a:gd name="connsiteY9" fmla="*/ 4471724 h 4471724"/>
              <a:gd name="connsiteX10" fmla="*/ 8492 w 1977478"/>
              <a:gd name="connsiteY10" fmla="*/ 4405750 h 4471724"/>
              <a:gd name="connsiteX11" fmla="*/ 5981 w 1977478"/>
              <a:gd name="connsiteY11" fmla="*/ 4393324 h 4471724"/>
              <a:gd name="connsiteX12" fmla="*/ 0 w 1977478"/>
              <a:gd name="connsiteY12" fmla="*/ 4393324 h 4471724"/>
              <a:gd name="connsiteX13" fmla="*/ 0 w 1977478"/>
              <a:gd name="connsiteY13" fmla="*/ 4363724 h 4471724"/>
              <a:gd name="connsiteX14" fmla="*/ 0 w 1977478"/>
              <a:gd name="connsiteY14" fmla="*/ 4161505 h 4471724"/>
              <a:gd name="connsiteX15" fmla="*/ 0 w 1977478"/>
              <a:gd name="connsiteY15" fmla="*/ 329586 h 4471724"/>
              <a:gd name="connsiteX16" fmla="*/ 329586 w 1977478"/>
              <a:gd name="connsiteY16" fmla="*/ 0 h 4471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77478" h="4471724">
                <a:moveTo>
                  <a:pt x="329586" y="0"/>
                </a:moveTo>
                <a:lnTo>
                  <a:pt x="1647892" y="0"/>
                </a:lnTo>
                <a:cubicBezTo>
                  <a:pt x="1829917" y="0"/>
                  <a:pt x="1977478" y="147561"/>
                  <a:pt x="1977478" y="329586"/>
                </a:cubicBezTo>
                <a:lnTo>
                  <a:pt x="1977478" y="4161505"/>
                </a:lnTo>
                <a:lnTo>
                  <a:pt x="1977478" y="4363724"/>
                </a:lnTo>
                <a:lnTo>
                  <a:pt x="1977478" y="4393324"/>
                </a:lnTo>
                <a:lnTo>
                  <a:pt x="1971497" y="4393324"/>
                </a:lnTo>
                <a:lnTo>
                  <a:pt x="1968987" y="4405750"/>
                </a:lnTo>
                <a:cubicBezTo>
                  <a:pt x="1952584" y="4444508"/>
                  <a:pt x="1914190" y="4471724"/>
                  <a:pt x="1869478" y="4471724"/>
                </a:cubicBezTo>
                <a:lnTo>
                  <a:pt x="108000" y="4471724"/>
                </a:lnTo>
                <a:cubicBezTo>
                  <a:pt x="63288" y="4471724"/>
                  <a:pt x="24894" y="4444508"/>
                  <a:pt x="8492" y="4405750"/>
                </a:cubicBezTo>
                <a:lnTo>
                  <a:pt x="5981" y="4393324"/>
                </a:lnTo>
                <a:lnTo>
                  <a:pt x="0" y="4393324"/>
                </a:lnTo>
                <a:lnTo>
                  <a:pt x="0" y="4363724"/>
                </a:lnTo>
                <a:lnTo>
                  <a:pt x="0" y="4161505"/>
                </a:lnTo>
                <a:lnTo>
                  <a:pt x="0" y="329586"/>
                </a:lnTo>
                <a:cubicBezTo>
                  <a:pt x="0" y="147561"/>
                  <a:pt x="147561" y="0"/>
                  <a:pt x="329586" y="0"/>
                </a:cubicBezTo>
                <a:close/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60" name="文本框 59"/>
          <p:cNvSpPr txBox="1"/>
          <p:nvPr/>
        </p:nvSpPr>
        <p:spPr>
          <a:xfrm>
            <a:off x="3249610" y="2066998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表格專案一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3249610" y="2852923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表格內容一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63" name="文本框 62"/>
          <p:cNvSpPr txBox="1"/>
          <p:nvPr/>
        </p:nvSpPr>
        <p:spPr>
          <a:xfrm>
            <a:off x="3249610" y="3540150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表格內容二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3249610" y="4227377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表格內容三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3249610" y="4914604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表格內容四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3249610" y="5601829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表格內容五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2979718" y="2565400"/>
            <a:ext cx="1565706" cy="0"/>
          </a:xfrm>
          <a:prstGeom prst="line">
            <a:avLst/>
          </a:prstGeom>
          <a:ln w="9525">
            <a:gradFill flip="none" rotWithShape="1">
              <a:gsLst>
                <a:gs pos="0">
                  <a:srgbClr val="E69050"/>
                </a:gs>
                <a:gs pos="100000">
                  <a:srgbClr val="D56F1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>
            <a:off x="2979718" y="3319409"/>
            <a:ext cx="1565706" cy="0"/>
          </a:xfrm>
          <a:prstGeom prst="line">
            <a:avLst/>
          </a:prstGeom>
          <a:ln w="31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接连接符 81"/>
          <p:cNvCxnSpPr/>
          <p:nvPr/>
        </p:nvCxnSpPr>
        <p:spPr>
          <a:xfrm>
            <a:off x="2979718" y="4006636"/>
            <a:ext cx="1565706" cy="0"/>
          </a:xfrm>
          <a:prstGeom prst="line">
            <a:avLst/>
          </a:prstGeom>
          <a:ln w="31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>
            <a:off x="2979718" y="4693863"/>
            <a:ext cx="1565706" cy="0"/>
          </a:xfrm>
          <a:prstGeom prst="line">
            <a:avLst/>
          </a:prstGeom>
          <a:ln w="31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接连接符 83"/>
          <p:cNvCxnSpPr/>
          <p:nvPr/>
        </p:nvCxnSpPr>
        <p:spPr>
          <a:xfrm>
            <a:off x="2979718" y="5381090"/>
            <a:ext cx="1565706" cy="0"/>
          </a:xfrm>
          <a:prstGeom prst="line">
            <a:avLst/>
          </a:prstGeom>
          <a:ln w="31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任意多边形: 形状 112"/>
          <p:cNvSpPr/>
          <p:nvPr/>
        </p:nvSpPr>
        <p:spPr>
          <a:xfrm>
            <a:off x="4898960" y="1744139"/>
            <a:ext cx="1977478" cy="4471724"/>
          </a:xfrm>
          <a:custGeom>
            <a:avLst/>
            <a:gdLst>
              <a:gd name="connsiteX0" fmla="*/ 329586 w 1977478"/>
              <a:gd name="connsiteY0" fmla="*/ 0 h 4471724"/>
              <a:gd name="connsiteX1" fmla="*/ 1647892 w 1977478"/>
              <a:gd name="connsiteY1" fmla="*/ 0 h 4471724"/>
              <a:gd name="connsiteX2" fmla="*/ 1977478 w 1977478"/>
              <a:gd name="connsiteY2" fmla="*/ 329586 h 4471724"/>
              <a:gd name="connsiteX3" fmla="*/ 1977478 w 1977478"/>
              <a:gd name="connsiteY3" fmla="*/ 4161505 h 4471724"/>
              <a:gd name="connsiteX4" fmla="*/ 1977478 w 1977478"/>
              <a:gd name="connsiteY4" fmla="*/ 4363724 h 4471724"/>
              <a:gd name="connsiteX5" fmla="*/ 1977478 w 1977478"/>
              <a:gd name="connsiteY5" fmla="*/ 4393324 h 4471724"/>
              <a:gd name="connsiteX6" fmla="*/ 1971497 w 1977478"/>
              <a:gd name="connsiteY6" fmla="*/ 4393324 h 4471724"/>
              <a:gd name="connsiteX7" fmla="*/ 1968987 w 1977478"/>
              <a:gd name="connsiteY7" fmla="*/ 4405750 h 4471724"/>
              <a:gd name="connsiteX8" fmla="*/ 1869478 w 1977478"/>
              <a:gd name="connsiteY8" fmla="*/ 4471724 h 4471724"/>
              <a:gd name="connsiteX9" fmla="*/ 108000 w 1977478"/>
              <a:gd name="connsiteY9" fmla="*/ 4471724 h 4471724"/>
              <a:gd name="connsiteX10" fmla="*/ 8492 w 1977478"/>
              <a:gd name="connsiteY10" fmla="*/ 4405750 h 4471724"/>
              <a:gd name="connsiteX11" fmla="*/ 5981 w 1977478"/>
              <a:gd name="connsiteY11" fmla="*/ 4393324 h 4471724"/>
              <a:gd name="connsiteX12" fmla="*/ 0 w 1977478"/>
              <a:gd name="connsiteY12" fmla="*/ 4393324 h 4471724"/>
              <a:gd name="connsiteX13" fmla="*/ 0 w 1977478"/>
              <a:gd name="connsiteY13" fmla="*/ 4363724 h 4471724"/>
              <a:gd name="connsiteX14" fmla="*/ 0 w 1977478"/>
              <a:gd name="connsiteY14" fmla="*/ 4161505 h 4471724"/>
              <a:gd name="connsiteX15" fmla="*/ 0 w 1977478"/>
              <a:gd name="connsiteY15" fmla="*/ 329586 h 4471724"/>
              <a:gd name="connsiteX16" fmla="*/ 329586 w 1977478"/>
              <a:gd name="connsiteY16" fmla="*/ 0 h 4471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77478" h="4471724">
                <a:moveTo>
                  <a:pt x="329586" y="0"/>
                </a:moveTo>
                <a:lnTo>
                  <a:pt x="1647892" y="0"/>
                </a:lnTo>
                <a:cubicBezTo>
                  <a:pt x="1829917" y="0"/>
                  <a:pt x="1977478" y="147561"/>
                  <a:pt x="1977478" y="329586"/>
                </a:cubicBezTo>
                <a:lnTo>
                  <a:pt x="1977478" y="4161505"/>
                </a:lnTo>
                <a:lnTo>
                  <a:pt x="1977478" y="4363724"/>
                </a:lnTo>
                <a:lnTo>
                  <a:pt x="1977478" y="4393324"/>
                </a:lnTo>
                <a:lnTo>
                  <a:pt x="1971497" y="4393324"/>
                </a:lnTo>
                <a:lnTo>
                  <a:pt x="1968987" y="4405750"/>
                </a:lnTo>
                <a:cubicBezTo>
                  <a:pt x="1952584" y="4444508"/>
                  <a:pt x="1914190" y="4471724"/>
                  <a:pt x="1869478" y="4471724"/>
                </a:cubicBezTo>
                <a:lnTo>
                  <a:pt x="108000" y="4471724"/>
                </a:lnTo>
                <a:cubicBezTo>
                  <a:pt x="63288" y="4471724"/>
                  <a:pt x="24894" y="4444508"/>
                  <a:pt x="8492" y="4405750"/>
                </a:cubicBezTo>
                <a:lnTo>
                  <a:pt x="5981" y="4393324"/>
                </a:lnTo>
                <a:lnTo>
                  <a:pt x="0" y="4393324"/>
                </a:lnTo>
                <a:lnTo>
                  <a:pt x="0" y="4363724"/>
                </a:lnTo>
                <a:lnTo>
                  <a:pt x="0" y="4161505"/>
                </a:lnTo>
                <a:lnTo>
                  <a:pt x="0" y="329586"/>
                </a:lnTo>
                <a:cubicBezTo>
                  <a:pt x="0" y="147561"/>
                  <a:pt x="147561" y="0"/>
                  <a:pt x="329586" y="0"/>
                </a:cubicBezTo>
                <a:close/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86" name="文本框 85"/>
          <p:cNvSpPr txBox="1"/>
          <p:nvPr/>
        </p:nvSpPr>
        <p:spPr>
          <a:xfrm>
            <a:off x="5374738" y="2066998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表格專案二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87" name="文本框 86"/>
          <p:cNvSpPr txBox="1"/>
          <p:nvPr/>
        </p:nvSpPr>
        <p:spPr>
          <a:xfrm>
            <a:off x="5374738" y="2852923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表格內容一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88" name="文本框 87"/>
          <p:cNvSpPr txBox="1"/>
          <p:nvPr/>
        </p:nvSpPr>
        <p:spPr>
          <a:xfrm>
            <a:off x="5374738" y="3540150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表格內容二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89" name="文本框 88"/>
          <p:cNvSpPr txBox="1"/>
          <p:nvPr/>
        </p:nvSpPr>
        <p:spPr>
          <a:xfrm>
            <a:off x="5374738" y="4227377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表格內容三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5374738" y="4914604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表格內容四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5374738" y="5601829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表格內容五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92" name="直接连接符 91"/>
          <p:cNvCxnSpPr/>
          <p:nvPr/>
        </p:nvCxnSpPr>
        <p:spPr>
          <a:xfrm>
            <a:off x="5104846" y="2565400"/>
            <a:ext cx="1565706" cy="0"/>
          </a:xfrm>
          <a:prstGeom prst="line">
            <a:avLst/>
          </a:prstGeom>
          <a:ln w="9525">
            <a:gradFill flip="none" rotWithShape="1">
              <a:gsLst>
                <a:gs pos="0">
                  <a:srgbClr val="E69050"/>
                </a:gs>
                <a:gs pos="100000">
                  <a:srgbClr val="D56F1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直接连接符 92"/>
          <p:cNvCxnSpPr/>
          <p:nvPr/>
        </p:nvCxnSpPr>
        <p:spPr>
          <a:xfrm>
            <a:off x="5104846" y="3319409"/>
            <a:ext cx="1565706" cy="0"/>
          </a:xfrm>
          <a:prstGeom prst="line">
            <a:avLst/>
          </a:prstGeom>
          <a:ln w="31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接连接符 93"/>
          <p:cNvCxnSpPr/>
          <p:nvPr/>
        </p:nvCxnSpPr>
        <p:spPr>
          <a:xfrm>
            <a:off x="5104846" y="4006636"/>
            <a:ext cx="1565706" cy="0"/>
          </a:xfrm>
          <a:prstGeom prst="line">
            <a:avLst/>
          </a:prstGeom>
          <a:ln w="31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直接连接符 94"/>
          <p:cNvCxnSpPr/>
          <p:nvPr/>
        </p:nvCxnSpPr>
        <p:spPr>
          <a:xfrm>
            <a:off x="5104846" y="4693863"/>
            <a:ext cx="1565706" cy="0"/>
          </a:xfrm>
          <a:prstGeom prst="line">
            <a:avLst/>
          </a:prstGeom>
          <a:ln w="31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接连接符 95"/>
          <p:cNvCxnSpPr/>
          <p:nvPr/>
        </p:nvCxnSpPr>
        <p:spPr>
          <a:xfrm>
            <a:off x="5104846" y="5381090"/>
            <a:ext cx="1565706" cy="0"/>
          </a:xfrm>
          <a:prstGeom prst="line">
            <a:avLst/>
          </a:prstGeom>
          <a:ln w="31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任意多边形: 形状 111"/>
          <p:cNvSpPr/>
          <p:nvPr/>
        </p:nvSpPr>
        <p:spPr>
          <a:xfrm>
            <a:off x="7024088" y="1496528"/>
            <a:ext cx="2196474" cy="4966946"/>
          </a:xfrm>
          <a:custGeom>
            <a:avLst/>
            <a:gdLst>
              <a:gd name="connsiteX0" fmla="*/ 329586 w 1977478"/>
              <a:gd name="connsiteY0" fmla="*/ 0 h 4471724"/>
              <a:gd name="connsiteX1" fmla="*/ 1647892 w 1977478"/>
              <a:gd name="connsiteY1" fmla="*/ 0 h 4471724"/>
              <a:gd name="connsiteX2" fmla="*/ 1977478 w 1977478"/>
              <a:gd name="connsiteY2" fmla="*/ 329586 h 4471724"/>
              <a:gd name="connsiteX3" fmla="*/ 1977478 w 1977478"/>
              <a:gd name="connsiteY3" fmla="*/ 4161505 h 4471724"/>
              <a:gd name="connsiteX4" fmla="*/ 1977478 w 1977478"/>
              <a:gd name="connsiteY4" fmla="*/ 4363724 h 4471724"/>
              <a:gd name="connsiteX5" fmla="*/ 1977478 w 1977478"/>
              <a:gd name="connsiteY5" fmla="*/ 4393324 h 4471724"/>
              <a:gd name="connsiteX6" fmla="*/ 1971497 w 1977478"/>
              <a:gd name="connsiteY6" fmla="*/ 4393324 h 4471724"/>
              <a:gd name="connsiteX7" fmla="*/ 1968986 w 1977478"/>
              <a:gd name="connsiteY7" fmla="*/ 4405750 h 4471724"/>
              <a:gd name="connsiteX8" fmla="*/ 1869478 w 1977478"/>
              <a:gd name="connsiteY8" fmla="*/ 4471724 h 4471724"/>
              <a:gd name="connsiteX9" fmla="*/ 108000 w 1977478"/>
              <a:gd name="connsiteY9" fmla="*/ 4471724 h 4471724"/>
              <a:gd name="connsiteX10" fmla="*/ 8492 w 1977478"/>
              <a:gd name="connsiteY10" fmla="*/ 4405750 h 4471724"/>
              <a:gd name="connsiteX11" fmla="*/ 5981 w 1977478"/>
              <a:gd name="connsiteY11" fmla="*/ 4393324 h 4471724"/>
              <a:gd name="connsiteX12" fmla="*/ 0 w 1977478"/>
              <a:gd name="connsiteY12" fmla="*/ 4393324 h 4471724"/>
              <a:gd name="connsiteX13" fmla="*/ 0 w 1977478"/>
              <a:gd name="connsiteY13" fmla="*/ 4363724 h 4471724"/>
              <a:gd name="connsiteX14" fmla="*/ 0 w 1977478"/>
              <a:gd name="connsiteY14" fmla="*/ 4161505 h 4471724"/>
              <a:gd name="connsiteX15" fmla="*/ 0 w 1977478"/>
              <a:gd name="connsiteY15" fmla="*/ 329586 h 4471724"/>
              <a:gd name="connsiteX16" fmla="*/ 329586 w 1977478"/>
              <a:gd name="connsiteY16" fmla="*/ 0 h 4471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77478" h="4471724">
                <a:moveTo>
                  <a:pt x="329586" y="0"/>
                </a:moveTo>
                <a:lnTo>
                  <a:pt x="1647892" y="0"/>
                </a:lnTo>
                <a:cubicBezTo>
                  <a:pt x="1829917" y="0"/>
                  <a:pt x="1977478" y="147561"/>
                  <a:pt x="1977478" y="329586"/>
                </a:cubicBezTo>
                <a:lnTo>
                  <a:pt x="1977478" y="4161505"/>
                </a:lnTo>
                <a:lnTo>
                  <a:pt x="1977478" y="4363724"/>
                </a:lnTo>
                <a:lnTo>
                  <a:pt x="1977478" y="4393324"/>
                </a:lnTo>
                <a:lnTo>
                  <a:pt x="1971497" y="4393324"/>
                </a:lnTo>
                <a:lnTo>
                  <a:pt x="1968986" y="4405750"/>
                </a:lnTo>
                <a:cubicBezTo>
                  <a:pt x="1952584" y="4444508"/>
                  <a:pt x="1914190" y="4471724"/>
                  <a:pt x="1869478" y="4471724"/>
                </a:cubicBezTo>
                <a:lnTo>
                  <a:pt x="108000" y="4471724"/>
                </a:lnTo>
                <a:cubicBezTo>
                  <a:pt x="63288" y="4471724"/>
                  <a:pt x="24894" y="4444508"/>
                  <a:pt x="8492" y="4405750"/>
                </a:cubicBezTo>
                <a:lnTo>
                  <a:pt x="5981" y="4393324"/>
                </a:lnTo>
                <a:lnTo>
                  <a:pt x="0" y="4393324"/>
                </a:lnTo>
                <a:lnTo>
                  <a:pt x="0" y="4363724"/>
                </a:lnTo>
                <a:lnTo>
                  <a:pt x="0" y="4161505"/>
                </a:lnTo>
                <a:lnTo>
                  <a:pt x="0" y="329586"/>
                </a:lnTo>
                <a:cubicBezTo>
                  <a:pt x="0" y="147561"/>
                  <a:pt x="147561" y="0"/>
                  <a:pt x="329586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7609364" y="2066998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表格專案三</a:t>
            </a:r>
            <a:endParaRPr lang="zh-CN" altLang="en-US" sz="16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99" name="文本框 98"/>
          <p:cNvSpPr txBox="1"/>
          <p:nvPr/>
        </p:nvSpPr>
        <p:spPr>
          <a:xfrm>
            <a:off x="7609364" y="2852923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表格內容一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7609364" y="3540150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表格內容二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7609364" y="4227377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表格內容三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7609364" y="4914604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表格內容四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03" name="文本框 102"/>
          <p:cNvSpPr txBox="1"/>
          <p:nvPr/>
        </p:nvSpPr>
        <p:spPr>
          <a:xfrm>
            <a:off x="7609364" y="5601829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表格內容五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104" name="直接连接符 103"/>
          <p:cNvCxnSpPr/>
          <p:nvPr/>
        </p:nvCxnSpPr>
        <p:spPr>
          <a:xfrm>
            <a:off x="7339472" y="2565400"/>
            <a:ext cx="1565706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接连接符 104"/>
          <p:cNvCxnSpPr/>
          <p:nvPr/>
        </p:nvCxnSpPr>
        <p:spPr>
          <a:xfrm>
            <a:off x="7339472" y="3319409"/>
            <a:ext cx="1565706" cy="0"/>
          </a:xfrm>
          <a:prstGeom prst="line">
            <a:avLst/>
          </a:prstGeom>
          <a:ln w="3175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接连接符 105"/>
          <p:cNvCxnSpPr/>
          <p:nvPr/>
        </p:nvCxnSpPr>
        <p:spPr>
          <a:xfrm>
            <a:off x="7339472" y="4006636"/>
            <a:ext cx="1565706" cy="0"/>
          </a:xfrm>
          <a:prstGeom prst="line">
            <a:avLst/>
          </a:prstGeom>
          <a:ln w="3175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接连接符 106"/>
          <p:cNvCxnSpPr/>
          <p:nvPr/>
        </p:nvCxnSpPr>
        <p:spPr>
          <a:xfrm>
            <a:off x="7339472" y="4693863"/>
            <a:ext cx="1565706" cy="0"/>
          </a:xfrm>
          <a:prstGeom prst="line">
            <a:avLst/>
          </a:prstGeom>
          <a:ln w="3175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/>
          <p:cNvCxnSpPr/>
          <p:nvPr/>
        </p:nvCxnSpPr>
        <p:spPr>
          <a:xfrm>
            <a:off x="7339472" y="5381090"/>
            <a:ext cx="1565706" cy="0"/>
          </a:xfrm>
          <a:prstGeom prst="line">
            <a:avLst/>
          </a:prstGeom>
          <a:ln w="3175">
            <a:solidFill>
              <a:schemeClr val="tx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任意多边形: 形状 122"/>
          <p:cNvSpPr/>
          <p:nvPr/>
        </p:nvSpPr>
        <p:spPr>
          <a:xfrm>
            <a:off x="9368213" y="1744139"/>
            <a:ext cx="1977478" cy="4471724"/>
          </a:xfrm>
          <a:custGeom>
            <a:avLst/>
            <a:gdLst>
              <a:gd name="connsiteX0" fmla="*/ 329586 w 1977478"/>
              <a:gd name="connsiteY0" fmla="*/ 0 h 4471724"/>
              <a:gd name="connsiteX1" fmla="*/ 1647892 w 1977478"/>
              <a:gd name="connsiteY1" fmla="*/ 0 h 4471724"/>
              <a:gd name="connsiteX2" fmla="*/ 1977478 w 1977478"/>
              <a:gd name="connsiteY2" fmla="*/ 329586 h 4471724"/>
              <a:gd name="connsiteX3" fmla="*/ 1977478 w 1977478"/>
              <a:gd name="connsiteY3" fmla="*/ 4161505 h 4471724"/>
              <a:gd name="connsiteX4" fmla="*/ 1977478 w 1977478"/>
              <a:gd name="connsiteY4" fmla="*/ 4363724 h 4471724"/>
              <a:gd name="connsiteX5" fmla="*/ 1977478 w 1977478"/>
              <a:gd name="connsiteY5" fmla="*/ 4393324 h 4471724"/>
              <a:gd name="connsiteX6" fmla="*/ 1971497 w 1977478"/>
              <a:gd name="connsiteY6" fmla="*/ 4393324 h 4471724"/>
              <a:gd name="connsiteX7" fmla="*/ 1968987 w 1977478"/>
              <a:gd name="connsiteY7" fmla="*/ 4405750 h 4471724"/>
              <a:gd name="connsiteX8" fmla="*/ 1869478 w 1977478"/>
              <a:gd name="connsiteY8" fmla="*/ 4471724 h 4471724"/>
              <a:gd name="connsiteX9" fmla="*/ 108000 w 1977478"/>
              <a:gd name="connsiteY9" fmla="*/ 4471724 h 4471724"/>
              <a:gd name="connsiteX10" fmla="*/ 8492 w 1977478"/>
              <a:gd name="connsiteY10" fmla="*/ 4405750 h 4471724"/>
              <a:gd name="connsiteX11" fmla="*/ 5981 w 1977478"/>
              <a:gd name="connsiteY11" fmla="*/ 4393324 h 4471724"/>
              <a:gd name="connsiteX12" fmla="*/ 0 w 1977478"/>
              <a:gd name="connsiteY12" fmla="*/ 4393324 h 4471724"/>
              <a:gd name="connsiteX13" fmla="*/ 0 w 1977478"/>
              <a:gd name="connsiteY13" fmla="*/ 4363724 h 4471724"/>
              <a:gd name="connsiteX14" fmla="*/ 0 w 1977478"/>
              <a:gd name="connsiteY14" fmla="*/ 4161505 h 4471724"/>
              <a:gd name="connsiteX15" fmla="*/ 0 w 1977478"/>
              <a:gd name="connsiteY15" fmla="*/ 329586 h 4471724"/>
              <a:gd name="connsiteX16" fmla="*/ 329586 w 1977478"/>
              <a:gd name="connsiteY16" fmla="*/ 0 h 4471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77478" h="4471724">
                <a:moveTo>
                  <a:pt x="329586" y="0"/>
                </a:moveTo>
                <a:lnTo>
                  <a:pt x="1647892" y="0"/>
                </a:lnTo>
                <a:cubicBezTo>
                  <a:pt x="1829917" y="0"/>
                  <a:pt x="1977478" y="147561"/>
                  <a:pt x="1977478" y="329586"/>
                </a:cubicBezTo>
                <a:lnTo>
                  <a:pt x="1977478" y="4161505"/>
                </a:lnTo>
                <a:lnTo>
                  <a:pt x="1977478" y="4363724"/>
                </a:lnTo>
                <a:lnTo>
                  <a:pt x="1977478" y="4393324"/>
                </a:lnTo>
                <a:lnTo>
                  <a:pt x="1971497" y="4393324"/>
                </a:lnTo>
                <a:lnTo>
                  <a:pt x="1968987" y="4405750"/>
                </a:lnTo>
                <a:cubicBezTo>
                  <a:pt x="1952584" y="4444508"/>
                  <a:pt x="1914190" y="4471724"/>
                  <a:pt x="1869478" y="4471724"/>
                </a:cubicBezTo>
                <a:lnTo>
                  <a:pt x="108000" y="4471724"/>
                </a:lnTo>
                <a:cubicBezTo>
                  <a:pt x="63288" y="4471724"/>
                  <a:pt x="24894" y="4444508"/>
                  <a:pt x="8492" y="4405750"/>
                </a:cubicBezTo>
                <a:lnTo>
                  <a:pt x="5981" y="4393324"/>
                </a:lnTo>
                <a:lnTo>
                  <a:pt x="0" y="4393324"/>
                </a:lnTo>
                <a:lnTo>
                  <a:pt x="0" y="4363724"/>
                </a:lnTo>
                <a:lnTo>
                  <a:pt x="0" y="4161505"/>
                </a:lnTo>
                <a:lnTo>
                  <a:pt x="0" y="329586"/>
                </a:lnTo>
                <a:cubicBezTo>
                  <a:pt x="0" y="147561"/>
                  <a:pt x="147561" y="0"/>
                  <a:pt x="329586" y="0"/>
                </a:cubicBezTo>
                <a:close/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9843991" y="2066998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表格專案四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9843991" y="2852923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表格內容一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9843991" y="3540150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表格內容二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27" name="文本框 126"/>
          <p:cNvSpPr txBox="1"/>
          <p:nvPr/>
        </p:nvSpPr>
        <p:spPr>
          <a:xfrm>
            <a:off x="9843991" y="4227377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表格內容三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28" name="文本框 127"/>
          <p:cNvSpPr txBox="1"/>
          <p:nvPr/>
        </p:nvSpPr>
        <p:spPr>
          <a:xfrm>
            <a:off x="9843991" y="4914604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表格內容四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29" name="文本框 128"/>
          <p:cNvSpPr txBox="1"/>
          <p:nvPr/>
        </p:nvSpPr>
        <p:spPr>
          <a:xfrm>
            <a:off x="9843991" y="5601829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表格內容五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130" name="直接连接符 129"/>
          <p:cNvCxnSpPr/>
          <p:nvPr/>
        </p:nvCxnSpPr>
        <p:spPr>
          <a:xfrm>
            <a:off x="9574099" y="2565400"/>
            <a:ext cx="1565706" cy="0"/>
          </a:xfrm>
          <a:prstGeom prst="line">
            <a:avLst/>
          </a:prstGeom>
          <a:ln w="9525">
            <a:gradFill flip="none" rotWithShape="1">
              <a:gsLst>
                <a:gs pos="0">
                  <a:srgbClr val="E69050"/>
                </a:gs>
                <a:gs pos="100000">
                  <a:srgbClr val="D56F1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接连接符 130"/>
          <p:cNvCxnSpPr/>
          <p:nvPr/>
        </p:nvCxnSpPr>
        <p:spPr>
          <a:xfrm>
            <a:off x="9574099" y="3319409"/>
            <a:ext cx="1565706" cy="0"/>
          </a:xfrm>
          <a:prstGeom prst="line">
            <a:avLst/>
          </a:prstGeom>
          <a:ln w="31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接连接符 131"/>
          <p:cNvCxnSpPr/>
          <p:nvPr/>
        </p:nvCxnSpPr>
        <p:spPr>
          <a:xfrm>
            <a:off x="9574099" y="4006636"/>
            <a:ext cx="1565706" cy="0"/>
          </a:xfrm>
          <a:prstGeom prst="line">
            <a:avLst/>
          </a:prstGeom>
          <a:ln w="31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接连接符 132"/>
          <p:cNvCxnSpPr/>
          <p:nvPr/>
        </p:nvCxnSpPr>
        <p:spPr>
          <a:xfrm>
            <a:off x="9574099" y="4693863"/>
            <a:ext cx="1565706" cy="0"/>
          </a:xfrm>
          <a:prstGeom prst="line">
            <a:avLst/>
          </a:prstGeom>
          <a:ln w="31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接连接符 133"/>
          <p:cNvCxnSpPr/>
          <p:nvPr/>
        </p:nvCxnSpPr>
        <p:spPr>
          <a:xfrm>
            <a:off x="9574099" y="5381090"/>
            <a:ext cx="1565706" cy="0"/>
          </a:xfrm>
          <a:prstGeom prst="line">
            <a:avLst/>
          </a:prstGeom>
          <a:ln w="3175">
            <a:solidFill>
              <a:schemeClr val="bg1"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任意多边形: 形状 135"/>
          <p:cNvSpPr/>
          <p:nvPr/>
        </p:nvSpPr>
        <p:spPr>
          <a:xfrm>
            <a:off x="7133586" y="1609725"/>
            <a:ext cx="1977478" cy="4743450"/>
          </a:xfrm>
          <a:custGeom>
            <a:avLst/>
            <a:gdLst>
              <a:gd name="connsiteX0" fmla="*/ 329586 w 1977478"/>
              <a:gd name="connsiteY0" fmla="*/ 0 h 4471724"/>
              <a:gd name="connsiteX1" fmla="*/ 1647892 w 1977478"/>
              <a:gd name="connsiteY1" fmla="*/ 0 h 4471724"/>
              <a:gd name="connsiteX2" fmla="*/ 1977478 w 1977478"/>
              <a:gd name="connsiteY2" fmla="*/ 329586 h 4471724"/>
              <a:gd name="connsiteX3" fmla="*/ 1977478 w 1977478"/>
              <a:gd name="connsiteY3" fmla="*/ 4161505 h 4471724"/>
              <a:gd name="connsiteX4" fmla="*/ 1977478 w 1977478"/>
              <a:gd name="connsiteY4" fmla="*/ 4363724 h 4471724"/>
              <a:gd name="connsiteX5" fmla="*/ 1977478 w 1977478"/>
              <a:gd name="connsiteY5" fmla="*/ 4393324 h 4471724"/>
              <a:gd name="connsiteX6" fmla="*/ 1971497 w 1977478"/>
              <a:gd name="connsiteY6" fmla="*/ 4393324 h 4471724"/>
              <a:gd name="connsiteX7" fmla="*/ 1968987 w 1977478"/>
              <a:gd name="connsiteY7" fmla="*/ 4405750 h 4471724"/>
              <a:gd name="connsiteX8" fmla="*/ 1869478 w 1977478"/>
              <a:gd name="connsiteY8" fmla="*/ 4471724 h 4471724"/>
              <a:gd name="connsiteX9" fmla="*/ 108000 w 1977478"/>
              <a:gd name="connsiteY9" fmla="*/ 4471724 h 4471724"/>
              <a:gd name="connsiteX10" fmla="*/ 8492 w 1977478"/>
              <a:gd name="connsiteY10" fmla="*/ 4405750 h 4471724"/>
              <a:gd name="connsiteX11" fmla="*/ 5981 w 1977478"/>
              <a:gd name="connsiteY11" fmla="*/ 4393324 h 4471724"/>
              <a:gd name="connsiteX12" fmla="*/ 0 w 1977478"/>
              <a:gd name="connsiteY12" fmla="*/ 4393324 h 4471724"/>
              <a:gd name="connsiteX13" fmla="*/ 0 w 1977478"/>
              <a:gd name="connsiteY13" fmla="*/ 4363724 h 4471724"/>
              <a:gd name="connsiteX14" fmla="*/ 0 w 1977478"/>
              <a:gd name="connsiteY14" fmla="*/ 4161505 h 4471724"/>
              <a:gd name="connsiteX15" fmla="*/ 0 w 1977478"/>
              <a:gd name="connsiteY15" fmla="*/ 329586 h 4471724"/>
              <a:gd name="connsiteX16" fmla="*/ 329586 w 1977478"/>
              <a:gd name="connsiteY16" fmla="*/ 0 h 4471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977478" h="4471724">
                <a:moveTo>
                  <a:pt x="329586" y="0"/>
                </a:moveTo>
                <a:lnTo>
                  <a:pt x="1647892" y="0"/>
                </a:lnTo>
                <a:cubicBezTo>
                  <a:pt x="1829917" y="0"/>
                  <a:pt x="1977478" y="147561"/>
                  <a:pt x="1977478" y="329586"/>
                </a:cubicBezTo>
                <a:lnTo>
                  <a:pt x="1977478" y="4161505"/>
                </a:lnTo>
                <a:lnTo>
                  <a:pt x="1977478" y="4363724"/>
                </a:lnTo>
                <a:lnTo>
                  <a:pt x="1977478" y="4393324"/>
                </a:lnTo>
                <a:lnTo>
                  <a:pt x="1971497" y="4393324"/>
                </a:lnTo>
                <a:lnTo>
                  <a:pt x="1968987" y="4405750"/>
                </a:lnTo>
                <a:cubicBezTo>
                  <a:pt x="1952584" y="4444508"/>
                  <a:pt x="1914190" y="4471724"/>
                  <a:pt x="1869478" y="4471724"/>
                </a:cubicBezTo>
                <a:lnTo>
                  <a:pt x="108000" y="4471724"/>
                </a:lnTo>
                <a:cubicBezTo>
                  <a:pt x="63288" y="4471724"/>
                  <a:pt x="24894" y="4444508"/>
                  <a:pt x="8492" y="4405750"/>
                </a:cubicBezTo>
                <a:lnTo>
                  <a:pt x="5981" y="4393324"/>
                </a:lnTo>
                <a:lnTo>
                  <a:pt x="0" y="4393324"/>
                </a:lnTo>
                <a:lnTo>
                  <a:pt x="0" y="4363724"/>
                </a:lnTo>
                <a:lnTo>
                  <a:pt x="0" y="4161505"/>
                </a:lnTo>
                <a:lnTo>
                  <a:pt x="0" y="329586"/>
                </a:lnTo>
                <a:cubicBezTo>
                  <a:pt x="0" y="147561"/>
                  <a:pt x="147561" y="0"/>
                  <a:pt x="329586" y="0"/>
                </a:cubicBezTo>
                <a:close/>
              </a:path>
            </a:pathLst>
          </a:custGeom>
          <a:noFill/>
          <a:ln w="9525">
            <a:solidFill>
              <a:schemeClr val="tx1">
                <a:alpha val="20000"/>
              </a:schemeClr>
            </a:soli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079744" y="2819661"/>
            <a:ext cx="312268" cy="312268"/>
            <a:chOff x="4058333" y="4445645"/>
            <a:chExt cx="211517" cy="211517"/>
          </a:xfrm>
        </p:grpSpPr>
        <p:sp>
          <p:nvSpPr>
            <p:cNvPr id="80" name="椭圆 79"/>
            <p:cNvSpPr/>
            <p:nvPr/>
          </p:nvSpPr>
          <p:spPr>
            <a:xfrm>
              <a:off x="4058333" y="4445645"/>
              <a:ext cx="211517" cy="211517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cxnSp>
          <p:nvCxnSpPr>
            <p:cNvPr id="85" name="直接箭头连接符 84"/>
            <p:cNvCxnSpPr/>
            <p:nvPr/>
          </p:nvCxnSpPr>
          <p:spPr>
            <a:xfrm>
              <a:off x="4102859" y="4551403"/>
              <a:ext cx="122464" cy="0"/>
            </a:xfrm>
            <a:prstGeom prst="straightConnector1">
              <a:avLst/>
            </a:prstGeom>
            <a:solidFill>
              <a:schemeClr val="tx1"/>
            </a:solidFill>
            <a:ln w="9525" cap="rnd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  <a:tailEnd type="arrow" w="sm" len="sm"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7" name="组合 96"/>
          <p:cNvGrpSpPr/>
          <p:nvPr/>
        </p:nvGrpSpPr>
        <p:grpSpPr>
          <a:xfrm>
            <a:off x="2079744" y="3509341"/>
            <a:ext cx="312268" cy="312268"/>
            <a:chOff x="4058333" y="4445645"/>
            <a:chExt cx="211517" cy="211517"/>
          </a:xfrm>
        </p:grpSpPr>
        <p:sp>
          <p:nvSpPr>
            <p:cNvPr id="109" name="椭圆 108"/>
            <p:cNvSpPr/>
            <p:nvPr/>
          </p:nvSpPr>
          <p:spPr>
            <a:xfrm>
              <a:off x="4058333" y="4445645"/>
              <a:ext cx="211517" cy="211517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cxnSp>
          <p:nvCxnSpPr>
            <p:cNvPr id="110" name="直接箭头连接符 109"/>
            <p:cNvCxnSpPr/>
            <p:nvPr/>
          </p:nvCxnSpPr>
          <p:spPr>
            <a:xfrm>
              <a:off x="4102859" y="4551403"/>
              <a:ext cx="122464" cy="0"/>
            </a:xfrm>
            <a:prstGeom prst="straightConnector1">
              <a:avLst/>
            </a:prstGeom>
            <a:solidFill>
              <a:schemeClr val="tx1"/>
            </a:solidFill>
            <a:ln w="9525" cap="rnd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  <a:tailEnd type="arrow" w="sm" len="sm"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11" name="组合 110"/>
          <p:cNvGrpSpPr/>
          <p:nvPr/>
        </p:nvGrpSpPr>
        <p:grpSpPr>
          <a:xfrm>
            <a:off x="2079744" y="4199021"/>
            <a:ext cx="312268" cy="312268"/>
            <a:chOff x="4058333" y="4445645"/>
            <a:chExt cx="211517" cy="211517"/>
          </a:xfrm>
        </p:grpSpPr>
        <p:sp>
          <p:nvSpPr>
            <p:cNvPr id="115" name="椭圆 114"/>
            <p:cNvSpPr/>
            <p:nvPr/>
          </p:nvSpPr>
          <p:spPr>
            <a:xfrm>
              <a:off x="4058333" y="4445645"/>
              <a:ext cx="211517" cy="211517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cxnSp>
          <p:nvCxnSpPr>
            <p:cNvPr id="116" name="直接箭头连接符 115"/>
            <p:cNvCxnSpPr/>
            <p:nvPr/>
          </p:nvCxnSpPr>
          <p:spPr>
            <a:xfrm>
              <a:off x="4102859" y="4551403"/>
              <a:ext cx="122464" cy="0"/>
            </a:xfrm>
            <a:prstGeom prst="straightConnector1">
              <a:avLst/>
            </a:prstGeom>
            <a:solidFill>
              <a:schemeClr val="tx1"/>
            </a:solidFill>
            <a:ln w="9525" cap="rnd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  <a:tailEnd type="arrow" w="sm" len="sm"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17" name="组合 116"/>
          <p:cNvGrpSpPr/>
          <p:nvPr/>
        </p:nvGrpSpPr>
        <p:grpSpPr>
          <a:xfrm>
            <a:off x="2079744" y="4888701"/>
            <a:ext cx="312268" cy="312268"/>
            <a:chOff x="4058333" y="4445645"/>
            <a:chExt cx="211517" cy="211517"/>
          </a:xfrm>
        </p:grpSpPr>
        <p:sp>
          <p:nvSpPr>
            <p:cNvPr id="118" name="椭圆 117"/>
            <p:cNvSpPr/>
            <p:nvPr/>
          </p:nvSpPr>
          <p:spPr>
            <a:xfrm>
              <a:off x="4058333" y="4445645"/>
              <a:ext cx="211517" cy="211517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cxnSp>
          <p:nvCxnSpPr>
            <p:cNvPr id="119" name="直接箭头连接符 118"/>
            <p:cNvCxnSpPr/>
            <p:nvPr/>
          </p:nvCxnSpPr>
          <p:spPr>
            <a:xfrm>
              <a:off x="4102859" y="4551403"/>
              <a:ext cx="122464" cy="0"/>
            </a:xfrm>
            <a:prstGeom prst="straightConnector1">
              <a:avLst/>
            </a:prstGeom>
            <a:solidFill>
              <a:schemeClr val="tx1"/>
            </a:solidFill>
            <a:ln w="9525" cap="rnd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  <a:tailEnd type="arrow" w="sm" len="sm"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20" name="组合 119"/>
          <p:cNvGrpSpPr/>
          <p:nvPr/>
        </p:nvGrpSpPr>
        <p:grpSpPr>
          <a:xfrm>
            <a:off x="2079744" y="5568567"/>
            <a:ext cx="312268" cy="312268"/>
            <a:chOff x="4058333" y="4445645"/>
            <a:chExt cx="211517" cy="211517"/>
          </a:xfrm>
        </p:grpSpPr>
        <p:sp>
          <p:nvSpPr>
            <p:cNvPr id="121" name="椭圆 120"/>
            <p:cNvSpPr/>
            <p:nvPr/>
          </p:nvSpPr>
          <p:spPr>
            <a:xfrm>
              <a:off x="4058333" y="4445645"/>
              <a:ext cx="211517" cy="211517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cxnSp>
          <p:nvCxnSpPr>
            <p:cNvPr id="122" name="直接箭头连接符 121"/>
            <p:cNvCxnSpPr/>
            <p:nvPr/>
          </p:nvCxnSpPr>
          <p:spPr>
            <a:xfrm>
              <a:off x="4102859" y="4551403"/>
              <a:ext cx="122464" cy="0"/>
            </a:xfrm>
            <a:prstGeom prst="straightConnector1">
              <a:avLst/>
            </a:prstGeom>
            <a:solidFill>
              <a:schemeClr val="tx1"/>
            </a:solidFill>
            <a:ln w="9525" cap="rnd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  <a:tailEnd type="arrow" w="sm" len="sm"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" name="矩形: 圆角 2"/>
          <p:cNvSpPr/>
          <p:nvPr/>
        </p:nvSpPr>
        <p:spPr>
          <a:xfrm>
            <a:off x="-386871" y="1653327"/>
            <a:ext cx="2124075" cy="293427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-127926" y="1800040"/>
            <a:ext cx="1606184" cy="0"/>
          </a:xfrm>
          <a:prstGeom prst="line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7" name="任意多边形: 形状 296"/>
          <p:cNvSpPr/>
          <p:nvPr/>
        </p:nvSpPr>
        <p:spPr>
          <a:xfrm>
            <a:off x="104778" y="1307556"/>
            <a:ext cx="11982446" cy="4653810"/>
          </a:xfrm>
          <a:custGeom>
            <a:avLst/>
            <a:gdLst>
              <a:gd name="connsiteX0" fmla="*/ 0 w 12192001"/>
              <a:gd name="connsiteY0" fmla="*/ 2260851 h 4735197"/>
              <a:gd name="connsiteX1" fmla="*/ 0 w 12192001"/>
              <a:gd name="connsiteY1" fmla="*/ 2260852 h 4735197"/>
              <a:gd name="connsiteX2" fmla="*/ 0 w 12192001"/>
              <a:gd name="connsiteY2" fmla="*/ 2260852 h 4735197"/>
              <a:gd name="connsiteX3" fmla="*/ 2260852 w 12192001"/>
              <a:gd name="connsiteY3" fmla="*/ 0 h 4735197"/>
              <a:gd name="connsiteX4" fmla="*/ 9931149 w 12192001"/>
              <a:gd name="connsiteY4" fmla="*/ 0 h 4735197"/>
              <a:gd name="connsiteX5" fmla="*/ 12192001 w 12192001"/>
              <a:gd name="connsiteY5" fmla="*/ 2260852 h 4735197"/>
              <a:gd name="connsiteX6" fmla="*/ 12192000 w 12192001"/>
              <a:gd name="connsiteY6" fmla="*/ 2260852 h 4735197"/>
              <a:gd name="connsiteX7" fmla="*/ 9931148 w 12192001"/>
              <a:gd name="connsiteY7" fmla="*/ 4521704 h 4735197"/>
              <a:gd name="connsiteX8" fmla="*/ 6305527 w 12192001"/>
              <a:gd name="connsiteY8" fmla="*/ 4521704 h 4735197"/>
              <a:gd name="connsiteX9" fmla="*/ 6096000 w 12192001"/>
              <a:gd name="connsiteY9" fmla="*/ 4735197 h 4735197"/>
              <a:gd name="connsiteX10" fmla="*/ 5886474 w 12192001"/>
              <a:gd name="connsiteY10" fmla="*/ 4521704 h 4735197"/>
              <a:gd name="connsiteX11" fmla="*/ 2260852 w 12192001"/>
              <a:gd name="connsiteY11" fmla="*/ 4521703 h 4735197"/>
              <a:gd name="connsiteX12" fmla="*/ 11673 w 12192001"/>
              <a:gd name="connsiteY12" fmla="*/ 2492010 h 4735197"/>
              <a:gd name="connsiteX13" fmla="*/ 0 w 12192001"/>
              <a:gd name="connsiteY13" fmla="*/ 2260852 h 4735197"/>
              <a:gd name="connsiteX14" fmla="*/ 11673 w 12192001"/>
              <a:gd name="connsiteY14" fmla="*/ 2029693 h 4735197"/>
              <a:gd name="connsiteX15" fmla="*/ 2260852 w 12192001"/>
              <a:gd name="connsiteY15" fmla="*/ 0 h 473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2192001" h="4735197">
                <a:moveTo>
                  <a:pt x="0" y="2260851"/>
                </a:moveTo>
                <a:lnTo>
                  <a:pt x="0" y="2260852"/>
                </a:lnTo>
                <a:lnTo>
                  <a:pt x="0" y="2260852"/>
                </a:lnTo>
                <a:close/>
                <a:moveTo>
                  <a:pt x="2260852" y="0"/>
                </a:moveTo>
                <a:lnTo>
                  <a:pt x="9931149" y="0"/>
                </a:lnTo>
                <a:cubicBezTo>
                  <a:pt x="11179783" y="0"/>
                  <a:pt x="12192001" y="1012218"/>
                  <a:pt x="12192001" y="2260852"/>
                </a:cubicBezTo>
                <a:lnTo>
                  <a:pt x="12192000" y="2260852"/>
                </a:lnTo>
                <a:cubicBezTo>
                  <a:pt x="12192000" y="3509486"/>
                  <a:pt x="11179782" y="4521704"/>
                  <a:pt x="9931148" y="4521704"/>
                </a:cubicBezTo>
                <a:lnTo>
                  <a:pt x="6305527" y="4521704"/>
                </a:lnTo>
                <a:lnTo>
                  <a:pt x="6096000" y="4735197"/>
                </a:lnTo>
                <a:lnTo>
                  <a:pt x="5886474" y="4521704"/>
                </a:lnTo>
                <a:lnTo>
                  <a:pt x="2260852" y="4521703"/>
                </a:lnTo>
                <a:cubicBezTo>
                  <a:pt x="1090258" y="4521703"/>
                  <a:pt x="127451" y="3632058"/>
                  <a:pt x="11673" y="2492010"/>
                </a:cubicBezTo>
                <a:lnTo>
                  <a:pt x="0" y="2260852"/>
                </a:lnTo>
                <a:lnTo>
                  <a:pt x="11673" y="2029693"/>
                </a:lnTo>
                <a:cubicBezTo>
                  <a:pt x="127451" y="889645"/>
                  <a:pt x="1090258" y="0"/>
                  <a:pt x="2260852" y="0"/>
                </a:cubicBezTo>
                <a:close/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15" name="椭圆 14"/>
          <p:cNvSpPr/>
          <p:nvPr/>
        </p:nvSpPr>
        <p:spPr>
          <a:xfrm>
            <a:off x="4445000" y="1880218"/>
            <a:ext cx="3302000" cy="3302000"/>
          </a:xfrm>
          <a:prstGeom prst="ellipse">
            <a:avLst/>
          </a:prstGeom>
          <a:gradFill flip="none" rotWithShape="1">
            <a:gsLst>
              <a:gs pos="80000">
                <a:srgbClr val="E69050"/>
              </a:gs>
              <a:gs pos="0">
                <a:srgbClr val="FDE4A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181601" y="2407154"/>
            <a:ext cx="1828800" cy="36893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24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此處為小標題</a:t>
            </a:r>
            <a:endParaRPr lang="zh-CN" altLang="en-US" sz="24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5226147" y="2951169"/>
            <a:ext cx="609600" cy="885578"/>
            <a:chOff x="5362372" y="3674886"/>
            <a:chExt cx="609600" cy="885578"/>
          </a:xfrm>
        </p:grpSpPr>
        <p:sp>
          <p:nvSpPr>
            <p:cNvPr id="35" name="椭圆 34"/>
            <p:cNvSpPr/>
            <p:nvPr/>
          </p:nvSpPr>
          <p:spPr>
            <a:xfrm>
              <a:off x="5392198" y="3674886"/>
              <a:ext cx="549947" cy="549946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pSp>
          <p:nvGrpSpPr>
            <p:cNvPr id="40" name="图形 6"/>
            <p:cNvGrpSpPr/>
            <p:nvPr/>
          </p:nvGrpSpPr>
          <p:grpSpPr>
            <a:xfrm>
              <a:off x="5524495" y="3807184"/>
              <a:ext cx="285354" cy="285352"/>
              <a:chOff x="3526742" y="818148"/>
              <a:chExt cx="1020698" cy="1020698"/>
            </a:xfrm>
          </p:grpSpPr>
          <p:sp>
            <p:nvSpPr>
              <p:cNvPr id="41" name="任意多边形: 形状 40"/>
              <p:cNvSpPr/>
              <p:nvPr/>
            </p:nvSpPr>
            <p:spPr>
              <a:xfrm>
                <a:off x="3526742" y="999239"/>
                <a:ext cx="707903" cy="839606"/>
              </a:xfrm>
              <a:custGeom>
                <a:avLst/>
                <a:gdLst>
                  <a:gd name="connsiteX0" fmla="*/ 477423 w 707903"/>
                  <a:gd name="connsiteY0" fmla="*/ 395109 h 839606"/>
                  <a:gd name="connsiteX1" fmla="*/ 428035 w 707903"/>
                  <a:gd name="connsiteY1" fmla="*/ 345720 h 839606"/>
                  <a:gd name="connsiteX2" fmla="*/ 279869 w 707903"/>
                  <a:gd name="connsiteY2" fmla="*/ 345720 h 839606"/>
                  <a:gd name="connsiteX3" fmla="*/ 279869 w 707903"/>
                  <a:gd name="connsiteY3" fmla="*/ 263406 h 839606"/>
                  <a:gd name="connsiteX4" fmla="*/ 267522 w 707903"/>
                  <a:gd name="connsiteY4" fmla="*/ 231075 h 839606"/>
                  <a:gd name="connsiteX5" fmla="*/ 312795 w 707903"/>
                  <a:gd name="connsiteY5" fmla="*/ 148166 h 839606"/>
                  <a:gd name="connsiteX6" fmla="*/ 312795 w 707903"/>
                  <a:gd name="connsiteY6" fmla="*/ 98777 h 839606"/>
                  <a:gd name="connsiteX7" fmla="*/ 214017 w 707903"/>
                  <a:gd name="connsiteY7" fmla="*/ 0 h 839606"/>
                  <a:gd name="connsiteX8" fmla="*/ 115240 w 707903"/>
                  <a:gd name="connsiteY8" fmla="*/ 98777 h 839606"/>
                  <a:gd name="connsiteX9" fmla="*/ 115240 w 707903"/>
                  <a:gd name="connsiteY9" fmla="*/ 148166 h 839606"/>
                  <a:gd name="connsiteX10" fmla="*/ 156598 w 707903"/>
                  <a:gd name="connsiteY10" fmla="*/ 228389 h 839606"/>
                  <a:gd name="connsiteX11" fmla="*/ 140168 w 707903"/>
                  <a:gd name="connsiteY11" fmla="*/ 279869 h 839606"/>
                  <a:gd name="connsiteX12" fmla="*/ 49389 w 707903"/>
                  <a:gd name="connsiteY12" fmla="*/ 279869 h 839606"/>
                  <a:gd name="connsiteX13" fmla="*/ 0 w 707903"/>
                  <a:gd name="connsiteY13" fmla="*/ 329257 h 839606"/>
                  <a:gd name="connsiteX14" fmla="*/ 49389 w 707903"/>
                  <a:gd name="connsiteY14" fmla="*/ 378646 h 839606"/>
                  <a:gd name="connsiteX15" fmla="*/ 65851 w 707903"/>
                  <a:gd name="connsiteY15" fmla="*/ 378646 h 839606"/>
                  <a:gd name="connsiteX16" fmla="*/ 65851 w 707903"/>
                  <a:gd name="connsiteY16" fmla="*/ 526812 h 839606"/>
                  <a:gd name="connsiteX17" fmla="*/ 111816 w 707903"/>
                  <a:gd name="connsiteY17" fmla="*/ 600284 h 839606"/>
                  <a:gd name="connsiteX18" fmla="*/ 51664 w 707903"/>
                  <a:gd name="connsiteY18" fmla="*/ 780700 h 839606"/>
                  <a:gd name="connsiteX19" fmla="*/ 49389 w 707903"/>
                  <a:gd name="connsiteY19" fmla="*/ 794807 h 839606"/>
                  <a:gd name="connsiteX20" fmla="*/ 95272 w 707903"/>
                  <a:gd name="connsiteY20" fmla="*/ 839606 h 839606"/>
                  <a:gd name="connsiteX21" fmla="*/ 137451 w 707903"/>
                  <a:gd name="connsiteY21" fmla="*/ 809872 h 839606"/>
                  <a:gd name="connsiteX22" fmla="*/ 162113 w 707903"/>
                  <a:gd name="connsiteY22" fmla="*/ 740829 h 839606"/>
                  <a:gd name="connsiteX23" fmla="*/ 329257 w 707903"/>
                  <a:gd name="connsiteY23" fmla="*/ 740829 h 839606"/>
                  <a:gd name="connsiteX24" fmla="*/ 329257 w 707903"/>
                  <a:gd name="connsiteY24" fmla="*/ 839606 h 839606"/>
                  <a:gd name="connsiteX25" fmla="*/ 674978 w 707903"/>
                  <a:gd name="connsiteY25" fmla="*/ 839606 h 839606"/>
                  <a:gd name="connsiteX26" fmla="*/ 674978 w 707903"/>
                  <a:gd name="connsiteY26" fmla="*/ 510349 h 839606"/>
                  <a:gd name="connsiteX27" fmla="*/ 707903 w 707903"/>
                  <a:gd name="connsiteY27" fmla="*/ 510349 h 839606"/>
                  <a:gd name="connsiteX28" fmla="*/ 707903 w 707903"/>
                  <a:gd name="connsiteY28" fmla="*/ 411572 h 839606"/>
                  <a:gd name="connsiteX29" fmla="*/ 474392 w 707903"/>
                  <a:gd name="connsiteY29" fmla="*/ 411572 h 839606"/>
                  <a:gd name="connsiteX30" fmla="*/ 477423 w 707903"/>
                  <a:gd name="connsiteY30" fmla="*/ 395109 h 839606"/>
                  <a:gd name="connsiteX31" fmla="*/ 428035 w 707903"/>
                  <a:gd name="connsiteY31" fmla="*/ 378646 h 839606"/>
                  <a:gd name="connsiteX32" fmla="*/ 444498 w 707903"/>
                  <a:gd name="connsiteY32" fmla="*/ 395109 h 839606"/>
                  <a:gd name="connsiteX33" fmla="*/ 428035 w 707903"/>
                  <a:gd name="connsiteY33" fmla="*/ 411572 h 839606"/>
                  <a:gd name="connsiteX34" fmla="*/ 230480 w 707903"/>
                  <a:gd name="connsiteY34" fmla="*/ 411572 h 839606"/>
                  <a:gd name="connsiteX35" fmla="*/ 214017 w 707903"/>
                  <a:gd name="connsiteY35" fmla="*/ 395109 h 839606"/>
                  <a:gd name="connsiteX36" fmla="*/ 214017 w 707903"/>
                  <a:gd name="connsiteY36" fmla="*/ 263406 h 839606"/>
                  <a:gd name="connsiteX37" fmla="*/ 230480 w 707903"/>
                  <a:gd name="connsiteY37" fmla="*/ 246943 h 839606"/>
                  <a:gd name="connsiteX38" fmla="*/ 246943 w 707903"/>
                  <a:gd name="connsiteY38" fmla="*/ 263406 h 839606"/>
                  <a:gd name="connsiteX39" fmla="*/ 246943 w 707903"/>
                  <a:gd name="connsiteY39" fmla="*/ 378646 h 839606"/>
                  <a:gd name="connsiteX40" fmla="*/ 230480 w 707903"/>
                  <a:gd name="connsiteY40" fmla="*/ 444498 h 839606"/>
                  <a:gd name="connsiteX41" fmla="*/ 329257 w 707903"/>
                  <a:gd name="connsiteY41" fmla="*/ 444498 h 839606"/>
                  <a:gd name="connsiteX42" fmla="*/ 329257 w 707903"/>
                  <a:gd name="connsiteY42" fmla="*/ 510349 h 839606"/>
                  <a:gd name="connsiteX43" fmla="*/ 164629 w 707903"/>
                  <a:gd name="connsiteY43" fmla="*/ 510349 h 839606"/>
                  <a:gd name="connsiteX44" fmla="*/ 164629 w 707903"/>
                  <a:gd name="connsiteY44" fmla="*/ 353493 h 839606"/>
                  <a:gd name="connsiteX45" fmla="*/ 182080 w 707903"/>
                  <a:gd name="connsiteY45" fmla="*/ 253590 h 839606"/>
                  <a:gd name="connsiteX46" fmla="*/ 181092 w 707903"/>
                  <a:gd name="connsiteY46" fmla="*/ 263406 h 839606"/>
                  <a:gd name="connsiteX47" fmla="*/ 181092 w 707903"/>
                  <a:gd name="connsiteY47" fmla="*/ 395109 h 839606"/>
                  <a:gd name="connsiteX48" fmla="*/ 230480 w 707903"/>
                  <a:gd name="connsiteY48" fmla="*/ 444498 h 839606"/>
                  <a:gd name="connsiteX49" fmla="*/ 148166 w 707903"/>
                  <a:gd name="connsiteY49" fmla="*/ 98777 h 839606"/>
                  <a:gd name="connsiteX50" fmla="*/ 214017 w 707903"/>
                  <a:gd name="connsiteY50" fmla="*/ 32926 h 839606"/>
                  <a:gd name="connsiteX51" fmla="*/ 279869 w 707903"/>
                  <a:gd name="connsiteY51" fmla="*/ 98777 h 839606"/>
                  <a:gd name="connsiteX52" fmla="*/ 279869 w 707903"/>
                  <a:gd name="connsiteY52" fmla="*/ 148166 h 839606"/>
                  <a:gd name="connsiteX53" fmla="*/ 214017 w 707903"/>
                  <a:gd name="connsiteY53" fmla="*/ 214017 h 839606"/>
                  <a:gd name="connsiteX54" fmla="*/ 148166 w 707903"/>
                  <a:gd name="connsiteY54" fmla="*/ 148166 h 839606"/>
                  <a:gd name="connsiteX55" fmla="*/ 49389 w 707903"/>
                  <a:gd name="connsiteY55" fmla="*/ 345720 h 839606"/>
                  <a:gd name="connsiteX56" fmla="*/ 32926 w 707903"/>
                  <a:gd name="connsiteY56" fmla="*/ 329257 h 839606"/>
                  <a:gd name="connsiteX57" fmla="*/ 49389 w 707903"/>
                  <a:gd name="connsiteY57" fmla="*/ 312795 h 839606"/>
                  <a:gd name="connsiteX58" fmla="*/ 134340 w 707903"/>
                  <a:gd name="connsiteY58" fmla="*/ 312795 h 839606"/>
                  <a:gd name="connsiteX59" fmla="*/ 131703 w 707903"/>
                  <a:gd name="connsiteY59" fmla="*/ 353493 h 839606"/>
                  <a:gd name="connsiteX60" fmla="*/ 131703 w 707903"/>
                  <a:gd name="connsiteY60" fmla="*/ 510349 h 839606"/>
                  <a:gd name="connsiteX61" fmla="*/ 164629 w 707903"/>
                  <a:gd name="connsiteY61" fmla="*/ 543275 h 839606"/>
                  <a:gd name="connsiteX62" fmla="*/ 329257 w 707903"/>
                  <a:gd name="connsiteY62" fmla="*/ 543275 h 839606"/>
                  <a:gd name="connsiteX63" fmla="*/ 329257 w 707903"/>
                  <a:gd name="connsiteY63" fmla="*/ 576201 h 839606"/>
                  <a:gd name="connsiteX64" fmla="*/ 148166 w 707903"/>
                  <a:gd name="connsiteY64" fmla="*/ 576201 h 839606"/>
                  <a:gd name="connsiteX65" fmla="*/ 98777 w 707903"/>
                  <a:gd name="connsiteY65" fmla="*/ 526812 h 839606"/>
                  <a:gd name="connsiteX66" fmla="*/ 98777 w 707903"/>
                  <a:gd name="connsiteY66" fmla="*/ 345720 h 839606"/>
                  <a:gd name="connsiteX67" fmla="*/ 209146 w 707903"/>
                  <a:gd name="connsiteY67" fmla="*/ 609126 h 839606"/>
                  <a:gd name="connsiteX68" fmla="*/ 329257 w 707903"/>
                  <a:gd name="connsiteY68" fmla="*/ 609126 h 839606"/>
                  <a:gd name="connsiteX69" fmla="*/ 329257 w 707903"/>
                  <a:gd name="connsiteY69" fmla="*/ 642052 h 839606"/>
                  <a:gd name="connsiteX70" fmla="*/ 197394 w 707903"/>
                  <a:gd name="connsiteY70" fmla="*/ 642052 h 839606"/>
                  <a:gd name="connsiteX71" fmla="*/ 106462 w 707903"/>
                  <a:gd name="connsiteY71" fmla="*/ 798795 h 839606"/>
                  <a:gd name="connsiteX72" fmla="*/ 94187 w 707903"/>
                  <a:gd name="connsiteY72" fmla="*/ 806681 h 839606"/>
                  <a:gd name="connsiteX73" fmla="*/ 82314 w 707903"/>
                  <a:gd name="connsiteY73" fmla="*/ 794807 h 839606"/>
                  <a:gd name="connsiteX74" fmla="*/ 82909 w 707903"/>
                  <a:gd name="connsiteY74" fmla="*/ 791053 h 839606"/>
                  <a:gd name="connsiteX75" fmla="*/ 143704 w 707903"/>
                  <a:gd name="connsiteY75" fmla="*/ 608667 h 839606"/>
                  <a:gd name="connsiteX76" fmla="*/ 148166 w 707903"/>
                  <a:gd name="connsiteY76" fmla="*/ 609126 h 839606"/>
                  <a:gd name="connsiteX77" fmla="*/ 174194 w 707903"/>
                  <a:gd name="connsiteY77" fmla="*/ 609126 h 839606"/>
                  <a:gd name="connsiteX78" fmla="*/ 173881 w 707903"/>
                  <a:gd name="connsiteY78" fmla="*/ 707903 h 839606"/>
                  <a:gd name="connsiteX79" fmla="*/ 185633 w 707903"/>
                  <a:gd name="connsiteY79" fmla="*/ 674978 h 839606"/>
                  <a:gd name="connsiteX80" fmla="*/ 329257 w 707903"/>
                  <a:gd name="connsiteY80" fmla="*/ 674978 h 839606"/>
                  <a:gd name="connsiteX81" fmla="*/ 329257 w 707903"/>
                  <a:gd name="connsiteY81" fmla="*/ 707903 h 839606"/>
                  <a:gd name="connsiteX82" fmla="*/ 642052 w 707903"/>
                  <a:gd name="connsiteY82" fmla="*/ 806681 h 839606"/>
                  <a:gd name="connsiteX83" fmla="*/ 362183 w 707903"/>
                  <a:gd name="connsiteY83" fmla="*/ 806681 h 839606"/>
                  <a:gd name="connsiteX84" fmla="*/ 362183 w 707903"/>
                  <a:gd name="connsiteY84" fmla="*/ 510349 h 839606"/>
                  <a:gd name="connsiteX85" fmla="*/ 642052 w 707903"/>
                  <a:gd name="connsiteY85" fmla="*/ 510349 h 839606"/>
                  <a:gd name="connsiteX86" fmla="*/ 674978 w 707903"/>
                  <a:gd name="connsiteY86" fmla="*/ 477423 h 839606"/>
                  <a:gd name="connsiteX87" fmla="*/ 362183 w 707903"/>
                  <a:gd name="connsiteY87" fmla="*/ 477423 h 839606"/>
                  <a:gd name="connsiteX88" fmla="*/ 362183 w 707903"/>
                  <a:gd name="connsiteY88" fmla="*/ 444498 h 839606"/>
                  <a:gd name="connsiteX89" fmla="*/ 674978 w 707903"/>
                  <a:gd name="connsiteY89" fmla="*/ 444498 h 8396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</a:cxnLst>
                <a:rect l="l" t="t" r="r" b="b"/>
                <a:pathLst>
                  <a:path w="707903" h="839606">
                    <a:moveTo>
                      <a:pt x="477423" y="395109"/>
                    </a:moveTo>
                    <a:cubicBezTo>
                      <a:pt x="477423" y="367883"/>
                      <a:pt x="455260" y="345720"/>
                      <a:pt x="428035" y="345720"/>
                    </a:cubicBezTo>
                    <a:lnTo>
                      <a:pt x="279869" y="345720"/>
                    </a:lnTo>
                    <a:lnTo>
                      <a:pt x="279869" y="263406"/>
                    </a:lnTo>
                    <a:cubicBezTo>
                      <a:pt x="279869" y="250995"/>
                      <a:pt x="275111" y="239765"/>
                      <a:pt x="267522" y="231075"/>
                    </a:cubicBezTo>
                    <a:cubicBezTo>
                      <a:pt x="294716" y="213470"/>
                      <a:pt x="312795" y="182917"/>
                      <a:pt x="312795" y="148166"/>
                    </a:cubicBezTo>
                    <a:lnTo>
                      <a:pt x="312795" y="98777"/>
                    </a:lnTo>
                    <a:cubicBezTo>
                      <a:pt x="312795" y="44300"/>
                      <a:pt x="268495" y="0"/>
                      <a:pt x="214017" y="0"/>
                    </a:cubicBezTo>
                    <a:cubicBezTo>
                      <a:pt x="159540" y="0"/>
                      <a:pt x="115240" y="44300"/>
                      <a:pt x="115240" y="98777"/>
                    </a:cubicBezTo>
                    <a:lnTo>
                      <a:pt x="115240" y="148166"/>
                    </a:lnTo>
                    <a:cubicBezTo>
                      <a:pt x="115240" y="181205"/>
                      <a:pt x="131606" y="210449"/>
                      <a:pt x="156598" y="228389"/>
                    </a:cubicBezTo>
                    <a:cubicBezTo>
                      <a:pt x="149749" y="245070"/>
                      <a:pt x="144211" y="262289"/>
                      <a:pt x="140168" y="279869"/>
                    </a:cubicBezTo>
                    <a:lnTo>
                      <a:pt x="49389" y="279869"/>
                    </a:lnTo>
                    <a:cubicBezTo>
                      <a:pt x="22162" y="279869"/>
                      <a:pt x="0" y="302032"/>
                      <a:pt x="0" y="329257"/>
                    </a:cubicBezTo>
                    <a:cubicBezTo>
                      <a:pt x="0" y="356483"/>
                      <a:pt x="22162" y="378646"/>
                      <a:pt x="49389" y="378646"/>
                    </a:cubicBezTo>
                    <a:lnTo>
                      <a:pt x="65851" y="378646"/>
                    </a:lnTo>
                    <a:lnTo>
                      <a:pt x="65851" y="526812"/>
                    </a:lnTo>
                    <a:cubicBezTo>
                      <a:pt x="65851" y="559096"/>
                      <a:pt x="84702" y="586803"/>
                      <a:pt x="111816" y="600284"/>
                    </a:cubicBezTo>
                    <a:lnTo>
                      <a:pt x="51664" y="780700"/>
                    </a:lnTo>
                    <a:cubicBezTo>
                      <a:pt x="50160" y="785283"/>
                      <a:pt x="49389" y="790016"/>
                      <a:pt x="49389" y="794807"/>
                    </a:cubicBezTo>
                    <a:cubicBezTo>
                      <a:pt x="49389" y="819501"/>
                      <a:pt x="69493" y="839606"/>
                      <a:pt x="95272" y="839606"/>
                    </a:cubicBezTo>
                    <a:cubicBezTo>
                      <a:pt x="114139" y="839606"/>
                      <a:pt x="131092" y="827652"/>
                      <a:pt x="137451" y="809872"/>
                    </a:cubicBezTo>
                    <a:lnTo>
                      <a:pt x="162113" y="740829"/>
                    </a:lnTo>
                    <a:lnTo>
                      <a:pt x="329257" y="740829"/>
                    </a:lnTo>
                    <a:lnTo>
                      <a:pt x="329257" y="839606"/>
                    </a:lnTo>
                    <a:lnTo>
                      <a:pt x="674978" y="839606"/>
                    </a:lnTo>
                    <a:lnTo>
                      <a:pt x="674978" y="510349"/>
                    </a:lnTo>
                    <a:lnTo>
                      <a:pt x="707903" y="510349"/>
                    </a:lnTo>
                    <a:lnTo>
                      <a:pt x="707903" y="411572"/>
                    </a:lnTo>
                    <a:lnTo>
                      <a:pt x="474392" y="411572"/>
                    </a:lnTo>
                    <a:cubicBezTo>
                      <a:pt x="476242" y="406402"/>
                      <a:pt x="477423" y="400904"/>
                      <a:pt x="477423" y="395109"/>
                    </a:cubicBezTo>
                    <a:close/>
                    <a:moveTo>
                      <a:pt x="428035" y="378646"/>
                    </a:moveTo>
                    <a:cubicBezTo>
                      <a:pt x="437118" y="378646"/>
                      <a:pt x="444498" y="386026"/>
                      <a:pt x="444498" y="395109"/>
                    </a:cubicBezTo>
                    <a:cubicBezTo>
                      <a:pt x="444498" y="404192"/>
                      <a:pt x="437118" y="411572"/>
                      <a:pt x="428035" y="411572"/>
                    </a:cubicBezTo>
                    <a:lnTo>
                      <a:pt x="230480" y="411572"/>
                    </a:lnTo>
                    <a:cubicBezTo>
                      <a:pt x="221397" y="411572"/>
                      <a:pt x="214017" y="404192"/>
                      <a:pt x="214017" y="395109"/>
                    </a:cubicBezTo>
                    <a:lnTo>
                      <a:pt x="214017" y="263406"/>
                    </a:lnTo>
                    <a:cubicBezTo>
                      <a:pt x="214017" y="254323"/>
                      <a:pt x="221397" y="246943"/>
                      <a:pt x="230480" y="246943"/>
                    </a:cubicBezTo>
                    <a:cubicBezTo>
                      <a:pt x="239564" y="246943"/>
                      <a:pt x="246943" y="254323"/>
                      <a:pt x="246943" y="263406"/>
                    </a:cubicBezTo>
                    <a:lnTo>
                      <a:pt x="246943" y="378646"/>
                    </a:lnTo>
                    <a:close/>
                    <a:moveTo>
                      <a:pt x="230480" y="444498"/>
                    </a:moveTo>
                    <a:lnTo>
                      <a:pt x="329257" y="444498"/>
                    </a:lnTo>
                    <a:lnTo>
                      <a:pt x="329257" y="510349"/>
                    </a:lnTo>
                    <a:lnTo>
                      <a:pt x="164629" y="510349"/>
                    </a:lnTo>
                    <a:lnTo>
                      <a:pt x="164629" y="353493"/>
                    </a:lnTo>
                    <a:cubicBezTo>
                      <a:pt x="164629" y="319563"/>
                      <a:pt x="170618" y="285583"/>
                      <a:pt x="182080" y="253590"/>
                    </a:cubicBezTo>
                    <a:cubicBezTo>
                      <a:pt x="181437" y="256773"/>
                      <a:pt x="181092" y="260045"/>
                      <a:pt x="181092" y="263406"/>
                    </a:cubicBezTo>
                    <a:lnTo>
                      <a:pt x="181092" y="395109"/>
                    </a:lnTo>
                    <a:cubicBezTo>
                      <a:pt x="181092" y="422334"/>
                      <a:pt x="203254" y="444498"/>
                      <a:pt x="230480" y="444498"/>
                    </a:cubicBezTo>
                    <a:close/>
                    <a:moveTo>
                      <a:pt x="148166" y="98777"/>
                    </a:moveTo>
                    <a:cubicBezTo>
                      <a:pt x="148166" y="62460"/>
                      <a:pt x="177699" y="32926"/>
                      <a:pt x="214017" y="32926"/>
                    </a:cubicBezTo>
                    <a:cubicBezTo>
                      <a:pt x="250334" y="32926"/>
                      <a:pt x="279869" y="62460"/>
                      <a:pt x="279869" y="98777"/>
                    </a:cubicBezTo>
                    <a:lnTo>
                      <a:pt x="279869" y="148166"/>
                    </a:lnTo>
                    <a:cubicBezTo>
                      <a:pt x="279869" y="184483"/>
                      <a:pt x="250334" y="214017"/>
                      <a:pt x="214017" y="214017"/>
                    </a:cubicBezTo>
                    <a:cubicBezTo>
                      <a:pt x="177699" y="214017"/>
                      <a:pt x="148166" y="184483"/>
                      <a:pt x="148166" y="148166"/>
                    </a:cubicBezTo>
                    <a:close/>
                    <a:moveTo>
                      <a:pt x="49389" y="345720"/>
                    </a:moveTo>
                    <a:cubicBezTo>
                      <a:pt x="40305" y="345720"/>
                      <a:pt x="32926" y="338341"/>
                      <a:pt x="32926" y="329257"/>
                    </a:cubicBezTo>
                    <a:cubicBezTo>
                      <a:pt x="32926" y="320174"/>
                      <a:pt x="40305" y="312795"/>
                      <a:pt x="49389" y="312795"/>
                    </a:cubicBezTo>
                    <a:lnTo>
                      <a:pt x="134340" y="312795"/>
                    </a:lnTo>
                    <a:cubicBezTo>
                      <a:pt x="132627" y="326292"/>
                      <a:pt x="131703" y="339892"/>
                      <a:pt x="131703" y="353493"/>
                    </a:cubicBezTo>
                    <a:lnTo>
                      <a:pt x="131703" y="510349"/>
                    </a:lnTo>
                    <a:cubicBezTo>
                      <a:pt x="131703" y="528508"/>
                      <a:pt x="146470" y="543275"/>
                      <a:pt x="164629" y="543275"/>
                    </a:cubicBezTo>
                    <a:lnTo>
                      <a:pt x="329257" y="543275"/>
                    </a:lnTo>
                    <a:lnTo>
                      <a:pt x="329257" y="576201"/>
                    </a:lnTo>
                    <a:lnTo>
                      <a:pt x="148166" y="576201"/>
                    </a:lnTo>
                    <a:cubicBezTo>
                      <a:pt x="120939" y="576201"/>
                      <a:pt x="98777" y="554037"/>
                      <a:pt x="98777" y="526812"/>
                    </a:cubicBezTo>
                    <a:lnTo>
                      <a:pt x="98777" y="345720"/>
                    </a:lnTo>
                    <a:close/>
                    <a:moveTo>
                      <a:pt x="209146" y="609126"/>
                    </a:moveTo>
                    <a:lnTo>
                      <a:pt x="329257" y="609126"/>
                    </a:lnTo>
                    <a:lnTo>
                      <a:pt x="329257" y="642052"/>
                    </a:lnTo>
                    <a:lnTo>
                      <a:pt x="197394" y="642052"/>
                    </a:lnTo>
                    <a:close/>
                    <a:moveTo>
                      <a:pt x="106462" y="798795"/>
                    </a:moveTo>
                    <a:cubicBezTo>
                      <a:pt x="104766" y="803522"/>
                      <a:pt x="100272" y="806681"/>
                      <a:pt x="94187" y="806681"/>
                    </a:cubicBezTo>
                    <a:cubicBezTo>
                      <a:pt x="87636" y="806681"/>
                      <a:pt x="82314" y="801359"/>
                      <a:pt x="82314" y="794807"/>
                    </a:cubicBezTo>
                    <a:cubicBezTo>
                      <a:pt x="82314" y="793562"/>
                      <a:pt x="82531" y="792243"/>
                      <a:pt x="82909" y="791053"/>
                    </a:cubicBezTo>
                    <a:lnTo>
                      <a:pt x="143704" y="608667"/>
                    </a:lnTo>
                    <a:cubicBezTo>
                      <a:pt x="145216" y="608764"/>
                      <a:pt x="146638" y="609126"/>
                      <a:pt x="148166" y="609126"/>
                    </a:cubicBezTo>
                    <a:lnTo>
                      <a:pt x="174194" y="609126"/>
                    </a:lnTo>
                    <a:close/>
                    <a:moveTo>
                      <a:pt x="173881" y="707903"/>
                    </a:moveTo>
                    <a:lnTo>
                      <a:pt x="185633" y="674978"/>
                    </a:lnTo>
                    <a:lnTo>
                      <a:pt x="329257" y="674978"/>
                    </a:lnTo>
                    <a:lnTo>
                      <a:pt x="329257" y="707903"/>
                    </a:lnTo>
                    <a:close/>
                    <a:moveTo>
                      <a:pt x="642052" y="806681"/>
                    </a:moveTo>
                    <a:lnTo>
                      <a:pt x="362183" y="806681"/>
                    </a:lnTo>
                    <a:lnTo>
                      <a:pt x="362183" y="510349"/>
                    </a:lnTo>
                    <a:lnTo>
                      <a:pt x="642052" y="510349"/>
                    </a:lnTo>
                    <a:close/>
                    <a:moveTo>
                      <a:pt x="674978" y="477423"/>
                    </a:moveTo>
                    <a:lnTo>
                      <a:pt x="362183" y="477423"/>
                    </a:lnTo>
                    <a:lnTo>
                      <a:pt x="362183" y="444498"/>
                    </a:lnTo>
                    <a:lnTo>
                      <a:pt x="674978" y="444498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42" name="任意多边形: 形状 41"/>
              <p:cNvSpPr/>
              <p:nvPr/>
            </p:nvSpPr>
            <p:spPr>
              <a:xfrm>
                <a:off x="4135868" y="818148"/>
                <a:ext cx="362183" cy="1020681"/>
              </a:xfrm>
              <a:custGeom>
                <a:avLst/>
                <a:gdLst>
                  <a:gd name="connsiteX0" fmla="*/ 308413 w 362183"/>
                  <a:gd name="connsiteY0" fmla="*/ 225360 h 1020681"/>
                  <a:gd name="connsiteX1" fmla="*/ 345720 w 362183"/>
                  <a:gd name="connsiteY1" fmla="*/ 148166 h 1020681"/>
                  <a:gd name="connsiteX2" fmla="*/ 345720 w 362183"/>
                  <a:gd name="connsiteY2" fmla="*/ 98777 h 1020681"/>
                  <a:gd name="connsiteX3" fmla="*/ 246943 w 362183"/>
                  <a:gd name="connsiteY3" fmla="*/ 0 h 1020681"/>
                  <a:gd name="connsiteX4" fmla="*/ 148166 w 362183"/>
                  <a:gd name="connsiteY4" fmla="*/ 98777 h 1020681"/>
                  <a:gd name="connsiteX5" fmla="*/ 148166 w 362183"/>
                  <a:gd name="connsiteY5" fmla="*/ 148166 h 1020681"/>
                  <a:gd name="connsiteX6" fmla="*/ 200763 w 362183"/>
                  <a:gd name="connsiteY6" fmla="*/ 235415 h 1020681"/>
                  <a:gd name="connsiteX7" fmla="*/ 175723 w 362183"/>
                  <a:gd name="connsiteY7" fmla="*/ 264299 h 1020681"/>
                  <a:gd name="connsiteX8" fmla="*/ 136117 w 362183"/>
                  <a:gd name="connsiteY8" fmla="*/ 378630 h 1020681"/>
                  <a:gd name="connsiteX9" fmla="*/ 49389 w 362183"/>
                  <a:gd name="connsiteY9" fmla="*/ 378630 h 1020681"/>
                  <a:gd name="connsiteX10" fmla="*/ 0 w 362183"/>
                  <a:gd name="connsiteY10" fmla="*/ 428018 h 1020681"/>
                  <a:gd name="connsiteX11" fmla="*/ 49389 w 362183"/>
                  <a:gd name="connsiteY11" fmla="*/ 477407 h 1020681"/>
                  <a:gd name="connsiteX12" fmla="*/ 131703 w 362183"/>
                  <a:gd name="connsiteY12" fmla="*/ 477407 h 1020681"/>
                  <a:gd name="connsiteX13" fmla="*/ 131703 w 362183"/>
                  <a:gd name="connsiteY13" fmla="*/ 576184 h 1020681"/>
                  <a:gd name="connsiteX14" fmla="*/ 164629 w 362183"/>
                  <a:gd name="connsiteY14" fmla="*/ 576184 h 1020681"/>
                  <a:gd name="connsiteX15" fmla="*/ 164629 w 362183"/>
                  <a:gd name="connsiteY15" fmla="*/ 1020682 h 1020681"/>
                  <a:gd name="connsiteX16" fmla="*/ 362183 w 362183"/>
                  <a:gd name="connsiteY16" fmla="*/ 1020682 h 1020681"/>
                  <a:gd name="connsiteX17" fmla="*/ 362183 w 362183"/>
                  <a:gd name="connsiteY17" fmla="*/ 313815 h 1020681"/>
                  <a:gd name="connsiteX18" fmla="*/ 308413 w 362183"/>
                  <a:gd name="connsiteY18" fmla="*/ 225360 h 1020681"/>
                  <a:gd name="connsiteX19" fmla="*/ 181092 w 362183"/>
                  <a:gd name="connsiteY19" fmla="*/ 148166 h 1020681"/>
                  <a:gd name="connsiteX20" fmla="*/ 181092 w 362183"/>
                  <a:gd name="connsiteY20" fmla="*/ 98777 h 1020681"/>
                  <a:gd name="connsiteX21" fmla="*/ 246943 w 362183"/>
                  <a:gd name="connsiteY21" fmla="*/ 32926 h 1020681"/>
                  <a:gd name="connsiteX22" fmla="*/ 312795 w 362183"/>
                  <a:gd name="connsiteY22" fmla="*/ 98777 h 1020681"/>
                  <a:gd name="connsiteX23" fmla="*/ 312795 w 362183"/>
                  <a:gd name="connsiteY23" fmla="*/ 148166 h 1020681"/>
                  <a:gd name="connsiteX24" fmla="*/ 246943 w 362183"/>
                  <a:gd name="connsiteY24" fmla="*/ 214017 h 1020681"/>
                  <a:gd name="connsiteX25" fmla="*/ 181092 w 362183"/>
                  <a:gd name="connsiteY25" fmla="*/ 148166 h 1020681"/>
                  <a:gd name="connsiteX26" fmla="*/ 197554 w 362183"/>
                  <a:gd name="connsiteY26" fmla="*/ 293992 h 1020681"/>
                  <a:gd name="connsiteX27" fmla="*/ 197554 w 362183"/>
                  <a:gd name="connsiteY27" fmla="*/ 378646 h 1020681"/>
                  <a:gd name="connsiteX28" fmla="*/ 169436 w 362183"/>
                  <a:gd name="connsiteY28" fmla="*/ 378646 h 1020681"/>
                  <a:gd name="connsiteX29" fmla="*/ 197554 w 362183"/>
                  <a:gd name="connsiteY29" fmla="*/ 293992 h 1020681"/>
                  <a:gd name="connsiteX30" fmla="*/ 32926 w 362183"/>
                  <a:gd name="connsiteY30" fmla="*/ 428035 h 1020681"/>
                  <a:gd name="connsiteX31" fmla="*/ 49389 w 362183"/>
                  <a:gd name="connsiteY31" fmla="*/ 411572 h 1020681"/>
                  <a:gd name="connsiteX32" fmla="*/ 230480 w 362183"/>
                  <a:gd name="connsiteY32" fmla="*/ 411572 h 1020681"/>
                  <a:gd name="connsiteX33" fmla="*/ 230480 w 362183"/>
                  <a:gd name="connsiteY33" fmla="*/ 263406 h 1020681"/>
                  <a:gd name="connsiteX34" fmla="*/ 234283 w 362183"/>
                  <a:gd name="connsiteY34" fmla="*/ 253277 h 1020681"/>
                  <a:gd name="connsiteX35" fmla="*/ 251686 w 362183"/>
                  <a:gd name="connsiteY35" fmla="*/ 247900 h 1020681"/>
                  <a:gd name="connsiteX36" fmla="*/ 263406 w 362183"/>
                  <a:gd name="connsiteY36" fmla="*/ 263406 h 1020681"/>
                  <a:gd name="connsiteX37" fmla="*/ 263406 w 362183"/>
                  <a:gd name="connsiteY37" fmla="*/ 428035 h 1020681"/>
                  <a:gd name="connsiteX38" fmla="*/ 246943 w 362183"/>
                  <a:gd name="connsiteY38" fmla="*/ 444498 h 1020681"/>
                  <a:gd name="connsiteX39" fmla="*/ 49389 w 362183"/>
                  <a:gd name="connsiteY39" fmla="*/ 444498 h 1020681"/>
                  <a:gd name="connsiteX40" fmla="*/ 32926 w 362183"/>
                  <a:gd name="connsiteY40" fmla="*/ 428035 h 1020681"/>
                  <a:gd name="connsiteX41" fmla="*/ 246943 w 362183"/>
                  <a:gd name="connsiteY41" fmla="*/ 477423 h 1020681"/>
                  <a:gd name="connsiteX42" fmla="*/ 296332 w 362183"/>
                  <a:gd name="connsiteY42" fmla="*/ 428035 h 1020681"/>
                  <a:gd name="connsiteX43" fmla="*/ 296332 w 362183"/>
                  <a:gd name="connsiteY43" fmla="*/ 263406 h 1020681"/>
                  <a:gd name="connsiteX44" fmla="*/ 295593 w 362183"/>
                  <a:gd name="connsiteY44" fmla="*/ 256131 h 1020681"/>
                  <a:gd name="connsiteX45" fmla="*/ 329257 w 362183"/>
                  <a:gd name="connsiteY45" fmla="*/ 313815 h 1020681"/>
                  <a:gd name="connsiteX46" fmla="*/ 329257 w 362183"/>
                  <a:gd name="connsiteY46" fmla="*/ 543275 h 1020681"/>
                  <a:gd name="connsiteX47" fmla="*/ 164629 w 362183"/>
                  <a:gd name="connsiteY47" fmla="*/ 543275 h 1020681"/>
                  <a:gd name="connsiteX48" fmla="*/ 164629 w 362183"/>
                  <a:gd name="connsiteY48" fmla="*/ 477423 h 1020681"/>
                  <a:gd name="connsiteX49" fmla="*/ 197554 w 362183"/>
                  <a:gd name="connsiteY49" fmla="*/ 576201 h 1020681"/>
                  <a:gd name="connsiteX50" fmla="*/ 230480 w 362183"/>
                  <a:gd name="connsiteY50" fmla="*/ 576201 h 1020681"/>
                  <a:gd name="connsiteX51" fmla="*/ 230480 w 362183"/>
                  <a:gd name="connsiteY51" fmla="*/ 987772 h 1020681"/>
                  <a:gd name="connsiteX52" fmla="*/ 197554 w 362183"/>
                  <a:gd name="connsiteY52" fmla="*/ 987772 h 1020681"/>
                  <a:gd name="connsiteX53" fmla="*/ 263406 w 362183"/>
                  <a:gd name="connsiteY53" fmla="*/ 987772 h 1020681"/>
                  <a:gd name="connsiteX54" fmla="*/ 263406 w 362183"/>
                  <a:gd name="connsiteY54" fmla="*/ 576201 h 1020681"/>
                  <a:gd name="connsiteX55" fmla="*/ 329257 w 362183"/>
                  <a:gd name="connsiteY55" fmla="*/ 576201 h 1020681"/>
                  <a:gd name="connsiteX56" fmla="*/ 329257 w 362183"/>
                  <a:gd name="connsiteY56" fmla="*/ 987772 h 10206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362183" h="1020681">
                    <a:moveTo>
                      <a:pt x="308413" y="225360"/>
                    </a:moveTo>
                    <a:cubicBezTo>
                      <a:pt x="331099" y="207249"/>
                      <a:pt x="345720" y="179395"/>
                      <a:pt x="345720" y="148166"/>
                    </a:cubicBezTo>
                    <a:lnTo>
                      <a:pt x="345720" y="98777"/>
                    </a:lnTo>
                    <a:cubicBezTo>
                      <a:pt x="345720" y="44300"/>
                      <a:pt x="301421" y="0"/>
                      <a:pt x="246943" y="0"/>
                    </a:cubicBezTo>
                    <a:cubicBezTo>
                      <a:pt x="192465" y="0"/>
                      <a:pt x="148166" y="44300"/>
                      <a:pt x="148166" y="98777"/>
                    </a:cubicBezTo>
                    <a:lnTo>
                      <a:pt x="148166" y="148166"/>
                    </a:lnTo>
                    <a:cubicBezTo>
                      <a:pt x="148166" y="185947"/>
                      <a:pt x="169516" y="218824"/>
                      <a:pt x="200763" y="235415"/>
                    </a:cubicBezTo>
                    <a:cubicBezTo>
                      <a:pt x="190786" y="243253"/>
                      <a:pt x="182193" y="252973"/>
                      <a:pt x="175723" y="264299"/>
                    </a:cubicBezTo>
                    <a:cubicBezTo>
                      <a:pt x="155393" y="299869"/>
                      <a:pt x="142371" y="338366"/>
                      <a:pt x="136117" y="378630"/>
                    </a:cubicBezTo>
                    <a:lnTo>
                      <a:pt x="49389" y="378630"/>
                    </a:lnTo>
                    <a:cubicBezTo>
                      <a:pt x="22163" y="378630"/>
                      <a:pt x="0" y="400793"/>
                      <a:pt x="0" y="428018"/>
                    </a:cubicBezTo>
                    <a:cubicBezTo>
                      <a:pt x="0" y="455246"/>
                      <a:pt x="22163" y="477407"/>
                      <a:pt x="49389" y="477407"/>
                    </a:cubicBezTo>
                    <a:lnTo>
                      <a:pt x="131703" y="477407"/>
                    </a:lnTo>
                    <a:lnTo>
                      <a:pt x="131703" y="576184"/>
                    </a:lnTo>
                    <a:lnTo>
                      <a:pt x="164629" y="576184"/>
                    </a:lnTo>
                    <a:lnTo>
                      <a:pt x="164629" y="1020682"/>
                    </a:lnTo>
                    <a:lnTo>
                      <a:pt x="362183" y="1020682"/>
                    </a:lnTo>
                    <a:lnTo>
                      <a:pt x="362183" y="313815"/>
                    </a:lnTo>
                    <a:cubicBezTo>
                      <a:pt x="362183" y="275391"/>
                      <a:pt x="340318" y="242039"/>
                      <a:pt x="308413" y="225360"/>
                    </a:cubicBezTo>
                    <a:close/>
                    <a:moveTo>
                      <a:pt x="181092" y="148166"/>
                    </a:moveTo>
                    <a:lnTo>
                      <a:pt x="181092" y="98777"/>
                    </a:lnTo>
                    <a:cubicBezTo>
                      <a:pt x="181092" y="62459"/>
                      <a:pt x="210626" y="32926"/>
                      <a:pt x="246943" y="32926"/>
                    </a:cubicBezTo>
                    <a:cubicBezTo>
                      <a:pt x="283260" y="32926"/>
                      <a:pt x="312795" y="62459"/>
                      <a:pt x="312795" y="98777"/>
                    </a:cubicBezTo>
                    <a:lnTo>
                      <a:pt x="312795" y="148166"/>
                    </a:lnTo>
                    <a:cubicBezTo>
                      <a:pt x="312795" y="184484"/>
                      <a:pt x="283260" y="214017"/>
                      <a:pt x="246943" y="214017"/>
                    </a:cubicBezTo>
                    <a:cubicBezTo>
                      <a:pt x="210626" y="214017"/>
                      <a:pt x="181092" y="184484"/>
                      <a:pt x="181092" y="148166"/>
                    </a:cubicBezTo>
                    <a:close/>
                    <a:moveTo>
                      <a:pt x="197554" y="293992"/>
                    </a:moveTo>
                    <a:lnTo>
                      <a:pt x="197554" y="378646"/>
                    </a:lnTo>
                    <a:lnTo>
                      <a:pt x="169436" y="378646"/>
                    </a:lnTo>
                    <a:cubicBezTo>
                      <a:pt x="174539" y="349097"/>
                      <a:pt x="183954" y="320761"/>
                      <a:pt x="197554" y="293992"/>
                    </a:cubicBezTo>
                    <a:close/>
                    <a:moveTo>
                      <a:pt x="32926" y="428035"/>
                    </a:moveTo>
                    <a:cubicBezTo>
                      <a:pt x="32926" y="418951"/>
                      <a:pt x="40305" y="411572"/>
                      <a:pt x="49389" y="411572"/>
                    </a:cubicBezTo>
                    <a:lnTo>
                      <a:pt x="230480" y="411572"/>
                    </a:lnTo>
                    <a:lnTo>
                      <a:pt x="230480" y="263406"/>
                    </a:lnTo>
                    <a:cubicBezTo>
                      <a:pt x="230480" y="259523"/>
                      <a:pt x="232032" y="256098"/>
                      <a:pt x="234283" y="253277"/>
                    </a:cubicBezTo>
                    <a:cubicBezTo>
                      <a:pt x="239782" y="250730"/>
                      <a:pt x="245624" y="248888"/>
                      <a:pt x="251686" y="247900"/>
                    </a:cubicBezTo>
                    <a:cubicBezTo>
                      <a:pt x="258414" y="249974"/>
                      <a:pt x="263406" y="256010"/>
                      <a:pt x="263406" y="263406"/>
                    </a:cubicBezTo>
                    <a:lnTo>
                      <a:pt x="263406" y="428035"/>
                    </a:lnTo>
                    <a:cubicBezTo>
                      <a:pt x="263406" y="437118"/>
                      <a:pt x="256026" y="444498"/>
                      <a:pt x="246943" y="444498"/>
                    </a:cubicBezTo>
                    <a:lnTo>
                      <a:pt x="49389" y="444498"/>
                    </a:lnTo>
                    <a:cubicBezTo>
                      <a:pt x="40305" y="444498"/>
                      <a:pt x="32926" y="437118"/>
                      <a:pt x="32926" y="428035"/>
                    </a:cubicBezTo>
                    <a:close/>
                    <a:moveTo>
                      <a:pt x="246943" y="477423"/>
                    </a:moveTo>
                    <a:cubicBezTo>
                      <a:pt x="274169" y="477423"/>
                      <a:pt x="296332" y="455260"/>
                      <a:pt x="296332" y="428035"/>
                    </a:cubicBezTo>
                    <a:lnTo>
                      <a:pt x="296332" y="263406"/>
                    </a:lnTo>
                    <a:cubicBezTo>
                      <a:pt x="296332" y="260922"/>
                      <a:pt x="295953" y="258519"/>
                      <a:pt x="295593" y="256131"/>
                    </a:cubicBezTo>
                    <a:cubicBezTo>
                      <a:pt x="315608" y="267682"/>
                      <a:pt x="329257" y="289088"/>
                      <a:pt x="329257" y="313815"/>
                    </a:cubicBezTo>
                    <a:lnTo>
                      <a:pt x="329257" y="543275"/>
                    </a:lnTo>
                    <a:lnTo>
                      <a:pt x="164629" y="543275"/>
                    </a:lnTo>
                    <a:lnTo>
                      <a:pt x="164629" y="477423"/>
                    </a:lnTo>
                    <a:close/>
                    <a:moveTo>
                      <a:pt x="197554" y="576201"/>
                    </a:moveTo>
                    <a:lnTo>
                      <a:pt x="230480" y="576201"/>
                    </a:lnTo>
                    <a:lnTo>
                      <a:pt x="230480" y="987772"/>
                    </a:lnTo>
                    <a:lnTo>
                      <a:pt x="197554" y="987772"/>
                    </a:lnTo>
                    <a:close/>
                    <a:moveTo>
                      <a:pt x="263406" y="987772"/>
                    </a:moveTo>
                    <a:lnTo>
                      <a:pt x="263406" y="576201"/>
                    </a:lnTo>
                    <a:lnTo>
                      <a:pt x="329257" y="576201"/>
                    </a:lnTo>
                    <a:lnTo>
                      <a:pt x="329257" y="987772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43" name="任意多边形: 形状 42"/>
              <p:cNvSpPr/>
              <p:nvPr/>
            </p:nvSpPr>
            <p:spPr>
              <a:xfrm>
                <a:off x="4152331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44" name="任意多边形: 形状 43"/>
              <p:cNvSpPr/>
              <p:nvPr/>
            </p:nvSpPr>
            <p:spPr>
              <a:xfrm>
                <a:off x="4086479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45" name="任意多边形: 形状 44"/>
              <p:cNvSpPr/>
              <p:nvPr/>
            </p:nvSpPr>
            <p:spPr>
              <a:xfrm>
                <a:off x="4020628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46" name="任意多边形: 形状 45"/>
              <p:cNvSpPr/>
              <p:nvPr/>
            </p:nvSpPr>
            <p:spPr>
              <a:xfrm>
                <a:off x="3954776" y="818148"/>
                <a:ext cx="296331" cy="226646"/>
              </a:xfrm>
              <a:custGeom>
                <a:avLst/>
                <a:gdLst>
                  <a:gd name="connsiteX0" fmla="*/ 197554 w 296331"/>
                  <a:gd name="connsiteY0" fmla="*/ 226646 h 226646"/>
                  <a:gd name="connsiteX1" fmla="*/ 197554 w 296331"/>
                  <a:gd name="connsiteY1" fmla="*/ 164629 h 226646"/>
                  <a:gd name="connsiteX2" fmla="*/ 296332 w 296331"/>
                  <a:gd name="connsiteY2" fmla="*/ 164629 h 226646"/>
                  <a:gd name="connsiteX3" fmla="*/ 296332 w 296331"/>
                  <a:gd name="connsiteY3" fmla="*/ 0 h 226646"/>
                  <a:gd name="connsiteX4" fmla="*/ 0 w 296331"/>
                  <a:gd name="connsiteY4" fmla="*/ 0 h 226646"/>
                  <a:gd name="connsiteX5" fmla="*/ 0 w 296331"/>
                  <a:gd name="connsiteY5" fmla="*/ 164629 h 226646"/>
                  <a:gd name="connsiteX6" fmla="*/ 94219 w 296331"/>
                  <a:gd name="connsiteY6" fmla="*/ 164629 h 226646"/>
                  <a:gd name="connsiteX7" fmla="*/ 32926 w 296331"/>
                  <a:gd name="connsiteY7" fmla="*/ 32926 h 226646"/>
                  <a:gd name="connsiteX8" fmla="*/ 263406 w 296331"/>
                  <a:gd name="connsiteY8" fmla="*/ 32926 h 226646"/>
                  <a:gd name="connsiteX9" fmla="*/ 263406 w 296331"/>
                  <a:gd name="connsiteY9" fmla="*/ 131703 h 226646"/>
                  <a:gd name="connsiteX10" fmla="*/ 164629 w 296331"/>
                  <a:gd name="connsiteY10" fmla="*/ 131703 h 226646"/>
                  <a:gd name="connsiteX11" fmla="*/ 164629 w 296331"/>
                  <a:gd name="connsiteY11" fmla="*/ 168463 h 226646"/>
                  <a:gd name="connsiteX12" fmla="*/ 103335 w 296331"/>
                  <a:gd name="connsiteY12" fmla="*/ 131703 h 226646"/>
                  <a:gd name="connsiteX13" fmla="*/ 32926 w 296331"/>
                  <a:gd name="connsiteY13" fmla="*/ 131703 h 226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96331" h="226646">
                    <a:moveTo>
                      <a:pt x="197554" y="226646"/>
                    </a:moveTo>
                    <a:lnTo>
                      <a:pt x="197554" y="164629"/>
                    </a:lnTo>
                    <a:lnTo>
                      <a:pt x="296332" y="164629"/>
                    </a:lnTo>
                    <a:lnTo>
                      <a:pt x="296332" y="0"/>
                    </a:lnTo>
                    <a:lnTo>
                      <a:pt x="0" y="0"/>
                    </a:lnTo>
                    <a:lnTo>
                      <a:pt x="0" y="164629"/>
                    </a:lnTo>
                    <a:lnTo>
                      <a:pt x="94219" y="164629"/>
                    </a:lnTo>
                    <a:close/>
                    <a:moveTo>
                      <a:pt x="32926" y="32926"/>
                    </a:moveTo>
                    <a:lnTo>
                      <a:pt x="263406" y="32926"/>
                    </a:lnTo>
                    <a:lnTo>
                      <a:pt x="263406" y="131703"/>
                    </a:lnTo>
                    <a:lnTo>
                      <a:pt x="164629" y="131703"/>
                    </a:lnTo>
                    <a:lnTo>
                      <a:pt x="164629" y="168463"/>
                    </a:lnTo>
                    <a:lnTo>
                      <a:pt x="103335" y="131703"/>
                    </a:lnTo>
                    <a:lnTo>
                      <a:pt x="32926" y="131703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47" name="任意多边形: 形状 46"/>
              <p:cNvSpPr/>
              <p:nvPr/>
            </p:nvSpPr>
            <p:spPr>
              <a:xfrm>
                <a:off x="3938313" y="1147405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48" name="任意多边形: 形状 47"/>
              <p:cNvSpPr/>
              <p:nvPr/>
            </p:nvSpPr>
            <p:spPr>
              <a:xfrm>
                <a:off x="4004165" y="1147405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49" name="任意多边形: 形状 48"/>
              <p:cNvSpPr/>
              <p:nvPr/>
            </p:nvSpPr>
            <p:spPr>
              <a:xfrm>
                <a:off x="3872462" y="1081553"/>
                <a:ext cx="230480" cy="211846"/>
              </a:xfrm>
              <a:custGeom>
                <a:avLst/>
                <a:gdLst>
                  <a:gd name="connsiteX0" fmla="*/ 98777 w 230480"/>
                  <a:gd name="connsiteY0" fmla="*/ 211846 h 211846"/>
                  <a:gd name="connsiteX1" fmla="*/ 169621 w 230480"/>
                  <a:gd name="connsiteY1" fmla="*/ 164629 h 211846"/>
                  <a:gd name="connsiteX2" fmla="*/ 230480 w 230480"/>
                  <a:gd name="connsiteY2" fmla="*/ 164629 h 211846"/>
                  <a:gd name="connsiteX3" fmla="*/ 230480 w 230480"/>
                  <a:gd name="connsiteY3" fmla="*/ 0 h 211846"/>
                  <a:gd name="connsiteX4" fmla="*/ 0 w 230480"/>
                  <a:gd name="connsiteY4" fmla="*/ 0 h 211846"/>
                  <a:gd name="connsiteX5" fmla="*/ 0 w 230480"/>
                  <a:gd name="connsiteY5" fmla="*/ 164629 h 211846"/>
                  <a:gd name="connsiteX6" fmla="*/ 98777 w 230480"/>
                  <a:gd name="connsiteY6" fmla="*/ 164629 h 211846"/>
                  <a:gd name="connsiteX7" fmla="*/ 32926 w 230480"/>
                  <a:gd name="connsiteY7" fmla="*/ 131703 h 211846"/>
                  <a:gd name="connsiteX8" fmla="*/ 32926 w 230480"/>
                  <a:gd name="connsiteY8" fmla="*/ 32926 h 211846"/>
                  <a:gd name="connsiteX9" fmla="*/ 197554 w 230480"/>
                  <a:gd name="connsiteY9" fmla="*/ 32926 h 211846"/>
                  <a:gd name="connsiteX10" fmla="*/ 197554 w 230480"/>
                  <a:gd name="connsiteY10" fmla="*/ 131703 h 211846"/>
                  <a:gd name="connsiteX11" fmla="*/ 159636 w 230480"/>
                  <a:gd name="connsiteY11" fmla="*/ 131703 h 211846"/>
                  <a:gd name="connsiteX12" fmla="*/ 131703 w 230480"/>
                  <a:gd name="connsiteY12" fmla="*/ 150337 h 211846"/>
                  <a:gd name="connsiteX13" fmla="*/ 131703 w 230480"/>
                  <a:gd name="connsiteY13" fmla="*/ 131703 h 21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30480" h="211846">
                    <a:moveTo>
                      <a:pt x="98777" y="211846"/>
                    </a:moveTo>
                    <a:lnTo>
                      <a:pt x="169621" y="164629"/>
                    </a:lnTo>
                    <a:lnTo>
                      <a:pt x="230480" y="164629"/>
                    </a:lnTo>
                    <a:lnTo>
                      <a:pt x="230480" y="0"/>
                    </a:lnTo>
                    <a:lnTo>
                      <a:pt x="0" y="0"/>
                    </a:lnTo>
                    <a:lnTo>
                      <a:pt x="0" y="164629"/>
                    </a:lnTo>
                    <a:lnTo>
                      <a:pt x="98777" y="164629"/>
                    </a:lnTo>
                    <a:close/>
                    <a:moveTo>
                      <a:pt x="32926" y="131703"/>
                    </a:moveTo>
                    <a:lnTo>
                      <a:pt x="32926" y="32926"/>
                    </a:lnTo>
                    <a:lnTo>
                      <a:pt x="197554" y="32926"/>
                    </a:lnTo>
                    <a:lnTo>
                      <a:pt x="197554" y="131703"/>
                    </a:lnTo>
                    <a:lnTo>
                      <a:pt x="159636" y="131703"/>
                    </a:lnTo>
                    <a:lnTo>
                      <a:pt x="131703" y="150337"/>
                    </a:lnTo>
                    <a:lnTo>
                      <a:pt x="131703" y="131703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  <p:sp>
          <p:nvSpPr>
            <p:cNvPr id="50" name="文本框 49"/>
            <p:cNvSpPr txBox="1"/>
            <p:nvPr/>
          </p:nvSpPr>
          <p:spPr>
            <a:xfrm>
              <a:off x="5362372" y="4314719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tx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關鍵字</a:t>
              </a:r>
              <a:endPara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6356254" y="2951169"/>
            <a:ext cx="609600" cy="885578"/>
            <a:chOff x="6350989" y="3674886"/>
            <a:chExt cx="609600" cy="885578"/>
          </a:xfrm>
        </p:grpSpPr>
        <p:sp>
          <p:nvSpPr>
            <p:cNvPr id="51" name="椭圆 50"/>
            <p:cNvSpPr/>
            <p:nvPr/>
          </p:nvSpPr>
          <p:spPr>
            <a:xfrm>
              <a:off x="6380815" y="3674886"/>
              <a:ext cx="549947" cy="549946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pSp>
          <p:nvGrpSpPr>
            <p:cNvPr id="53" name="图形 8"/>
            <p:cNvGrpSpPr/>
            <p:nvPr/>
          </p:nvGrpSpPr>
          <p:grpSpPr>
            <a:xfrm>
              <a:off x="6513112" y="3807184"/>
              <a:ext cx="285354" cy="285352"/>
              <a:chOff x="4899348" y="818148"/>
              <a:chExt cx="1020698" cy="1020698"/>
            </a:xfrm>
          </p:grpSpPr>
          <p:sp>
            <p:nvSpPr>
              <p:cNvPr id="54" name="任意多边形: 形状 53"/>
              <p:cNvSpPr/>
              <p:nvPr/>
            </p:nvSpPr>
            <p:spPr>
              <a:xfrm>
                <a:off x="4899348" y="818148"/>
                <a:ext cx="1020698" cy="1020698"/>
              </a:xfrm>
              <a:custGeom>
                <a:avLst/>
                <a:gdLst>
                  <a:gd name="connsiteX0" fmla="*/ 1020698 w 1020698"/>
                  <a:gd name="connsiteY0" fmla="*/ 526812 h 1020698"/>
                  <a:gd name="connsiteX1" fmla="*/ 1020698 w 1020698"/>
                  <a:gd name="connsiteY1" fmla="*/ 394716 h 1020698"/>
                  <a:gd name="connsiteX2" fmla="*/ 962041 w 1020698"/>
                  <a:gd name="connsiteY2" fmla="*/ 315873 h 1020698"/>
                  <a:gd name="connsiteX3" fmla="*/ 856069 w 1020698"/>
                  <a:gd name="connsiteY3" fmla="*/ 284081 h 1020698"/>
                  <a:gd name="connsiteX4" fmla="*/ 856069 w 1020698"/>
                  <a:gd name="connsiteY4" fmla="*/ 259074 h 1020698"/>
                  <a:gd name="connsiteX5" fmla="*/ 905458 w 1020698"/>
                  <a:gd name="connsiteY5" fmla="*/ 164645 h 1020698"/>
                  <a:gd name="connsiteX6" fmla="*/ 905458 w 1020698"/>
                  <a:gd name="connsiteY6" fmla="*/ 115240 h 1020698"/>
                  <a:gd name="connsiteX7" fmla="*/ 790218 w 1020698"/>
                  <a:gd name="connsiteY7" fmla="*/ 0 h 1020698"/>
                  <a:gd name="connsiteX8" fmla="*/ 674978 w 1020698"/>
                  <a:gd name="connsiteY8" fmla="*/ 115240 h 1020698"/>
                  <a:gd name="connsiteX9" fmla="*/ 674978 w 1020698"/>
                  <a:gd name="connsiteY9" fmla="*/ 164629 h 1020698"/>
                  <a:gd name="connsiteX10" fmla="*/ 724366 w 1020698"/>
                  <a:gd name="connsiteY10" fmla="*/ 259058 h 1020698"/>
                  <a:gd name="connsiteX11" fmla="*/ 724366 w 1020698"/>
                  <a:gd name="connsiteY11" fmla="*/ 284065 h 1020698"/>
                  <a:gd name="connsiteX12" fmla="*/ 630975 w 1020698"/>
                  <a:gd name="connsiteY12" fmla="*/ 312087 h 1020698"/>
                  <a:gd name="connsiteX13" fmla="*/ 503863 w 1020698"/>
                  <a:gd name="connsiteY13" fmla="*/ 263406 h 1020698"/>
                  <a:gd name="connsiteX14" fmla="*/ 380062 w 1020698"/>
                  <a:gd name="connsiteY14" fmla="*/ 309210 h 1020698"/>
                  <a:gd name="connsiteX15" fmla="*/ 296332 w 1020698"/>
                  <a:gd name="connsiteY15" fmla="*/ 284081 h 1020698"/>
                  <a:gd name="connsiteX16" fmla="*/ 296332 w 1020698"/>
                  <a:gd name="connsiteY16" fmla="*/ 259074 h 1020698"/>
                  <a:gd name="connsiteX17" fmla="*/ 345720 w 1020698"/>
                  <a:gd name="connsiteY17" fmla="*/ 164645 h 1020698"/>
                  <a:gd name="connsiteX18" fmla="*/ 345720 w 1020698"/>
                  <a:gd name="connsiteY18" fmla="*/ 115240 h 1020698"/>
                  <a:gd name="connsiteX19" fmla="*/ 230480 w 1020698"/>
                  <a:gd name="connsiteY19" fmla="*/ 0 h 1020698"/>
                  <a:gd name="connsiteX20" fmla="*/ 115240 w 1020698"/>
                  <a:gd name="connsiteY20" fmla="*/ 115240 h 1020698"/>
                  <a:gd name="connsiteX21" fmla="*/ 115240 w 1020698"/>
                  <a:gd name="connsiteY21" fmla="*/ 164629 h 1020698"/>
                  <a:gd name="connsiteX22" fmla="*/ 164629 w 1020698"/>
                  <a:gd name="connsiteY22" fmla="*/ 259058 h 1020698"/>
                  <a:gd name="connsiteX23" fmla="*/ 164629 w 1020698"/>
                  <a:gd name="connsiteY23" fmla="*/ 284065 h 1020698"/>
                  <a:gd name="connsiteX24" fmla="*/ 58657 w 1020698"/>
                  <a:gd name="connsiteY24" fmla="*/ 315857 h 1020698"/>
                  <a:gd name="connsiteX25" fmla="*/ 0 w 1020698"/>
                  <a:gd name="connsiteY25" fmla="*/ 394716 h 1020698"/>
                  <a:gd name="connsiteX26" fmla="*/ 0 w 1020698"/>
                  <a:gd name="connsiteY26" fmla="*/ 526812 h 1020698"/>
                  <a:gd name="connsiteX27" fmla="*/ 32926 w 1020698"/>
                  <a:gd name="connsiteY27" fmla="*/ 526812 h 1020698"/>
                  <a:gd name="connsiteX28" fmla="*/ 32926 w 1020698"/>
                  <a:gd name="connsiteY28" fmla="*/ 394716 h 1020698"/>
                  <a:gd name="connsiteX29" fmla="*/ 68126 w 1020698"/>
                  <a:gd name="connsiteY29" fmla="*/ 347416 h 1020698"/>
                  <a:gd name="connsiteX30" fmla="*/ 174130 w 1020698"/>
                  <a:gd name="connsiteY30" fmla="*/ 315608 h 1020698"/>
                  <a:gd name="connsiteX31" fmla="*/ 230480 w 1020698"/>
                  <a:gd name="connsiteY31" fmla="*/ 345720 h 1020698"/>
                  <a:gd name="connsiteX32" fmla="*/ 286831 w 1020698"/>
                  <a:gd name="connsiteY32" fmla="*/ 315608 h 1020698"/>
                  <a:gd name="connsiteX33" fmla="*/ 354345 w 1020698"/>
                  <a:gd name="connsiteY33" fmla="*/ 335857 h 1020698"/>
                  <a:gd name="connsiteX34" fmla="*/ 314305 w 1020698"/>
                  <a:gd name="connsiteY34" fmla="*/ 431508 h 1020698"/>
                  <a:gd name="connsiteX35" fmla="*/ 230480 w 1020698"/>
                  <a:gd name="connsiteY35" fmla="*/ 395109 h 1020698"/>
                  <a:gd name="connsiteX36" fmla="*/ 115240 w 1020698"/>
                  <a:gd name="connsiteY36" fmla="*/ 510349 h 1020698"/>
                  <a:gd name="connsiteX37" fmla="*/ 115240 w 1020698"/>
                  <a:gd name="connsiteY37" fmla="*/ 559738 h 1020698"/>
                  <a:gd name="connsiteX38" fmla="*/ 164629 w 1020698"/>
                  <a:gd name="connsiteY38" fmla="*/ 654167 h 1020698"/>
                  <a:gd name="connsiteX39" fmla="*/ 164629 w 1020698"/>
                  <a:gd name="connsiteY39" fmla="*/ 679174 h 1020698"/>
                  <a:gd name="connsiteX40" fmla="*/ 58657 w 1020698"/>
                  <a:gd name="connsiteY40" fmla="*/ 710966 h 1020698"/>
                  <a:gd name="connsiteX41" fmla="*/ 0 w 1020698"/>
                  <a:gd name="connsiteY41" fmla="*/ 789825 h 1020698"/>
                  <a:gd name="connsiteX42" fmla="*/ 0 w 1020698"/>
                  <a:gd name="connsiteY42" fmla="*/ 938384 h 1020698"/>
                  <a:gd name="connsiteX43" fmla="*/ 197554 w 1020698"/>
                  <a:gd name="connsiteY43" fmla="*/ 938384 h 1020698"/>
                  <a:gd name="connsiteX44" fmla="*/ 214017 w 1020698"/>
                  <a:gd name="connsiteY44" fmla="*/ 954847 h 1020698"/>
                  <a:gd name="connsiteX45" fmla="*/ 214017 w 1020698"/>
                  <a:gd name="connsiteY45" fmla="*/ 1020698 h 1020698"/>
                  <a:gd name="connsiteX46" fmla="*/ 806681 w 1020698"/>
                  <a:gd name="connsiteY46" fmla="*/ 1020698 h 1020698"/>
                  <a:gd name="connsiteX47" fmla="*/ 806681 w 1020698"/>
                  <a:gd name="connsiteY47" fmla="*/ 954847 h 1020698"/>
                  <a:gd name="connsiteX48" fmla="*/ 823144 w 1020698"/>
                  <a:gd name="connsiteY48" fmla="*/ 938384 h 1020698"/>
                  <a:gd name="connsiteX49" fmla="*/ 1020698 w 1020698"/>
                  <a:gd name="connsiteY49" fmla="*/ 938384 h 1020698"/>
                  <a:gd name="connsiteX50" fmla="*/ 1020698 w 1020698"/>
                  <a:gd name="connsiteY50" fmla="*/ 789825 h 1020698"/>
                  <a:gd name="connsiteX51" fmla="*/ 962041 w 1020698"/>
                  <a:gd name="connsiteY51" fmla="*/ 710982 h 1020698"/>
                  <a:gd name="connsiteX52" fmla="*/ 856069 w 1020698"/>
                  <a:gd name="connsiteY52" fmla="*/ 679190 h 1020698"/>
                  <a:gd name="connsiteX53" fmla="*/ 856069 w 1020698"/>
                  <a:gd name="connsiteY53" fmla="*/ 654183 h 1020698"/>
                  <a:gd name="connsiteX54" fmla="*/ 905458 w 1020698"/>
                  <a:gd name="connsiteY54" fmla="*/ 559754 h 1020698"/>
                  <a:gd name="connsiteX55" fmla="*/ 905458 w 1020698"/>
                  <a:gd name="connsiteY55" fmla="*/ 510365 h 1020698"/>
                  <a:gd name="connsiteX56" fmla="*/ 790218 w 1020698"/>
                  <a:gd name="connsiteY56" fmla="*/ 395125 h 1020698"/>
                  <a:gd name="connsiteX57" fmla="*/ 707903 w 1020698"/>
                  <a:gd name="connsiteY57" fmla="*/ 429860 h 1020698"/>
                  <a:gd name="connsiteX58" fmla="*/ 707903 w 1020698"/>
                  <a:gd name="connsiteY58" fmla="*/ 414257 h 1020698"/>
                  <a:gd name="connsiteX59" fmla="*/ 662663 w 1020698"/>
                  <a:gd name="connsiteY59" fmla="*/ 336999 h 1020698"/>
                  <a:gd name="connsiteX60" fmla="*/ 733867 w 1020698"/>
                  <a:gd name="connsiteY60" fmla="*/ 315624 h 1020698"/>
                  <a:gd name="connsiteX61" fmla="*/ 790218 w 1020698"/>
                  <a:gd name="connsiteY61" fmla="*/ 345720 h 1020698"/>
                  <a:gd name="connsiteX62" fmla="*/ 846568 w 1020698"/>
                  <a:gd name="connsiteY62" fmla="*/ 315608 h 1020698"/>
                  <a:gd name="connsiteX63" fmla="*/ 952587 w 1020698"/>
                  <a:gd name="connsiteY63" fmla="*/ 347416 h 1020698"/>
                  <a:gd name="connsiteX64" fmla="*/ 987772 w 1020698"/>
                  <a:gd name="connsiteY64" fmla="*/ 394716 h 1020698"/>
                  <a:gd name="connsiteX65" fmla="*/ 987772 w 1020698"/>
                  <a:gd name="connsiteY65" fmla="*/ 526812 h 1020698"/>
                  <a:gd name="connsiteX66" fmla="*/ 230480 w 1020698"/>
                  <a:gd name="connsiteY66" fmla="*/ 32926 h 1020698"/>
                  <a:gd name="connsiteX67" fmla="*/ 312795 w 1020698"/>
                  <a:gd name="connsiteY67" fmla="*/ 115240 h 1020698"/>
                  <a:gd name="connsiteX68" fmla="*/ 237298 w 1020698"/>
                  <a:gd name="connsiteY68" fmla="*/ 115240 h 1020698"/>
                  <a:gd name="connsiteX69" fmla="*/ 209194 w 1020698"/>
                  <a:gd name="connsiteY69" fmla="*/ 103600 h 1020698"/>
                  <a:gd name="connsiteX70" fmla="*/ 197554 w 1020698"/>
                  <a:gd name="connsiteY70" fmla="*/ 91961 h 1020698"/>
                  <a:gd name="connsiteX71" fmla="*/ 185915 w 1020698"/>
                  <a:gd name="connsiteY71" fmla="*/ 103600 h 1020698"/>
                  <a:gd name="connsiteX72" fmla="*/ 157812 w 1020698"/>
                  <a:gd name="connsiteY72" fmla="*/ 115240 h 1020698"/>
                  <a:gd name="connsiteX73" fmla="*/ 148166 w 1020698"/>
                  <a:gd name="connsiteY73" fmla="*/ 115240 h 1020698"/>
                  <a:gd name="connsiteX74" fmla="*/ 230480 w 1020698"/>
                  <a:gd name="connsiteY74" fmla="*/ 32926 h 1020698"/>
                  <a:gd name="connsiteX75" fmla="*/ 148166 w 1020698"/>
                  <a:gd name="connsiteY75" fmla="*/ 164629 h 1020698"/>
                  <a:gd name="connsiteX76" fmla="*/ 148166 w 1020698"/>
                  <a:gd name="connsiteY76" fmla="*/ 148166 h 1020698"/>
                  <a:gd name="connsiteX77" fmla="*/ 157812 w 1020698"/>
                  <a:gd name="connsiteY77" fmla="*/ 148166 h 1020698"/>
                  <a:gd name="connsiteX78" fmla="*/ 197554 w 1020698"/>
                  <a:gd name="connsiteY78" fmla="*/ 136365 h 1020698"/>
                  <a:gd name="connsiteX79" fmla="*/ 237298 w 1020698"/>
                  <a:gd name="connsiteY79" fmla="*/ 148166 h 1020698"/>
                  <a:gd name="connsiteX80" fmla="*/ 312795 w 1020698"/>
                  <a:gd name="connsiteY80" fmla="*/ 148166 h 1020698"/>
                  <a:gd name="connsiteX81" fmla="*/ 312795 w 1020698"/>
                  <a:gd name="connsiteY81" fmla="*/ 164629 h 1020698"/>
                  <a:gd name="connsiteX82" fmla="*/ 230480 w 1020698"/>
                  <a:gd name="connsiteY82" fmla="*/ 246943 h 1020698"/>
                  <a:gd name="connsiteX83" fmla="*/ 148166 w 1020698"/>
                  <a:gd name="connsiteY83" fmla="*/ 164629 h 1020698"/>
                  <a:gd name="connsiteX84" fmla="*/ 230480 w 1020698"/>
                  <a:gd name="connsiteY84" fmla="*/ 312795 h 1020698"/>
                  <a:gd name="connsiteX85" fmla="*/ 197554 w 1020698"/>
                  <a:gd name="connsiteY85" fmla="*/ 291806 h 1020698"/>
                  <a:gd name="connsiteX86" fmla="*/ 197554 w 1020698"/>
                  <a:gd name="connsiteY86" fmla="*/ 275029 h 1020698"/>
                  <a:gd name="connsiteX87" fmla="*/ 230480 w 1020698"/>
                  <a:gd name="connsiteY87" fmla="*/ 279869 h 1020698"/>
                  <a:gd name="connsiteX88" fmla="*/ 263406 w 1020698"/>
                  <a:gd name="connsiteY88" fmla="*/ 275014 h 1020698"/>
                  <a:gd name="connsiteX89" fmla="*/ 263406 w 1020698"/>
                  <a:gd name="connsiteY89" fmla="*/ 291790 h 1020698"/>
                  <a:gd name="connsiteX90" fmla="*/ 230480 w 1020698"/>
                  <a:gd name="connsiteY90" fmla="*/ 312795 h 1020698"/>
                  <a:gd name="connsiteX91" fmla="*/ 683008 w 1020698"/>
                  <a:gd name="connsiteY91" fmla="*/ 601747 h 1020698"/>
                  <a:gd name="connsiteX92" fmla="*/ 724366 w 1020698"/>
                  <a:gd name="connsiteY92" fmla="*/ 654183 h 1020698"/>
                  <a:gd name="connsiteX93" fmla="*/ 724366 w 1020698"/>
                  <a:gd name="connsiteY93" fmla="*/ 679190 h 1020698"/>
                  <a:gd name="connsiteX94" fmla="*/ 618411 w 1020698"/>
                  <a:gd name="connsiteY94" fmla="*/ 710982 h 1020698"/>
                  <a:gd name="connsiteX95" fmla="*/ 608219 w 1020698"/>
                  <a:gd name="connsiteY95" fmla="*/ 714865 h 1020698"/>
                  <a:gd name="connsiteX96" fmla="*/ 592663 w 1020698"/>
                  <a:gd name="connsiteY96" fmla="*/ 711280 h 1020698"/>
                  <a:gd name="connsiteX97" fmla="*/ 592663 w 1020698"/>
                  <a:gd name="connsiteY97" fmla="*/ 678844 h 1020698"/>
                  <a:gd name="connsiteX98" fmla="*/ 632639 w 1020698"/>
                  <a:gd name="connsiteY98" fmla="*/ 624850 h 1020698"/>
                  <a:gd name="connsiteX99" fmla="*/ 683008 w 1020698"/>
                  <a:gd name="connsiteY99" fmla="*/ 601747 h 1020698"/>
                  <a:gd name="connsiteX100" fmla="*/ 510349 w 1020698"/>
                  <a:gd name="connsiteY100" fmla="*/ 707903 h 1020698"/>
                  <a:gd name="connsiteX101" fmla="*/ 559738 w 1020698"/>
                  <a:gd name="connsiteY101" fmla="*/ 698209 h 1020698"/>
                  <a:gd name="connsiteX102" fmla="*/ 559738 w 1020698"/>
                  <a:gd name="connsiteY102" fmla="*/ 716135 h 1020698"/>
                  <a:gd name="connsiteX103" fmla="*/ 510349 w 1020698"/>
                  <a:gd name="connsiteY103" fmla="*/ 753176 h 1020698"/>
                  <a:gd name="connsiteX104" fmla="*/ 460960 w 1020698"/>
                  <a:gd name="connsiteY104" fmla="*/ 716135 h 1020698"/>
                  <a:gd name="connsiteX105" fmla="*/ 460960 w 1020698"/>
                  <a:gd name="connsiteY105" fmla="*/ 698209 h 1020698"/>
                  <a:gd name="connsiteX106" fmla="*/ 510349 w 1020698"/>
                  <a:gd name="connsiteY106" fmla="*/ 707903 h 1020698"/>
                  <a:gd name="connsiteX107" fmla="*/ 440744 w 1020698"/>
                  <a:gd name="connsiteY107" fmla="*/ 742132 h 1020698"/>
                  <a:gd name="connsiteX108" fmla="*/ 480880 w 1020698"/>
                  <a:gd name="connsiteY108" fmla="*/ 772244 h 1020698"/>
                  <a:gd name="connsiteX109" fmla="*/ 439594 w 1020698"/>
                  <a:gd name="connsiteY109" fmla="*/ 797019 h 1020698"/>
                  <a:gd name="connsiteX110" fmla="*/ 429152 w 1020698"/>
                  <a:gd name="connsiteY110" fmla="*/ 744817 h 1020698"/>
                  <a:gd name="connsiteX111" fmla="*/ 492158 w 1020698"/>
                  <a:gd name="connsiteY111" fmla="*/ 872532 h 1020698"/>
                  <a:gd name="connsiteX112" fmla="*/ 528540 w 1020698"/>
                  <a:gd name="connsiteY112" fmla="*/ 872532 h 1020698"/>
                  <a:gd name="connsiteX113" fmla="*/ 541347 w 1020698"/>
                  <a:gd name="connsiteY113" fmla="*/ 987772 h 1020698"/>
                  <a:gd name="connsiteX114" fmla="*/ 479354 w 1020698"/>
                  <a:gd name="connsiteY114" fmla="*/ 987772 h 1020698"/>
                  <a:gd name="connsiteX115" fmla="*/ 531401 w 1020698"/>
                  <a:gd name="connsiteY115" fmla="*/ 839606 h 1020698"/>
                  <a:gd name="connsiteX116" fmla="*/ 489281 w 1020698"/>
                  <a:gd name="connsiteY116" fmla="*/ 839606 h 1020698"/>
                  <a:gd name="connsiteX117" fmla="*/ 479827 w 1020698"/>
                  <a:gd name="connsiteY117" fmla="*/ 811255 h 1020698"/>
                  <a:gd name="connsiteX118" fmla="*/ 510349 w 1020698"/>
                  <a:gd name="connsiteY118" fmla="*/ 792951 h 1020698"/>
                  <a:gd name="connsiteX119" fmla="*/ 540855 w 1020698"/>
                  <a:gd name="connsiteY119" fmla="*/ 811255 h 1020698"/>
                  <a:gd name="connsiteX120" fmla="*/ 539818 w 1020698"/>
                  <a:gd name="connsiteY120" fmla="*/ 772244 h 1020698"/>
                  <a:gd name="connsiteX121" fmla="*/ 579954 w 1020698"/>
                  <a:gd name="connsiteY121" fmla="*/ 742132 h 1020698"/>
                  <a:gd name="connsiteX122" fmla="*/ 591546 w 1020698"/>
                  <a:gd name="connsiteY122" fmla="*/ 744801 h 1020698"/>
                  <a:gd name="connsiteX123" fmla="*/ 581104 w 1020698"/>
                  <a:gd name="connsiteY123" fmla="*/ 797003 h 1020698"/>
                  <a:gd name="connsiteX124" fmla="*/ 662141 w 1020698"/>
                  <a:gd name="connsiteY124" fmla="*/ 576499 h 1020698"/>
                  <a:gd name="connsiteX125" fmla="*/ 641344 w 1020698"/>
                  <a:gd name="connsiteY125" fmla="*/ 589801 h 1020698"/>
                  <a:gd name="connsiteX126" fmla="*/ 642052 w 1020698"/>
                  <a:gd name="connsiteY126" fmla="*/ 576201 h 1020698"/>
                  <a:gd name="connsiteX127" fmla="*/ 642052 w 1020698"/>
                  <a:gd name="connsiteY127" fmla="*/ 497424 h 1020698"/>
                  <a:gd name="connsiteX128" fmla="*/ 674729 w 1020698"/>
                  <a:gd name="connsiteY128" fmla="*/ 538354 h 1020698"/>
                  <a:gd name="connsiteX129" fmla="*/ 662141 w 1020698"/>
                  <a:gd name="connsiteY129" fmla="*/ 576499 h 1020698"/>
                  <a:gd name="connsiteX130" fmla="*/ 609126 w 1020698"/>
                  <a:gd name="connsiteY130" fmla="*/ 576201 h 1020698"/>
                  <a:gd name="connsiteX131" fmla="*/ 510349 w 1020698"/>
                  <a:gd name="connsiteY131" fmla="*/ 674978 h 1020698"/>
                  <a:gd name="connsiteX132" fmla="*/ 411572 w 1020698"/>
                  <a:gd name="connsiteY132" fmla="*/ 576201 h 1020698"/>
                  <a:gd name="connsiteX133" fmla="*/ 411572 w 1020698"/>
                  <a:gd name="connsiteY133" fmla="*/ 493886 h 1020698"/>
                  <a:gd name="connsiteX134" fmla="*/ 467463 w 1020698"/>
                  <a:gd name="connsiteY134" fmla="*/ 493886 h 1020698"/>
                  <a:gd name="connsiteX135" fmla="*/ 569465 w 1020698"/>
                  <a:gd name="connsiteY135" fmla="*/ 467825 h 1020698"/>
                  <a:gd name="connsiteX136" fmla="*/ 582487 w 1020698"/>
                  <a:gd name="connsiteY136" fmla="*/ 493886 h 1020698"/>
                  <a:gd name="connsiteX137" fmla="*/ 609126 w 1020698"/>
                  <a:gd name="connsiteY137" fmla="*/ 493886 h 1020698"/>
                  <a:gd name="connsiteX138" fmla="*/ 379354 w 1020698"/>
                  <a:gd name="connsiteY138" fmla="*/ 589801 h 1020698"/>
                  <a:gd name="connsiteX139" fmla="*/ 358557 w 1020698"/>
                  <a:gd name="connsiteY139" fmla="*/ 576499 h 1020698"/>
                  <a:gd name="connsiteX140" fmla="*/ 345969 w 1020698"/>
                  <a:gd name="connsiteY140" fmla="*/ 538371 h 1020698"/>
                  <a:gd name="connsiteX141" fmla="*/ 378646 w 1020698"/>
                  <a:gd name="connsiteY141" fmla="*/ 497440 h 1020698"/>
                  <a:gd name="connsiteX142" fmla="*/ 378646 w 1020698"/>
                  <a:gd name="connsiteY142" fmla="*/ 576201 h 1020698"/>
                  <a:gd name="connsiteX143" fmla="*/ 379354 w 1020698"/>
                  <a:gd name="connsiteY143" fmla="*/ 589801 h 1020698"/>
                  <a:gd name="connsiteX144" fmla="*/ 388059 w 1020698"/>
                  <a:gd name="connsiteY144" fmla="*/ 624850 h 1020698"/>
                  <a:gd name="connsiteX145" fmla="*/ 428035 w 1020698"/>
                  <a:gd name="connsiteY145" fmla="*/ 678844 h 1020698"/>
                  <a:gd name="connsiteX146" fmla="*/ 428035 w 1020698"/>
                  <a:gd name="connsiteY146" fmla="*/ 711280 h 1020698"/>
                  <a:gd name="connsiteX147" fmla="*/ 412479 w 1020698"/>
                  <a:gd name="connsiteY147" fmla="*/ 714865 h 1020698"/>
                  <a:gd name="connsiteX148" fmla="*/ 402303 w 1020698"/>
                  <a:gd name="connsiteY148" fmla="*/ 710982 h 1020698"/>
                  <a:gd name="connsiteX149" fmla="*/ 296332 w 1020698"/>
                  <a:gd name="connsiteY149" fmla="*/ 679190 h 1020698"/>
                  <a:gd name="connsiteX150" fmla="*/ 296332 w 1020698"/>
                  <a:gd name="connsiteY150" fmla="*/ 654183 h 1020698"/>
                  <a:gd name="connsiteX151" fmla="*/ 337691 w 1020698"/>
                  <a:gd name="connsiteY151" fmla="*/ 601747 h 1020698"/>
                  <a:gd name="connsiteX152" fmla="*/ 388059 w 1020698"/>
                  <a:gd name="connsiteY152" fmla="*/ 624850 h 1020698"/>
                  <a:gd name="connsiteX153" fmla="*/ 230480 w 1020698"/>
                  <a:gd name="connsiteY153" fmla="*/ 428035 h 1020698"/>
                  <a:gd name="connsiteX154" fmla="*/ 312795 w 1020698"/>
                  <a:gd name="connsiteY154" fmla="*/ 510349 h 1020698"/>
                  <a:gd name="connsiteX155" fmla="*/ 303149 w 1020698"/>
                  <a:gd name="connsiteY155" fmla="*/ 510349 h 1020698"/>
                  <a:gd name="connsiteX156" fmla="*/ 275045 w 1020698"/>
                  <a:gd name="connsiteY156" fmla="*/ 498710 h 1020698"/>
                  <a:gd name="connsiteX157" fmla="*/ 263406 w 1020698"/>
                  <a:gd name="connsiteY157" fmla="*/ 487071 h 1020698"/>
                  <a:gd name="connsiteX158" fmla="*/ 251767 w 1020698"/>
                  <a:gd name="connsiteY158" fmla="*/ 498710 h 1020698"/>
                  <a:gd name="connsiteX159" fmla="*/ 223665 w 1020698"/>
                  <a:gd name="connsiteY159" fmla="*/ 510349 h 1020698"/>
                  <a:gd name="connsiteX160" fmla="*/ 148166 w 1020698"/>
                  <a:gd name="connsiteY160" fmla="*/ 510349 h 1020698"/>
                  <a:gd name="connsiteX161" fmla="*/ 230480 w 1020698"/>
                  <a:gd name="connsiteY161" fmla="*/ 428035 h 1020698"/>
                  <a:gd name="connsiteX162" fmla="*/ 148166 w 1020698"/>
                  <a:gd name="connsiteY162" fmla="*/ 559738 h 1020698"/>
                  <a:gd name="connsiteX163" fmla="*/ 148166 w 1020698"/>
                  <a:gd name="connsiteY163" fmla="*/ 543275 h 1020698"/>
                  <a:gd name="connsiteX164" fmla="*/ 223665 w 1020698"/>
                  <a:gd name="connsiteY164" fmla="*/ 543275 h 1020698"/>
                  <a:gd name="connsiteX165" fmla="*/ 263406 w 1020698"/>
                  <a:gd name="connsiteY165" fmla="*/ 531475 h 1020698"/>
                  <a:gd name="connsiteX166" fmla="*/ 303149 w 1020698"/>
                  <a:gd name="connsiteY166" fmla="*/ 543275 h 1020698"/>
                  <a:gd name="connsiteX167" fmla="*/ 312795 w 1020698"/>
                  <a:gd name="connsiteY167" fmla="*/ 543275 h 1020698"/>
                  <a:gd name="connsiteX168" fmla="*/ 312795 w 1020698"/>
                  <a:gd name="connsiteY168" fmla="*/ 559738 h 1020698"/>
                  <a:gd name="connsiteX169" fmla="*/ 230480 w 1020698"/>
                  <a:gd name="connsiteY169" fmla="*/ 642052 h 1020698"/>
                  <a:gd name="connsiteX170" fmla="*/ 148166 w 1020698"/>
                  <a:gd name="connsiteY170" fmla="*/ 559738 h 1020698"/>
                  <a:gd name="connsiteX171" fmla="*/ 230480 w 1020698"/>
                  <a:gd name="connsiteY171" fmla="*/ 674978 h 1020698"/>
                  <a:gd name="connsiteX172" fmla="*/ 263406 w 1020698"/>
                  <a:gd name="connsiteY172" fmla="*/ 670123 h 1020698"/>
                  <a:gd name="connsiteX173" fmla="*/ 263406 w 1020698"/>
                  <a:gd name="connsiteY173" fmla="*/ 686899 h 1020698"/>
                  <a:gd name="connsiteX174" fmla="*/ 230480 w 1020698"/>
                  <a:gd name="connsiteY174" fmla="*/ 707903 h 1020698"/>
                  <a:gd name="connsiteX175" fmla="*/ 197554 w 1020698"/>
                  <a:gd name="connsiteY175" fmla="*/ 686915 h 1020698"/>
                  <a:gd name="connsiteX176" fmla="*/ 197554 w 1020698"/>
                  <a:gd name="connsiteY176" fmla="*/ 670138 h 1020698"/>
                  <a:gd name="connsiteX177" fmla="*/ 230480 w 1020698"/>
                  <a:gd name="connsiteY177" fmla="*/ 674978 h 1020698"/>
                  <a:gd name="connsiteX178" fmla="*/ 197554 w 1020698"/>
                  <a:gd name="connsiteY178" fmla="*/ 905458 h 1020698"/>
                  <a:gd name="connsiteX179" fmla="*/ 131703 w 1020698"/>
                  <a:gd name="connsiteY179" fmla="*/ 905458 h 1020698"/>
                  <a:gd name="connsiteX180" fmla="*/ 131703 w 1020698"/>
                  <a:gd name="connsiteY180" fmla="*/ 790218 h 1020698"/>
                  <a:gd name="connsiteX181" fmla="*/ 98777 w 1020698"/>
                  <a:gd name="connsiteY181" fmla="*/ 790218 h 1020698"/>
                  <a:gd name="connsiteX182" fmla="*/ 98777 w 1020698"/>
                  <a:gd name="connsiteY182" fmla="*/ 905458 h 1020698"/>
                  <a:gd name="connsiteX183" fmla="*/ 32926 w 1020698"/>
                  <a:gd name="connsiteY183" fmla="*/ 905458 h 1020698"/>
                  <a:gd name="connsiteX184" fmla="*/ 32926 w 1020698"/>
                  <a:gd name="connsiteY184" fmla="*/ 789825 h 1020698"/>
                  <a:gd name="connsiteX185" fmla="*/ 68126 w 1020698"/>
                  <a:gd name="connsiteY185" fmla="*/ 742525 h 1020698"/>
                  <a:gd name="connsiteX186" fmla="*/ 174130 w 1020698"/>
                  <a:gd name="connsiteY186" fmla="*/ 710717 h 1020698"/>
                  <a:gd name="connsiteX187" fmla="*/ 230480 w 1020698"/>
                  <a:gd name="connsiteY187" fmla="*/ 740829 h 1020698"/>
                  <a:gd name="connsiteX188" fmla="*/ 286831 w 1020698"/>
                  <a:gd name="connsiteY188" fmla="*/ 710717 h 1020698"/>
                  <a:gd name="connsiteX189" fmla="*/ 349258 w 1020698"/>
                  <a:gd name="connsiteY189" fmla="*/ 729455 h 1020698"/>
                  <a:gd name="connsiteX190" fmla="*/ 303341 w 1020698"/>
                  <a:gd name="connsiteY190" fmla="*/ 740041 h 1020698"/>
                  <a:gd name="connsiteX191" fmla="*/ 214017 w 1020698"/>
                  <a:gd name="connsiteY191" fmla="*/ 852332 h 1020698"/>
                  <a:gd name="connsiteX192" fmla="*/ 214017 w 1020698"/>
                  <a:gd name="connsiteY192" fmla="*/ 872532 h 1020698"/>
                  <a:gd name="connsiteX193" fmla="*/ 246943 w 1020698"/>
                  <a:gd name="connsiteY193" fmla="*/ 872532 h 1020698"/>
                  <a:gd name="connsiteX194" fmla="*/ 246943 w 1020698"/>
                  <a:gd name="connsiteY194" fmla="*/ 852332 h 1020698"/>
                  <a:gd name="connsiteX195" fmla="*/ 310753 w 1020698"/>
                  <a:gd name="connsiteY195" fmla="*/ 772123 h 1020698"/>
                  <a:gd name="connsiteX196" fmla="*/ 397054 w 1020698"/>
                  <a:gd name="connsiteY196" fmla="*/ 752203 h 1020698"/>
                  <a:gd name="connsiteX197" fmla="*/ 416459 w 1020698"/>
                  <a:gd name="connsiteY197" fmla="*/ 849268 h 1020698"/>
                  <a:gd name="connsiteX198" fmla="*/ 450904 w 1020698"/>
                  <a:gd name="connsiteY198" fmla="*/ 828609 h 1020698"/>
                  <a:gd name="connsiteX199" fmla="*/ 460648 w 1020698"/>
                  <a:gd name="connsiteY199" fmla="*/ 857845 h 1020698"/>
                  <a:gd name="connsiteX200" fmla="*/ 446226 w 1020698"/>
                  <a:gd name="connsiteY200" fmla="*/ 987772 h 1020698"/>
                  <a:gd name="connsiteX201" fmla="*/ 362183 w 1020698"/>
                  <a:gd name="connsiteY201" fmla="*/ 987772 h 1020698"/>
                  <a:gd name="connsiteX202" fmla="*/ 362183 w 1020698"/>
                  <a:gd name="connsiteY202" fmla="*/ 856069 h 1020698"/>
                  <a:gd name="connsiteX203" fmla="*/ 329257 w 1020698"/>
                  <a:gd name="connsiteY203" fmla="*/ 856069 h 1020698"/>
                  <a:gd name="connsiteX204" fmla="*/ 329257 w 1020698"/>
                  <a:gd name="connsiteY204" fmla="*/ 987772 h 1020698"/>
                  <a:gd name="connsiteX205" fmla="*/ 246943 w 1020698"/>
                  <a:gd name="connsiteY205" fmla="*/ 987772 h 1020698"/>
                  <a:gd name="connsiteX206" fmla="*/ 246943 w 1020698"/>
                  <a:gd name="connsiteY206" fmla="*/ 954847 h 1020698"/>
                  <a:gd name="connsiteX207" fmla="*/ 197554 w 1020698"/>
                  <a:gd name="connsiteY207" fmla="*/ 905458 h 1020698"/>
                  <a:gd name="connsiteX208" fmla="*/ 952573 w 1020698"/>
                  <a:gd name="connsiteY208" fmla="*/ 742525 h 1020698"/>
                  <a:gd name="connsiteX209" fmla="*/ 987772 w 1020698"/>
                  <a:gd name="connsiteY209" fmla="*/ 789825 h 1020698"/>
                  <a:gd name="connsiteX210" fmla="*/ 987772 w 1020698"/>
                  <a:gd name="connsiteY210" fmla="*/ 905458 h 1020698"/>
                  <a:gd name="connsiteX211" fmla="*/ 921921 w 1020698"/>
                  <a:gd name="connsiteY211" fmla="*/ 905458 h 1020698"/>
                  <a:gd name="connsiteX212" fmla="*/ 921921 w 1020698"/>
                  <a:gd name="connsiteY212" fmla="*/ 790218 h 1020698"/>
                  <a:gd name="connsiteX213" fmla="*/ 888995 w 1020698"/>
                  <a:gd name="connsiteY213" fmla="*/ 790218 h 1020698"/>
                  <a:gd name="connsiteX214" fmla="*/ 888995 w 1020698"/>
                  <a:gd name="connsiteY214" fmla="*/ 905458 h 1020698"/>
                  <a:gd name="connsiteX215" fmla="*/ 823144 w 1020698"/>
                  <a:gd name="connsiteY215" fmla="*/ 905458 h 1020698"/>
                  <a:gd name="connsiteX216" fmla="*/ 773755 w 1020698"/>
                  <a:gd name="connsiteY216" fmla="*/ 954847 h 1020698"/>
                  <a:gd name="connsiteX217" fmla="*/ 773755 w 1020698"/>
                  <a:gd name="connsiteY217" fmla="*/ 987772 h 1020698"/>
                  <a:gd name="connsiteX218" fmla="*/ 691441 w 1020698"/>
                  <a:gd name="connsiteY218" fmla="*/ 987772 h 1020698"/>
                  <a:gd name="connsiteX219" fmla="*/ 691441 w 1020698"/>
                  <a:gd name="connsiteY219" fmla="*/ 856069 h 1020698"/>
                  <a:gd name="connsiteX220" fmla="*/ 658515 w 1020698"/>
                  <a:gd name="connsiteY220" fmla="*/ 856069 h 1020698"/>
                  <a:gd name="connsiteX221" fmla="*/ 658515 w 1020698"/>
                  <a:gd name="connsiteY221" fmla="*/ 987772 h 1020698"/>
                  <a:gd name="connsiteX222" fmla="*/ 574472 w 1020698"/>
                  <a:gd name="connsiteY222" fmla="*/ 987772 h 1020698"/>
                  <a:gd name="connsiteX223" fmla="*/ 560036 w 1020698"/>
                  <a:gd name="connsiteY223" fmla="*/ 857845 h 1020698"/>
                  <a:gd name="connsiteX224" fmla="*/ 569778 w 1020698"/>
                  <a:gd name="connsiteY224" fmla="*/ 828609 h 1020698"/>
                  <a:gd name="connsiteX225" fmla="*/ 604222 w 1020698"/>
                  <a:gd name="connsiteY225" fmla="*/ 849268 h 1020698"/>
                  <a:gd name="connsiteX226" fmla="*/ 623628 w 1020698"/>
                  <a:gd name="connsiteY226" fmla="*/ 752203 h 1020698"/>
                  <a:gd name="connsiteX227" fmla="*/ 709945 w 1020698"/>
                  <a:gd name="connsiteY227" fmla="*/ 772123 h 1020698"/>
                  <a:gd name="connsiteX228" fmla="*/ 773755 w 1020698"/>
                  <a:gd name="connsiteY228" fmla="*/ 852332 h 1020698"/>
                  <a:gd name="connsiteX229" fmla="*/ 773755 w 1020698"/>
                  <a:gd name="connsiteY229" fmla="*/ 872532 h 1020698"/>
                  <a:gd name="connsiteX230" fmla="*/ 806681 w 1020698"/>
                  <a:gd name="connsiteY230" fmla="*/ 872532 h 1020698"/>
                  <a:gd name="connsiteX231" fmla="*/ 806681 w 1020698"/>
                  <a:gd name="connsiteY231" fmla="*/ 852332 h 1020698"/>
                  <a:gd name="connsiteX232" fmla="*/ 717357 w 1020698"/>
                  <a:gd name="connsiteY232" fmla="*/ 740041 h 1020698"/>
                  <a:gd name="connsiteX233" fmla="*/ 671440 w 1020698"/>
                  <a:gd name="connsiteY233" fmla="*/ 729455 h 1020698"/>
                  <a:gd name="connsiteX234" fmla="*/ 733867 w 1020698"/>
                  <a:gd name="connsiteY234" fmla="*/ 710717 h 1020698"/>
                  <a:gd name="connsiteX235" fmla="*/ 790218 w 1020698"/>
                  <a:gd name="connsiteY235" fmla="*/ 740829 h 1020698"/>
                  <a:gd name="connsiteX236" fmla="*/ 846568 w 1020698"/>
                  <a:gd name="connsiteY236" fmla="*/ 710717 h 1020698"/>
                  <a:gd name="connsiteX237" fmla="*/ 823144 w 1020698"/>
                  <a:gd name="connsiteY237" fmla="*/ 686915 h 1020698"/>
                  <a:gd name="connsiteX238" fmla="*/ 790218 w 1020698"/>
                  <a:gd name="connsiteY238" fmla="*/ 707903 h 1020698"/>
                  <a:gd name="connsiteX239" fmla="*/ 757292 w 1020698"/>
                  <a:gd name="connsiteY239" fmla="*/ 686915 h 1020698"/>
                  <a:gd name="connsiteX240" fmla="*/ 757292 w 1020698"/>
                  <a:gd name="connsiteY240" fmla="*/ 670123 h 1020698"/>
                  <a:gd name="connsiteX241" fmla="*/ 790218 w 1020698"/>
                  <a:gd name="connsiteY241" fmla="*/ 674978 h 1020698"/>
                  <a:gd name="connsiteX242" fmla="*/ 823144 w 1020698"/>
                  <a:gd name="connsiteY242" fmla="*/ 670123 h 1020698"/>
                  <a:gd name="connsiteX243" fmla="*/ 790218 w 1020698"/>
                  <a:gd name="connsiteY243" fmla="*/ 642052 h 1020698"/>
                  <a:gd name="connsiteX244" fmla="*/ 707903 w 1020698"/>
                  <a:gd name="connsiteY244" fmla="*/ 559738 h 1020698"/>
                  <a:gd name="connsiteX245" fmla="*/ 707903 w 1020698"/>
                  <a:gd name="connsiteY245" fmla="*/ 543275 h 1020698"/>
                  <a:gd name="connsiteX246" fmla="*/ 717551 w 1020698"/>
                  <a:gd name="connsiteY246" fmla="*/ 543275 h 1020698"/>
                  <a:gd name="connsiteX247" fmla="*/ 757292 w 1020698"/>
                  <a:gd name="connsiteY247" fmla="*/ 531475 h 1020698"/>
                  <a:gd name="connsiteX248" fmla="*/ 797036 w 1020698"/>
                  <a:gd name="connsiteY248" fmla="*/ 543275 h 1020698"/>
                  <a:gd name="connsiteX249" fmla="*/ 872532 w 1020698"/>
                  <a:gd name="connsiteY249" fmla="*/ 543275 h 1020698"/>
                  <a:gd name="connsiteX250" fmla="*/ 872532 w 1020698"/>
                  <a:gd name="connsiteY250" fmla="*/ 559738 h 1020698"/>
                  <a:gd name="connsiteX251" fmla="*/ 790218 w 1020698"/>
                  <a:gd name="connsiteY251" fmla="*/ 642052 h 1020698"/>
                  <a:gd name="connsiteX252" fmla="*/ 790218 w 1020698"/>
                  <a:gd name="connsiteY252" fmla="*/ 428035 h 1020698"/>
                  <a:gd name="connsiteX253" fmla="*/ 872532 w 1020698"/>
                  <a:gd name="connsiteY253" fmla="*/ 510349 h 1020698"/>
                  <a:gd name="connsiteX254" fmla="*/ 797036 w 1020698"/>
                  <a:gd name="connsiteY254" fmla="*/ 510349 h 1020698"/>
                  <a:gd name="connsiteX255" fmla="*/ 768931 w 1020698"/>
                  <a:gd name="connsiteY255" fmla="*/ 498710 h 1020698"/>
                  <a:gd name="connsiteX256" fmla="*/ 757292 w 1020698"/>
                  <a:gd name="connsiteY256" fmla="*/ 487071 h 1020698"/>
                  <a:gd name="connsiteX257" fmla="*/ 745653 w 1020698"/>
                  <a:gd name="connsiteY257" fmla="*/ 498710 h 1020698"/>
                  <a:gd name="connsiteX258" fmla="*/ 717551 w 1020698"/>
                  <a:gd name="connsiteY258" fmla="*/ 510349 h 1020698"/>
                  <a:gd name="connsiteX259" fmla="*/ 707903 w 1020698"/>
                  <a:gd name="connsiteY259" fmla="*/ 510349 h 1020698"/>
                  <a:gd name="connsiteX260" fmla="*/ 790218 w 1020698"/>
                  <a:gd name="connsiteY260" fmla="*/ 428035 h 1020698"/>
                  <a:gd name="connsiteX261" fmla="*/ 674978 w 1020698"/>
                  <a:gd name="connsiteY261" fmla="*/ 478823 h 1020698"/>
                  <a:gd name="connsiteX262" fmla="*/ 622760 w 1020698"/>
                  <a:gd name="connsiteY262" fmla="*/ 460960 h 1020698"/>
                  <a:gd name="connsiteX263" fmla="*/ 602840 w 1020698"/>
                  <a:gd name="connsiteY263" fmla="*/ 460960 h 1020698"/>
                  <a:gd name="connsiteX264" fmla="*/ 582590 w 1020698"/>
                  <a:gd name="connsiteY264" fmla="*/ 420462 h 1020698"/>
                  <a:gd name="connsiteX265" fmla="*/ 567076 w 1020698"/>
                  <a:gd name="connsiteY265" fmla="*/ 430800 h 1020698"/>
                  <a:gd name="connsiteX266" fmla="*/ 467463 w 1020698"/>
                  <a:gd name="connsiteY266" fmla="*/ 460960 h 1020698"/>
                  <a:gd name="connsiteX267" fmla="*/ 397938 w 1020698"/>
                  <a:gd name="connsiteY267" fmla="*/ 460960 h 1020698"/>
                  <a:gd name="connsiteX268" fmla="*/ 345720 w 1020698"/>
                  <a:gd name="connsiteY268" fmla="*/ 478823 h 1020698"/>
                  <a:gd name="connsiteX269" fmla="*/ 345720 w 1020698"/>
                  <a:gd name="connsiteY269" fmla="*/ 454474 h 1020698"/>
                  <a:gd name="connsiteX270" fmla="*/ 503863 w 1020698"/>
                  <a:gd name="connsiteY270" fmla="*/ 296332 h 1020698"/>
                  <a:gd name="connsiteX271" fmla="*/ 615693 w 1020698"/>
                  <a:gd name="connsiteY271" fmla="*/ 342642 h 1020698"/>
                  <a:gd name="connsiteX272" fmla="*/ 633162 w 1020698"/>
                  <a:gd name="connsiteY272" fmla="*/ 360109 h 1020698"/>
                  <a:gd name="connsiteX273" fmla="*/ 636852 w 1020698"/>
                  <a:gd name="connsiteY273" fmla="*/ 361348 h 1020698"/>
                  <a:gd name="connsiteX274" fmla="*/ 674978 w 1020698"/>
                  <a:gd name="connsiteY274" fmla="*/ 414241 h 1020698"/>
                  <a:gd name="connsiteX275" fmla="*/ 790218 w 1020698"/>
                  <a:gd name="connsiteY275" fmla="*/ 32926 h 1020698"/>
                  <a:gd name="connsiteX276" fmla="*/ 872532 w 1020698"/>
                  <a:gd name="connsiteY276" fmla="*/ 115240 h 1020698"/>
                  <a:gd name="connsiteX277" fmla="*/ 862887 w 1020698"/>
                  <a:gd name="connsiteY277" fmla="*/ 115240 h 1020698"/>
                  <a:gd name="connsiteX278" fmla="*/ 834783 w 1020698"/>
                  <a:gd name="connsiteY278" fmla="*/ 103600 h 1020698"/>
                  <a:gd name="connsiteX279" fmla="*/ 823144 w 1020698"/>
                  <a:gd name="connsiteY279" fmla="*/ 91961 h 1020698"/>
                  <a:gd name="connsiteX280" fmla="*/ 811504 w 1020698"/>
                  <a:gd name="connsiteY280" fmla="*/ 103600 h 1020698"/>
                  <a:gd name="connsiteX281" fmla="*/ 783402 w 1020698"/>
                  <a:gd name="connsiteY281" fmla="*/ 115240 h 1020698"/>
                  <a:gd name="connsiteX282" fmla="*/ 707903 w 1020698"/>
                  <a:gd name="connsiteY282" fmla="*/ 115240 h 1020698"/>
                  <a:gd name="connsiteX283" fmla="*/ 790218 w 1020698"/>
                  <a:gd name="connsiteY283" fmla="*/ 32926 h 1020698"/>
                  <a:gd name="connsiteX284" fmla="*/ 707903 w 1020698"/>
                  <a:gd name="connsiteY284" fmla="*/ 164629 h 1020698"/>
                  <a:gd name="connsiteX285" fmla="*/ 707903 w 1020698"/>
                  <a:gd name="connsiteY285" fmla="*/ 148166 h 1020698"/>
                  <a:gd name="connsiteX286" fmla="*/ 783402 w 1020698"/>
                  <a:gd name="connsiteY286" fmla="*/ 148166 h 1020698"/>
                  <a:gd name="connsiteX287" fmla="*/ 823144 w 1020698"/>
                  <a:gd name="connsiteY287" fmla="*/ 136365 h 1020698"/>
                  <a:gd name="connsiteX288" fmla="*/ 862887 w 1020698"/>
                  <a:gd name="connsiteY288" fmla="*/ 148166 h 1020698"/>
                  <a:gd name="connsiteX289" fmla="*/ 872532 w 1020698"/>
                  <a:gd name="connsiteY289" fmla="*/ 148166 h 1020698"/>
                  <a:gd name="connsiteX290" fmla="*/ 872532 w 1020698"/>
                  <a:gd name="connsiteY290" fmla="*/ 164629 h 1020698"/>
                  <a:gd name="connsiteX291" fmla="*/ 790218 w 1020698"/>
                  <a:gd name="connsiteY291" fmla="*/ 246943 h 1020698"/>
                  <a:gd name="connsiteX292" fmla="*/ 707903 w 1020698"/>
                  <a:gd name="connsiteY292" fmla="*/ 164629 h 1020698"/>
                  <a:gd name="connsiteX293" fmla="*/ 790218 w 1020698"/>
                  <a:gd name="connsiteY293" fmla="*/ 312795 h 1020698"/>
                  <a:gd name="connsiteX294" fmla="*/ 757292 w 1020698"/>
                  <a:gd name="connsiteY294" fmla="*/ 291806 h 1020698"/>
                  <a:gd name="connsiteX295" fmla="*/ 757292 w 1020698"/>
                  <a:gd name="connsiteY295" fmla="*/ 275014 h 1020698"/>
                  <a:gd name="connsiteX296" fmla="*/ 790218 w 1020698"/>
                  <a:gd name="connsiteY296" fmla="*/ 279869 h 1020698"/>
                  <a:gd name="connsiteX297" fmla="*/ 823144 w 1020698"/>
                  <a:gd name="connsiteY297" fmla="*/ 275014 h 1020698"/>
                  <a:gd name="connsiteX298" fmla="*/ 823144 w 1020698"/>
                  <a:gd name="connsiteY298" fmla="*/ 291790 h 1020698"/>
                  <a:gd name="connsiteX299" fmla="*/ 790218 w 1020698"/>
                  <a:gd name="connsiteY299" fmla="*/ 312795 h 1020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</a:cxnLst>
                <a:rect l="l" t="t" r="r" b="b"/>
                <a:pathLst>
                  <a:path w="1020698" h="1020698">
                    <a:moveTo>
                      <a:pt x="1020698" y="526812"/>
                    </a:moveTo>
                    <a:lnTo>
                      <a:pt x="1020698" y="394716"/>
                    </a:lnTo>
                    <a:cubicBezTo>
                      <a:pt x="1020698" y="358084"/>
                      <a:pt x="997121" y="326395"/>
                      <a:pt x="962041" y="315873"/>
                    </a:cubicBezTo>
                    <a:lnTo>
                      <a:pt x="856069" y="284081"/>
                    </a:lnTo>
                    <a:lnTo>
                      <a:pt x="856069" y="259074"/>
                    </a:lnTo>
                    <a:cubicBezTo>
                      <a:pt x="885884" y="238222"/>
                      <a:pt x="905458" y="203696"/>
                      <a:pt x="905458" y="164645"/>
                    </a:cubicBezTo>
                    <a:lnTo>
                      <a:pt x="905458" y="115240"/>
                    </a:lnTo>
                    <a:cubicBezTo>
                      <a:pt x="905458" y="51696"/>
                      <a:pt x="853762" y="0"/>
                      <a:pt x="790218" y="0"/>
                    </a:cubicBezTo>
                    <a:cubicBezTo>
                      <a:pt x="726673" y="0"/>
                      <a:pt x="674978" y="51696"/>
                      <a:pt x="674978" y="115240"/>
                    </a:cubicBezTo>
                    <a:lnTo>
                      <a:pt x="674978" y="164629"/>
                    </a:lnTo>
                    <a:cubicBezTo>
                      <a:pt x="674978" y="203696"/>
                      <a:pt x="694552" y="238222"/>
                      <a:pt x="724366" y="259058"/>
                    </a:cubicBezTo>
                    <a:lnTo>
                      <a:pt x="724366" y="284065"/>
                    </a:lnTo>
                    <a:lnTo>
                      <a:pt x="630975" y="312087"/>
                    </a:lnTo>
                    <a:cubicBezTo>
                      <a:pt x="595927" y="280745"/>
                      <a:pt x="551274" y="263406"/>
                      <a:pt x="503863" y="263406"/>
                    </a:cubicBezTo>
                    <a:cubicBezTo>
                      <a:pt x="456643" y="263406"/>
                      <a:pt x="413444" y="280704"/>
                      <a:pt x="380062" y="309210"/>
                    </a:cubicBezTo>
                    <a:lnTo>
                      <a:pt x="296332" y="284081"/>
                    </a:lnTo>
                    <a:lnTo>
                      <a:pt x="296332" y="259074"/>
                    </a:lnTo>
                    <a:cubicBezTo>
                      <a:pt x="326146" y="238222"/>
                      <a:pt x="345720" y="203696"/>
                      <a:pt x="345720" y="164645"/>
                    </a:cubicBezTo>
                    <a:lnTo>
                      <a:pt x="345720" y="115240"/>
                    </a:lnTo>
                    <a:cubicBezTo>
                      <a:pt x="345720" y="51696"/>
                      <a:pt x="294025" y="0"/>
                      <a:pt x="230480" y="0"/>
                    </a:cubicBezTo>
                    <a:cubicBezTo>
                      <a:pt x="166936" y="0"/>
                      <a:pt x="115240" y="51696"/>
                      <a:pt x="115240" y="115240"/>
                    </a:cubicBezTo>
                    <a:lnTo>
                      <a:pt x="115240" y="164629"/>
                    </a:lnTo>
                    <a:cubicBezTo>
                      <a:pt x="115240" y="203696"/>
                      <a:pt x="134814" y="238222"/>
                      <a:pt x="164629" y="259058"/>
                    </a:cubicBezTo>
                    <a:lnTo>
                      <a:pt x="164629" y="284065"/>
                    </a:lnTo>
                    <a:lnTo>
                      <a:pt x="58657" y="315857"/>
                    </a:lnTo>
                    <a:cubicBezTo>
                      <a:pt x="23577" y="326395"/>
                      <a:pt x="0" y="358084"/>
                      <a:pt x="0" y="394716"/>
                    </a:cubicBezTo>
                    <a:lnTo>
                      <a:pt x="0" y="526812"/>
                    </a:lnTo>
                    <a:lnTo>
                      <a:pt x="32926" y="526812"/>
                    </a:lnTo>
                    <a:lnTo>
                      <a:pt x="32926" y="394716"/>
                    </a:lnTo>
                    <a:cubicBezTo>
                      <a:pt x="32926" y="372738"/>
                      <a:pt x="47065" y="353719"/>
                      <a:pt x="68126" y="347416"/>
                    </a:cubicBezTo>
                    <a:lnTo>
                      <a:pt x="174130" y="315608"/>
                    </a:lnTo>
                    <a:cubicBezTo>
                      <a:pt x="183712" y="328052"/>
                      <a:pt x="202249" y="345720"/>
                      <a:pt x="230480" y="345720"/>
                    </a:cubicBezTo>
                    <a:cubicBezTo>
                      <a:pt x="258712" y="345720"/>
                      <a:pt x="277249" y="328052"/>
                      <a:pt x="286831" y="315608"/>
                    </a:cubicBezTo>
                    <a:lnTo>
                      <a:pt x="354345" y="335857"/>
                    </a:lnTo>
                    <a:cubicBezTo>
                      <a:pt x="332914" y="362811"/>
                      <a:pt x="318639" y="395615"/>
                      <a:pt x="314305" y="431508"/>
                    </a:cubicBezTo>
                    <a:cubicBezTo>
                      <a:pt x="293286" y="409168"/>
                      <a:pt x="263519" y="395109"/>
                      <a:pt x="230480" y="395109"/>
                    </a:cubicBezTo>
                    <a:cubicBezTo>
                      <a:pt x="166936" y="395109"/>
                      <a:pt x="115240" y="446804"/>
                      <a:pt x="115240" y="510349"/>
                    </a:cubicBezTo>
                    <a:lnTo>
                      <a:pt x="115240" y="559738"/>
                    </a:lnTo>
                    <a:cubicBezTo>
                      <a:pt x="115240" y="598804"/>
                      <a:pt x="134814" y="633331"/>
                      <a:pt x="164629" y="654167"/>
                    </a:cubicBezTo>
                    <a:lnTo>
                      <a:pt x="164629" y="679174"/>
                    </a:lnTo>
                    <a:lnTo>
                      <a:pt x="58657" y="710966"/>
                    </a:lnTo>
                    <a:cubicBezTo>
                      <a:pt x="23577" y="721504"/>
                      <a:pt x="0" y="753193"/>
                      <a:pt x="0" y="789825"/>
                    </a:cubicBezTo>
                    <a:lnTo>
                      <a:pt x="0" y="938384"/>
                    </a:lnTo>
                    <a:lnTo>
                      <a:pt x="197554" y="938384"/>
                    </a:lnTo>
                    <a:cubicBezTo>
                      <a:pt x="206621" y="938384"/>
                      <a:pt x="214017" y="945780"/>
                      <a:pt x="214017" y="954847"/>
                    </a:cubicBezTo>
                    <a:lnTo>
                      <a:pt x="214017" y="1020698"/>
                    </a:lnTo>
                    <a:lnTo>
                      <a:pt x="806681" y="1020698"/>
                    </a:lnTo>
                    <a:lnTo>
                      <a:pt x="806681" y="954847"/>
                    </a:lnTo>
                    <a:cubicBezTo>
                      <a:pt x="806681" y="945780"/>
                      <a:pt x="814077" y="938384"/>
                      <a:pt x="823144" y="938384"/>
                    </a:cubicBezTo>
                    <a:lnTo>
                      <a:pt x="1020698" y="938384"/>
                    </a:lnTo>
                    <a:lnTo>
                      <a:pt x="1020698" y="789825"/>
                    </a:lnTo>
                    <a:cubicBezTo>
                      <a:pt x="1020698" y="753193"/>
                      <a:pt x="997121" y="721504"/>
                      <a:pt x="962041" y="710982"/>
                    </a:cubicBezTo>
                    <a:lnTo>
                      <a:pt x="856069" y="679190"/>
                    </a:lnTo>
                    <a:lnTo>
                      <a:pt x="856069" y="654183"/>
                    </a:lnTo>
                    <a:cubicBezTo>
                      <a:pt x="885884" y="633331"/>
                      <a:pt x="905458" y="598804"/>
                      <a:pt x="905458" y="559754"/>
                    </a:cubicBezTo>
                    <a:lnTo>
                      <a:pt x="905458" y="510365"/>
                    </a:lnTo>
                    <a:cubicBezTo>
                      <a:pt x="905458" y="446821"/>
                      <a:pt x="853762" y="395125"/>
                      <a:pt x="790218" y="395125"/>
                    </a:cubicBezTo>
                    <a:cubicBezTo>
                      <a:pt x="757984" y="395125"/>
                      <a:pt x="728844" y="408460"/>
                      <a:pt x="707903" y="429860"/>
                    </a:cubicBezTo>
                    <a:lnTo>
                      <a:pt x="707903" y="414257"/>
                    </a:lnTo>
                    <a:cubicBezTo>
                      <a:pt x="707903" y="381741"/>
                      <a:pt x="690235" y="352472"/>
                      <a:pt x="662663" y="336999"/>
                    </a:cubicBezTo>
                    <a:lnTo>
                      <a:pt x="733867" y="315624"/>
                    </a:lnTo>
                    <a:cubicBezTo>
                      <a:pt x="743449" y="328052"/>
                      <a:pt x="761986" y="345720"/>
                      <a:pt x="790218" y="345720"/>
                    </a:cubicBezTo>
                    <a:cubicBezTo>
                      <a:pt x="818450" y="345720"/>
                      <a:pt x="836987" y="328052"/>
                      <a:pt x="846568" y="315608"/>
                    </a:cubicBezTo>
                    <a:lnTo>
                      <a:pt x="952587" y="347416"/>
                    </a:lnTo>
                    <a:cubicBezTo>
                      <a:pt x="973633" y="353719"/>
                      <a:pt x="987772" y="372738"/>
                      <a:pt x="987772" y="394716"/>
                    </a:cubicBezTo>
                    <a:lnTo>
                      <a:pt x="987772" y="526812"/>
                    </a:lnTo>
                    <a:close/>
                    <a:moveTo>
                      <a:pt x="230480" y="32926"/>
                    </a:moveTo>
                    <a:cubicBezTo>
                      <a:pt x="275866" y="32926"/>
                      <a:pt x="312795" y="69855"/>
                      <a:pt x="312795" y="115240"/>
                    </a:cubicBezTo>
                    <a:lnTo>
                      <a:pt x="237298" y="115240"/>
                    </a:lnTo>
                    <a:cubicBezTo>
                      <a:pt x="226838" y="115240"/>
                      <a:pt x="216581" y="110996"/>
                      <a:pt x="209194" y="103600"/>
                    </a:cubicBezTo>
                    <a:lnTo>
                      <a:pt x="197554" y="91961"/>
                    </a:lnTo>
                    <a:lnTo>
                      <a:pt x="185915" y="103600"/>
                    </a:lnTo>
                    <a:cubicBezTo>
                      <a:pt x="178527" y="110996"/>
                      <a:pt x="168270" y="115240"/>
                      <a:pt x="157812" y="115240"/>
                    </a:cubicBezTo>
                    <a:lnTo>
                      <a:pt x="148166" y="115240"/>
                    </a:lnTo>
                    <a:cubicBezTo>
                      <a:pt x="148166" y="69855"/>
                      <a:pt x="185095" y="32926"/>
                      <a:pt x="230480" y="32926"/>
                    </a:cubicBezTo>
                    <a:close/>
                    <a:moveTo>
                      <a:pt x="148166" y="164629"/>
                    </a:moveTo>
                    <a:lnTo>
                      <a:pt x="148166" y="148166"/>
                    </a:lnTo>
                    <a:lnTo>
                      <a:pt x="157812" y="148166"/>
                    </a:lnTo>
                    <a:cubicBezTo>
                      <a:pt x="172153" y="148166"/>
                      <a:pt x="185850" y="144050"/>
                      <a:pt x="197554" y="136365"/>
                    </a:cubicBezTo>
                    <a:cubicBezTo>
                      <a:pt x="209260" y="144050"/>
                      <a:pt x="222957" y="148166"/>
                      <a:pt x="237298" y="148166"/>
                    </a:cubicBezTo>
                    <a:lnTo>
                      <a:pt x="312795" y="148166"/>
                    </a:lnTo>
                    <a:lnTo>
                      <a:pt x="312795" y="164629"/>
                    </a:lnTo>
                    <a:cubicBezTo>
                      <a:pt x="312795" y="210015"/>
                      <a:pt x="275866" y="246943"/>
                      <a:pt x="230480" y="246943"/>
                    </a:cubicBezTo>
                    <a:cubicBezTo>
                      <a:pt x="185095" y="246943"/>
                      <a:pt x="148166" y="210015"/>
                      <a:pt x="148166" y="164629"/>
                    </a:cubicBezTo>
                    <a:close/>
                    <a:moveTo>
                      <a:pt x="230480" y="312795"/>
                    </a:moveTo>
                    <a:cubicBezTo>
                      <a:pt x="212980" y="312795"/>
                      <a:pt x="201638" y="298091"/>
                      <a:pt x="197554" y="291806"/>
                    </a:cubicBezTo>
                    <a:lnTo>
                      <a:pt x="197554" y="275029"/>
                    </a:lnTo>
                    <a:cubicBezTo>
                      <a:pt x="207988" y="278140"/>
                      <a:pt x="219041" y="279869"/>
                      <a:pt x="230480" y="279869"/>
                    </a:cubicBezTo>
                    <a:cubicBezTo>
                      <a:pt x="241920" y="279869"/>
                      <a:pt x="252973" y="278140"/>
                      <a:pt x="263406" y="275014"/>
                    </a:cubicBezTo>
                    <a:lnTo>
                      <a:pt x="263406" y="291790"/>
                    </a:lnTo>
                    <a:cubicBezTo>
                      <a:pt x="259323" y="298108"/>
                      <a:pt x="247980" y="312795"/>
                      <a:pt x="230480" y="312795"/>
                    </a:cubicBezTo>
                    <a:close/>
                    <a:moveTo>
                      <a:pt x="683008" y="601747"/>
                    </a:moveTo>
                    <a:cubicBezTo>
                      <a:pt x="691393" y="623041"/>
                      <a:pt x="705862" y="641247"/>
                      <a:pt x="724366" y="654183"/>
                    </a:cubicBezTo>
                    <a:lnTo>
                      <a:pt x="724366" y="679190"/>
                    </a:lnTo>
                    <a:lnTo>
                      <a:pt x="618411" y="710982"/>
                    </a:lnTo>
                    <a:cubicBezTo>
                      <a:pt x="614921" y="712019"/>
                      <a:pt x="611530" y="713369"/>
                      <a:pt x="608219" y="714865"/>
                    </a:cubicBezTo>
                    <a:lnTo>
                      <a:pt x="592663" y="711280"/>
                    </a:lnTo>
                    <a:lnTo>
                      <a:pt x="592663" y="678844"/>
                    </a:lnTo>
                    <a:cubicBezTo>
                      <a:pt x="610260" y="664705"/>
                      <a:pt x="624126" y="646135"/>
                      <a:pt x="632639" y="624850"/>
                    </a:cubicBezTo>
                    <a:cubicBezTo>
                      <a:pt x="651603" y="623186"/>
                      <a:pt x="669382" y="615115"/>
                      <a:pt x="683008" y="601747"/>
                    </a:cubicBezTo>
                    <a:close/>
                    <a:moveTo>
                      <a:pt x="510349" y="707903"/>
                    </a:moveTo>
                    <a:cubicBezTo>
                      <a:pt x="527816" y="707903"/>
                      <a:pt x="544481" y="704415"/>
                      <a:pt x="559738" y="698209"/>
                    </a:cubicBezTo>
                    <a:lnTo>
                      <a:pt x="559738" y="716135"/>
                    </a:lnTo>
                    <a:lnTo>
                      <a:pt x="510349" y="753176"/>
                    </a:lnTo>
                    <a:lnTo>
                      <a:pt x="460960" y="716135"/>
                    </a:lnTo>
                    <a:lnTo>
                      <a:pt x="460960" y="698209"/>
                    </a:lnTo>
                    <a:cubicBezTo>
                      <a:pt x="476217" y="704415"/>
                      <a:pt x="492882" y="707903"/>
                      <a:pt x="510349" y="707903"/>
                    </a:cubicBezTo>
                    <a:close/>
                    <a:moveTo>
                      <a:pt x="440744" y="742132"/>
                    </a:moveTo>
                    <a:lnTo>
                      <a:pt x="480880" y="772244"/>
                    </a:lnTo>
                    <a:lnTo>
                      <a:pt x="439594" y="797019"/>
                    </a:lnTo>
                    <a:lnTo>
                      <a:pt x="429152" y="744817"/>
                    </a:lnTo>
                    <a:close/>
                    <a:moveTo>
                      <a:pt x="492158" y="872532"/>
                    </a:moveTo>
                    <a:lnTo>
                      <a:pt x="528540" y="872532"/>
                    </a:lnTo>
                    <a:lnTo>
                      <a:pt x="541347" y="987772"/>
                    </a:lnTo>
                    <a:lnTo>
                      <a:pt x="479354" y="987772"/>
                    </a:lnTo>
                    <a:close/>
                    <a:moveTo>
                      <a:pt x="531401" y="839606"/>
                    </a:moveTo>
                    <a:lnTo>
                      <a:pt x="489281" y="839606"/>
                    </a:lnTo>
                    <a:lnTo>
                      <a:pt x="479827" y="811255"/>
                    </a:lnTo>
                    <a:lnTo>
                      <a:pt x="510349" y="792951"/>
                    </a:lnTo>
                    <a:lnTo>
                      <a:pt x="540855" y="811255"/>
                    </a:lnTo>
                    <a:close/>
                    <a:moveTo>
                      <a:pt x="539818" y="772244"/>
                    </a:moveTo>
                    <a:lnTo>
                      <a:pt x="579954" y="742132"/>
                    </a:lnTo>
                    <a:lnTo>
                      <a:pt x="591546" y="744801"/>
                    </a:lnTo>
                    <a:lnTo>
                      <a:pt x="581104" y="797003"/>
                    </a:lnTo>
                    <a:close/>
                    <a:moveTo>
                      <a:pt x="662141" y="576499"/>
                    </a:moveTo>
                    <a:cubicBezTo>
                      <a:pt x="656441" y="582753"/>
                      <a:pt x="649199" y="587134"/>
                      <a:pt x="641344" y="589801"/>
                    </a:cubicBezTo>
                    <a:cubicBezTo>
                      <a:pt x="641803" y="585325"/>
                      <a:pt x="642052" y="580790"/>
                      <a:pt x="642052" y="576201"/>
                    </a:cubicBezTo>
                    <a:lnTo>
                      <a:pt x="642052" y="497424"/>
                    </a:lnTo>
                    <a:cubicBezTo>
                      <a:pt x="659768" y="504142"/>
                      <a:pt x="672953" y="519731"/>
                      <a:pt x="674729" y="538354"/>
                    </a:cubicBezTo>
                    <a:cubicBezTo>
                      <a:pt x="676079" y="552527"/>
                      <a:pt x="671617" y="566055"/>
                      <a:pt x="662141" y="576499"/>
                    </a:cubicBezTo>
                    <a:close/>
                    <a:moveTo>
                      <a:pt x="609126" y="576201"/>
                    </a:moveTo>
                    <a:cubicBezTo>
                      <a:pt x="609126" y="630678"/>
                      <a:pt x="564827" y="674978"/>
                      <a:pt x="510349" y="674978"/>
                    </a:cubicBezTo>
                    <a:cubicBezTo>
                      <a:pt x="455871" y="674978"/>
                      <a:pt x="411572" y="630678"/>
                      <a:pt x="411572" y="576201"/>
                    </a:cubicBezTo>
                    <a:lnTo>
                      <a:pt x="411572" y="493886"/>
                    </a:lnTo>
                    <a:lnTo>
                      <a:pt x="467463" y="493886"/>
                    </a:lnTo>
                    <a:cubicBezTo>
                      <a:pt x="503340" y="493886"/>
                      <a:pt x="538252" y="484930"/>
                      <a:pt x="569465" y="467825"/>
                    </a:cubicBezTo>
                    <a:lnTo>
                      <a:pt x="582487" y="493886"/>
                    </a:lnTo>
                    <a:lnTo>
                      <a:pt x="609126" y="493886"/>
                    </a:lnTo>
                    <a:close/>
                    <a:moveTo>
                      <a:pt x="379354" y="589801"/>
                    </a:moveTo>
                    <a:cubicBezTo>
                      <a:pt x="371499" y="587134"/>
                      <a:pt x="364257" y="582753"/>
                      <a:pt x="358557" y="576499"/>
                    </a:cubicBezTo>
                    <a:cubicBezTo>
                      <a:pt x="349081" y="566072"/>
                      <a:pt x="344619" y="552527"/>
                      <a:pt x="345969" y="538371"/>
                    </a:cubicBezTo>
                    <a:cubicBezTo>
                      <a:pt x="347745" y="519745"/>
                      <a:pt x="360930" y="504142"/>
                      <a:pt x="378646" y="497440"/>
                    </a:cubicBezTo>
                    <a:lnTo>
                      <a:pt x="378646" y="576201"/>
                    </a:lnTo>
                    <a:cubicBezTo>
                      <a:pt x="378646" y="580790"/>
                      <a:pt x="378895" y="585325"/>
                      <a:pt x="379354" y="589801"/>
                    </a:cubicBezTo>
                    <a:close/>
                    <a:moveTo>
                      <a:pt x="388059" y="624850"/>
                    </a:moveTo>
                    <a:cubicBezTo>
                      <a:pt x="396556" y="646135"/>
                      <a:pt x="410421" y="664705"/>
                      <a:pt x="428035" y="678844"/>
                    </a:cubicBezTo>
                    <a:lnTo>
                      <a:pt x="428035" y="711280"/>
                    </a:lnTo>
                    <a:lnTo>
                      <a:pt x="412479" y="714865"/>
                    </a:lnTo>
                    <a:cubicBezTo>
                      <a:pt x="409152" y="713369"/>
                      <a:pt x="405777" y="712036"/>
                      <a:pt x="402303" y="710982"/>
                    </a:cubicBezTo>
                    <a:lnTo>
                      <a:pt x="296332" y="679190"/>
                    </a:lnTo>
                    <a:lnTo>
                      <a:pt x="296332" y="654183"/>
                    </a:lnTo>
                    <a:cubicBezTo>
                      <a:pt x="314819" y="641247"/>
                      <a:pt x="329305" y="623041"/>
                      <a:pt x="337691" y="601747"/>
                    </a:cubicBezTo>
                    <a:cubicBezTo>
                      <a:pt x="351316" y="615115"/>
                      <a:pt x="369096" y="623186"/>
                      <a:pt x="388059" y="624850"/>
                    </a:cubicBezTo>
                    <a:close/>
                    <a:moveTo>
                      <a:pt x="230480" y="428035"/>
                    </a:moveTo>
                    <a:cubicBezTo>
                      <a:pt x="275866" y="428035"/>
                      <a:pt x="312795" y="464963"/>
                      <a:pt x="312795" y="510349"/>
                    </a:cubicBezTo>
                    <a:lnTo>
                      <a:pt x="303149" y="510349"/>
                    </a:lnTo>
                    <a:cubicBezTo>
                      <a:pt x="292689" y="510349"/>
                      <a:pt x="282433" y="506106"/>
                      <a:pt x="275045" y="498710"/>
                    </a:cubicBezTo>
                    <a:lnTo>
                      <a:pt x="263406" y="487071"/>
                    </a:lnTo>
                    <a:lnTo>
                      <a:pt x="251767" y="498710"/>
                    </a:lnTo>
                    <a:cubicBezTo>
                      <a:pt x="244379" y="506106"/>
                      <a:pt x="234123" y="510349"/>
                      <a:pt x="223665" y="510349"/>
                    </a:cubicBezTo>
                    <a:lnTo>
                      <a:pt x="148166" y="510349"/>
                    </a:lnTo>
                    <a:cubicBezTo>
                      <a:pt x="148166" y="464963"/>
                      <a:pt x="185095" y="428035"/>
                      <a:pt x="230480" y="428035"/>
                    </a:cubicBezTo>
                    <a:close/>
                    <a:moveTo>
                      <a:pt x="148166" y="559738"/>
                    </a:moveTo>
                    <a:lnTo>
                      <a:pt x="148166" y="543275"/>
                    </a:lnTo>
                    <a:lnTo>
                      <a:pt x="223665" y="543275"/>
                    </a:lnTo>
                    <a:cubicBezTo>
                      <a:pt x="238004" y="543275"/>
                      <a:pt x="251703" y="539159"/>
                      <a:pt x="263406" y="531475"/>
                    </a:cubicBezTo>
                    <a:cubicBezTo>
                      <a:pt x="275111" y="539159"/>
                      <a:pt x="288808" y="543275"/>
                      <a:pt x="303149" y="543275"/>
                    </a:cubicBezTo>
                    <a:lnTo>
                      <a:pt x="312795" y="543275"/>
                    </a:lnTo>
                    <a:lnTo>
                      <a:pt x="312795" y="559738"/>
                    </a:lnTo>
                    <a:cubicBezTo>
                      <a:pt x="312795" y="605124"/>
                      <a:pt x="275866" y="642052"/>
                      <a:pt x="230480" y="642052"/>
                    </a:cubicBezTo>
                    <a:cubicBezTo>
                      <a:pt x="185095" y="642052"/>
                      <a:pt x="148166" y="605124"/>
                      <a:pt x="148166" y="559738"/>
                    </a:cubicBezTo>
                    <a:close/>
                    <a:moveTo>
                      <a:pt x="230480" y="674978"/>
                    </a:moveTo>
                    <a:cubicBezTo>
                      <a:pt x="241920" y="674978"/>
                      <a:pt x="252973" y="673249"/>
                      <a:pt x="263406" y="670123"/>
                    </a:cubicBezTo>
                    <a:lnTo>
                      <a:pt x="263406" y="686899"/>
                    </a:lnTo>
                    <a:cubicBezTo>
                      <a:pt x="259323" y="693217"/>
                      <a:pt x="247980" y="707903"/>
                      <a:pt x="230480" y="707903"/>
                    </a:cubicBezTo>
                    <a:cubicBezTo>
                      <a:pt x="212980" y="707903"/>
                      <a:pt x="201638" y="693200"/>
                      <a:pt x="197554" y="686915"/>
                    </a:cubicBezTo>
                    <a:lnTo>
                      <a:pt x="197554" y="670138"/>
                    </a:lnTo>
                    <a:cubicBezTo>
                      <a:pt x="207988" y="673249"/>
                      <a:pt x="219041" y="674978"/>
                      <a:pt x="230480" y="674978"/>
                    </a:cubicBezTo>
                    <a:close/>
                    <a:moveTo>
                      <a:pt x="197554" y="905458"/>
                    </a:moveTo>
                    <a:lnTo>
                      <a:pt x="131703" y="905458"/>
                    </a:lnTo>
                    <a:lnTo>
                      <a:pt x="131703" y="790218"/>
                    </a:lnTo>
                    <a:lnTo>
                      <a:pt x="98777" y="790218"/>
                    </a:lnTo>
                    <a:lnTo>
                      <a:pt x="98777" y="905458"/>
                    </a:lnTo>
                    <a:lnTo>
                      <a:pt x="32926" y="905458"/>
                    </a:lnTo>
                    <a:lnTo>
                      <a:pt x="32926" y="789825"/>
                    </a:lnTo>
                    <a:cubicBezTo>
                      <a:pt x="32926" y="767847"/>
                      <a:pt x="47065" y="748828"/>
                      <a:pt x="68126" y="742525"/>
                    </a:cubicBezTo>
                    <a:lnTo>
                      <a:pt x="174130" y="710717"/>
                    </a:lnTo>
                    <a:cubicBezTo>
                      <a:pt x="183712" y="723160"/>
                      <a:pt x="202249" y="740829"/>
                      <a:pt x="230480" y="740829"/>
                    </a:cubicBezTo>
                    <a:cubicBezTo>
                      <a:pt x="258712" y="740829"/>
                      <a:pt x="277249" y="723160"/>
                      <a:pt x="286831" y="710717"/>
                    </a:cubicBezTo>
                    <a:lnTo>
                      <a:pt x="349258" y="729455"/>
                    </a:lnTo>
                    <a:lnTo>
                      <a:pt x="303341" y="740041"/>
                    </a:lnTo>
                    <a:cubicBezTo>
                      <a:pt x="250746" y="752189"/>
                      <a:pt x="214017" y="798369"/>
                      <a:pt x="214017" y="852332"/>
                    </a:cubicBezTo>
                    <a:lnTo>
                      <a:pt x="214017" y="872532"/>
                    </a:lnTo>
                    <a:lnTo>
                      <a:pt x="246943" y="872532"/>
                    </a:lnTo>
                    <a:lnTo>
                      <a:pt x="246943" y="852332"/>
                    </a:lnTo>
                    <a:cubicBezTo>
                      <a:pt x="246943" y="813778"/>
                      <a:pt x="273189" y="780805"/>
                      <a:pt x="310753" y="772123"/>
                    </a:cubicBezTo>
                    <a:lnTo>
                      <a:pt x="397054" y="752203"/>
                    </a:lnTo>
                    <a:lnTo>
                      <a:pt x="416459" y="849268"/>
                    </a:lnTo>
                    <a:lnTo>
                      <a:pt x="450904" y="828609"/>
                    </a:lnTo>
                    <a:lnTo>
                      <a:pt x="460648" y="857845"/>
                    </a:lnTo>
                    <a:lnTo>
                      <a:pt x="446226" y="987772"/>
                    </a:lnTo>
                    <a:lnTo>
                      <a:pt x="362183" y="987772"/>
                    </a:lnTo>
                    <a:lnTo>
                      <a:pt x="362183" y="856069"/>
                    </a:lnTo>
                    <a:lnTo>
                      <a:pt x="329257" y="856069"/>
                    </a:lnTo>
                    <a:lnTo>
                      <a:pt x="329257" y="987772"/>
                    </a:lnTo>
                    <a:lnTo>
                      <a:pt x="246943" y="987772"/>
                    </a:lnTo>
                    <a:lnTo>
                      <a:pt x="246943" y="954847"/>
                    </a:lnTo>
                    <a:cubicBezTo>
                      <a:pt x="246943" y="927621"/>
                      <a:pt x="224780" y="905458"/>
                      <a:pt x="197554" y="905458"/>
                    </a:cubicBezTo>
                    <a:close/>
                    <a:moveTo>
                      <a:pt x="952573" y="742525"/>
                    </a:moveTo>
                    <a:cubicBezTo>
                      <a:pt x="973633" y="748828"/>
                      <a:pt x="987772" y="767847"/>
                      <a:pt x="987772" y="789825"/>
                    </a:cubicBezTo>
                    <a:lnTo>
                      <a:pt x="987772" y="905458"/>
                    </a:lnTo>
                    <a:lnTo>
                      <a:pt x="921921" y="905458"/>
                    </a:lnTo>
                    <a:lnTo>
                      <a:pt x="921921" y="790218"/>
                    </a:lnTo>
                    <a:lnTo>
                      <a:pt x="888995" y="790218"/>
                    </a:lnTo>
                    <a:lnTo>
                      <a:pt x="888995" y="905458"/>
                    </a:lnTo>
                    <a:lnTo>
                      <a:pt x="823144" y="905458"/>
                    </a:lnTo>
                    <a:cubicBezTo>
                      <a:pt x="795918" y="905458"/>
                      <a:pt x="773755" y="927621"/>
                      <a:pt x="773755" y="954847"/>
                    </a:cubicBezTo>
                    <a:lnTo>
                      <a:pt x="773755" y="987772"/>
                    </a:lnTo>
                    <a:lnTo>
                      <a:pt x="691441" y="987772"/>
                    </a:lnTo>
                    <a:lnTo>
                      <a:pt x="691441" y="856069"/>
                    </a:lnTo>
                    <a:lnTo>
                      <a:pt x="658515" y="856069"/>
                    </a:lnTo>
                    <a:lnTo>
                      <a:pt x="658515" y="987772"/>
                    </a:lnTo>
                    <a:lnTo>
                      <a:pt x="574472" y="987772"/>
                    </a:lnTo>
                    <a:lnTo>
                      <a:pt x="560036" y="857845"/>
                    </a:lnTo>
                    <a:lnTo>
                      <a:pt x="569778" y="828609"/>
                    </a:lnTo>
                    <a:lnTo>
                      <a:pt x="604222" y="849268"/>
                    </a:lnTo>
                    <a:lnTo>
                      <a:pt x="623628" y="752203"/>
                    </a:lnTo>
                    <a:lnTo>
                      <a:pt x="709945" y="772123"/>
                    </a:lnTo>
                    <a:cubicBezTo>
                      <a:pt x="747509" y="780805"/>
                      <a:pt x="773755" y="813778"/>
                      <a:pt x="773755" y="852332"/>
                    </a:cubicBezTo>
                    <a:lnTo>
                      <a:pt x="773755" y="872532"/>
                    </a:lnTo>
                    <a:lnTo>
                      <a:pt x="806681" y="872532"/>
                    </a:lnTo>
                    <a:lnTo>
                      <a:pt x="806681" y="852332"/>
                    </a:lnTo>
                    <a:cubicBezTo>
                      <a:pt x="806681" y="798369"/>
                      <a:pt x="769952" y="752189"/>
                      <a:pt x="717357" y="740041"/>
                    </a:cubicBezTo>
                    <a:lnTo>
                      <a:pt x="671440" y="729455"/>
                    </a:lnTo>
                    <a:lnTo>
                      <a:pt x="733867" y="710717"/>
                    </a:lnTo>
                    <a:cubicBezTo>
                      <a:pt x="743449" y="723160"/>
                      <a:pt x="761986" y="740829"/>
                      <a:pt x="790218" y="740829"/>
                    </a:cubicBezTo>
                    <a:cubicBezTo>
                      <a:pt x="818450" y="740829"/>
                      <a:pt x="836987" y="723160"/>
                      <a:pt x="846568" y="710717"/>
                    </a:cubicBezTo>
                    <a:close/>
                    <a:moveTo>
                      <a:pt x="823144" y="686915"/>
                    </a:moveTo>
                    <a:cubicBezTo>
                      <a:pt x="819061" y="693217"/>
                      <a:pt x="807718" y="707903"/>
                      <a:pt x="790218" y="707903"/>
                    </a:cubicBezTo>
                    <a:cubicBezTo>
                      <a:pt x="772685" y="707903"/>
                      <a:pt x="761328" y="693153"/>
                      <a:pt x="757292" y="686915"/>
                    </a:cubicBezTo>
                    <a:lnTo>
                      <a:pt x="757292" y="670123"/>
                    </a:lnTo>
                    <a:cubicBezTo>
                      <a:pt x="767725" y="673249"/>
                      <a:pt x="778778" y="674978"/>
                      <a:pt x="790218" y="674978"/>
                    </a:cubicBezTo>
                    <a:cubicBezTo>
                      <a:pt x="801657" y="674978"/>
                      <a:pt x="812710" y="673249"/>
                      <a:pt x="823144" y="670123"/>
                    </a:cubicBezTo>
                    <a:close/>
                    <a:moveTo>
                      <a:pt x="790218" y="642052"/>
                    </a:moveTo>
                    <a:cubicBezTo>
                      <a:pt x="744832" y="642052"/>
                      <a:pt x="707903" y="605124"/>
                      <a:pt x="707903" y="559738"/>
                    </a:cubicBezTo>
                    <a:lnTo>
                      <a:pt x="707903" y="543275"/>
                    </a:lnTo>
                    <a:lnTo>
                      <a:pt x="717551" y="543275"/>
                    </a:lnTo>
                    <a:cubicBezTo>
                      <a:pt x="731890" y="543275"/>
                      <a:pt x="745589" y="539159"/>
                      <a:pt x="757292" y="531475"/>
                    </a:cubicBezTo>
                    <a:cubicBezTo>
                      <a:pt x="768997" y="539159"/>
                      <a:pt x="782694" y="543275"/>
                      <a:pt x="797036" y="543275"/>
                    </a:cubicBezTo>
                    <a:lnTo>
                      <a:pt x="872532" y="543275"/>
                    </a:lnTo>
                    <a:lnTo>
                      <a:pt x="872532" y="559738"/>
                    </a:lnTo>
                    <a:cubicBezTo>
                      <a:pt x="872532" y="605124"/>
                      <a:pt x="835604" y="642052"/>
                      <a:pt x="790218" y="642052"/>
                    </a:cubicBezTo>
                    <a:close/>
                    <a:moveTo>
                      <a:pt x="790218" y="428035"/>
                    </a:moveTo>
                    <a:cubicBezTo>
                      <a:pt x="835604" y="428035"/>
                      <a:pt x="872532" y="464963"/>
                      <a:pt x="872532" y="510349"/>
                    </a:cubicBezTo>
                    <a:lnTo>
                      <a:pt x="797036" y="510349"/>
                    </a:lnTo>
                    <a:cubicBezTo>
                      <a:pt x="786575" y="510349"/>
                      <a:pt x="776319" y="506106"/>
                      <a:pt x="768931" y="498710"/>
                    </a:cubicBezTo>
                    <a:lnTo>
                      <a:pt x="757292" y="487071"/>
                    </a:lnTo>
                    <a:lnTo>
                      <a:pt x="745653" y="498710"/>
                    </a:lnTo>
                    <a:cubicBezTo>
                      <a:pt x="738265" y="506106"/>
                      <a:pt x="728009" y="510349"/>
                      <a:pt x="717551" y="510349"/>
                    </a:cubicBezTo>
                    <a:lnTo>
                      <a:pt x="707903" y="510349"/>
                    </a:lnTo>
                    <a:cubicBezTo>
                      <a:pt x="707903" y="464963"/>
                      <a:pt x="744832" y="428035"/>
                      <a:pt x="790218" y="428035"/>
                    </a:cubicBezTo>
                    <a:close/>
                    <a:moveTo>
                      <a:pt x="674978" y="478823"/>
                    </a:moveTo>
                    <a:cubicBezTo>
                      <a:pt x="660412" y="467793"/>
                      <a:pt x="642317" y="460960"/>
                      <a:pt x="622760" y="460960"/>
                    </a:cubicBezTo>
                    <a:lnTo>
                      <a:pt x="602840" y="460960"/>
                    </a:lnTo>
                    <a:lnTo>
                      <a:pt x="582590" y="420462"/>
                    </a:lnTo>
                    <a:lnTo>
                      <a:pt x="567076" y="430800"/>
                    </a:lnTo>
                    <a:cubicBezTo>
                      <a:pt x="537463" y="450544"/>
                      <a:pt x="503025" y="460960"/>
                      <a:pt x="467463" y="460960"/>
                    </a:cubicBezTo>
                    <a:lnTo>
                      <a:pt x="397938" y="460960"/>
                    </a:lnTo>
                    <a:cubicBezTo>
                      <a:pt x="378381" y="460960"/>
                      <a:pt x="360286" y="467793"/>
                      <a:pt x="345720" y="478823"/>
                    </a:cubicBezTo>
                    <a:lnTo>
                      <a:pt x="345720" y="454474"/>
                    </a:lnTo>
                    <a:cubicBezTo>
                      <a:pt x="345720" y="367287"/>
                      <a:pt x="416675" y="296332"/>
                      <a:pt x="503863" y="296332"/>
                    </a:cubicBezTo>
                    <a:cubicBezTo>
                      <a:pt x="546104" y="296332"/>
                      <a:pt x="585831" y="312778"/>
                      <a:pt x="615693" y="342642"/>
                    </a:cubicBezTo>
                    <a:lnTo>
                      <a:pt x="633162" y="360109"/>
                    </a:lnTo>
                    <a:lnTo>
                      <a:pt x="636852" y="361348"/>
                    </a:lnTo>
                    <a:cubicBezTo>
                      <a:pt x="659649" y="368951"/>
                      <a:pt x="674978" y="390205"/>
                      <a:pt x="674978" y="414241"/>
                    </a:cubicBezTo>
                    <a:close/>
                    <a:moveTo>
                      <a:pt x="790218" y="32926"/>
                    </a:moveTo>
                    <a:cubicBezTo>
                      <a:pt x="835604" y="32926"/>
                      <a:pt x="872532" y="69855"/>
                      <a:pt x="872532" y="115240"/>
                    </a:cubicBezTo>
                    <a:lnTo>
                      <a:pt x="862887" y="115240"/>
                    </a:lnTo>
                    <a:cubicBezTo>
                      <a:pt x="852427" y="115240"/>
                      <a:pt x="842171" y="110996"/>
                      <a:pt x="834783" y="103600"/>
                    </a:cubicBezTo>
                    <a:lnTo>
                      <a:pt x="823144" y="91961"/>
                    </a:lnTo>
                    <a:lnTo>
                      <a:pt x="811504" y="103600"/>
                    </a:lnTo>
                    <a:cubicBezTo>
                      <a:pt x="804117" y="110996"/>
                      <a:pt x="793860" y="115240"/>
                      <a:pt x="783402" y="115240"/>
                    </a:cubicBezTo>
                    <a:lnTo>
                      <a:pt x="707903" y="115240"/>
                    </a:lnTo>
                    <a:cubicBezTo>
                      <a:pt x="707903" y="69855"/>
                      <a:pt x="744832" y="32926"/>
                      <a:pt x="790218" y="32926"/>
                    </a:cubicBezTo>
                    <a:close/>
                    <a:moveTo>
                      <a:pt x="707903" y="164629"/>
                    </a:moveTo>
                    <a:lnTo>
                      <a:pt x="707903" y="148166"/>
                    </a:lnTo>
                    <a:lnTo>
                      <a:pt x="783402" y="148166"/>
                    </a:lnTo>
                    <a:cubicBezTo>
                      <a:pt x="797741" y="148166"/>
                      <a:pt x="811441" y="144050"/>
                      <a:pt x="823144" y="136365"/>
                    </a:cubicBezTo>
                    <a:cubicBezTo>
                      <a:pt x="834849" y="144050"/>
                      <a:pt x="848546" y="148166"/>
                      <a:pt x="862887" y="148166"/>
                    </a:cubicBezTo>
                    <a:lnTo>
                      <a:pt x="872532" y="148166"/>
                    </a:lnTo>
                    <a:lnTo>
                      <a:pt x="872532" y="164629"/>
                    </a:lnTo>
                    <a:cubicBezTo>
                      <a:pt x="872532" y="210015"/>
                      <a:pt x="835604" y="246943"/>
                      <a:pt x="790218" y="246943"/>
                    </a:cubicBezTo>
                    <a:cubicBezTo>
                      <a:pt x="744832" y="246943"/>
                      <a:pt x="707903" y="210015"/>
                      <a:pt x="707903" y="164629"/>
                    </a:cubicBezTo>
                    <a:close/>
                    <a:moveTo>
                      <a:pt x="790218" y="312795"/>
                    </a:moveTo>
                    <a:cubicBezTo>
                      <a:pt x="772685" y="312795"/>
                      <a:pt x="761328" y="298044"/>
                      <a:pt x="757292" y="291806"/>
                    </a:cubicBezTo>
                    <a:lnTo>
                      <a:pt x="757292" y="275014"/>
                    </a:lnTo>
                    <a:cubicBezTo>
                      <a:pt x="767725" y="278140"/>
                      <a:pt x="778778" y="279869"/>
                      <a:pt x="790218" y="279869"/>
                    </a:cubicBezTo>
                    <a:cubicBezTo>
                      <a:pt x="801657" y="279869"/>
                      <a:pt x="812710" y="278140"/>
                      <a:pt x="823144" y="275014"/>
                    </a:cubicBezTo>
                    <a:lnTo>
                      <a:pt x="823144" y="291790"/>
                    </a:lnTo>
                    <a:cubicBezTo>
                      <a:pt x="819061" y="298108"/>
                      <a:pt x="807718" y="312795"/>
                      <a:pt x="790218" y="312795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55" name="任意多边形: 形状 54"/>
              <p:cNvSpPr/>
              <p:nvPr/>
            </p:nvSpPr>
            <p:spPr>
              <a:xfrm>
                <a:off x="5277994" y="818148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56" name="任意多边形: 形状 55"/>
              <p:cNvSpPr/>
              <p:nvPr/>
            </p:nvSpPr>
            <p:spPr>
              <a:xfrm>
                <a:off x="5277994" y="883999"/>
                <a:ext cx="32925" cy="181091"/>
              </a:xfrm>
              <a:custGeom>
                <a:avLst/>
                <a:gdLst>
                  <a:gd name="connsiteX0" fmla="*/ 0 w 32925"/>
                  <a:gd name="connsiteY0" fmla="*/ 0 h 181091"/>
                  <a:gd name="connsiteX1" fmla="*/ 32926 w 32925"/>
                  <a:gd name="connsiteY1" fmla="*/ 0 h 181091"/>
                  <a:gd name="connsiteX2" fmla="*/ 32926 w 32925"/>
                  <a:gd name="connsiteY2" fmla="*/ 181092 h 181091"/>
                  <a:gd name="connsiteX3" fmla="*/ 0 w 32925"/>
                  <a:gd name="connsiteY3" fmla="*/ 181092 h 18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181091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181092"/>
                    </a:lnTo>
                    <a:lnTo>
                      <a:pt x="0" y="181092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58" name="任意多边形: 形状 57"/>
              <p:cNvSpPr/>
              <p:nvPr/>
            </p:nvSpPr>
            <p:spPr>
              <a:xfrm>
                <a:off x="5508474" y="818148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59" name="任意多边形: 形状 58"/>
              <p:cNvSpPr/>
              <p:nvPr/>
            </p:nvSpPr>
            <p:spPr>
              <a:xfrm>
                <a:off x="5508474" y="883999"/>
                <a:ext cx="32925" cy="181091"/>
              </a:xfrm>
              <a:custGeom>
                <a:avLst/>
                <a:gdLst>
                  <a:gd name="connsiteX0" fmla="*/ 0 w 32925"/>
                  <a:gd name="connsiteY0" fmla="*/ 0 h 181091"/>
                  <a:gd name="connsiteX1" fmla="*/ 32926 w 32925"/>
                  <a:gd name="connsiteY1" fmla="*/ 0 h 181091"/>
                  <a:gd name="connsiteX2" fmla="*/ 32926 w 32925"/>
                  <a:gd name="connsiteY2" fmla="*/ 181092 h 181091"/>
                  <a:gd name="connsiteX3" fmla="*/ 0 w 32925"/>
                  <a:gd name="connsiteY3" fmla="*/ 181092 h 1810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181091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181092"/>
                    </a:lnTo>
                    <a:lnTo>
                      <a:pt x="0" y="181092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60" name="任意多边形: 形状 59"/>
              <p:cNvSpPr/>
              <p:nvPr/>
            </p:nvSpPr>
            <p:spPr>
              <a:xfrm>
                <a:off x="5343845" y="883999"/>
                <a:ext cx="32925" cy="115240"/>
              </a:xfrm>
              <a:custGeom>
                <a:avLst/>
                <a:gdLst>
                  <a:gd name="connsiteX0" fmla="*/ 0 w 32925"/>
                  <a:gd name="connsiteY0" fmla="*/ 0 h 115240"/>
                  <a:gd name="connsiteX1" fmla="*/ 32926 w 32925"/>
                  <a:gd name="connsiteY1" fmla="*/ 0 h 115240"/>
                  <a:gd name="connsiteX2" fmla="*/ 32926 w 32925"/>
                  <a:gd name="connsiteY2" fmla="*/ 115240 h 115240"/>
                  <a:gd name="connsiteX3" fmla="*/ 0 w 32925"/>
                  <a:gd name="connsiteY3" fmla="*/ 115240 h 115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115240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115240"/>
                    </a:lnTo>
                    <a:lnTo>
                      <a:pt x="0" y="115240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61" name="任意多边形: 形状 60"/>
              <p:cNvSpPr/>
              <p:nvPr/>
            </p:nvSpPr>
            <p:spPr>
              <a:xfrm>
                <a:off x="5343845" y="1032165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63" name="任意多边形: 形状 62"/>
              <p:cNvSpPr/>
              <p:nvPr/>
            </p:nvSpPr>
            <p:spPr>
              <a:xfrm>
                <a:off x="5442622" y="883999"/>
                <a:ext cx="32925" cy="115240"/>
              </a:xfrm>
              <a:custGeom>
                <a:avLst/>
                <a:gdLst>
                  <a:gd name="connsiteX0" fmla="*/ 0 w 32925"/>
                  <a:gd name="connsiteY0" fmla="*/ 0 h 115240"/>
                  <a:gd name="connsiteX1" fmla="*/ 32926 w 32925"/>
                  <a:gd name="connsiteY1" fmla="*/ 0 h 115240"/>
                  <a:gd name="connsiteX2" fmla="*/ 32926 w 32925"/>
                  <a:gd name="connsiteY2" fmla="*/ 115240 h 115240"/>
                  <a:gd name="connsiteX3" fmla="*/ 0 w 32925"/>
                  <a:gd name="connsiteY3" fmla="*/ 115240 h 115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115240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115240"/>
                    </a:lnTo>
                    <a:lnTo>
                      <a:pt x="0" y="115240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64" name="任意多边形: 形状 63"/>
              <p:cNvSpPr/>
              <p:nvPr/>
            </p:nvSpPr>
            <p:spPr>
              <a:xfrm>
                <a:off x="5442622" y="1032165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  <p:sp>
          <p:nvSpPr>
            <p:cNvPr id="65" name="文本框 64"/>
            <p:cNvSpPr txBox="1"/>
            <p:nvPr/>
          </p:nvSpPr>
          <p:spPr>
            <a:xfrm>
              <a:off x="6350989" y="4314719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tx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關鍵字</a:t>
              </a:r>
              <a:endPara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5226147" y="3968919"/>
            <a:ext cx="609600" cy="885578"/>
            <a:chOff x="5362371" y="4764081"/>
            <a:chExt cx="609600" cy="885578"/>
          </a:xfrm>
        </p:grpSpPr>
        <p:sp>
          <p:nvSpPr>
            <p:cNvPr id="66" name="椭圆 65"/>
            <p:cNvSpPr/>
            <p:nvPr/>
          </p:nvSpPr>
          <p:spPr>
            <a:xfrm>
              <a:off x="5392197" y="4764081"/>
              <a:ext cx="549947" cy="549946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pSp>
          <p:nvGrpSpPr>
            <p:cNvPr id="67" name="图形 10"/>
            <p:cNvGrpSpPr/>
            <p:nvPr/>
          </p:nvGrpSpPr>
          <p:grpSpPr>
            <a:xfrm>
              <a:off x="5524494" y="4896379"/>
              <a:ext cx="285354" cy="285352"/>
              <a:chOff x="6271955" y="818148"/>
              <a:chExt cx="1020698" cy="1020698"/>
            </a:xfrm>
          </p:grpSpPr>
          <p:sp>
            <p:nvSpPr>
              <p:cNvPr id="68" name="任意多边形: 形状 67"/>
              <p:cNvSpPr/>
              <p:nvPr/>
            </p:nvSpPr>
            <p:spPr>
              <a:xfrm>
                <a:off x="6716452" y="900462"/>
                <a:ext cx="131702" cy="131702"/>
              </a:xfrm>
              <a:custGeom>
                <a:avLst/>
                <a:gdLst>
                  <a:gd name="connsiteX0" fmla="*/ 65851 w 131702"/>
                  <a:gd name="connsiteY0" fmla="*/ 131703 h 131702"/>
                  <a:gd name="connsiteX1" fmla="*/ 131703 w 131702"/>
                  <a:gd name="connsiteY1" fmla="*/ 65851 h 131702"/>
                  <a:gd name="connsiteX2" fmla="*/ 65851 w 131702"/>
                  <a:gd name="connsiteY2" fmla="*/ 0 h 131702"/>
                  <a:gd name="connsiteX3" fmla="*/ 0 w 131702"/>
                  <a:gd name="connsiteY3" fmla="*/ 65851 h 131702"/>
                  <a:gd name="connsiteX4" fmla="*/ 65851 w 131702"/>
                  <a:gd name="connsiteY4" fmla="*/ 131703 h 131702"/>
                  <a:gd name="connsiteX5" fmla="*/ 65851 w 131702"/>
                  <a:gd name="connsiteY5" fmla="*/ 32926 h 131702"/>
                  <a:gd name="connsiteX6" fmla="*/ 98777 w 131702"/>
                  <a:gd name="connsiteY6" fmla="*/ 65851 h 131702"/>
                  <a:gd name="connsiteX7" fmla="*/ 65851 w 131702"/>
                  <a:gd name="connsiteY7" fmla="*/ 98777 h 131702"/>
                  <a:gd name="connsiteX8" fmla="*/ 32926 w 131702"/>
                  <a:gd name="connsiteY8" fmla="*/ 65851 h 131702"/>
                  <a:gd name="connsiteX9" fmla="*/ 65851 w 131702"/>
                  <a:gd name="connsiteY9" fmla="*/ 32926 h 1317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1702" h="131702">
                    <a:moveTo>
                      <a:pt x="65851" y="131703"/>
                    </a:moveTo>
                    <a:cubicBezTo>
                      <a:pt x="102169" y="131703"/>
                      <a:pt x="131703" y="102169"/>
                      <a:pt x="131703" y="65851"/>
                    </a:cubicBezTo>
                    <a:cubicBezTo>
                      <a:pt x="131703" y="29534"/>
                      <a:pt x="102169" y="0"/>
                      <a:pt x="65851" y="0"/>
                    </a:cubicBezTo>
                    <a:cubicBezTo>
                      <a:pt x="29534" y="0"/>
                      <a:pt x="0" y="29534"/>
                      <a:pt x="0" y="65851"/>
                    </a:cubicBezTo>
                    <a:cubicBezTo>
                      <a:pt x="0" y="102169"/>
                      <a:pt x="29534" y="131703"/>
                      <a:pt x="65851" y="131703"/>
                    </a:cubicBezTo>
                    <a:close/>
                    <a:moveTo>
                      <a:pt x="65851" y="32926"/>
                    </a:moveTo>
                    <a:cubicBezTo>
                      <a:pt x="84010" y="32926"/>
                      <a:pt x="98777" y="47693"/>
                      <a:pt x="98777" y="65851"/>
                    </a:cubicBezTo>
                    <a:cubicBezTo>
                      <a:pt x="98777" y="84010"/>
                      <a:pt x="84010" y="98777"/>
                      <a:pt x="65851" y="98777"/>
                    </a:cubicBezTo>
                    <a:cubicBezTo>
                      <a:pt x="47693" y="98777"/>
                      <a:pt x="32926" y="84010"/>
                      <a:pt x="32926" y="65851"/>
                    </a:cubicBezTo>
                    <a:cubicBezTo>
                      <a:pt x="32926" y="47693"/>
                      <a:pt x="47693" y="32926"/>
                      <a:pt x="65851" y="32926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69" name="任意多边形: 形状 68"/>
              <p:cNvSpPr/>
              <p:nvPr/>
            </p:nvSpPr>
            <p:spPr>
              <a:xfrm>
                <a:off x="6271955" y="1295571"/>
                <a:ext cx="1020698" cy="543274"/>
              </a:xfrm>
              <a:custGeom>
                <a:avLst/>
                <a:gdLst>
                  <a:gd name="connsiteX0" fmla="*/ 962041 w 1020698"/>
                  <a:gd name="connsiteY0" fmla="*/ 315873 h 543274"/>
                  <a:gd name="connsiteX1" fmla="*/ 856069 w 1020698"/>
                  <a:gd name="connsiteY1" fmla="*/ 284081 h 543274"/>
                  <a:gd name="connsiteX2" fmla="*/ 856069 w 1020698"/>
                  <a:gd name="connsiteY2" fmla="*/ 259089 h 543274"/>
                  <a:gd name="connsiteX3" fmla="*/ 905458 w 1020698"/>
                  <a:gd name="connsiteY3" fmla="*/ 164629 h 543274"/>
                  <a:gd name="connsiteX4" fmla="*/ 905458 w 1020698"/>
                  <a:gd name="connsiteY4" fmla="*/ 115240 h 543274"/>
                  <a:gd name="connsiteX5" fmla="*/ 790218 w 1020698"/>
                  <a:gd name="connsiteY5" fmla="*/ 0 h 543274"/>
                  <a:gd name="connsiteX6" fmla="*/ 674978 w 1020698"/>
                  <a:gd name="connsiteY6" fmla="*/ 115240 h 543274"/>
                  <a:gd name="connsiteX7" fmla="*/ 674978 w 1020698"/>
                  <a:gd name="connsiteY7" fmla="*/ 164629 h 543274"/>
                  <a:gd name="connsiteX8" fmla="*/ 724366 w 1020698"/>
                  <a:gd name="connsiteY8" fmla="*/ 259089 h 543274"/>
                  <a:gd name="connsiteX9" fmla="*/ 724366 w 1020698"/>
                  <a:gd name="connsiteY9" fmla="*/ 284081 h 543274"/>
                  <a:gd name="connsiteX10" fmla="*/ 650283 w 1020698"/>
                  <a:gd name="connsiteY10" fmla="*/ 306308 h 543274"/>
                  <a:gd name="connsiteX11" fmla="*/ 576201 w 1020698"/>
                  <a:gd name="connsiteY11" fmla="*/ 284081 h 543274"/>
                  <a:gd name="connsiteX12" fmla="*/ 576201 w 1020698"/>
                  <a:gd name="connsiteY12" fmla="*/ 259089 h 543274"/>
                  <a:gd name="connsiteX13" fmla="*/ 625589 w 1020698"/>
                  <a:gd name="connsiteY13" fmla="*/ 164629 h 543274"/>
                  <a:gd name="connsiteX14" fmla="*/ 625589 w 1020698"/>
                  <a:gd name="connsiteY14" fmla="*/ 115240 h 543274"/>
                  <a:gd name="connsiteX15" fmla="*/ 510349 w 1020698"/>
                  <a:gd name="connsiteY15" fmla="*/ 0 h 543274"/>
                  <a:gd name="connsiteX16" fmla="*/ 395109 w 1020698"/>
                  <a:gd name="connsiteY16" fmla="*/ 115240 h 543274"/>
                  <a:gd name="connsiteX17" fmla="*/ 395109 w 1020698"/>
                  <a:gd name="connsiteY17" fmla="*/ 164629 h 543274"/>
                  <a:gd name="connsiteX18" fmla="*/ 444498 w 1020698"/>
                  <a:gd name="connsiteY18" fmla="*/ 259089 h 543274"/>
                  <a:gd name="connsiteX19" fmla="*/ 444498 w 1020698"/>
                  <a:gd name="connsiteY19" fmla="*/ 284081 h 543274"/>
                  <a:gd name="connsiteX20" fmla="*/ 370415 w 1020698"/>
                  <a:gd name="connsiteY20" fmla="*/ 306308 h 543274"/>
                  <a:gd name="connsiteX21" fmla="*/ 296332 w 1020698"/>
                  <a:gd name="connsiteY21" fmla="*/ 284081 h 543274"/>
                  <a:gd name="connsiteX22" fmla="*/ 296332 w 1020698"/>
                  <a:gd name="connsiteY22" fmla="*/ 259089 h 543274"/>
                  <a:gd name="connsiteX23" fmla="*/ 345720 w 1020698"/>
                  <a:gd name="connsiteY23" fmla="*/ 164629 h 543274"/>
                  <a:gd name="connsiteX24" fmla="*/ 345720 w 1020698"/>
                  <a:gd name="connsiteY24" fmla="*/ 115240 h 543274"/>
                  <a:gd name="connsiteX25" fmla="*/ 230480 w 1020698"/>
                  <a:gd name="connsiteY25" fmla="*/ 0 h 543274"/>
                  <a:gd name="connsiteX26" fmla="*/ 115240 w 1020698"/>
                  <a:gd name="connsiteY26" fmla="*/ 115240 h 543274"/>
                  <a:gd name="connsiteX27" fmla="*/ 115240 w 1020698"/>
                  <a:gd name="connsiteY27" fmla="*/ 164629 h 543274"/>
                  <a:gd name="connsiteX28" fmla="*/ 164629 w 1020698"/>
                  <a:gd name="connsiteY28" fmla="*/ 259089 h 543274"/>
                  <a:gd name="connsiteX29" fmla="*/ 164629 w 1020698"/>
                  <a:gd name="connsiteY29" fmla="*/ 284081 h 543274"/>
                  <a:gd name="connsiteX30" fmla="*/ 58657 w 1020698"/>
                  <a:gd name="connsiteY30" fmla="*/ 315873 h 543274"/>
                  <a:gd name="connsiteX31" fmla="*/ 0 w 1020698"/>
                  <a:gd name="connsiteY31" fmla="*/ 394716 h 543274"/>
                  <a:gd name="connsiteX32" fmla="*/ 0 w 1020698"/>
                  <a:gd name="connsiteY32" fmla="*/ 543275 h 543274"/>
                  <a:gd name="connsiteX33" fmla="*/ 1020698 w 1020698"/>
                  <a:gd name="connsiteY33" fmla="*/ 543275 h 543274"/>
                  <a:gd name="connsiteX34" fmla="*/ 1020698 w 1020698"/>
                  <a:gd name="connsiteY34" fmla="*/ 394716 h 543274"/>
                  <a:gd name="connsiteX35" fmla="*/ 962041 w 1020698"/>
                  <a:gd name="connsiteY35" fmla="*/ 315873 h 543274"/>
                  <a:gd name="connsiteX36" fmla="*/ 790218 w 1020698"/>
                  <a:gd name="connsiteY36" fmla="*/ 32926 h 543274"/>
                  <a:gd name="connsiteX37" fmla="*/ 870867 w 1020698"/>
                  <a:gd name="connsiteY37" fmla="*/ 98777 h 543274"/>
                  <a:gd name="connsiteX38" fmla="*/ 827027 w 1020698"/>
                  <a:gd name="connsiteY38" fmla="*/ 98777 h 543274"/>
                  <a:gd name="connsiteX39" fmla="*/ 764647 w 1020698"/>
                  <a:gd name="connsiteY39" fmla="*/ 84043 h 543274"/>
                  <a:gd name="connsiteX40" fmla="*/ 754028 w 1020698"/>
                  <a:gd name="connsiteY40" fmla="*/ 78746 h 543274"/>
                  <a:gd name="connsiteX41" fmla="*/ 745636 w 1020698"/>
                  <a:gd name="connsiteY41" fmla="*/ 87138 h 543274"/>
                  <a:gd name="connsiteX42" fmla="*/ 717551 w 1020698"/>
                  <a:gd name="connsiteY42" fmla="*/ 98777 h 543274"/>
                  <a:gd name="connsiteX43" fmla="*/ 709568 w 1020698"/>
                  <a:gd name="connsiteY43" fmla="*/ 98777 h 543274"/>
                  <a:gd name="connsiteX44" fmla="*/ 790218 w 1020698"/>
                  <a:gd name="connsiteY44" fmla="*/ 32926 h 543274"/>
                  <a:gd name="connsiteX45" fmla="*/ 707903 w 1020698"/>
                  <a:gd name="connsiteY45" fmla="*/ 164629 h 543274"/>
                  <a:gd name="connsiteX46" fmla="*/ 707903 w 1020698"/>
                  <a:gd name="connsiteY46" fmla="*/ 131703 h 543274"/>
                  <a:gd name="connsiteX47" fmla="*/ 717551 w 1020698"/>
                  <a:gd name="connsiteY47" fmla="*/ 131703 h 543274"/>
                  <a:gd name="connsiteX48" fmla="*/ 759912 w 1020698"/>
                  <a:gd name="connsiteY48" fmla="*/ 118086 h 543274"/>
                  <a:gd name="connsiteX49" fmla="*/ 827027 w 1020698"/>
                  <a:gd name="connsiteY49" fmla="*/ 131703 h 543274"/>
                  <a:gd name="connsiteX50" fmla="*/ 872532 w 1020698"/>
                  <a:gd name="connsiteY50" fmla="*/ 131703 h 543274"/>
                  <a:gd name="connsiteX51" fmla="*/ 872532 w 1020698"/>
                  <a:gd name="connsiteY51" fmla="*/ 164629 h 543274"/>
                  <a:gd name="connsiteX52" fmla="*/ 831359 w 1020698"/>
                  <a:gd name="connsiteY52" fmla="*/ 235849 h 543274"/>
                  <a:gd name="connsiteX53" fmla="*/ 823144 w 1020698"/>
                  <a:gd name="connsiteY53" fmla="*/ 240609 h 543274"/>
                  <a:gd name="connsiteX54" fmla="*/ 823144 w 1020698"/>
                  <a:gd name="connsiteY54" fmla="*/ 287522 h 543274"/>
                  <a:gd name="connsiteX55" fmla="*/ 790218 w 1020698"/>
                  <a:gd name="connsiteY55" fmla="*/ 309467 h 543274"/>
                  <a:gd name="connsiteX56" fmla="*/ 757292 w 1020698"/>
                  <a:gd name="connsiteY56" fmla="*/ 287522 h 543274"/>
                  <a:gd name="connsiteX57" fmla="*/ 757292 w 1020698"/>
                  <a:gd name="connsiteY57" fmla="*/ 240609 h 543274"/>
                  <a:gd name="connsiteX58" fmla="*/ 749077 w 1020698"/>
                  <a:gd name="connsiteY58" fmla="*/ 235849 h 543274"/>
                  <a:gd name="connsiteX59" fmla="*/ 707903 w 1020698"/>
                  <a:gd name="connsiteY59" fmla="*/ 164629 h 543274"/>
                  <a:gd name="connsiteX60" fmla="*/ 510349 w 1020698"/>
                  <a:gd name="connsiteY60" fmla="*/ 32926 h 543274"/>
                  <a:gd name="connsiteX61" fmla="*/ 590999 w 1020698"/>
                  <a:gd name="connsiteY61" fmla="*/ 98777 h 543274"/>
                  <a:gd name="connsiteX62" fmla="*/ 547158 w 1020698"/>
                  <a:gd name="connsiteY62" fmla="*/ 98777 h 543274"/>
                  <a:gd name="connsiteX63" fmla="*/ 484778 w 1020698"/>
                  <a:gd name="connsiteY63" fmla="*/ 84043 h 543274"/>
                  <a:gd name="connsiteX64" fmla="*/ 474160 w 1020698"/>
                  <a:gd name="connsiteY64" fmla="*/ 78746 h 543274"/>
                  <a:gd name="connsiteX65" fmla="*/ 465768 w 1020698"/>
                  <a:gd name="connsiteY65" fmla="*/ 87138 h 543274"/>
                  <a:gd name="connsiteX66" fmla="*/ 437682 w 1020698"/>
                  <a:gd name="connsiteY66" fmla="*/ 98777 h 543274"/>
                  <a:gd name="connsiteX67" fmla="*/ 429699 w 1020698"/>
                  <a:gd name="connsiteY67" fmla="*/ 98777 h 543274"/>
                  <a:gd name="connsiteX68" fmla="*/ 510349 w 1020698"/>
                  <a:gd name="connsiteY68" fmla="*/ 32926 h 543274"/>
                  <a:gd name="connsiteX69" fmla="*/ 428035 w 1020698"/>
                  <a:gd name="connsiteY69" fmla="*/ 164629 h 543274"/>
                  <a:gd name="connsiteX70" fmla="*/ 428035 w 1020698"/>
                  <a:gd name="connsiteY70" fmla="*/ 131703 h 543274"/>
                  <a:gd name="connsiteX71" fmla="*/ 437682 w 1020698"/>
                  <a:gd name="connsiteY71" fmla="*/ 131703 h 543274"/>
                  <a:gd name="connsiteX72" fmla="*/ 480043 w 1020698"/>
                  <a:gd name="connsiteY72" fmla="*/ 118086 h 543274"/>
                  <a:gd name="connsiteX73" fmla="*/ 547158 w 1020698"/>
                  <a:gd name="connsiteY73" fmla="*/ 131703 h 543274"/>
                  <a:gd name="connsiteX74" fmla="*/ 592663 w 1020698"/>
                  <a:gd name="connsiteY74" fmla="*/ 131703 h 543274"/>
                  <a:gd name="connsiteX75" fmla="*/ 592663 w 1020698"/>
                  <a:gd name="connsiteY75" fmla="*/ 164629 h 543274"/>
                  <a:gd name="connsiteX76" fmla="*/ 551490 w 1020698"/>
                  <a:gd name="connsiteY76" fmla="*/ 235849 h 543274"/>
                  <a:gd name="connsiteX77" fmla="*/ 543275 w 1020698"/>
                  <a:gd name="connsiteY77" fmla="*/ 240609 h 543274"/>
                  <a:gd name="connsiteX78" fmla="*/ 543275 w 1020698"/>
                  <a:gd name="connsiteY78" fmla="*/ 287522 h 543274"/>
                  <a:gd name="connsiteX79" fmla="*/ 510349 w 1020698"/>
                  <a:gd name="connsiteY79" fmla="*/ 309467 h 543274"/>
                  <a:gd name="connsiteX80" fmla="*/ 477423 w 1020698"/>
                  <a:gd name="connsiteY80" fmla="*/ 287522 h 543274"/>
                  <a:gd name="connsiteX81" fmla="*/ 477423 w 1020698"/>
                  <a:gd name="connsiteY81" fmla="*/ 240609 h 543274"/>
                  <a:gd name="connsiteX82" fmla="*/ 469208 w 1020698"/>
                  <a:gd name="connsiteY82" fmla="*/ 235849 h 543274"/>
                  <a:gd name="connsiteX83" fmla="*/ 428035 w 1020698"/>
                  <a:gd name="connsiteY83" fmla="*/ 164629 h 543274"/>
                  <a:gd name="connsiteX84" fmla="*/ 458275 w 1020698"/>
                  <a:gd name="connsiteY84" fmla="*/ 314322 h 543274"/>
                  <a:gd name="connsiteX85" fmla="*/ 510349 w 1020698"/>
                  <a:gd name="connsiteY85" fmla="*/ 349048 h 543274"/>
                  <a:gd name="connsiteX86" fmla="*/ 562423 w 1020698"/>
                  <a:gd name="connsiteY86" fmla="*/ 314322 h 543274"/>
                  <a:gd name="connsiteX87" fmla="*/ 672704 w 1020698"/>
                  <a:gd name="connsiteY87" fmla="*/ 347400 h 543274"/>
                  <a:gd name="connsiteX88" fmla="*/ 707903 w 1020698"/>
                  <a:gd name="connsiteY88" fmla="*/ 394716 h 543274"/>
                  <a:gd name="connsiteX89" fmla="*/ 707903 w 1020698"/>
                  <a:gd name="connsiteY89" fmla="*/ 510349 h 543274"/>
                  <a:gd name="connsiteX90" fmla="*/ 312795 w 1020698"/>
                  <a:gd name="connsiteY90" fmla="*/ 510349 h 543274"/>
                  <a:gd name="connsiteX91" fmla="*/ 312795 w 1020698"/>
                  <a:gd name="connsiteY91" fmla="*/ 394716 h 543274"/>
                  <a:gd name="connsiteX92" fmla="*/ 347994 w 1020698"/>
                  <a:gd name="connsiteY92" fmla="*/ 347400 h 543274"/>
                  <a:gd name="connsiteX93" fmla="*/ 230480 w 1020698"/>
                  <a:gd name="connsiteY93" fmla="*/ 32926 h 543274"/>
                  <a:gd name="connsiteX94" fmla="*/ 311130 w 1020698"/>
                  <a:gd name="connsiteY94" fmla="*/ 98777 h 543274"/>
                  <a:gd name="connsiteX95" fmla="*/ 303149 w 1020698"/>
                  <a:gd name="connsiteY95" fmla="*/ 98777 h 543274"/>
                  <a:gd name="connsiteX96" fmla="*/ 275045 w 1020698"/>
                  <a:gd name="connsiteY96" fmla="*/ 87138 h 543274"/>
                  <a:gd name="connsiteX97" fmla="*/ 266645 w 1020698"/>
                  <a:gd name="connsiteY97" fmla="*/ 78746 h 543274"/>
                  <a:gd name="connsiteX98" fmla="*/ 256026 w 1020698"/>
                  <a:gd name="connsiteY98" fmla="*/ 84043 h 543274"/>
                  <a:gd name="connsiteX99" fmla="*/ 193672 w 1020698"/>
                  <a:gd name="connsiteY99" fmla="*/ 98777 h 543274"/>
                  <a:gd name="connsiteX100" fmla="*/ 149830 w 1020698"/>
                  <a:gd name="connsiteY100" fmla="*/ 98777 h 543274"/>
                  <a:gd name="connsiteX101" fmla="*/ 230480 w 1020698"/>
                  <a:gd name="connsiteY101" fmla="*/ 32926 h 543274"/>
                  <a:gd name="connsiteX102" fmla="*/ 148166 w 1020698"/>
                  <a:gd name="connsiteY102" fmla="*/ 164629 h 543274"/>
                  <a:gd name="connsiteX103" fmla="*/ 148166 w 1020698"/>
                  <a:gd name="connsiteY103" fmla="*/ 131703 h 543274"/>
                  <a:gd name="connsiteX104" fmla="*/ 193672 w 1020698"/>
                  <a:gd name="connsiteY104" fmla="*/ 131703 h 543274"/>
                  <a:gd name="connsiteX105" fmla="*/ 260786 w 1020698"/>
                  <a:gd name="connsiteY105" fmla="*/ 118086 h 543274"/>
                  <a:gd name="connsiteX106" fmla="*/ 303149 w 1020698"/>
                  <a:gd name="connsiteY106" fmla="*/ 131703 h 543274"/>
                  <a:gd name="connsiteX107" fmla="*/ 312795 w 1020698"/>
                  <a:gd name="connsiteY107" fmla="*/ 131703 h 543274"/>
                  <a:gd name="connsiteX108" fmla="*/ 312795 w 1020698"/>
                  <a:gd name="connsiteY108" fmla="*/ 164629 h 543274"/>
                  <a:gd name="connsiteX109" fmla="*/ 271621 w 1020698"/>
                  <a:gd name="connsiteY109" fmla="*/ 235849 h 543274"/>
                  <a:gd name="connsiteX110" fmla="*/ 263406 w 1020698"/>
                  <a:gd name="connsiteY110" fmla="*/ 240609 h 543274"/>
                  <a:gd name="connsiteX111" fmla="*/ 263406 w 1020698"/>
                  <a:gd name="connsiteY111" fmla="*/ 287522 h 543274"/>
                  <a:gd name="connsiteX112" fmla="*/ 230480 w 1020698"/>
                  <a:gd name="connsiteY112" fmla="*/ 309467 h 543274"/>
                  <a:gd name="connsiteX113" fmla="*/ 197554 w 1020698"/>
                  <a:gd name="connsiteY113" fmla="*/ 287522 h 543274"/>
                  <a:gd name="connsiteX114" fmla="*/ 197554 w 1020698"/>
                  <a:gd name="connsiteY114" fmla="*/ 240609 h 543274"/>
                  <a:gd name="connsiteX115" fmla="*/ 189339 w 1020698"/>
                  <a:gd name="connsiteY115" fmla="*/ 235849 h 543274"/>
                  <a:gd name="connsiteX116" fmla="*/ 148166 w 1020698"/>
                  <a:gd name="connsiteY116" fmla="*/ 164629 h 543274"/>
                  <a:gd name="connsiteX117" fmla="*/ 32926 w 1020698"/>
                  <a:gd name="connsiteY117" fmla="*/ 394716 h 543274"/>
                  <a:gd name="connsiteX118" fmla="*/ 68126 w 1020698"/>
                  <a:gd name="connsiteY118" fmla="*/ 347400 h 543274"/>
                  <a:gd name="connsiteX119" fmla="*/ 178407 w 1020698"/>
                  <a:gd name="connsiteY119" fmla="*/ 314305 h 543274"/>
                  <a:gd name="connsiteX120" fmla="*/ 230480 w 1020698"/>
                  <a:gd name="connsiteY120" fmla="*/ 349048 h 543274"/>
                  <a:gd name="connsiteX121" fmla="*/ 282554 w 1020698"/>
                  <a:gd name="connsiteY121" fmla="*/ 314322 h 543274"/>
                  <a:gd name="connsiteX122" fmla="*/ 318559 w 1020698"/>
                  <a:gd name="connsiteY122" fmla="*/ 325125 h 543274"/>
                  <a:gd name="connsiteX123" fmla="*/ 279869 w 1020698"/>
                  <a:gd name="connsiteY123" fmla="*/ 394716 h 543274"/>
                  <a:gd name="connsiteX124" fmla="*/ 279869 w 1020698"/>
                  <a:gd name="connsiteY124" fmla="*/ 510349 h 543274"/>
                  <a:gd name="connsiteX125" fmla="*/ 32926 w 1020698"/>
                  <a:gd name="connsiteY125" fmla="*/ 510349 h 543274"/>
                  <a:gd name="connsiteX126" fmla="*/ 987772 w 1020698"/>
                  <a:gd name="connsiteY126" fmla="*/ 510349 h 543274"/>
                  <a:gd name="connsiteX127" fmla="*/ 740829 w 1020698"/>
                  <a:gd name="connsiteY127" fmla="*/ 510349 h 543274"/>
                  <a:gd name="connsiteX128" fmla="*/ 740829 w 1020698"/>
                  <a:gd name="connsiteY128" fmla="*/ 394716 h 543274"/>
                  <a:gd name="connsiteX129" fmla="*/ 702139 w 1020698"/>
                  <a:gd name="connsiteY129" fmla="*/ 325125 h 543274"/>
                  <a:gd name="connsiteX130" fmla="*/ 738144 w 1020698"/>
                  <a:gd name="connsiteY130" fmla="*/ 314322 h 543274"/>
                  <a:gd name="connsiteX131" fmla="*/ 790218 w 1020698"/>
                  <a:gd name="connsiteY131" fmla="*/ 349048 h 543274"/>
                  <a:gd name="connsiteX132" fmla="*/ 842292 w 1020698"/>
                  <a:gd name="connsiteY132" fmla="*/ 314322 h 543274"/>
                  <a:gd name="connsiteX133" fmla="*/ 952573 w 1020698"/>
                  <a:gd name="connsiteY133" fmla="*/ 347400 h 543274"/>
                  <a:gd name="connsiteX134" fmla="*/ 987772 w 1020698"/>
                  <a:gd name="connsiteY134" fmla="*/ 394716 h 543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1020698" h="543274">
                    <a:moveTo>
                      <a:pt x="962041" y="315873"/>
                    </a:moveTo>
                    <a:lnTo>
                      <a:pt x="856069" y="284081"/>
                    </a:lnTo>
                    <a:lnTo>
                      <a:pt x="856069" y="259089"/>
                    </a:lnTo>
                    <a:cubicBezTo>
                      <a:pt x="886752" y="237658"/>
                      <a:pt x="905458" y="202281"/>
                      <a:pt x="905458" y="164629"/>
                    </a:cubicBezTo>
                    <a:lnTo>
                      <a:pt x="905458" y="115240"/>
                    </a:lnTo>
                    <a:cubicBezTo>
                      <a:pt x="905458" y="51695"/>
                      <a:pt x="853762" y="0"/>
                      <a:pt x="790218" y="0"/>
                    </a:cubicBezTo>
                    <a:cubicBezTo>
                      <a:pt x="726673" y="0"/>
                      <a:pt x="674978" y="51695"/>
                      <a:pt x="674978" y="115240"/>
                    </a:cubicBezTo>
                    <a:lnTo>
                      <a:pt x="674978" y="164629"/>
                    </a:lnTo>
                    <a:cubicBezTo>
                      <a:pt x="674978" y="202298"/>
                      <a:pt x="693684" y="237658"/>
                      <a:pt x="724366" y="259089"/>
                    </a:cubicBezTo>
                    <a:lnTo>
                      <a:pt x="724366" y="284081"/>
                    </a:lnTo>
                    <a:lnTo>
                      <a:pt x="650283" y="306308"/>
                    </a:lnTo>
                    <a:lnTo>
                      <a:pt x="576201" y="284081"/>
                    </a:lnTo>
                    <a:lnTo>
                      <a:pt x="576201" y="259089"/>
                    </a:lnTo>
                    <a:cubicBezTo>
                      <a:pt x="606883" y="237658"/>
                      <a:pt x="625589" y="202281"/>
                      <a:pt x="625589" y="164629"/>
                    </a:cubicBezTo>
                    <a:lnTo>
                      <a:pt x="625589" y="115240"/>
                    </a:lnTo>
                    <a:cubicBezTo>
                      <a:pt x="625589" y="51695"/>
                      <a:pt x="573894" y="0"/>
                      <a:pt x="510349" y="0"/>
                    </a:cubicBezTo>
                    <a:cubicBezTo>
                      <a:pt x="446804" y="0"/>
                      <a:pt x="395109" y="51695"/>
                      <a:pt x="395109" y="115240"/>
                    </a:cubicBezTo>
                    <a:lnTo>
                      <a:pt x="395109" y="164629"/>
                    </a:lnTo>
                    <a:cubicBezTo>
                      <a:pt x="395109" y="202298"/>
                      <a:pt x="413815" y="237658"/>
                      <a:pt x="444498" y="259089"/>
                    </a:cubicBezTo>
                    <a:lnTo>
                      <a:pt x="444498" y="284081"/>
                    </a:lnTo>
                    <a:lnTo>
                      <a:pt x="370415" y="306308"/>
                    </a:lnTo>
                    <a:lnTo>
                      <a:pt x="296332" y="284081"/>
                    </a:lnTo>
                    <a:lnTo>
                      <a:pt x="296332" y="259089"/>
                    </a:lnTo>
                    <a:cubicBezTo>
                      <a:pt x="327014" y="237658"/>
                      <a:pt x="345720" y="202281"/>
                      <a:pt x="345720" y="164629"/>
                    </a:cubicBezTo>
                    <a:lnTo>
                      <a:pt x="345720" y="115240"/>
                    </a:lnTo>
                    <a:cubicBezTo>
                      <a:pt x="345720" y="51695"/>
                      <a:pt x="294025" y="0"/>
                      <a:pt x="230480" y="0"/>
                    </a:cubicBezTo>
                    <a:cubicBezTo>
                      <a:pt x="166936" y="0"/>
                      <a:pt x="115240" y="51695"/>
                      <a:pt x="115240" y="115240"/>
                    </a:cubicBezTo>
                    <a:lnTo>
                      <a:pt x="115240" y="164629"/>
                    </a:lnTo>
                    <a:cubicBezTo>
                      <a:pt x="115240" y="202298"/>
                      <a:pt x="133946" y="237658"/>
                      <a:pt x="164629" y="259089"/>
                    </a:cubicBezTo>
                    <a:lnTo>
                      <a:pt x="164629" y="284081"/>
                    </a:lnTo>
                    <a:lnTo>
                      <a:pt x="58657" y="315873"/>
                    </a:lnTo>
                    <a:cubicBezTo>
                      <a:pt x="23577" y="326395"/>
                      <a:pt x="0" y="358084"/>
                      <a:pt x="0" y="394716"/>
                    </a:cubicBezTo>
                    <a:lnTo>
                      <a:pt x="0" y="543275"/>
                    </a:lnTo>
                    <a:lnTo>
                      <a:pt x="1020698" y="543275"/>
                    </a:lnTo>
                    <a:lnTo>
                      <a:pt x="1020698" y="394716"/>
                    </a:lnTo>
                    <a:cubicBezTo>
                      <a:pt x="1020698" y="358084"/>
                      <a:pt x="997121" y="326395"/>
                      <a:pt x="962041" y="315873"/>
                    </a:cubicBezTo>
                    <a:close/>
                    <a:moveTo>
                      <a:pt x="790218" y="32926"/>
                    </a:moveTo>
                    <a:cubicBezTo>
                      <a:pt x="829961" y="32926"/>
                      <a:pt x="863216" y="61262"/>
                      <a:pt x="870867" y="98777"/>
                    </a:cubicBezTo>
                    <a:lnTo>
                      <a:pt x="827027" y="98777"/>
                    </a:lnTo>
                    <a:cubicBezTo>
                      <a:pt x="805499" y="98777"/>
                      <a:pt x="783931" y="93688"/>
                      <a:pt x="764647" y="84043"/>
                    </a:cubicBezTo>
                    <a:lnTo>
                      <a:pt x="754028" y="78746"/>
                    </a:lnTo>
                    <a:lnTo>
                      <a:pt x="745636" y="87138"/>
                    </a:lnTo>
                    <a:cubicBezTo>
                      <a:pt x="738265" y="94534"/>
                      <a:pt x="728009" y="98777"/>
                      <a:pt x="717551" y="98777"/>
                    </a:cubicBezTo>
                    <a:lnTo>
                      <a:pt x="709568" y="98777"/>
                    </a:lnTo>
                    <a:cubicBezTo>
                      <a:pt x="717219" y="61262"/>
                      <a:pt x="750476" y="32926"/>
                      <a:pt x="790218" y="32926"/>
                    </a:cubicBezTo>
                    <a:close/>
                    <a:moveTo>
                      <a:pt x="707903" y="164629"/>
                    </a:moveTo>
                    <a:lnTo>
                      <a:pt x="707903" y="131703"/>
                    </a:lnTo>
                    <a:lnTo>
                      <a:pt x="717551" y="131703"/>
                    </a:lnTo>
                    <a:cubicBezTo>
                      <a:pt x="732976" y="131703"/>
                      <a:pt x="747647" y="126929"/>
                      <a:pt x="759912" y="118086"/>
                    </a:cubicBezTo>
                    <a:cubicBezTo>
                      <a:pt x="781079" y="127025"/>
                      <a:pt x="804061" y="131703"/>
                      <a:pt x="827027" y="131703"/>
                    </a:cubicBezTo>
                    <a:lnTo>
                      <a:pt x="872532" y="131703"/>
                    </a:lnTo>
                    <a:lnTo>
                      <a:pt x="872532" y="164629"/>
                    </a:lnTo>
                    <a:cubicBezTo>
                      <a:pt x="872532" y="193832"/>
                      <a:pt x="856761" y="221131"/>
                      <a:pt x="831359" y="235849"/>
                    </a:cubicBezTo>
                    <a:lnTo>
                      <a:pt x="823144" y="240609"/>
                    </a:lnTo>
                    <a:lnTo>
                      <a:pt x="823144" y="287522"/>
                    </a:lnTo>
                    <a:lnTo>
                      <a:pt x="790218" y="309467"/>
                    </a:lnTo>
                    <a:lnTo>
                      <a:pt x="757292" y="287522"/>
                    </a:lnTo>
                    <a:lnTo>
                      <a:pt x="757292" y="240609"/>
                    </a:lnTo>
                    <a:lnTo>
                      <a:pt x="749077" y="235849"/>
                    </a:lnTo>
                    <a:cubicBezTo>
                      <a:pt x="723675" y="221131"/>
                      <a:pt x="707903" y="193832"/>
                      <a:pt x="707903" y="164629"/>
                    </a:cubicBezTo>
                    <a:close/>
                    <a:moveTo>
                      <a:pt x="510349" y="32926"/>
                    </a:moveTo>
                    <a:cubicBezTo>
                      <a:pt x="550092" y="32926"/>
                      <a:pt x="583347" y="61262"/>
                      <a:pt x="590999" y="98777"/>
                    </a:cubicBezTo>
                    <a:lnTo>
                      <a:pt x="547158" y="98777"/>
                    </a:lnTo>
                    <a:cubicBezTo>
                      <a:pt x="525631" y="98777"/>
                      <a:pt x="504062" y="93688"/>
                      <a:pt x="484778" y="84043"/>
                    </a:cubicBezTo>
                    <a:lnTo>
                      <a:pt x="474160" y="78746"/>
                    </a:lnTo>
                    <a:lnTo>
                      <a:pt x="465768" y="87138"/>
                    </a:lnTo>
                    <a:cubicBezTo>
                      <a:pt x="458396" y="94534"/>
                      <a:pt x="448140" y="98777"/>
                      <a:pt x="437682" y="98777"/>
                    </a:cubicBezTo>
                    <a:lnTo>
                      <a:pt x="429699" y="98777"/>
                    </a:lnTo>
                    <a:cubicBezTo>
                      <a:pt x="437351" y="61262"/>
                      <a:pt x="470608" y="32926"/>
                      <a:pt x="510349" y="32926"/>
                    </a:cubicBezTo>
                    <a:close/>
                    <a:moveTo>
                      <a:pt x="428035" y="164629"/>
                    </a:moveTo>
                    <a:lnTo>
                      <a:pt x="428035" y="131703"/>
                    </a:lnTo>
                    <a:lnTo>
                      <a:pt x="437682" y="131703"/>
                    </a:lnTo>
                    <a:cubicBezTo>
                      <a:pt x="453108" y="131703"/>
                      <a:pt x="467778" y="126929"/>
                      <a:pt x="480043" y="118086"/>
                    </a:cubicBezTo>
                    <a:cubicBezTo>
                      <a:pt x="501210" y="127025"/>
                      <a:pt x="524192" y="131703"/>
                      <a:pt x="547158" y="131703"/>
                    </a:cubicBezTo>
                    <a:lnTo>
                      <a:pt x="592663" y="131703"/>
                    </a:lnTo>
                    <a:lnTo>
                      <a:pt x="592663" y="164629"/>
                    </a:lnTo>
                    <a:cubicBezTo>
                      <a:pt x="592663" y="193832"/>
                      <a:pt x="576892" y="221131"/>
                      <a:pt x="551490" y="235849"/>
                    </a:cubicBezTo>
                    <a:lnTo>
                      <a:pt x="543275" y="240609"/>
                    </a:lnTo>
                    <a:lnTo>
                      <a:pt x="543275" y="287522"/>
                    </a:lnTo>
                    <a:lnTo>
                      <a:pt x="510349" y="309467"/>
                    </a:lnTo>
                    <a:lnTo>
                      <a:pt x="477423" y="287522"/>
                    </a:lnTo>
                    <a:lnTo>
                      <a:pt x="477423" y="240609"/>
                    </a:lnTo>
                    <a:lnTo>
                      <a:pt x="469208" y="235849"/>
                    </a:lnTo>
                    <a:cubicBezTo>
                      <a:pt x="443806" y="221131"/>
                      <a:pt x="428035" y="193832"/>
                      <a:pt x="428035" y="164629"/>
                    </a:cubicBezTo>
                    <a:close/>
                    <a:moveTo>
                      <a:pt x="458275" y="314322"/>
                    </a:moveTo>
                    <a:lnTo>
                      <a:pt x="510349" y="349048"/>
                    </a:lnTo>
                    <a:lnTo>
                      <a:pt x="562423" y="314322"/>
                    </a:lnTo>
                    <a:lnTo>
                      <a:pt x="672704" y="347400"/>
                    </a:lnTo>
                    <a:cubicBezTo>
                      <a:pt x="693764" y="353719"/>
                      <a:pt x="707903" y="372738"/>
                      <a:pt x="707903" y="394716"/>
                    </a:cubicBezTo>
                    <a:lnTo>
                      <a:pt x="707903" y="510349"/>
                    </a:lnTo>
                    <a:lnTo>
                      <a:pt x="312795" y="510349"/>
                    </a:lnTo>
                    <a:lnTo>
                      <a:pt x="312795" y="394716"/>
                    </a:lnTo>
                    <a:cubicBezTo>
                      <a:pt x="312795" y="372738"/>
                      <a:pt x="326934" y="353719"/>
                      <a:pt x="347994" y="347400"/>
                    </a:cubicBezTo>
                    <a:close/>
                    <a:moveTo>
                      <a:pt x="230480" y="32926"/>
                    </a:moveTo>
                    <a:cubicBezTo>
                      <a:pt x="270224" y="32926"/>
                      <a:pt x="303479" y="61262"/>
                      <a:pt x="311130" y="98777"/>
                    </a:cubicBezTo>
                    <a:lnTo>
                      <a:pt x="303149" y="98777"/>
                    </a:lnTo>
                    <a:cubicBezTo>
                      <a:pt x="292689" y="98777"/>
                      <a:pt x="282433" y="94534"/>
                      <a:pt x="275045" y="87138"/>
                    </a:cubicBezTo>
                    <a:lnTo>
                      <a:pt x="266645" y="78746"/>
                    </a:lnTo>
                    <a:lnTo>
                      <a:pt x="256026" y="84043"/>
                    </a:lnTo>
                    <a:cubicBezTo>
                      <a:pt x="236767" y="93688"/>
                      <a:pt x="215199" y="98777"/>
                      <a:pt x="193672" y="98777"/>
                    </a:cubicBezTo>
                    <a:lnTo>
                      <a:pt x="149830" y="98777"/>
                    </a:lnTo>
                    <a:cubicBezTo>
                      <a:pt x="157482" y="61262"/>
                      <a:pt x="190738" y="32926"/>
                      <a:pt x="230480" y="32926"/>
                    </a:cubicBezTo>
                    <a:close/>
                    <a:moveTo>
                      <a:pt x="148166" y="164629"/>
                    </a:moveTo>
                    <a:lnTo>
                      <a:pt x="148166" y="131703"/>
                    </a:lnTo>
                    <a:lnTo>
                      <a:pt x="193672" y="131703"/>
                    </a:lnTo>
                    <a:cubicBezTo>
                      <a:pt x="216637" y="131703"/>
                      <a:pt x="239619" y="127025"/>
                      <a:pt x="260786" y="118086"/>
                    </a:cubicBezTo>
                    <a:cubicBezTo>
                      <a:pt x="273053" y="126929"/>
                      <a:pt x="287738" y="131703"/>
                      <a:pt x="303149" y="131703"/>
                    </a:cubicBezTo>
                    <a:lnTo>
                      <a:pt x="312795" y="131703"/>
                    </a:lnTo>
                    <a:lnTo>
                      <a:pt x="312795" y="164629"/>
                    </a:lnTo>
                    <a:cubicBezTo>
                      <a:pt x="312795" y="193832"/>
                      <a:pt x="297023" y="221131"/>
                      <a:pt x="271621" y="235849"/>
                    </a:cubicBezTo>
                    <a:lnTo>
                      <a:pt x="263406" y="240609"/>
                    </a:lnTo>
                    <a:lnTo>
                      <a:pt x="263406" y="287522"/>
                    </a:lnTo>
                    <a:lnTo>
                      <a:pt x="230480" y="309467"/>
                    </a:lnTo>
                    <a:lnTo>
                      <a:pt x="197554" y="287522"/>
                    </a:lnTo>
                    <a:lnTo>
                      <a:pt x="197554" y="240609"/>
                    </a:lnTo>
                    <a:lnTo>
                      <a:pt x="189339" y="235849"/>
                    </a:lnTo>
                    <a:cubicBezTo>
                      <a:pt x="163937" y="221131"/>
                      <a:pt x="148166" y="193832"/>
                      <a:pt x="148166" y="164629"/>
                    </a:cubicBezTo>
                    <a:close/>
                    <a:moveTo>
                      <a:pt x="32926" y="394716"/>
                    </a:moveTo>
                    <a:cubicBezTo>
                      <a:pt x="32926" y="372738"/>
                      <a:pt x="47065" y="353719"/>
                      <a:pt x="68126" y="347400"/>
                    </a:cubicBezTo>
                    <a:lnTo>
                      <a:pt x="178407" y="314305"/>
                    </a:lnTo>
                    <a:lnTo>
                      <a:pt x="230480" y="349048"/>
                    </a:lnTo>
                    <a:lnTo>
                      <a:pt x="282554" y="314322"/>
                    </a:lnTo>
                    <a:lnTo>
                      <a:pt x="318559" y="325125"/>
                    </a:lnTo>
                    <a:cubicBezTo>
                      <a:pt x="294869" y="339860"/>
                      <a:pt x="279869" y="365640"/>
                      <a:pt x="279869" y="394716"/>
                    </a:cubicBezTo>
                    <a:lnTo>
                      <a:pt x="279869" y="510349"/>
                    </a:lnTo>
                    <a:lnTo>
                      <a:pt x="32926" y="510349"/>
                    </a:lnTo>
                    <a:close/>
                    <a:moveTo>
                      <a:pt x="987772" y="510349"/>
                    </a:moveTo>
                    <a:lnTo>
                      <a:pt x="740829" y="510349"/>
                    </a:lnTo>
                    <a:lnTo>
                      <a:pt x="740829" y="394716"/>
                    </a:lnTo>
                    <a:cubicBezTo>
                      <a:pt x="740829" y="365640"/>
                      <a:pt x="725829" y="339860"/>
                      <a:pt x="702139" y="325125"/>
                    </a:cubicBezTo>
                    <a:lnTo>
                      <a:pt x="738144" y="314322"/>
                    </a:lnTo>
                    <a:lnTo>
                      <a:pt x="790218" y="349048"/>
                    </a:lnTo>
                    <a:lnTo>
                      <a:pt x="842292" y="314322"/>
                    </a:lnTo>
                    <a:lnTo>
                      <a:pt x="952573" y="347400"/>
                    </a:lnTo>
                    <a:cubicBezTo>
                      <a:pt x="973633" y="353719"/>
                      <a:pt x="987772" y="372738"/>
                      <a:pt x="987772" y="394716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70" name="任意多边形: 形状 69"/>
              <p:cNvSpPr/>
              <p:nvPr/>
            </p:nvSpPr>
            <p:spPr>
              <a:xfrm>
                <a:off x="6321343" y="818148"/>
                <a:ext cx="921920" cy="457721"/>
              </a:xfrm>
              <a:custGeom>
                <a:avLst/>
                <a:gdLst>
                  <a:gd name="connsiteX0" fmla="*/ 131703 w 921920"/>
                  <a:gd name="connsiteY0" fmla="*/ 395109 h 457721"/>
                  <a:gd name="connsiteX1" fmla="*/ 143608 w 921920"/>
                  <a:gd name="connsiteY1" fmla="*/ 401484 h 457721"/>
                  <a:gd name="connsiteX2" fmla="*/ 181092 w 921920"/>
                  <a:gd name="connsiteY2" fmla="*/ 457721 h 457721"/>
                  <a:gd name="connsiteX3" fmla="*/ 218575 w 921920"/>
                  <a:gd name="connsiteY3" fmla="*/ 401484 h 457721"/>
                  <a:gd name="connsiteX4" fmla="*/ 230480 w 921920"/>
                  <a:gd name="connsiteY4" fmla="*/ 395109 h 457721"/>
                  <a:gd name="connsiteX5" fmla="*/ 411572 w 921920"/>
                  <a:gd name="connsiteY5" fmla="*/ 395109 h 457721"/>
                  <a:gd name="connsiteX6" fmla="*/ 423477 w 921920"/>
                  <a:gd name="connsiteY6" fmla="*/ 401484 h 457721"/>
                  <a:gd name="connsiteX7" fmla="*/ 460960 w 921920"/>
                  <a:gd name="connsiteY7" fmla="*/ 457721 h 457721"/>
                  <a:gd name="connsiteX8" fmla="*/ 498444 w 921920"/>
                  <a:gd name="connsiteY8" fmla="*/ 401484 h 457721"/>
                  <a:gd name="connsiteX9" fmla="*/ 510349 w 921920"/>
                  <a:gd name="connsiteY9" fmla="*/ 395109 h 457721"/>
                  <a:gd name="connsiteX10" fmla="*/ 691441 w 921920"/>
                  <a:gd name="connsiteY10" fmla="*/ 395109 h 457721"/>
                  <a:gd name="connsiteX11" fmla="*/ 703345 w 921920"/>
                  <a:gd name="connsiteY11" fmla="*/ 401484 h 457721"/>
                  <a:gd name="connsiteX12" fmla="*/ 740829 w 921920"/>
                  <a:gd name="connsiteY12" fmla="*/ 457721 h 457721"/>
                  <a:gd name="connsiteX13" fmla="*/ 778313 w 921920"/>
                  <a:gd name="connsiteY13" fmla="*/ 401484 h 457721"/>
                  <a:gd name="connsiteX14" fmla="*/ 790218 w 921920"/>
                  <a:gd name="connsiteY14" fmla="*/ 395109 h 457721"/>
                  <a:gd name="connsiteX15" fmla="*/ 921921 w 921920"/>
                  <a:gd name="connsiteY15" fmla="*/ 263406 h 457721"/>
                  <a:gd name="connsiteX16" fmla="*/ 790218 w 921920"/>
                  <a:gd name="connsiteY16" fmla="*/ 131703 h 457721"/>
                  <a:gd name="connsiteX17" fmla="*/ 609126 w 921920"/>
                  <a:gd name="connsiteY17" fmla="*/ 131703 h 457721"/>
                  <a:gd name="connsiteX18" fmla="*/ 609126 w 921920"/>
                  <a:gd name="connsiteY18" fmla="*/ 119830 h 457721"/>
                  <a:gd name="connsiteX19" fmla="*/ 587823 w 921920"/>
                  <a:gd name="connsiteY19" fmla="*/ 112724 h 457721"/>
                  <a:gd name="connsiteX20" fmla="*/ 575711 w 921920"/>
                  <a:gd name="connsiteY20" fmla="*/ 83536 h 457721"/>
                  <a:gd name="connsiteX21" fmla="*/ 585765 w 921920"/>
                  <a:gd name="connsiteY21" fmla="*/ 63432 h 457721"/>
                  <a:gd name="connsiteX22" fmla="*/ 545695 w 921920"/>
                  <a:gd name="connsiteY22" fmla="*/ 23360 h 457721"/>
                  <a:gd name="connsiteX23" fmla="*/ 525590 w 921920"/>
                  <a:gd name="connsiteY23" fmla="*/ 33416 h 457721"/>
                  <a:gd name="connsiteX24" fmla="*/ 496403 w 921920"/>
                  <a:gd name="connsiteY24" fmla="*/ 21302 h 457721"/>
                  <a:gd name="connsiteX25" fmla="*/ 489297 w 921920"/>
                  <a:gd name="connsiteY25" fmla="*/ 0 h 457721"/>
                  <a:gd name="connsiteX26" fmla="*/ 432640 w 921920"/>
                  <a:gd name="connsiteY26" fmla="*/ 0 h 457721"/>
                  <a:gd name="connsiteX27" fmla="*/ 425534 w 921920"/>
                  <a:gd name="connsiteY27" fmla="*/ 21302 h 457721"/>
                  <a:gd name="connsiteX28" fmla="*/ 396348 w 921920"/>
                  <a:gd name="connsiteY28" fmla="*/ 33416 h 457721"/>
                  <a:gd name="connsiteX29" fmla="*/ 376242 w 921920"/>
                  <a:gd name="connsiteY29" fmla="*/ 23360 h 457721"/>
                  <a:gd name="connsiteX30" fmla="*/ 336170 w 921920"/>
                  <a:gd name="connsiteY30" fmla="*/ 63432 h 457721"/>
                  <a:gd name="connsiteX31" fmla="*/ 346227 w 921920"/>
                  <a:gd name="connsiteY31" fmla="*/ 83536 h 457721"/>
                  <a:gd name="connsiteX32" fmla="*/ 334112 w 921920"/>
                  <a:gd name="connsiteY32" fmla="*/ 112724 h 457721"/>
                  <a:gd name="connsiteX33" fmla="*/ 312795 w 921920"/>
                  <a:gd name="connsiteY33" fmla="*/ 119830 h 457721"/>
                  <a:gd name="connsiteX34" fmla="*/ 312795 w 921920"/>
                  <a:gd name="connsiteY34" fmla="*/ 131703 h 457721"/>
                  <a:gd name="connsiteX35" fmla="*/ 131703 w 921920"/>
                  <a:gd name="connsiteY35" fmla="*/ 131703 h 457721"/>
                  <a:gd name="connsiteX36" fmla="*/ 0 w 921920"/>
                  <a:gd name="connsiteY36" fmla="*/ 263406 h 457721"/>
                  <a:gd name="connsiteX37" fmla="*/ 131703 w 921920"/>
                  <a:gd name="connsiteY37" fmla="*/ 395109 h 457721"/>
                  <a:gd name="connsiteX38" fmla="*/ 345720 w 921920"/>
                  <a:gd name="connsiteY38" fmla="*/ 143576 h 457721"/>
                  <a:gd name="connsiteX39" fmla="*/ 362247 w 921920"/>
                  <a:gd name="connsiteY39" fmla="*/ 138078 h 457721"/>
                  <a:gd name="connsiteX40" fmla="*/ 364128 w 921920"/>
                  <a:gd name="connsiteY40" fmla="*/ 128705 h 457721"/>
                  <a:gd name="connsiteX41" fmla="*/ 378726 w 921920"/>
                  <a:gd name="connsiteY41" fmla="*/ 93496 h 457721"/>
                  <a:gd name="connsiteX42" fmla="*/ 384031 w 921920"/>
                  <a:gd name="connsiteY42" fmla="*/ 85538 h 457721"/>
                  <a:gd name="connsiteX43" fmla="*/ 376226 w 921920"/>
                  <a:gd name="connsiteY43" fmla="*/ 69935 h 457721"/>
                  <a:gd name="connsiteX44" fmla="*/ 382729 w 921920"/>
                  <a:gd name="connsiteY44" fmla="*/ 63432 h 457721"/>
                  <a:gd name="connsiteX45" fmla="*/ 398332 w 921920"/>
                  <a:gd name="connsiteY45" fmla="*/ 71237 h 457721"/>
                  <a:gd name="connsiteX46" fmla="*/ 406291 w 921920"/>
                  <a:gd name="connsiteY46" fmla="*/ 65932 h 457721"/>
                  <a:gd name="connsiteX47" fmla="*/ 441499 w 921920"/>
                  <a:gd name="connsiteY47" fmla="*/ 51334 h 457721"/>
                  <a:gd name="connsiteX48" fmla="*/ 450873 w 921920"/>
                  <a:gd name="connsiteY48" fmla="*/ 49453 h 457721"/>
                  <a:gd name="connsiteX49" fmla="*/ 456371 w 921920"/>
                  <a:gd name="connsiteY49" fmla="*/ 32926 h 457721"/>
                  <a:gd name="connsiteX50" fmla="*/ 465566 w 921920"/>
                  <a:gd name="connsiteY50" fmla="*/ 32926 h 457721"/>
                  <a:gd name="connsiteX51" fmla="*/ 471064 w 921920"/>
                  <a:gd name="connsiteY51" fmla="*/ 49453 h 457721"/>
                  <a:gd name="connsiteX52" fmla="*/ 480438 w 921920"/>
                  <a:gd name="connsiteY52" fmla="*/ 51334 h 457721"/>
                  <a:gd name="connsiteX53" fmla="*/ 515646 w 921920"/>
                  <a:gd name="connsiteY53" fmla="*/ 65932 h 457721"/>
                  <a:gd name="connsiteX54" fmla="*/ 523604 w 921920"/>
                  <a:gd name="connsiteY54" fmla="*/ 71237 h 457721"/>
                  <a:gd name="connsiteX55" fmla="*/ 539206 w 921920"/>
                  <a:gd name="connsiteY55" fmla="*/ 63432 h 457721"/>
                  <a:gd name="connsiteX56" fmla="*/ 545711 w 921920"/>
                  <a:gd name="connsiteY56" fmla="*/ 69935 h 457721"/>
                  <a:gd name="connsiteX57" fmla="*/ 537906 w 921920"/>
                  <a:gd name="connsiteY57" fmla="*/ 85538 h 457721"/>
                  <a:gd name="connsiteX58" fmla="*/ 543211 w 921920"/>
                  <a:gd name="connsiteY58" fmla="*/ 93496 h 457721"/>
                  <a:gd name="connsiteX59" fmla="*/ 557809 w 921920"/>
                  <a:gd name="connsiteY59" fmla="*/ 128705 h 457721"/>
                  <a:gd name="connsiteX60" fmla="*/ 559690 w 921920"/>
                  <a:gd name="connsiteY60" fmla="*/ 138078 h 457721"/>
                  <a:gd name="connsiteX61" fmla="*/ 576201 w 921920"/>
                  <a:gd name="connsiteY61" fmla="*/ 143576 h 457721"/>
                  <a:gd name="connsiteX62" fmla="*/ 576201 w 921920"/>
                  <a:gd name="connsiteY62" fmla="*/ 152772 h 457721"/>
                  <a:gd name="connsiteX63" fmla="*/ 559674 w 921920"/>
                  <a:gd name="connsiteY63" fmla="*/ 158270 h 457721"/>
                  <a:gd name="connsiteX64" fmla="*/ 557793 w 921920"/>
                  <a:gd name="connsiteY64" fmla="*/ 167643 h 457721"/>
                  <a:gd name="connsiteX65" fmla="*/ 543195 w 921920"/>
                  <a:gd name="connsiteY65" fmla="*/ 202852 h 457721"/>
                  <a:gd name="connsiteX66" fmla="*/ 537889 w 921920"/>
                  <a:gd name="connsiteY66" fmla="*/ 210809 h 457721"/>
                  <a:gd name="connsiteX67" fmla="*/ 545695 w 921920"/>
                  <a:gd name="connsiteY67" fmla="*/ 226412 h 457721"/>
                  <a:gd name="connsiteX68" fmla="*/ 539192 w 921920"/>
                  <a:gd name="connsiteY68" fmla="*/ 232917 h 457721"/>
                  <a:gd name="connsiteX69" fmla="*/ 523589 w 921920"/>
                  <a:gd name="connsiteY69" fmla="*/ 225111 h 457721"/>
                  <a:gd name="connsiteX70" fmla="*/ 515630 w 921920"/>
                  <a:gd name="connsiteY70" fmla="*/ 230416 h 457721"/>
                  <a:gd name="connsiteX71" fmla="*/ 480422 w 921920"/>
                  <a:gd name="connsiteY71" fmla="*/ 245015 h 457721"/>
                  <a:gd name="connsiteX72" fmla="*/ 471048 w 921920"/>
                  <a:gd name="connsiteY72" fmla="*/ 246896 h 457721"/>
                  <a:gd name="connsiteX73" fmla="*/ 465549 w 921920"/>
                  <a:gd name="connsiteY73" fmla="*/ 263406 h 457721"/>
                  <a:gd name="connsiteX74" fmla="*/ 456355 w 921920"/>
                  <a:gd name="connsiteY74" fmla="*/ 263406 h 457721"/>
                  <a:gd name="connsiteX75" fmla="*/ 450856 w 921920"/>
                  <a:gd name="connsiteY75" fmla="*/ 246879 h 457721"/>
                  <a:gd name="connsiteX76" fmla="*/ 441483 w 921920"/>
                  <a:gd name="connsiteY76" fmla="*/ 244998 h 457721"/>
                  <a:gd name="connsiteX77" fmla="*/ 406275 w 921920"/>
                  <a:gd name="connsiteY77" fmla="*/ 230400 h 457721"/>
                  <a:gd name="connsiteX78" fmla="*/ 398317 w 921920"/>
                  <a:gd name="connsiteY78" fmla="*/ 225095 h 457721"/>
                  <a:gd name="connsiteX79" fmla="*/ 382714 w 921920"/>
                  <a:gd name="connsiteY79" fmla="*/ 232900 h 457721"/>
                  <a:gd name="connsiteX80" fmla="*/ 376210 w 921920"/>
                  <a:gd name="connsiteY80" fmla="*/ 226397 h 457721"/>
                  <a:gd name="connsiteX81" fmla="*/ 384015 w 921920"/>
                  <a:gd name="connsiteY81" fmla="*/ 210795 h 457721"/>
                  <a:gd name="connsiteX82" fmla="*/ 378710 w 921920"/>
                  <a:gd name="connsiteY82" fmla="*/ 202836 h 457721"/>
                  <a:gd name="connsiteX83" fmla="*/ 364113 w 921920"/>
                  <a:gd name="connsiteY83" fmla="*/ 167627 h 457721"/>
                  <a:gd name="connsiteX84" fmla="*/ 362230 w 921920"/>
                  <a:gd name="connsiteY84" fmla="*/ 158254 h 457721"/>
                  <a:gd name="connsiteX85" fmla="*/ 345720 w 921920"/>
                  <a:gd name="connsiteY85" fmla="*/ 152756 h 457721"/>
                  <a:gd name="connsiteX86" fmla="*/ 131703 w 921920"/>
                  <a:gd name="connsiteY86" fmla="*/ 164629 h 457721"/>
                  <a:gd name="connsiteX87" fmla="*/ 312795 w 921920"/>
                  <a:gd name="connsiteY87" fmla="*/ 164629 h 457721"/>
                  <a:gd name="connsiteX88" fmla="*/ 312795 w 921920"/>
                  <a:gd name="connsiteY88" fmla="*/ 176502 h 457721"/>
                  <a:gd name="connsiteX89" fmla="*/ 334098 w 921920"/>
                  <a:gd name="connsiteY89" fmla="*/ 183608 h 457721"/>
                  <a:gd name="connsiteX90" fmla="*/ 346210 w 921920"/>
                  <a:gd name="connsiteY90" fmla="*/ 212795 h 457721"/>
                  <a:gd name="connsiteX91" fmla="*/ 336155 w 921920"/>
                  <a:gd name="connsiteY91" fmla="*/ 232900 h 457721"/>
                  <a:gd name="connsiteX92" fmla="*/ 376226 w 921920"/>
                  <a:gd name="connsiteY92" fmla="*/ 272971 h 457721"/>
                  <a:gd name="connsiteX93" fmla="*/ 396331 w 921920"/>
                  <a:gd name="connsiteY93" fmla="*/ 262916 h 457721"/>
                  <a:gd name="connsiteX94" fmla="*/ 425518 w 921920"/>
                  <a:gd name="connsiteY94" fmla="*/ 275029 h 457721"/>
                  <a:gd name="connsiteX95" fmla="*/ 432624 w 921920"/>
                  <a:gd name="connsiteY95" fmla="*/ 296332 h 457721"/>
                  <a:gd name="connsiteX96" fmla="*/ 489281 w 921920"/>
                  <a:gd name="connsiteY96" fmla="*/ 296332 h 457721"/>
                  <a:gd name="connsiteX97" fmla="*/ 496386 w 921920"/>
                  <a:gd name="connsiteY97" fmla="*/ 275029 h 457721"/>
                  <a:gd name="connsiteX98" fmla="*/ 525573 w 921920"/>
                  <a:gd name="connsiteY98" fmla="*/ 262916 h 457721"/>
                  <a:gd name="connsiteX99" fmla="*/ 545678 w 921920"/>
                  <a:gd name="connsiteY99" fmla="*/ 272971 h 457721"/>
                  <a:gd name="connsiteX100" fmla="*/ 585751 w 921920"/>
                  <a:gd name="connsiteY100" fmla="*/ 232900 h 457721"/>
                  <a:gd name="connsiteX101" fmla="*/ 575694 w 921920"/>
                  <a:gd name="connsiteY101" fmla="*/ 212795 h 457721"/>
                  <a:gd name="connsiteX102" fmla="*/ 587809 w 921920"/>
                  <a:gd name="connsiteY102" fmla="*/ 183608 h 457721"/>
                  <a:gd name="connsiteX103" fmla="*/ 609126 w 921920"/>
                  <a:gd name="connsiteY103" fmla="*/ 176502 h 457721"/>
                  <a:gd name="connsiteX104" fmla="*/ 609126 w 921920"/>
                  <a:gd name="connsiteY104" fmla="*/ 164629 h 457721"/>
                  <a:gd name="connsiteX105" fmla="*/ 790218 w 921920"/>
                  <a:gd name="connsiteY105" fmla="*/ 164629 h 457721"/>
                  <a:gd name="connsiteX106" fmla="*/ 888995 w 921920"/>
                  <a:gd name="connsiteY106" fmla="*/ 263406 h 457721"/>
                  <a:gd name="connsiteX107" fmla="*/ 790218 w 921920"/>
                  <a:gd name="connsiteY107" fmla="*/ 362183 h 457721"/>
                  <a:gd name="connsiteX108" fmla="*/ 750917 w 921920"/>
                  <a:gd name="connsiteY108" fmla="*/ 383204 h 457721"/>
                  <a:gd name="connsiteX109" fmla="*/ 740829 w 921920"/>
                  <a:gd name="connsiteY109" fmla="*/ 398348 h 457721"/>
                  <a:gd name="connsiteX110" fmla="*/ 730742 w 921920"/>
                  <a:gd name="connsiteY110" fmla="*/ 383204 h 457721"/>
                  <a:gd name="connsiteX111" fmla="*/ 691441 w 921920"/>
                  <a:gd name="connsiteY111" fmla="*/ 362183 h 457721"/>
                  <a:gd name="connsiteX112" fmla="*/ 510349 w 921920"/>
                  <a:gd name="connsiteY112" fmla="*/ 362183 h 457721"/>
                  <a:gd name="connsiteX113" fmla="*/ 471048 w 921920"/>
                  <a:gd name="connsiteY113" fmla="*/ 383204 h 457721"/>
                  <a:gd name="connsiteX114" fmla="*/ 460960 w 921920"/>
                  <a:gd name="connsiteY114" fmla="*/ 398348 h 457721"/>
                  <a:gd name="connsiteX115" fmla="*/ 450873 w 921920"/>
                  <a:gd name="connsiteY115" fmla="*/ 383204 h 457721"/>
                  <a:gd name="connsiteX116" fmla="*/ 411572 w 921920"/>
                  <a:gd name="connsiteY116" fmla="*/ 362183 h 457721"/>
                  <a:gd name="connsiteX117" fmla="*/ 230480 w 921920"/>
                  <a:gd name="connsiteY117" fmla="*/ 362183 h 457721"/>
                  <a:gd name="connsiteX118" fmla="*/ 191179 w 921920"/>
                  <a:gd name="connsiteY118" fmla="*/ 383204 h 457721"/>
                  <a:gd name="connsiteX119" fmla="*/ 181092 w 921920"/>
                  <a:gd name="connsiteY119" fmla="*/ 398348 h 457721"/>
                  <a:gd name="connsiteX120" fmla="*/ 171004 w 921920"/>
                  <a:gd name="connsiteY120" fmla="*/ 383204 h 457721"/>
                  <a:gd name="connsiteX121" fmla="*/ 131703 w 921920"/>
                  <a:gd name="connsiteY121" fmla="*/ 362183 h 457721"/>
                  <a:gd name="connsiteX122" fmla="*/ 32926 w 921920"/>
                  <a:gd name="connsiteY122" fmla="*/ 263406 h 457721"/>
                  <a:gd name="connsiteX123" fmla="*/ 131703 w 921920"/>
                  <a:gd name="connsiteY123" fmla="*/ 164629 h 4577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</a:cxnLst>
                <a:rect l="l" t="t" r="r" b="b"/>
                <a:pathLst>
                  <a:path w="921920" h="457721">
                    <a:moveTo>
                      <a:pt x="131703" y="395109"/>
                    </a:moveTo>
                    <a:cubicBezTo>
                      <a:pt x="136494" y="395109"/>
                      <a:pt x="140939" y="397496"/>
                      <a:pt x="143608" y="401484"/>
                    </a:cubicBezTo>
                    <a:lnTo>
                      <a:pt x="181092" y="457721"/>
                    </a:lnTo>
                    <a:lnTo>
                      <a:pt x="218575" y="401484"/>
                    </a:lnTo>
                    <a:cubicBezTo>
                      <a:pt x="221245" y="397496"/>
                      <a:pt x="225689" y="395109"/>
                      <a:pt x="230480" y="395109"/>
                    </a:cubicBezTo>
                    <a:lnTo>
                      <a:pt x="411572" y="395109"/>
                    </a:lnTo>
                    <a:cubicBezTo>
                      <a:pt x="416362" y="395109"/>
                      <a:pt x="420807" y="397496"/>
                      <a:pt x="423477" y="401484"/>
                    </a:cubicBezTo>
                    <a:lnTo>
                      <a:pt x="460960" y="457721"/>
                    </a:lnTo>
                    <a:lnTo>
                      <a:pt x="498444" y="401484"/>
                    </a:lnTo>
                    <a:cubicBezTo>
                      <a:pt x="501113" y="397496"/>
                      <a:pt x="505558" y="395109"/>
                      <a:pt x="510349" y="395109"/>
                    </a:cubicBezTo>
                    <a:lnTo>
                      <a:pt x="691441" y="395109"/>
                    </a:lnTo>
                    <a:cubicBezTo>
                      <a:pt x="696231" y="395109"/>
                      <a:pt x="700676" y="397496"/>
                      <a:pt x="703345" y="401484"/>
                    </a:cubicBezTo>
                    <a:lnTo>
                      <a:pt x="740829" y="457721"/>
                    </a:lnTo>
                    <a:lnTo>
                      <a:pt x="778313" y="401484"/>
                    </a:lnTo>
                    <a:cubicBezTo>
                      <a:pt x="780982" y="397496"/>
                      <a:pt x="785427" y="395109"/>
                      <a:pt x="790218" y="395109"/>
                    </a:cubicBezTo>
                    <a:cubicBezTo>
                      <a:pt x="862838" y="395109"/>
                      <a:pt x="921921" y="336026"/>
                      <a:pt x="921921" y="263406"/>
                    </a:cubicBezTo>
                    <a:cubicBezTo>
                      <a:pt x="921921" y="190786"/>
                      <a:pt x="862838" y="131703"/>
                      <a:pt x="790218" y="131703"/>
                    </a:cubicBezTo>
                    <a:lnTo>
                      <a:pt x="609126" y="131703"/>
                    </a:lnTo>
                    <a:lnTo>
                      <a:pt x="609126" y="119830"/>
                    </a:lnTo>
                    <a:lnTo>
                      <a:pt x="587823" y="112724"/>
                    </a:lnTo>
                    <a:cubicBezTo>
                      <a:pt x="584994" y="102531"/>
                      <a:pt x="580944" y="92748"/>
                      <a:pt x="575711" y="83536"/>
                    </a:cubicBezTo>
                    <a:lnTo>
                      <a:pt x="585765" y="63432"/>
                    </a:lnTo>
                    <a:lnTo>
                      <a:pt x="545695" y="23360"/>
                    </a:lnTo>
                    <a:lnTo>
                      <a:pt x="525590" y="33416"/>
                    </a:lnTo>
                    <a:cubicBezTo>
                      <a:pt x="516362" y="28199"/>
                      <a:pt x="506595" y="24148"/>
                      <a:pt x="496403" y="21302"/>
                    </a:cubicBezTo>
                    <a:lnTo>
                      <a:pt x="489297" y="0"/>
                    </a:lnTo>
                    <a:lnTo>
                      <a:pt x="432640" y="0"/>
                    </a:lnTo>
                    <a:lnTo>
                      <a:pt x="425534" y="21302"/>
                    </a:lnTo>
                    <a:cubicBezTo>
                      <a:pt x="415342" y="24132"/>
                      <a:pt x="405583" y="28183"/>
                      <a:pt x="396348" y="33416"/>
                    </a:cubicBezTo>
                    <a:lnTo>
                      <a:pt x="376242" y="23360"/>
                    </a:lnTo>
                    <a:lnTo>
                      <a:pt x="336170" y="63432"/>
                    </a:lnTo>
                    <a:lnTo>
                      <a:pt x="346227" y="83536"/>
                    </a:lnTo>
                    <a:cubicBezTo>
                      <a:pt x="341010" y="92764"/>
                      <a:pt x="336958" y="102531"/>
                      <a:pt x="334112" y="112724"/>
                    </a:cubicBezTo>
                    <a:lnTo>
                      <a:pt x="312795" y="119830"/>
                    </a:lnTo>
                    <a:lnTo>
                      <a:pt x="312795" y="131703"/>
                    </a:lnTo>
                    <a:lnTo>
                      <a:pt x="131703" y="131703"/>
                    </a:lnTo>
                    <a:cubicBezTo>
                      <a:pt x="59083" y="131703"/>
                      <a:pt x="0" y="190786"/>
                      <a:pt x="0" y="263406"/>
                    </a:cubicBezTo>
                    <a:cubicBezTo>
                      <a:pt x="0" y="336026"/>
                      <a:pt x="59083" y="395109"/>
                      <a:pt x="131703" y="395109"/>
                    </a:cubicBezTo>
                    <a:close/>
                    <a:moveTo>
                      <a:pt x="345720" y="143576"/>
                    </a:moveTo>
                    <a:lnTo>
                      <a:pt x="362247" y="138078"/>
                    </a:lnTo>
                    <a:lnTo>
                      <a:pt x="364128" y="128705"/>
                    </a:lnTo>
                    <a:cubicBezTo>
                      <a:pt x="366645" y="116092"/>
                      <a:pt x="371565" y="104244"/>
                      <a:pt x="378726" y="93496"/>
                    </a:cubicBezTo>
                    <a:lnTo>
                      <a:pt x="384031" y="85538"/>
                    </a:lnTo>
                    <a:lnTo>
                      <a:pt x="376226" y="69935"/>
                    </a:lnTo>
                    <a:lnTo>
                      <a:pt x="382729" y="63432"/>
                    </a:lnTo>
                    <a:lnTo>
                      <a:pt x="398332" y="71237"/>
                    </a:lnTo>
                    <a:lnTo>
                      <a:pt x="406291" y="65932"/>
                    </a:lnTo>
                    <a:cubicBezTo>
                      <a:pt x="417054" y="58754"/>
                      <a:pt x="428911" y="53850"/>
                      <a:pt x="441499" y="51334"/>
                    </a:cubicBezTo>
                    <a:lnTo>
                      <a:pt x="450873" y="49453"/>
                    </a:lnTo>
                    <a:lnTo>
                      <a:pt x="456371" y="32926"/>
                    </a:lnTo>
                    <a:lnTo>
                      <a:pt x="465566" y="32926"/>
                    </a:lnTo>
                    <a:lnTo>
                      <a:pt x="471064" y="49453"/>
                    </a:lnTo>
                    <a:lnTo>
                      <a:pt x="480438" y="51334"/>
                    </a:lnTo>
                    <a:cubicBezTo>
                      <a:pt x="493034" y="53850"/>
                      <a:pt x="504883" y="58770"/>
                      <a:pt x="515646" y="65932"/>
                    </a:cubicBezTo>
                    <a:lnTo>
                      <a:pt x="523604" y="71237"/>
                    </a:lnTo>
                    <a:lnTo>
                      <a:pt x="539206" y="63432"/>
                    </a:lnTo>
                    <a:lnTo>
                      <a:pt x="545711" y="69935"/>
                    </a:lnTo>
                    <a:lnTo>
                      <a:pt x="537906" y="85538"/>
                    </a:lnTo>
                    <a:lnTo>
                      <a:pt x="543211" y="93496"/>
                    </a:lnTo>
                    <a:cubicBezTo>
                      <a:pt x="550389" y="104244"/>
                      <a:pt x="555293" y="116092"/>
                      <a:pt x="557809" y="128705"/>
                    </a:cubicBezTo>
                    <a:lnTo>
                      <a:pt x="559690" y="138078"/>
                    </a:lnTo>
                    <a:lnTo>
                      <a:pt x="576201" y="143576"/>
                    </a:lnTo>
                    <a:lnTo>
                      <a:pt x="576201" y="152772"/>
                    </a:lnTo>
                    <a:lnTo>
                      <a:pt x="559674" y="158270"/>
                    </a:lnTo>
                    <a:lnTo>
                      <a:pt x="557793" y="167643"/>
                    </a:lnTo>
                    <a:cubicBezTo>
                      <a:pt x="555276" y="180239"/>
                      <a:pt x="550356" y="192088"/>
                      <a:pt x="543195" y="202852"/>
                    </a:cubicBezTo>
                    <a:lnTo>
                      <a:pt x="537889" y="210809"/>
                    </a:lnTo>
                    <a:lnTo>
                      <a:pt x="545695" y="226412"/>
                    </a:lnTo>
                    <a:lnTo>
                      <a:pt x="539192" y="232917"/>
                    </a:lnTo>
                    <a:lnTo>
                      <a:pt x="523589" y="225111"/>
                    </a:lnTo>
                    <a:lnTo>
                      <a:pt x="515630" y="230416"/>
                    </a:lnTo>
                    <a:cubicBezTo>
                      <a:pt x="504867" y="237594"/>
                      <a:pt x="493010" y="242498"/>
                      <a:pt x="480422" y="245015"/>
                    </a:cubicBezTo>
                    <a:lnTo>
                      <a:pt x="471048" y="246896"/>
                    </a:lnTo>
                    <a:lnTo>
                      <a:pt x="465549" y="263406"/>
                    </a:lnTo>
                    <a:lnTo>
                      <a:pt x="456355" y="263406"/>
                    </a:lnTo>
                    <a:lnTo>
                      <a:pt x="450856" y="246879"/>
                    </a:lnTo>
                    <a:lnTo>
                      <a:pt x="441483" y="244998"/>
                    </a:lnTo>
                    <a:cubicBezTo>
                      <a:pt x="428887" y="242482"/>
                      <a:pt x="417037" y="237561"/>
                      <a:pt x="406275" y="230400"/>
                    </a:cubicBezTo>
                    <a:lnTo>
                      <a:pt x="398317" y="225095"/>
                    </a:lnTo>
                    <a:lnTo>
                      <a:pt x="382714" y="232900"/>
                    </a:lnTo>
                    <a:lnTo>
                      <a:pt x="376210" y="226397"/>
                    </a:lnTo>
                    <a:lnTo>
                      <a:pt x="384015" y="210795"/>
                    </a:lnTo>
                    <a:lnTo>
                      <a:pt x="378710" y="202836"/>
                    </a:lnTo>
                    <a:cubicBezTo>
                      <a:pt x="371532" y="192072"/>
                      <a:pt x="366628" y="180215"/>
                      <a:pt x="364113" y="167627"/>
                    </a:cubicBezTo>
                    <a:lnTo>
                      <a:pt x="362230" y="158254"/>
                    </a:lnTo>
                    <a:lnTo>
                      <a:pt x="345720" y="152756"/>
                    </a:lnTo>
                    <a:close/>
                    <a:moveTo>
                      <a:pt x="131703" y="164629"/>
                    </a:moveTo>
                    <a:lnTo>
                      <a:pt x="312795" y="164629"/>
                    </a:lnTo>
                    <a:lnTo>
                      <a:pt x="312795" y="176502"/>
                    </a:lnTo>
                    <a:lnTo>
                      <a:pt x="334098" y="183608"/>
                    </a:lnTo>
                    <a:cubicBezTo>
                      <a:pt x="336927" y="193801"/>
                      <a:pt x="340977" y="203567"/>
                      <a:pt x="346210" y="212795"/>
                    </a:cubicBezTo>
                    <a:lnTo>
                      <a:pt x="336155" y="232900"/>
                    </a:lnTo>
                    <a:lnTo>
                      <a:pt x="376226" y="272971"/>
                    </a:lnTo>
                    <a:lnTo>
                      <a:pt x="396331" y="262916"/>
                    </a:lnTo>
                    <a:cubicBezTo>
                      <a:pt x="405559" y="268133"/>
                      <a:pt x="415325" y="272185"/>
                      <a:pt x="425518" y="275029"/>
                    </a:cubicBezTo>
                    <a:lnTo>
                      <a:pt x="432624" y="296332"/>
                    </a:lnTo>
                    <a:lnTo>
                      <a:pt x="489281" y="296332"/>
                    </a:lnTo>
                    <a:lnTo>
                      <a:pt x="496386" y="275029"/>
                    </a:lnTo>
                    <a:cubicBezTo>
                      <a:pt x="506579" y="272199"/>
                      <a:pt x="516337" y="268149"/>
                      <a:pt x="525573" y="262916"/>
                    </a:cubicBezTo>
                    <a:lnTo>
                      <a:pt x="545678" y="272971"/>
                    </a:lnTo>
                    <a:lnTo>
                      <a:pt x="585751" y="232900"/>
                    </a:lnTo>
                    <a:lnTo>
                      <a:pt x="575694" y="212795"/>
                    </a:lnTo>
                    <a:cubicBezTo>
                      <a:pt x="580911" y="203567"/>
                      <a:pt x="584963" y="193801"/>
                      <a:pt x="587809" y="183608"/>
                    </a:cubicBezTo>
                    <a:lnTo>
                      <a:pt x="609126" y="176502"/>
                    </a:lnTo>
                    <a:lnTo>
                      <a:pt x="609126" y="164629"/>
                    </a:lnTo>
                    <a:lnTo>
                      <a:pt x="790218" y="164629"/>
                    </a:lnTo>
                    <a:cubicBezTo>
                      <a:pt x="844696" y="164629"/>
                      <a:pt x="888995" y="208928"/>
                      <a:pt x="888995" y="263406"/>
                    </a:cubicBezTo>
                    <a:cubicBezTo>
                      <a:pt x="888995" y="317884"/>
                      <a:pt x="844696" y="362183"/>
                      <a:pt x="790218" y="362183"/>
                    </a:cubicBezTo>
                    <a:cubicBezTo>
                      <a:pt x="774399" y="362183"/>
                      <a:pt x="759696" y="370052"/>
                      <a:pt x="750917" y="383204"/>
                    </a:cubicBezTo>
                    <a:lnTo>
                      <a:pt x="740829" y="398348"/>
                    </a:lnTo>
                    <a:lnTo>
                      <a:pt x="730742" y="383204"/>
                    </a:lnTo>
                    <a:cubicBezTo>
                      <a:pt x="721963" y="370052"/>
                      <a:pt x="707261" y="362183"/>
                      <a:pt x="691441" y="362183"/>
                    </a:cubicBezTo>
                    <a:lnTo>
                      <a:pt x="510349" y="362183"/>
                    </a:lnTo>
                    <a:cubicBezTo>
                      <a:pt x="494530" y="362183"/>
                      <a:pt x="479827" y="370052"/>
                      <a:pt x="471048" y="383204"/>
                    </a:cubicBezTo>
                    <a:lnTo>
                      <a:pt x="460960" y="398348"/>
                    </a:lnTo>
                    <a:lnTo>
                      <a:pt x="450873" y="383204"/>
                    </a:lnTo>
                    <a:cubicBezTo>
                      <a:pt x="442094" y="370052"/>
                      <a:pt x="427393" y="362183"/>
                      <a:pt x="411572" y="362183"/>
                    </a:cubicBezTo>
                    <a:lnTo>
                      <a:pt x="230480" y="362183"/>
                    </a:lnTo>
                    <a:cubicBezTo>
                      <a:pt x="214661" y="362183"/>
                      <a:pt x="199958" y="370052"/>
                      <a:pt x="191179" y="383204"/>
                    </a:cubicBezTo>
                    <a:lnTo>
                      <a:pt x="181092" y="398348"/>
                    </a:lnTo>
                    <a:lnTo>
                      <a:pt x="171004" y="383204"/>
                    </a:lnTo>
                    <a:cubicBezTo>
                      <a:pt x="162225" y="370052"/>
                      <a:pt x="147523" y="362183"/>
                      <a:pt x="131703" y="362183"/>
                    </a:cubicBezTo>
                    <a:cubicBezTo>
                      <a:pt x="77226" y="362183"/>
                      <a:pt x="32926" y="317884"/>
                      <a:pt x="32926" y="263406"/>
                    </a:cubicBezTo>
                    <a:cubicBezTo>
                      <a:pt x="32926" y="208928"/>
                      <a:pt x="77226" y="164629"/>
                      <a:pt x="131703" y="164629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71" name="任意多边形: 形状 70"/>
              <p:cNvSpPr/>
              <p:nvPr/>
            </p:nvSpPr>
            <p:spPr>
              <a:xfrm>
                <a:off x="6420120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>
                <a:off x="6485972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73" name="任意多边形: 形状 72"/>
              <p:cNvSpPr/>
              <p:nvPr/>
            </p:nvSpPr>
            <p:spPr>
              <a:xfrm>
                <a:off x="6551823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74" name="任意多边形: 形状 73"/>
              <p:cNvSpPr/>
              <p:nvPr/>
            </p:nvSpPr>
            <p:spPr>
              <a:xfrm>
                <a:off x="6979858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75" name="任意多边形: 形状 74"/>
              <p:cNvSpPr/>
              <p:nvPr/>
            </p:nvSpPr>
            <p:spPr>
              <a:xfrm>
                <a:off x="7045709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76" name="任意多边形: 形状 75"/>
              <p:cNvSpPr/>
              <p:nvPr/>
            </p:nvSpPr>
            <p:spPr>
              <a:xfrm>
                <a:off x="7111561" y="1065091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  <p:sp>
          <p:nvSpPr>
            <p:cNvPr id="77" name="文本框 76"/>
            <p:cNvSpPr txBox="1"/>
            <p:nvPr/>
          </p:nvSpPr>
          <p:spPr>
            <a:xfrm>
              <a:off x="5362371" y="5403914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tx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關鍵字</a:t>
              </a:r>
              <a:endPara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6356254" y="3968919"/>
            <a:ext cx="609600" cy="885578"/>
            <a:chOff x="6350989" y="4764081"/>
            <a:chExt cx="609600" cy="885578"/>
          </a:xfrm>
        </p:grpSpPr>
        <p:sp>
          <p:nvSpPr>
            <p:cNvPr id="78" name="椭圆 77"/>
            <p:cNvSpPr/>
            <p:nvPr/>
          </p:nvSpPr>
          <p:spPr>
            <a:xfrm>
              <a:off x="6380815" y="4764081"/>
              <a:ext cx="549947" cy="549946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pSp>
          <p:nvGrpSpPr>
            <p:cNvPr id="79" name="图形 2"/>
            <p:cNvGrpSpPr/>
            <p:nvPr/>
          </p:nvGrpSpPr>
          <p:grpSpPr>
            <a:xfrm>
              <a:off x="6513112" y="4896379"/>
              <a:ext cx="285354" cy="285352"/>
              <a:chOff x="781529" y="818148"/>
              <a:chExt cx="1020698" cy="1020698"/>
            </a:xfrm>
          </p:grpSpPr>
          <p:sp>
            <p:nvSpPr>
              <p:cNvPr id="80" name="任意多边形: 形状 79"/>
              <p:cNvSpPr/>
              <p:nvPr/>
            </p:nvSpPr>
            <p:spPr>
              <a:xfrm>
                <a:off x="781528" y="818148"/>
                <a:ext cx="1020698" cy="1020698"/>
              </a:xfrm>
              <a:custGeom>
                <a:avLst/>
                <a:gdLst>
                  <a:gd name="connsiteX0" fmla="*/ 931375 w 1020698"/>
                  <a:gd name="connsiteY0" fmla="*/ 740041 h 1020698"/>
                  <a:gd name="connsiteX1" fmla="*/ 806681 w 1020698"/>
                  <a:gd name="connsiteY1" fmla="*/ 711264 h 1020698"/>
                  <a:gd name="connsiteX2" fmla="*/ 806681 w 1020698"/>
                  <a:gd name="connsiteY2" fmla="*/ 678844 h 1020698"/>
                  <a:gd name="connsiteX3" fmla="*/ 846632 w 1020698"/>
                  <a:gd name="connsiteY3" fmla="*/ 624850 h 1020698"/>
                  <a:gd name="connsiteX4" fmla="*/ 900538 w 1020698"/>
                  <a:gd name="connsiteY4" fmla="*/ 598621 h 1020698"/>
                  <a:gd name="connsiteX5" fmla="*/ 921462 w 1020698"/>
                  <a:gd name="connsiteY5" fmla="*/ 543275 h 1020698"/>
                  <a:gd name="connsiteX6" fmla="*/ 921921 w 1020698"/>
                  <a:gd name="connsiteY6" fmla="*/ 543275 h 1020698"/>
                  <a:gd name="connsiteX7" fmla="*/ 921921 w 1020698"/>
                  <a:gd name="connsiteY7" fmla="*/ 414241 h 1020698"/>
                  <a:gd name="connsiteX8" fmla="*/ 865105 w 1020698"/>
                  <a:gd name="connsiteY8" fmla="*/ 331476 h 1020698"/>
                  <a:gd name="connsiteX9" fmla="*/ 853007 w 1020698"/>
                  <a:gd name="connsiteY9" fmla="*/ 319378 h 1020698"/>
                  <a:gd name="connsiteX10" fmla="*/ 823160 w 1020698"/>
                  <a:gd name="connsiteY10" fmla="*/ 294998 h 1020698"/>
                  <a:gd name="connsiteX11" fmla="*/ 823160 w 1020698"/>
                  <a:gd name="connsiteY11" fmla="*/ 0 h 1020698"/>
                  <a:gd name="connsiteX12" fmla="*/ 0 w 1020698"/>
                  <a:gd name="connsiteY12" fmla="*/ 0 h 1020698"/>
                  <a:gd name="connsiteX13" fmla="*/ 0 w 1020698"/>
                  <a:gd name="connsiteY13" fmla="*/ 691441 h 1020698"/>
                  <a:gd name="connsiteX14" fmla="*/ 642052 w 1020698"/>
                  <a:gd name="connsiteY14" fmla="*/ 691441 h 1020698"/>
                  <a:gd name="connsiteX15" fmla="*/ 642052 w 1020698"/>
                  <a:gd name="connsiteY15" fmla="*/ 711264 h 1020698"/>
                  <a:gd name="connsiteX16" fmla="*/ 517358 w 1020698"/>
                  <a:gd name="connsiteY16" fmla="*/ 740041 h 1020698"/>
                  <a:gd name="connsiteX17" fmla="*/ 428035 w 1020698"/>
                  <a:gd name="connsiteY17" fmla="*/ 852332 h 1020698"/>
                  <a:gd name="connsiteX18" fmla="*/ 428035 w 1020698"/>
                  <a:gd name="connsiteY18" fmla="*/ 1020698 h 1020698"/>
                  <a:gd name="connsiteX19" fmla="*/ 1020698 w 1020698"/>
                  <a:gd name="connsiteY19" fmla="*/ 1020698 h 1020698"/>
                  <a:gd name="connsiteX20" fmla="*/ 1020698 w 1020698"/>
                  <a:gd name="connsiteY20" fmla="*/ 852332 h 1020698"/>
                  <a:gd name="connsiteX21" fmla="*/ 931375 w 1020698"/>
                  <a:gd name="connsiteY21" fmla="*/ 740041 h 1020698"/>
                  <a:gd name="connsiteX22" fmla="*/ 654778 w 1020698"/>
                  <a:gd name="connsiteY22" fmla="*/ 742132 h 1020698"/>
                  <a:gd name="connsiteX23" fmla="*/ 694914 w 1020698"/>
                  <a:gd name="connsiteY23" fmla="*/ 772228 h 1020698"/>
                  <a:gd name="connsiteX24" fmla="*/ 653627 w 1020698"/>
                  <a:gd name="connsiteY24" fmla="*/ 797003 h 1020698"/>
                  <a:gd name="connsiteX25" fmla="*/ 643186 w 1020698"/>
                  <a:gd name="connsiteY25" fmla="*/ 744801 h 1020698"/>
                  <a:gd name="connsiteX26" fmla="*/ 706175 w 1020698"/>
                  <a:gd name="connsiteY26" fmla="*/ 872532 h 1020698"/>
                  <a:gd name="connsiteX27" fmla="*/ 742541 w 1020698"/>
                  <a:gd name="connsiteY27" fmla="*/ 872532 h 1020698"/>
                  <a:gd name="connsiteX28" fmla="*/ 755347 w 1020698"/>
                  <a:gd name="connsiteY28" fmla="*/ 987772 h 1020698"/>
                  <a:gd name="connsiteX29" fmla="*/ 693371 w 1020698"/>
                  <a:gd name="connsiteY29" fmla="*/ 987772 h 1020698"/>
                  <a:gd name="connsiteX30" fmla="*/ 745418 w 1020698"/>
                  <a:gd name="connsiteY30" fmla="*/ 839606 h 1020698"/>
                  <a:gd name="connsiteX31" fmla="*/ 703298 w 1020698"/>
                  <a:gd name="connsiteY31" fmla="*/ 839606 h 1020698"/>
                  <a:gd name="connsiteX32" fmla="*/ 693844 w 1020698"/>
                  <a:gd name="connsiteY32" fmla="*/ 811255 h 1020698"/>
                  <a:gd name="connsiteX33" fmla="*/ 724366 w 1020698"/>
                  <a:gd name="connsiteY33" fmla="*/ 792951 h 1020698"/>
                  <a:gd name="connsiteX34" fmla="*/ 754872 w 1020698"/>
                  <a:gd name="connsiteY34" fmla="*/ 811255 h 1020698"/>
                  <a:gd name="connsiteX35" fmla="*/ 753835 w 1020698"/>
                  <a:gd name="connsiteY35" fmla="*/ 772228 h 1020698"/>
                  <a:gd name="connsiteX36" fmla="*/ 793971 w 1020698"/>
                  <a:gd name="connsiteY36" fmla="*/ 742132 h 1020698"/>
                  <a:gd name="connsiteX37" fmla="*/ 805580 w 1020698"/>
                  <a:gd name="connsiteY37" fmla="*/ 744817 h 1020698"/>
                  <a:gd name="connsiteX38" fmla="*/ 795138 w 1020698"/>
                  <a:gd name="connsiteY38" fmla="*/ 797003 h 1020698"/>
                  <a:gd name="connsiteX39" fmla="*/ 773755 w 1020698"/>
                  <a:gd name="connsiteY39" fmla="*/ 716135 h 1020698"/>
                  <a:gd name="connsiteX40" fmla="*/ 724366 w 1020698"/>
                  <a:gd name="connsiteY40" fmla="*/ 753176 h 1020698"/>
                  <a:gd name="connsiteX41" fmla="*/ 674978 w 1020698"/>
                  <a:gd name="connsiteY41" fmla="*/ 716135 h 1020698"/>
                  <a:gd name="connsiteX42" fmla="*/ 674978 w 1020698"/>
                  <a:gd name="connsiteY42" fmla="*/ 698209 h 1020698"/>
                  <a:gd name="connsiteX43" fmla="*/ 724366 w 1020698"/>
                  <a:gd name="connsiteY43" fmla="*/ 707903 h 1020698"/>
                  <a:gd name="connsiteX44" fmla="*/ 773755 w 1020698"/>
                  <a:gd name="connsiteY44" fmla="*/ 698209 h 1020698"/>
                  <a:gd name="connsiteX45" fmla="*/ 724366 w 1020698"/>
                  <a:gd name="connsiteY45" fmla="*/ 674978 h 1020698"/>
                  <a:gd name="connsiteX46" fmla="*/ 625589 w 1020698"/>
                  <a:gd name="connsiteY46" fmla="*/ 576201 h 1020698"/>
                  <a:gd name="connsiteX47" fmla="*/ 625589 w 1020698"/>
                  <a:gd name="connsiteY47" fmla="*/ 493886 h 1020698"/>
                  <a:gd name="connsiteX48" fmla="*/ 681481 w 1020698"/>
                  <a:gd name="connsiteY48" fmla="*/ 493886 h 1020698"/>
                  <a:gd name="connsiteX49" fmla="*/ 783466 w 1020698"/>
                  <a:gd name="connsiteY49" fmla="*/ 467809 h 1020698"/>
                  <a:gd name="connsiteX50" fmla="*/ 796505 w 1020698"/>
                  <a:gd name="connsiteY50" fmla="*/ 493886 h 1020698"/>
                  <a:gd name="connsiteX51" fmla="*/ 823144 w 1020698"/>
                  <a:gd name="connsiteY51" fmla="*/ 493886 h 1020698"/>
                  <a:gd name="connsiteX52" fmla="*/ 823144 w 1020698"/>
                  <a:gd name="connsiteY52" fmla="*/ 576201 h 1020698"/>
                  <a:gd name="connsiteX53" fmla="*/ 724366 w 1020698"/>
                  <a:gd name="connsiteY53" fmla="*/ 674978 h 1020698"/>
                  <a:gd name="connsiteX54" fmla="*/ 593371 w 1020698"/>
                  <a:gd name="connsiteY54" fmla="*/ 589801 h 1020698"/>
                  <a:gd name="connsiteX55" fmla="*/ 572575 w 1020698"/>
                  <a:gd name="connsiteY55" fmla="*/ 576499 h 1020698"/>
                  <a:gd name="connsiteX56" fmla="*/ 559970 w 1020698"/>
                  <a:gd name="connsiteY56" fmla="*/ 538387 h 1020698"/>
                  <a:gd name="connsiteX57" fmla="*/ 592663 w 1020698"/>
                  <a:gd name="connsiteY57" fmla="*/ 497440 h 1020698"/>
                  <a:gd name="connsiteX58" fmla="*/ 592663 w 1020698"/>
                  <a:gd name="connsiteY58" fmla="*/ 576201 h 1020698"/>
                  <a:gd name="connsiteX59" fmla="*/ 593371 w 1020698"/>
                  <a:gd name="connsiteY59" fmla="*/ 589801 h 1020698"/>
                  <a:gd name="connsiteX60" fmla="*/ 876175 w 1020698"/>
                  <a:gd name="connsiteY60" fmla="*/ 576499 h 1020698"/>
                  <a:gd name="connsiteX61" fmla="*/ 855378 w 1020698"/>
                  <a:gd name="connsiteY61" fmla="*/ 589801 h 1020698"/>
                  <a:gd name="connsiteX62" fmla="*/ 856069 w 1020698"/>
                  <a:gd name="connsiteY62" fmla="*/ 576201 h 1020698"/>
                  <a:gd name="connsiteX63" fmla="*/ 856069 w 1020698"/>
                  <a:gd name="connsiteY63" fmla="*/ 497424 h 1020698"/>
                  <a:gd name="connsiteX64" fmla="*/ 888763 w 1020698"/>
                  <a:gd name="connsiteY64" fmla="*/ 538371 h 1020698"/>
                  <a:gd name="connsiteX65" fmla="*/ 876175 w 1020698"/>
                  <a:gd name="connsiteY65" fmla="*/ 576499 h 1020698"/>
                  <a:gd name="connsiteX66" fmla="*/ 847179 w 1020698"/>
                  <a:gd name="connsiteY66" fmla="*/ 360109 h 1020698"/>
                  <a:gd name="connsiteX67" fmla="*/ 850869 w 1020698"/>
                  <a:gd name="connsiteY67" fmla="*/ 361331 h 1020698"/>
                  <a:gd name="connsiteX68" fmla="*/ 888995 w 1020698"/>
                  <a:gd name="connsiteY68" fmla="*/ 414241 h 1020698"/>
                  <a:gd name="connsiteX69" fmla="*/ 888995 w 1020698"/>
                  <a:gd name="connsiteY69" fmla="*/ 478823 h 1020698"/>
                  <a:gd name="connsiteX70" fmla="*/ 836777 w 1020698"/>
                  <a:gd name="connsiteY70" fmla="*/ 460960 h 1020698"/>
                  <a:gd name="connsiteX71" fmla="*/ 816857 w 1020698"/>
                  <a:gd name="connsiteY71" fmla="*/ 460960 h 1020698"/>
                  <a:gd name="connsiteX72" fmla="*/ 796608 w 1020698"/>
                  <a:gd name="connsiteY72" fmla="*/ 420462 h 1020698"/>
                  <a:gd name="connsiteX73" fmla="*/ 781093 w 1020698"/>
                  <a:gd name="connsiteY73" fmla="*/ 430800 h 1020698"/>
                  <a:gd name="connsiteX74" fmla="*/ 681481 w 1020698"/>
                  <a:gd name="connsiteY74" fmla="*/ 460960 h 1020698"/>
                  <a:gd name="connsiteX75" fmla="*/ 611956 w 1020698"/>
                  <a:gd name="connsiteY75" fmla="*/ 460960 h 1020698"/>
                  <a:gd name="connsiteX76" fmla="*/ 559738 w 1020698"/>
                  <a:gd name="connsiteY76" fmla="*/ 478823 h 1020698"/>
                  <a:gd name="connsiteX77" fmla="*/ 559738 w 1020698"/>
                  <a:gd name="connsiteY77" fmla="*/ 454474 h 1020698"/>
                  <a:gd name="connsiteX78" fmla="*/ 717880 w 1020698"/>
                  <a:gd name="connsiteY78" fmla="*/ 296332 h 1020698"/>
                  <a:gd name="connsiteX79" fmla="*/ 829710 w 1020698"/>
                  <a:gd name="connsiteY79" fmla="*/ 342642 h 1020698"/>
                  <a:gd name="connsiteX80" fmla="*/ 32926 w 1020698"/>
                  <a:gd name="connsiteY80" fmla="*/ 32926 h 1020698"/>
                  <a:gd name="connsiteX81" fmla="*/ 790218 w 1020698"/>
                  <a:gd name="connsiteY81" fmla="*/ 32926 h 1020698"/>
                  <a:gd name="connsiteX82" fmla="*/ 790218 w 1020698"/>
                  <a:gd name="connsiteY82" fmla="*/ 277546 h 1020698"/>
                  <a:gd name="connsiteX83" fmla="*/ 717880 w 1020698"/>
                  <a:gd name="connsiteY83" fmla="*/ 263406 h 1020698"/>
                  <a:gd name="connsiteX84" fmla="*/ 526812 w 1020698"/>
                  <a:gd name="connsiteY84" fmla="*/ 454474 h 1020698"/>
                  <a:gd name="connsiteX85" fmla="*/ 526812 w 1020698"/>
                  <a:gd name="connsiteY85" fmla="*/ 543275 h 1020698"/>
                  <a:gd name="connsiteX86" fmla="*/ 527271 w 1020698"/>
                  <a:gd name="connsiteY86" fmla="*/ 543275 h 1020698"/>
                  <a:gd name="connsiteX87" fmla="*/ 548195 w 1020698"/>
                  <a:gd name="connsiteY87" fmla="*/ 598621 h 1020698"/>
                  <a:gd name="connsiteX88" fmla="*/ 602101 w 1020698"/>
                  <a:gd name="connsiteY88" fmla="*/ 624850 h 1020698"/>
                  <a:gd name="connsiteX89" fmla="*/ 621722 w 1020698"/>
                  <a:gd name="connsiteY89" fmla="*/ 658515 h 1020698"/>
                  <a:gd name="connsiteX90" fmla="*/ 32926 w 1020698"/>
                  <a:gd name="connsiteY90" fmla="*/ 658515 h 1020698"/>
                  <a:gd name="connsiteX91" fmla="*/ 460960 w 1020698"/>
                  <a:gd name="connsiteY91" fmla="*/ 852332 h 1020698"/>
                  <a:gd name="connsiteX92" fmla="*/ 524754 w 1020698"/>
                  <a:gd name="connsiteY92" fmla="*/ 772123 h 1020698"/>
                  <a:gd name="connsiteX93" fmla="*/ 611087 w 1020698"/>
                  <a:gd name="connsiteY93" fmla="*/ 752203 h 1020698"/>
                  <a:gd name="connsiteX94" fmla="*/ 630493 w 1020698"/>
                  <a:gd name="connsiteY94" fmla="*/ 849268 h 1020698"/>
                  <a:gd name="connsiteX95" fmla="*/ 664937 w 1020698"/>
                  <a:gd name="connsiteY95" fmla="*/ 828593 h 1020698"/>
                  <a:gd name="connsiteX96" fmla="*/ 674665 w 1020698"/>
                  <a:gd name="connsiteY96" fmla="*/ 857814 h 1020698"/>
                  <a:gd name="connsiteX97" fmla="*/ 660243 w 1020698"/>
                  <a:gd name="connsiteY97" fmla="*/ 987772 h 1020698"/>
                  <a:gd name="connsiteX98" fmla="*/ 576201 w 1020698"/>
                  <a:gd name="connsiteY98" fmla="*/ 987772 h 1020698"/>
                  <a:gd name="connsiteX99" fmla="*/ 576201 w 1020698"/>
                  <a:gd name="connsiteY99" fmla="*/ 856069 h 1020698"/>
                  <a:gd name="connsiteX100" fmla="*/ 543275 w 1020698"/>
                  <a:gd name="connsiteY100" fmla="*/ 856069 h 1020698"/>
                  <a:gd name="connsiteX101" fmla="*/ 543275 w 1020698"/>
                  <a:gd name="connsiteY101" fmla="*/ 987772 h 1020698"/>
                  <a:gd name="connsiteX102" fmla="*/ 460960 w 1020698"/>
                  <a:gd name="connsiteY102" fmla="*/ 987772 h 1020698"/>
                  <a:gd name="connsiteX103" fmla="*/ 987772 w 1020698"/>
                  <a:gd name="connsiteY103" fmla="*/ 987772 h 1020698"/>
                  <a:gd name="connsiteX104" fmla="*/ 905458 w 1020698"/>
                  <a:gd name="connsiteY104" fmla="*/ 987772 h 1020698"/>
                  <a:gd name="connsiteX105" fmla="*/ 905458 w 1020698"/>
                  <a:gd name="connsiteY105" fmla="*/ 856069 h 1020698"/>
                  <a:gd name="connsiteX106" fmla="*/ 872532 w 1020698"/>
                  <a:gd name="connsiteY106" fmla="*/ 856069 h 1020698"/>
                  <a:gd name="connsiteX107" fmla="*/ 872532 w 1020698"/>
                  <a:gd name="connsiteY107" fmla="*/ 987772 h 1020698"/>
                  <a:gd name="connsiteX108" fmla="*/ 788489 w 1020698"/>
                  <a:gd name="connsiteY108" fmla="*/ 987772 h 1020698"/>
                  <a:gd name="connsiteX109" fmla="*/ 774053 w 1020698"/>
                  <a:gd name="connsiteY109" fmla="*/ 857829 h 1020698"/>
                  <a:gd name="connsiteX110" fmla="*/ 783779 w 1020698"/>
                  <a:gd name="connsiteY110" fmla="*/ 828609 h 1020698"/>
                  <a:gd name="connsiteX111" fmla="*/ 818223 w 1020698"/>
                  <a:gd name="connsiteY111" fmla="*/ 849285 h 1020698"/>
                  <a:gd name="connsiteX112" fmla="*/ 837629 w 1020698"/>
                  <a:gd name="connsiteY112" fmla="*/ 752219 h 1020698"/>
                  <a:gd name="connsiteX113" fmla="*/ 923962 w 1020698"/>
                  <a:gd name="connsiteY113" fmla="*/ 772140 h 1020698"/>
                  <a:gd name="connsiteX114" fmla="*/ 987772 w 1020698"/>
                  <a:gd name="connsiteY114" fmla="*/ 852332 h 1020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1020698" h="1020698">
                    <a:moveTo>
                      <a:pt x="931375" y="740041"/>
                    </a:moveTo>
                    <a:lnTo>
                      <a:pt x="806681" y="711264"/>
                    </a:lnTo>
                    <a:lnTo>
                      <a:pt x="806681" y="678844"/>
                    </a:lnTo>
                    <a:cubicBezTo>
                      <a:pt x="824277" y="664705"/>
                      <a:pt x="838143" y="646135"/>
                      <a:pt x="846632" y="624850"/>
                    </a:cubicBezTo>
                    <a:cubicBezTo>
                      <a:pt x="867178" y="623058"/>
                      <a:pt x="886559" y="613997"/>
                      <a:pt x="900538" y="598621"/>
                    </a:cubicBezTo>
                    <a:cubicBezTo>
                      <a:pt x="914284" y="583508"/>
                      <a:pt x="921415" y="563652"/>
                      <a:pt x="921462" y="543275"/>
                    </a:cubicBezTo>
                    <a:lnTo>
                      <a:pt x="921921" y="543275"/>
                    </a:lnTo>
                    <a:lnTo>
                      <a:pt x="921921" y="414241"/>
                    </a:lnTo>
                    <a:cubicBezTo>
                      <a:pt x="921921" y="377376"/>
                      <a:pt x="899251" y="344619"/>
                      <a:pt x="865105" y="331476"/>
                    </a:cubicBezTo>
                    <a:lnTo>
                      <a:pt x="853007" y="319378"/>
                    </a:lnTo>
                    <a:cubicBezTo>
                      <a:pt x="843786" y="310158"/>
                      <a:pt x="833779" y="302032"/>
                      <a:pt x="823160" y="294998"/>
                    </a:cubicBezTo>
                    <a:lnTo>
                      <a:pt x="823160" y="0"/>
                    </a:lnTo>
                    <a:lnTo>
                      <a:pt x="0" y="0"/>
                    </a:lnTo>
                    <a:lnTo>
                      <a:pt x="0" y="691441"/>
                    </a:lnTo>
                    <a:lnTo>
                      <a:pt x="642052" y="691441"/>
                    </a:lnTo>
                    <a:lnTo>
                      <a:pt x="642052" y="711264"/>
                    </a:lnTo>
                    <a:lnTo>
                      <a:pt x="517358" y="740041"/>
                    </a:lnTo>
                    <a:cubicBezTo>
                      <a:pt x="464763" y="752172"/>
                      <a:pt x="428035" y="798353"/>
                      <a:pt x="428035" y="852332"/>
                    </a:cubicBezTo>
                    <a:lnTo>
                      <a:pt x="428035" y="1020698"/>
                    </a:lnTo>
                    <a:lnTo>
                      <a:pt x="1020698" y="1020698"/>
                    </a:lnTo>
                    <a:lnTo>
                      <a:pt x="1020698" y="852332"/>
                    </a:lnTo>
                    <a:cubicBezTo>
                      <a:pt x="1020698" y="798353"/>
                      <a:pt x="983969" y="752172"/>
                      <a:pt x="931375" y="740041"/>
                    </a:cubicBezTo>
                    <a:close/>
                    <a:moveTo>
                      <a:pt x="654778" y="742132"/>
                    </a:moveTo>
                    <a:lnTo>
                      <a:pt x="694914" y="772228"/>
                    </a:lnTo>
                    <a:lnTo>
                      <a:pt x="653627" y="797003"/>
                    </a:lnTo>
                    <a:lnTo>
                      <a:pt x="643186" y="744801"/>
                    </a:lnTo>
                    <a:close/>
                    <a:moveTo>
                      <a:pt x="706175" y="872532"/>
                    </a:moveTo>
                    <a:lnTo>
                      <a:pt x="742541" y="872532"/>
                    </a:lnTo>
                    <a:lnTo>
                      <a:pt x="755347" y="987772"/>
                    </a:lnTo>
                    <a:lnTo>
                      <a:pt x="693371" y="987772"/>
                    </a:lnTo>
                    <a:close/>
                    <a:moveTo>
                      <a:pt x="745418" y="839606"/>
                    </a:moveTo>
                    <a:lnTo>
                      <a:pt x="703298" y="839606"/>
                    </a:lnTo>
                    <a:lnTo>
                      <a:pt x="693844" y="811255"/>
                    </a:lnTo>
                    <a:lnTo>
                      <a:pt x="724366" y="792951"/>
                    </a:lnTo>
                    <a:lnTo>
                      <a:pt x="754872" y="811255"/>
                    </a:lnTo>
                    <a:close/>
                    <a:moveTo>
                      <a:pt x="753835" y="772228"/>
                    </a:moveTo>
                    <a:lnTo>
                      <a:pt x="793971" y="742132"/>
                    </a:lnTo>
                    <a:lnTo>
                      <a:pt x="805580" y="744817"/>
                    </a:lnTo>
                    <a:lnTo>
                      <a:pt x="795138" y="797003"/>
                    </a:lnTo>
                    <a:close/>
                    <a:moveTo>
                      <a:pt x="773755" y="716135"/>
                    </a:moveTo>
                    <a:lnTo>
                      <a:pt x="724366" y="753176"/>
                    </a:lnTo>
                    <a:lnTo>
                      <a:pt x="674978" y="716135"/>
                    </a:lnTo>
                    <a:lnTo>
                      <a:pt x="674978" y="698209"/>
                    </a:lnTo>
                    <a:cubicBezTo>
                      <a:pt x="690235" y="704415"/>
                      <a:pt x="706899" y="707903"/>
                      <a:pt x="724366" y="707903"/>
                    </a:cubicBezTo>
                    <a:cubicBezTo>
                      <a:pt x="741833" y="707903"/>
                      <a:pt x="758498" y="704415"/>
                      <a:pt x="773755" y="698209"/>
                    </a:cubicBezTo>
                    <a:close/>
                    <a:moveTo>
                      <a:pt x="724366" y="674978"/>
                    </a:moveTo>
                    <a:cubicBezTo>
                      <a:pt x="669889" y="674978"/>
                      <a:pt x="625589" y="630678"/>
                      <a:pt x="625589" y="576201"/>
                    </a:cubicBezTo>
                    <a:lnTo>
                      <a:pt x="625589" y="493886"/>
                    </a:lnTo>
                    <a:lnTo>
                      <a:pt x="681481" y="493886"/>
                    </a:lnTo>
                    <a:cubicBezTo>
                      <a:pt x="717357" y="493886"/>
                      <a:pt x="752252" y="484916"/>
                      <a:pt x="783466" y="467809"/>
                    </a:cubicBezTo>
                    <a:lnTo>
                      <a:pt x="796505" y="493886"/>
                    </a:lnTo>
                    <a:lnTo>
                      <a:pt x="823144" y="493886"/>
                    </a:lnTo>
                    <a:lnTo>
                      <a:pt x="823144" y="576201"/>
                    </a:lnTo>
                    <a:cubicBezTo>
                      <a:pt x="823144" y="630678"/>
                      <a:pt x="778844" y="674978"/>
                      <a:pt x="724366" y="674978"/>
                    </a:cubicBezTo>
                    <a:close/>
                    <a:moveTo>
                      <a:pt x="593371" y="589801"/>
                    </a:moveTo>
                    <a:cubicBezTo>
                      <a:pt x="585502" y="587134"/>
                      <a:pt x="578258" y="582736"/>
                      <a:pt x="572575" y="576499"/>
                    </a:cubicBezTo>
                    <a:cubicBezTo>
                      <a:pt x="563115" y="566072"/>
                      <a:pt x="558620" y="552543"/>
                      <a:pt x="559970" y="538387"/>
                    </a:cubicBezTo>
                    <a:cubicBezTo>
                      <a:pt x="561748" y="519745"/>
                      <a:pt x="574947" y="504159"/>
                      <a:pt x="592663" y="497440"/>
                    </a:cubicBezTo>
                    <a:lnTo>
                      <a:pt x="592663" y="576201"/>
                    </a:lnTo>
                    <a:cubicBezTo>
                      <a:pt x="592663" y="580790"/>
                      <a:pt x="592912" y="585325"/>
                      <a:pt x="593371" y="589801"/>
                    </a:cubicBezTo>
                    <a:close/>
                    <a:moveTo>
                      <a:pt x="876175" y="576499"/>
                    </a:moveTo>
                    <a:cubicBezTo>
                      <a:pt x="870491" y="582753"/>
                      <a:pt x="863231" y="587134"/>
                      <a:pt x="855378" y="589801"/>
                    </a:cubicBezTo>
                    <a:cubicBezTo>
                      <a:pt x="855820" y="585325"/>
                      <a:pt x="856069" y="580790"/>
                      <a:pt x="856069" y="576201"/>
                    </a:cubicBezTo>
                    <a:lnTo>
                      <a:pt x="856069" y="497424"/>
                    </a:lnTo>
                    <a:cubicBezTo>
                      <a:pt x="873785" y="504142"/>
                      <a:pt x="886985" y="519731"/>
                      <a:pt x="888763" y="538371"/>
                    </a:cubicBezTo>
                    <a:cubicBezTo>
                      <a:pt x="890112" y="552527"/>
                      <a:pt x="885635" y="566072"/>
                      <a:pt x="876175" y="576499"/>
                    </a:cubicBezTo>
                    <a:close/>
                    <a:moveTo>
                      <a:pt x="847179" y="360109"/>
                    </a:moveTo>
                    <a:lnTo>
                      <a:pt x="850869" y="361331"/>
                    </a:lnTo>
                    <a:cubicBezTo>
                      <a:pt x="873666" y="368951"/>
                      <a:pt x="888995" y="390205"/>
                      <a:pt x="888995" y="414241"/>
                    </a:cubicBezTo>
                    <a:lnTo>
                      <a:pt x="888995" y="478823"/>
                    </a:lnTo>
                    <a:cubicBezTo>
                      <a:pt x="874430" y="467793"/>
                      <a:pt x="856351" y="460960"/>
                      <a:pt x="836777" y="460960"/>
                    </a:cubicBezTo>
                    <a:lnTo>
                      <a:pt x="816857" y="460960"/>
                    </a:lnTo>
                    <a:lnTo>
                      <a:pt x="796608" y="420462"/>
                    </a:lnTo>
                    <a:lnTo>
                      <a:pt x="781093" y="430800"/>
                    </a:lnTo>
                    <a:cubicBezTo>
                      <a:pt x="751481" y="450527"/>
                      <a:pt x="717042" y="460960"/>
                      <a:pt x="681481" y="460960"/>
                    </a:cubicBezTo>
                    <a:lnTo>
                      <a:pt x="611956" y="460960"/>
                    </a:lnTo>
                    <a:cubicBezTo>
                      <a:pt x="592381" y="460960"/>
                      <a:pt x="574303" y="467793"/>
                      <a:pt x="559738" y="478823"/>
                    </a:cubicBezTo>
                    <a:lnTo>
                      <a:pt x="559738" y="454474"/>
                    </a:lnTo>
                    <a:cubicBezTo>
                      <a:pt x="559738" y="367287"/>
                      <a:pt x="630693" y="296332"/>
                      <a:pt x="717880" y="296332"/>
                    </a:cubicBezTo>
                    <a:cubicBezTo>
                      <a:pt x="760122" y="296332"/>
                      <a:pt x="799849" y="312778"/>
                      <a:pt x="829710" y="342642"/>
                    </a:cubicBezTo>
                    <a:close/>
                    <a:moveTo>
                      <a:pt x="32926" y="32926"/>
                    </a:moveTo>
                    <a:lnTo>
                      <a:pt x="790218" y="32926"/>
                    </a:lnTo>
                    <a:lnTo>
                      <a:pt x="790218" y="277546"/>
                    </a:lnTo>
                    <a:cubicBezTo>
                      <a:pt x="767565" y="268293"/>
                      <a:pt x="743103" y="263406"/>
                      <a:pt x="717880" y="263406"/>
                    </a:cubicBezTo>
                    <a:cubicBezTo>
                      <a:pt x="612534" y="263406"/>
                      <a:pt x="526812" y="349128"/>
                      <a:pt x="526812" y="454474"/>
                    </a:cubicBezTo>
                    <a:lnTo>
                      <a:pt x="526812" y="543275"/>
                    </a:lnTo>
                    <a:lnTo>
                      <a:pt x="527271" y="543275"/>
                    </a:lnTo>
                    <a:cubicBezTo>
                      <a:pt x="527318" y="563668"/>
                      <a:pt x="534449" y="583508"/>
                      <a:pt x="548195" y="598621"/>
                    </a:cubicBezTo>
                    <a:cubicBezTo>
                      <a:pt x="562174" y="613997"/>
                      <a:pt x="581555" y="623058"/>
                      <a:pt x="602101" y="624850"/>
                    </a:cubicBezTo>
                    <a:cubicBezTo>
                      <a:pt x="606988" y="637084"/>
                      <a:pt x="613604" y="648411"/>
                      <a:pt x="621722" y="658515"/>
                    </a:cubicBezTo>
                    <a:lnTo>
                      <a:pt x="32926" y="658515"/>
                    </a:lnTo>
                    <a:close/>
                    <a:moveTo>
                      <a:pt x="460960" y="852332"/>
                    </a:moveTo>
                    <a:cubicBezTo>
                      <a:pt x="460960" y="813762"/>
                      <a:pt x="487206" y="780780"/>
                      <a:pt x="524754" y="772123"/>
                    </a:cubicBezTo>
                    <a:lnTo>
                      <a:pt x="611087" y="752203"/>
                    </a:lnTo>
                    <a:lnTo>
                      <a:pt x="630493" y="849268"/>
                    </a:lnTo>
                    <a:lnTo>
                      <a:pt x="664937" y="828593"/>
                    </a:lnTo>
                    <a:lnTo>
                      <a:pt x="674665" y="857814"/>
                    </a:lnTo>
                    <a:lnTo>
                      <a:pt x="660243" y="987772"/>
                    </a:lnTo>
                    <a:lnTo>
                      <a:pt x="576201" y="987772"/>
                    </a:lnTo>
                    <a:lnTo>
                      <a:pt x="576201" y="856069"/>
                    </a:lnTo>
                    <a:lnTo>
                      <a:pt x="543275" y="856069"/>
                    </a:lnTo>
                    <a:lnTo>
                      <a:pt x="543275" y="987772"/>
                    </a:lnTo>
                    <a:lnTo>
                      <a:pt x="460960" y="987772"/>
                    </a:lnTo>
                    <a:close/>
                    <a:moveTo>
                      <a:pt x="987772" y="987772"/>
                    </a:moveTo>
                    <a:lnTo>
                      <a:pt x="905458" y="987772"/>
                    </a:lnTo>
                    <a:lnTo>
                      <a:pt x="905458" y="856069"/>
                    </a:lnTo>
                    <a:lnTo>
                      <a:pt x="872532" y="856069"/>
                    </a:lnTo>
                    <a:lnTo>
                      <a:pt x="872532" y="987772"/>
                    </a:lnTo>
                    <a:lnTo>
                      <a:pt x="788489" y="987772"/>
                    </a:lnTo>
                    <a:lnTo>
                      <a:pt x="774053" y="857829"/>
                    </a:lnTo>
                    <a:lnTo>
                      <a:pt x="783779" y="828609"/>
                    </a:lnTo>
                    <a:lnTo>
                      <a:pt x="818223" y="849285"/>
                    </a:lnTo>
                    <a:lnTo>
                      <a:pt x="837629" y="752219"/>
                    </a:lnTo>
                    <a:lnTo>
                      <a:pt x="923962" y="772140"/>
                    </a:lnTo>
                    <a:cubicBezTo>
                      <a:pt x="961526" y="780805"/>
                      <a:pt x="987772" y="813778"/>
                      <a:pt x="987772" y="852332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81" name="任意多边形: 形状 80"/>
              <p:cNvSpPr/>
              <p:nvPr/>
            </p:nvSpPr>
            <p:spPr>
              <a:xfrm>
                <a:off x="863843" y="1114479"/>
                <a:ext cx="329257" cy="329257"/>
              </a:xfrm>
              <a:custGeom>
                <a:avLst/>
                <a:gdLst>
                  <a:gd name="connsiteX0" fmla="*/ 164629 w 329257"/>
                  <a:gd name="connsiteY0" fmla="*/ 0 h 329257"/>
                  <a:gd name="connsiteX1" fmla="*/ 0 w 329257"/>
                  <a:gd name="connsiteY1" fmla="*/ 164629 h 329257"/>
                  <a:gd name="connsiteX2" fmla="*/ 164629 w 329257"/>
                  <a:gd name="connsiteY2" fmla="*/ 329257 h 329257"/>
                  <a:gd name="connsiteX3" fmla="*/ 329257 w 329257"/>
                  <a:gd name="connsiteY3" fmla="*/ 164629 h 329257"/>
                  <a:gd name="connsiteX4" fmla="*/ 164629 w 329257"/>
                  <a:gd name="connsiteY4" fmla="*/ 0 h 329257"/>
                  <a:gd name="connsiteX5" fmla="*/ 269378 w 329257"/>
                  <a:gd name="connsiteY5" fmla="*/ 85127 h 329257"/>
                  <a:gd name="connsiteX6" fmla="*/ 240706 w 329257"/>
                  <a:gd name="connsiteY6" fmla="*/ 101687 h 329257"/>
                  <a:gd name="connsiteX7" fmla="*/ 227570 w 329257"/>
                  <a:gd name="connsiteY7" fmla="*/ 88552 h 329257"/>
                  <a:gd name="connsiteX8" fmla="*/ 244130 w 329257"/>
                  <a:gd name="connsiteY8" fmla="*/ 59880 h 329257"/>
                  <a:gd name="connsiteX9" fmla="*/ 269378 w 329257"/>
                  <a:gd name="connsiteY9" fmla="*/ 85127 h 329257"/>
                  <a:gd name="connsiteX10" fmla="*/ 261926 w 329257"/>
                  <a:gd name="connsiteY10" fmla="*/ 148166 h 329257"/>
                  <a:gd name="connsiteX11" fmla="*/ 257119 w 329257"/>
                  <a:gd name="connsiteY11" fmla="*/ 130256 h 329257"/>
                  <a:gd name="connsiteX12" fmla="*/ 286026 w 329257"/>
                  <a:gd name="connsiteY12" fmla="*/ 113561 h 329257"/>
                  <a:gd name="connsiteX13" fmla="*/ 295198 w 329257"/>
                  <a:gd name="connsiteY13" fmla="*/ 148166 h 329257"/>
                  <a:gd name="connsiteX14" fmla="*/ 164629 w 329257"/>
                  <a:gd name="connsiteY14" fmla="*/ 230480 h 329257"/>
                  <a:gd name="connsiteX15" fmla="*/ 98777 w 329257"/>
                  <a:gd name="connsiteY15" fmla="*/ 164629 h 329257"/>
                  <a:gd name="connsiteX16" fmla="*/ 164629 w 329257"/>
                  <a:gd name="connsiteY16" fmla="*/ 98777 h 329257"/>
                  <a:gd name="connsiteX17" fmla="*/ 230480 w 329257"/>
                  <a:gd name="connsiteY17" fmla="*/ 164629 h 329257"/>
                  <a:gd name="connsiteX18" fmla="*/ 164629 w 329257"/>
                  <a:gd name="connsiteY18" fmla="*/ 230480 h 329257"/>
                  <a:gd name="connsiteX19" fmla="*/ 181092 w 329257"/>
                  <a:gd name="connsiteY19" fmla="*/ 67331 h 329257"/>
                  <a:gd name="connsiteX20" fmla="*/ 181092 w 329257"/>
                  <a:gd name="connsiteY20" fmla="*/ 34060 h 329257"/>
                  <a:gd name="connsiteX21" fmla="*/ 215697 w 329257"/>
                  <a:gd name="connsiteY21" fmla="*/ 43231 h 329257"/>
                  <a:gd name="connsiteX22" fmla="*/ 199001 w 329257"/>
                  <a:gd name="connsiteY22" fmla="*/ 72138 h 329257"/>
                  <a:gd name="connsiteX23" fmla="*/ 181092 w 329257"/>
                  <a:gd name="connsiteY23" fmla="*/ 67331 h 329257"/>
                  <a:gd name="connsiteX24" fmla="*/ 148166 w 329257"/>
                  <a:gd name="connsiteY24" fmla="*/ 34060 h 329257"/>
                  <a:gd name="connsiteX25" fmla="*/ 148166 w 329257"/>
                  <a:gd name="connsiteY25" fmla="*/ 67331 h 329257"/>
                  <a:gd name="connsiteX26" fmla="*/ 67331 w 329257"/>
                  <a:gd name="connsiteY26" fmla="*/ 148166 h 329257"/>
                  <a:gd name="connsiteX27" fmla="*/ 34059 w 329257"/>
                  <a:gd name="connsiteY27" fmla="*/ 148166 h 329257"/>
                  <a:gd name="connsiteX28" fmla="*/ 148166 w 329257"/>
                  <a:gd name="connsiteY28" fmla="*/ 34060 h 329257"/>
                  <a:gd name="connsiteX29" fmla="*/ 34059 w 329257"/>
                  <a:gd name="connsiteY29" fmla="*/ 181092 h 329257"/>
                  <a:gd name="connsiteX30" fmla="*/ 67331 w 329257"/>
                  <a:gd name="connsiteY30" fmla="*/ 181092 h 329257"/>
                  <a:gd name="connsiteX31" fmla="*/ 148166 w 329257"/>
                  <a:gd name="connsiteY31" fmla="*/ 261926 h 329257"/>
                  <a:gd name="connsiteX32" fmla="*/ 148166 w 329257"/>
                  <a:gd name="connsiteY32" fmla="*/ 295198 h 329257"/>
                  <a:gd name="connsiteX33" fmla="*/ 34059 w 329257"/>
                  <a:gd name="connsiteY33" fmla="*/ 181092 h 329257"/>
                  <a:gd name="connsiteX34" fmla="*/ 181092 w 329257"/>
                  <a:gd name="connsiteY34" fmla="*/ 295198 h 329257"/>
                  <a:gd name="connsiteX35" fmla="*/ 181092 w 329257"/>
                  <a:gd name="connsiteY35" fmla="*/ 261926 h 329257"/>
                  <a:gd name="connsiteX36" fmla="*/ 261926 w 329257"/>
                  <a:gd name="connsiteY36" fmla="*/ 181092 h 329257"/>
                  <a:gd name="connsiteX37" fmla="*/ 295198 w 329257"/>
                  <a:gd name="connsiteY37" fmla="*/ 181092 h 329257"/>
                  <a:gd name="connsiteX38" fmla="*/ 181092 w 329257"/>
                  <a:gd name="connsiteY38" fmla="*/ 295198 h 329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329257" h="329257">
                    <a:moveTo>
                      <a:pt x="164629" y="0"/>
                    </a:moveTo>
                    <a:cubicBezTo>
                      <a:pt x="73850" y="0"/>
                      <a:pt x="0" y="73850"/>
                      <a:pt x="0" y="164629"/>
                    </a:cubicBezTo>
                    <a:cubicBezTo>
                      <a:pt x="0" y="255407"/>
                      <a:pt x="73850" y="329257"/>
                      <a:pt x="164629" y="329257"/>
                    </a:cubicBezTo>
                    <a:cubicBezTo>
                      <a:pt x="255407" y="329257"/>
                      <a:pt x="329257" y="255407"/>
                      <a:pt x="329257" y="164629"/>
                    </a:cubicBezTo>
                    <a:cubicBezTo>
                      <a:pt x="329257" y="73850"/>
                      <a:pt x="255407" y="0"/>
                      <a:pt x="164629" y="0"/>
                    </a:cubicBezTo>
                    <a:close/>
                    <a:moveTo>
                      <a:pt x="269378" y="85127"/>
                    </a:moveTo>
                    <a:lnTo>
                      <a:pt x="240706" y="101687"/>
                    </a:lnTo>
                    <a:cubicBezTo>
                      <a:pt x="236750" y="96921"/>
                      <a:pt x="232336" y="92507"/>
                      <a:pt x="227570" y="88552"/>
                    </a:cubicBezTo>
                    <a:lnTo>
                      <a:pt x="244130" y="59880"/>
                    </a:lnTo>
                    <a:cubicBezTo>
                      <a:pt x="253648" y="67121"/>
                      <a:pt x="262136" y="75610"/>
                      <a:pt x="269378" y="85127"/>
                    </a:cubicBezTo>
                    <a:close/>
                    <a:moveTo>
                      <a:pt x="261926" y="148166"/>
                    </a:moveTo>
                    <a:cubicBezTo>
                      <a:pt x="260889" y="141976"/>
                      <a:pt x="259257" y="136004"/>
                      <a:pt x="257119" y="130256"/>
                    </a:cubicBezTo>
                    <a:lnTo>
                      <a:pt x="286026" y="113561"/>
                    </a:lnTo>
                    <a:cubicBezTo>
                      <a:pt x="290617" y="124428"/>
                      <a:pt x="293679" y="136068"/>
                      <a:pt x="295198" y="148166"/>
                    </a:cubicBezTo>
                    <a:close/>
                    <a:moveTo>
                      <a:pt x="164629" y="230480"/>
                    </a:moveTo>
                    <a:cubicBezTo>
                      <a:pt x="128312" y="230480"/>
                      <a:pt x="98777" y="200946"/>
                      <a:pt x="98777" y="164629"/>
                    </a:cubicBezTo>
                    <a:cubicBezTo>
                      <a:pt x="98777" y="128312"/>
                      <a:pt x="128312" y="98777"/>
                      <a:pt x="164629" y="98777"/>
                    </a:cubicBezTo>
                    <a:cubicBezTo>
                      <a:pt x="200946" y="98777"/>
                      <a:pt x="230480" y="128312"/>
                      <a:pt x="230480" y="164629"/>
                    </a:cubicBezTo>
                    <a:cubicBezTo>
                      <a:pt x="230480" y="200946"/>
                      <a:pt x="200946" y="230480"/>
                      <a:pt x="164629" y="230480"/>
                    </a:cubicBezTo>
                    <a:close/>
                    <a:moveTo>
                      <a:pt x="181092" y="67331"/>
                    </a:moveTo>
                    <a:lnTo>
                      <a:pt x="181092" y="34060"/>
                    </a:lnTo>
                    <a:cubicBezTo>
                      <a:pt x="193206" y="35578"/>
                      <a:pt x="204829" y="38640"/>
                      <a:pt x="215697" y="43231"/>
                    </a:cubicBezTo>
                    <a:lnTo>
                      <a:pt x="199001" y="72138"/>
                    </a:lnTo>
                    <a:cubicBezTo>
                      <a:pt x="193254" y="70000"/>
                      <a:pt x="187282" y="68383"/>
                      <a:pt x="181092" y="67331"/>
                    </a:cubicBezTo>
                    <a:close/>
                    <a:moveTo>
                      <a:pt x="148166" y="34060"/>
                    </a:moveTo>
                    <a:lnTo>
                      <a:pt x="148166" y="67331"/>
                    </a:lnTo>
                    <a:cubicBezTo>
                      <a:pt x="106896" y="74299"/>
                      <a:pt x="74316" y="106895"/>
                      <a:pt x="67331" y="148166"/>
                    </a:cubicBezTo>
                    <a:lnTo>
                      <a:pt x="34059" y="148166"/>
                    </a:lnTo>
                    <a:cubicBezTo>
                      <a:pt x="41535" y="88704"/>
                      <a:pt x="88705" y="41536"/>
                      <a:pt x="148166" y="34060"/>
                    </a:cubicBezTo>
                    <a:close/>
                    <a:moveTo>
                      <a:pt x="34059" y="181092"/>
                    </a:moveTo>
                    <a:lnTo>
                      <a:pt x="67331" y="181092"/>
                    </a:lnTo>
                    <a:cubicBezTo>
                      <a:pt x="74300" y="222362"/>
                      <a:pt x="106896" y="254942"/>
                      <a:pt x="148166" y="261926"/>
                    </a:cubicBezTo>
                    <a:lnTo>
                      <a:pt x="148166" y="295198"/>
                    </a:lnTo>
                    <a:cubicBezTo>
                      <a:pt x="88705" y="287722"/>
                      <a:pt x="41535" y="240553"/>
                      <a:pt x="34059" y="181092"/>
                    </a:cubicBezTo>
                    <a:close/>
                    <a:moveTo>
                      <a:pt x="181092" y="295198"/>
                    </a:moveTo>
                    <a:lnTo>
                      <a:pt x="181092" y="261926"/>
                    </a:lnTo>
                    <a:cubicBezTo>
                      <a:pt x="222362" y="254958"/>
                      <a:pt x="254942" y="222362"/>
                      <a:pt x="261926" y="181092"/>
                    </a:cubicBezTo>
                    <a:lnTo>
                      <a:pt x="295198" y="181092"/>
                    </a:lnTo>
                    <a:cubicBezTo>
                      <a:pt x="287722" y="240553"/>
                      <a:pt x="240553" y="287722"/>
                      <a:pt x="181092" y="295198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82" name="任意多边形: 形状 81"/>
              <p:cNvSpPr/>
              <p:nvPr/>
            </p:nvSpPr>
            <p:spPr>
              <a:xfrm>
                <a:off x="847380" y="883999"/>
                <a:ext cx="559737" cy="197554"/>
              </a:xfrm>
              <a:custGeom>
                <a:avLst/>
                <a:gdLst>
                  <a:gd name="connsiteX0" fmla="*/ 559738 w 559737"/>
                  <a:gd name="connsiteY0" fmla="*/ 0 h 197554"/>
                  <a:gd name="connsiteX1" fmla="*/ 368470 w 559737"/>
                  <a:gd name="connsiteY1" fmla="*/ 0 h 197554"/>
                  <a:gd name="connsiteX2" fmla="*/ 286156 w 559737"/>
                  <a:gd name="connsiteY2" fmla="*/ 164629 h 197554"/>
                  <a:gd name="connsiteX3" fmla="*/ 263406 w 559737"/>
                  <a:gd name="connsiteY3" fmla="*/ 164629 h 197554"/>
                  <a:gd name="connsiteX4" fmla="*/ 263406 w 559737"/>
                  <a:gd name="connsiteY4" fmla="*/ 0 h 197554"/>
                  <a:gd name="connsiteX5" fmla="*/ 230480 w 559737"/>
                  <a:gd name="connsiteY5" fmla="*/ 0 h 197554"/>
                  <a:gd name="connsiteX6" fmla="*/ 230480 w 559737"/>
                  <a:gd name="connsiteY6" fmla="*/ 164629 h 197554"/>
                  <a:gd name="connsiteX7" fmla="*/ 197554 w 559737"/>
                  <a:gd name="connsiteY7" fmla="*/ 164629 h 197554"/>
                  <a:gd name="connsiteX8" fmla="*/ 197554 w 559737"/>
                  <a:gd name="connsiteY8" fmla="*/ 32926 h 197554"/>
                  <a:gd name="connsiteX9" fmla="*/ 164629 w 559737"/>
                  <a:gd name="connsiteY9" fmla="*/ 32926 h 197554"/>
                  <a:gd name="connsiteX10" fmla="*/ 164629 w 559737"/>
                  <a:gd name="connsiteY10" fmla="*/ 164629 h 197554"/>
                  <a:gd name="connsiteX11" fmla="*/ 131703 w 559737"/>
                  <a:gd name="connsiteY11" fmla="*/ 164629 h 197554"/>
                  <a:gd name="connsiteX12" fmla="*/ 131703 w 559737"/>
                  <a:gd name="connsiteY12" fmla="*/ 82314 h 197554"/>
                  <a:gd name="connsiteX13" fmla="*/ 98777 w 559737"/>
                  <a:gd name="connsiteY13" fmla="*/ 82314 h 197554"/>
                  <a:gd name="connsiteX14" fmla="*/ 98777 w 559737"/>
                  <a:gd name="connsiteY14" fmla="*/ 164629 h 197554"/>
                  <a:gd name="connsiteX15" fmla="*/ 65851 w 559737"/>
                  <a:gd name="connsiteY15" fmla="*/ 164629 h 197554"/>
                  <a:gd name="connsiteX16" fmla="*/ 65851 w 559737"/>
                  <a:gd name="connsiteY16" fmla="*/ 115240 h 197554"/>
                  <a:gd name="connsiteX17" fmla="*/ 32926 w 559737"/>
                  <a:gd name="connsiteY17" fmla="*/ 115240 h 197554"/>
                  <a:gd name="connsiteX18" fmla="*/ 32926 w 559737"/>
                  <a:gd name="connsiteY18" fmla="*/ 164629 h 197554"/>
                  <a:gd name="connsiteX19" fmla="*/ 0 w 559737"/>
                  <a:gd name="connsiteY19" fmla="*/ 164629 h 197554"/>
                  <a:gd name="connsiteX20" fmla="*/ 0 w 559737"/>
                  <a:gd name="connsiteY20" fmla="*/ 197554 h 197554"/>
                  <a:gd name="connsiteX21" fmla="*/ 306508 w 559737"/>
                  <a:gd name="connsiteY21" fmla="*/ 197554 h 197554"/>
                  <a:gd name="connsiteX22" fmla="*/ 388822 w 559737"/>
                  <a:gd name="connsiteY22" fmla="*/ 32926 h 197554"/>
                  <a:gd name="connsiteX23" fmla="*/ 559738 w 559737"/>
                  <a:gd name="connsiteY23" fmla="*/ 32926 h 1975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59737" h="197554">
                    <a:moveTo>
                      <a:pt x="559738" y="0"/>
                    </a:moveTo>
                    <a:lnTo>
                      <a:pt x="368470" y="0"/>
                    </a:lnTo>
                    <a:lnTo>
                      <a:pt x="286156" y="164629"/>
                    </a:lnTo>
                    <a:lnTo>
                      <a:pt x="263406" y="164629"/>
                    </a:lnTo>
                    <a:lnTo>
                      <a:pt x="263406" y="0"/>
                    </a:lnTo>
                    <a:lnTo>
                      <a:pt x="230480" y="0"/>
                    </a:lnTo>
                    <a:lnTo>
                      <a:pt x="230480" y="164629"/>
                    </a:lnTo>
                    <a:lnTo>
                      <a:pt x="197554" y="164629"/>
                    </a:lnTo>
                    <a:lnTo>
                      <a:pt x="197554" y="32926"/>
                    </a:lnTo>
                    <a:lnTo>
                      <a:pt x="164629" y="32926"/>
                    </a:lnTo>
                    <a:lnTo>
                      <a:pt x="164629" y="164629"/>
                    </a:lnTo>
                    <a:lnTo>
                      <a:pt x="131703" y="164629"/>
                    </a:lnTo>
                    <a:lnTo>
                      <a:pt x="131703" y="82314"/>
                    </a:lnTo>
                    <a:lnTo>
                      <a:pt x="98777" y="82314"/>
                    </a:lnTo>
                    <a:lnTo>
                      <a:pt x="98777" y="164629"/>
                    </a:lnTo>
                    <a:lnTo>
                      <a:pt x="65851" y="164629"/>
                    </a:lnTo>
                    <a:lnTo>
                      <a:pt x="65851" y="115240"/>
                    </a:lnTo>
                    <a:lnTo>
                      <a:pt x="32926" y="115240"/>
                    </a:lnTo>
                    <a:lnTo>
                      <a:pt x="32926" y="164629"/>
                    </a:lnTo>
                    <a:lnTo>
                      <a:pt x="0" y="164629"/>
                    </a:lnTo>
                    <a:lnTo>
                      <a:pt x="0" y="197554"/>
                    </a:lnTo>
                    <a:lnTo>
                      <a:pt x="306508" y="197554"/>
                    </a:lnTo>
                    <a:lnTo>
                      <a:pt x="388822" y="32926"/>
                    </a:lnTo>
                    <a:lnTo>
                      <a:pt x="559738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83" name="任意多边形: 形状 82"/>
              <p:cNvSpPr/>
              <p:nvPr/>
            </p:nvSpPr>
            <p:spPr>
              <a:xfrm>
                <a:off x="1440043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84" name="任意多边形: 形状 83"/>
              <p:cNvSpPr/>
              <p:nvPr/>
            </p:nvSpPr>
            <p:spPr>
              <a:xfrm>
                <a:off x="1505895" y="883999"/>
                <a:ext cx="32925" cy="32925"/>
              </a:xfrm>
              <a:custGeom>
                <a:avLst/>
                <a:gdLst>
                  <a:gd name="connsiteX0" fmla="*/ 0 w 32925"/>
                  <a:gd name="connsiteY0" fmla="*/ 0 h 32925"/>
                  <a:gd name="connsiteX1" fmla="*/ 32926 w 32925"/>
                  <a:gd name="connsiteY1" fmla="*/ 0 h 32925"/>
                  <a:gd name="connsiteX2" fmla="*/ 32926 w 32925"/>
                  <a:gd name="connsiteY2" fmla="*/ 32926 h 32925"/>
                  <a:gd name="connsiteX3" fmla="*/ 0 w 32925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2925" h="32925">
                    <a:moveTo>
                      <a:pt x="0" y="0"/>
                    </a:moveTo>
                    <a:lnTo>
                      <a:pt x="32926" y="0"/>
                    </a:lnTo>
                    <a:lnTo>
                      <a:pt x="32926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85" name="任意多边形: 形状 84"/>
              <p:cNvSpPr/>
              <p:nvPr/>
            </p:nvSpPr>
            <p:spPr>
              <a:xfrm>
                <a:off x="1242489" y="949850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86" name="任意多边形: 形状 85"/>
              <p:cNvSpPr/>
              <p:nvPr/>
            </p:nvSpPr>
            <p:spPr>
              <a:xfrm>
                <a:off x="1242489" y="1015702"/>
                <a:ext cx="296331" cy="32925"/>
              </a:xfrm>
              <a:custGeom>
                <a:avLst/>
                <a:gdLst>
                  <a:gd name="connsiteX0" fmla="*/ 0 w 296331"/>
                  <a:gd name="connsiteY0" fmla="*/ 0 h 32925"/>
                  <a:gd name="connsiteX1" fmla="*/ 296332 w 296331"/>
                  <a:gd name="connsiteY1" fmla="*/ 0 h 32925"/>
                  <a:gd name="connsiteX2" fmla="*/ 296332 w 296331"/>
                  <a:gd name="connsiteY2" fmla="*/ 32926 h 32925"/>
                  <a:gd name="connsiteX3" fmla="*/ 0 w 296331"/>
                  <a:gd name="connsiteY3" fmla="*/ 32926 h 329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96331" h="32925">
                    <a:moveTo>
                      <a:pt x="0" y="0"/>
                    </a:moveTo>
                    <a:lnTo>
                      <a:pt x="296332" y="0"/>
                    </a:lnTo>
                    <a:lnTo>
                      <a:pt x="296332" y="32926"/>
                    </a:lnTo>
                    <a:lnTo>
                      <a:pt x="0" y="32926"/>
                    </a:ln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  <p:sp>
          <p:nvSpPr>
            <p:cNvPr id="87" name="文本框 86"/>
            <p:cNvSpPr txBox="1"/>
            <p:nvPr/>
          </p:nvSpPr>
          <p:spPr>
            <a:xfrm>
              <a:off x="6350989" y="5403914"/>
              <a:ext cx="6096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tx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關鍵字</a:t>
              </a:r>
              <a:endPara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12" name="椭圆 11"/>
          <p:cNvSpPr/>
          <p:nvPr/>
        </p:nvSpPr>
        <p:spPr>
          <a:xfrm>
            <a:off x="7591727" y="3167968"/>
            <a:ext cx="209063" cy="726501"/>
          </a:xfrm>
          <a:prstGeom prst="ellipse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05" name="椭圆 104"/>
          <p:cNvSpPr/>
          <p:nvPr/>
        </p:nvSpPr>
        <p:spPr>
          <a:xfrm>
            <a:off x="4391210" y="3167968"/>
            <a:ext cx="209063" cy="726501"/>
          </a:xfrm>
          <a:prstGeom prst="ellipse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cxnSp>
        <p:nvCxnSpPr>
          <p:cNvPr id="124" name="直接箭头连接符 123"/>
          <p:cNvCxnSpPr/>
          <p:nvPr/>
        </p:nvCxnSpPr>
        <p:spPr>
          <a:xfrm>
            <a:off x="7713364" y="3531218"/>
            <a:ext cx="499567" cy="0"/>
          </a:xfrm>
          <a:prstGeom prst="straightConnector1">
            <a:avLst/>
          </a:prstGeom>
          <a:solidFill>
            <a:schemeClr val="tx1"/>
          </a:solidFill>
          <a:ln w="22225" cap="rnd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  <a:tailEnd type="arrow" w="sm" len="sm"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6" name="直接箭头连接符 125"/>
          <p:cNvCxnSpPr/>
          <p:nvPr/>
        </p:nvCxnSpPr>
        <p:spPr>
          <a:xfrm flipH="1">
            <a:off x="3980225" y="3531218"/>
            <a:ext cx="499567" cy="0"/>
          </a:xfrm>
          <a:prstGeom prst="straightConnector1">
            <a:avLst/>
          </a:prstGeom>
          <a:solidFill>
            <a:schemeClr val="tx1"/>
          </a:solidFill>
          <a:ln w="22225" cap="rnd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  <a:tailEnd type="arrow" w="sm" len="sm"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032" name="组合 1031"/>
          <p:cNvGrpSpPr/>
          <p:nvPr/>
        </p:nvGrpSpPr>
        <p:grpSpPr>
          <a:xfrm>
            <a:off x="952968" y="1574256"/>
            <a:ext cx="10286065" cy="3946002"/>
            <a:chOff x="932568" y="1716591"/>
            <a:chExt cx="10286065" cy="3946002"/>
          </a:xfrm>
        </p:grpSpPr>
        <p:grpSp>
          <p:nvGrpSpPr>
            <p:cNvPr id="1030" name="组合 1029"/>
            <p:cNvGrpSpPr/>
            <p:nvPr/>
          </p:nvGrpSpPr>
          <p:grpSpPr>
            <a:xfrm>
              <a:off x="8093755" y="1716591"/>
              <a:ext cx="3124878" cy="3946002"/>
              <a:chOff x="8261554" y="1566751"/>
              <a:chExt cx="3124878" cy="3946002"/>
            </a:xfrm>
          </p:grpSpPr>
          <p:grpSp>
            <p:nvGrpSpPr>
              <p:cNvPr id="34" name="组合 33"/>
              <p:cNvGrpSpPr/>
              <p:nvPr/>
            </p:nvGrpSpPr>
            <p:grpSpPr>
              <a:xfrm>
                <a:off x="8261554" y="2224932"/>
                <a:ext cx="2597562" cy="2597562"/>
                <a:chOff x="8358273" y="2224932"/>
                <a:chExt cx="2597562" cy="2597562"/>
              </a:xfrm>
            </p:grpSpPr>
            <p:sp>
              <p:nvSpPr>
                <p:cNvPr id="10" name="椭圆 9"/>
                <p:cNvSpPr/>
                <p:nvPr/>
              </p:nvSpPr>
              <p:spPr>
                <a:xfrm>
                  <a:off x="8542994" y="2409653"/>
                  <a:ext cx="2228120" cy="2228120"/>
                </a:xfrm>
                <a:prstGeom prst="ellipse">
                  <a:avLst/>
                </a:prstGeom>
                <a:solidFill>
                  <a:schemeClr val="tx1"/>
                </a:solidFill>
                <a:ln w="317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93" name="文本框 92"/>
                <p:cNvSpPr txBox="1"/>
                <p:nvPr/>
              </p:nvSpPr>
              <p:spPr>
                <a:xfrm>
                  <a:off x="8895055" y="2822353"/>
                  <a:ext cx="1524000" cy="3073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 anchorCtr="0">
                  <a:spAutoFit/>
                </a:bodyPr>
                <a:lstStyle/>
                <a:p>
                  <a:pPr algn="ctr">
                    <a:defRPr/>
                  </a:pPr>
                  <a:r>
                    <a:rPr lang="zh-CN" altLang="en-US" sz="2000" dirty="0">
                      <a:gradFill>
                        <a:gsLst>
                          <a:gs pos="5000">
                            <a:srgbClr val="E69050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rPr>
                    <a:t>此處為小標題</a:t>
                  </a:r>
                  <a:endParaRPr lang="zh-CN" altLang="en-US" sz="2000" dirty="0">
                    <a:gradFill>
                      <a:gsLst>
                        <a:gs pos="5000">
                          <a:srgbClr val="E69050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endParaRPr>
                </a:p>
              </p:txBody>
            </p:sp>
            <p:sp>
              <p:nvSpPr>
                <p:cNvPr id="100" name="文本框 99"/>
                <p:cNvSpPr txBox="1"/>
                <p:nvPr/>
              </p:nvSpPr>
              <p:spPr>
                <a:xfrm>
                  <a:off x="8797638" y="3307208"/>
                  <a:ext cx="1718832" cy="5899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 anchorCtr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16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rPr>
                    <a:t>請於此處輸入一些具體正文方案。</a:t>
                  </a:r>
                  <a:endPara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endParaRPr>
                </a:p>
              </p:txBody>
            </p:sp>
            <p:grpSp>
              <p:nvGrpSpPr>
                <p:cNvPr id="109" name="组合 108"/>
                <p:cNvGrpSpPr/>
                <p:nvPr/>
              </p:nvGrpSpPr>
              <p:grpSpPr>
                <a:xfrm>
                  <a:off x="9019559" y="4005769"/>
                  <a:ext cx="1274989" cy="307778"/>
                  <a:chOff x="3589906" y="3326108"/>
                  <a:chExt cx="1274989" cy="307778"/>
                </a:xfrm>
              </p:grpSpPr>
              <p:sp>
                <p:nvSpPr>
                  <p:cNvPr id="110" name="矩形: 圆角 109"/>
                  <p:cNvSpPr/>
                  <p:nvPr/>
                </p:nvSpPr>
                <p:spPr>
                  <a:xfrm>
                    <a:off x="3589906" y="3326108"/>
                    <a:ext cx="1274989" cy="307778"/>
                  </a:xfrm>
                  <a:prstGeom prst="roundRect">
                    <a:avLst>
                      <a:gd name="adj" fmla="val 50000"/>
                    </a:avLst>
                  </a:pr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11" name="文本框 110"/>
                  <p:cNvSpPr txBox="1"/>
                  <p:nvPr/>
                </p:nvSpPr>
                <p:spPr>
                  <a:xfrm>
                    <a:off x="3714439" y="3330869"/>
                    <a:ext cx="1016000" cy="294640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600" dirty="0"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少字關鍵字</a:t>
                    </a:r>
                    <a:endParaRPr lang="zh-CN" altLang="en-US" sz="1600" dirty="0"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</p:grpSp>
            <p:sp>
              <p:nvSpPr>
                <p:cNvPr id="128" name="弧形 127"/>
                <p:cNvSpPr/>
                <p:nvPr/>
              </p:nvSpPr>
              <p:spPr>
                <a:xfrm>
                  <a:off x="8358273" y="2224932"/>
                  <a:ext cx="2597562" cy="2597562"/>
                </a:xfrm>
                <a:prstGeom prst="arc">
                  <a:avLst>
                    <a:gd name="adj1" fmla="val 13307304"/>
                    <a:gd name="adj2" fmla="val 8368847"/>
                  </a:avLst>
                </a:prstGeom>
                <a:noFill/>
                <a:ln w="9525" cap="rnd">
                  <a:gradFill flip="none" rotWithShape="1">
                    <a:gsLst>
                      <a:gs pos="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  <a:headEnd w="lg" len="lg"/>
                  <a:tailEnd type="arrow"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</p:grpSp>
          <p:grpSp>
            <p:nvGrpSpPr>
              <p:cNvPr id="1028" name="组合 1027"/>
              <p:cNvGrpSpPr/>
              <p:nvPr/>
            </p:nvGrpSpPr>
            <p:grpSpPr>
              <a:xfrm>
                <a:off x="8854714" y="1566751"/>
                <a:ext cx="609600" cy="596741"/>
                <a:chOff x="8793871" y="4960605"/>
                <a:chExt cx="609600" cy="596741"/>
              </a:xfrm>
            </p:grpSpPr>
            <p:grpSp>
              <p:nvGrpSpPr>
                <p:cNvPr id="208" name="图形 6"/>
                <p:cNvGrpSpPr/>
                <p:nvPr/>
              </p:nvGrpSpPr>
              <p:grpSpPr>
                <a:xfrm>
                  <a:off x="8955994" y="4960605"/>
                  <a:ext cx="285354" cy="285352"/>
                  <a:chOff x="3526742" y="818148"/>
                  <a:chExt cx="1020698" cy="1020698"/>
                </a:xfrm>
              </p:grpSpPr>
              <p:sp>
                <p:nvSpPr>
                  <p:cNvPr id="210" name="任意多边形: 形状 209"/>
                  <p:cNvSpPr/>
                  <p:nvPr/>
                </p:nvSpPr>
                <p:spPr>
                  <a:xfrm>
                    <a:off x="3526742" y="999239"/>
                    <a:ext cx="707903" cy="839606"/>
                  </a:xfrm>
                  <a:custGeom>
                    <a:avLst/>
                    <a:gdLst>
                      <a:gd name="connsiteX0" fmla="*/ 477423 w 707903"/>
                      <a:gd name="connsiteY0" fmla="*/ 395109 h 839606"/>
                      <a:gd name="connsiteX1" fmla="*/ 428035 w 707903"/>
                      <a:gd name="connsiteY1" fmla="*/ 345720 h 839606"/>
                      <a:gd name="connsiteX2" fmla="*/ 279869 w 707903"/>
                      <a:gd name="connsiteY2" fmla="*/ 345720 h 839606"/>
                      <a:gd name="connsiteX3" fmla="*/ 279869 w 707903"/>
                      <a:gd name="connsiteY3" fmla="*/ 263406 h 839606"/>
                      <a:gd name="connsiteX4" fmla="*/ 267522 w 707903"/>
                      <a:gd name="connsiteY4" fmla="*/ 231075 h 839606"/>
                      <a:gd name="connsiteX5" fmla="*/ 312795 w 707903"/>
                      <a:gd name="connsiteY5" fmla="*/ 148166 h 839606"/>
                      <a:gd name="connsiteX6" fmla="*/ 312795 w 707903"/>
                      <a:gd name="connsiteY6" fmla="*/ 98777 h 839606"/>
                      <a:gd name="connsiteX7" fmla="*/ 214017 w 707903"/>
                      <a:gd name="connsiteY7" fmla="*/ 0 h 839606"/>
                      <a:gd name="connsiteX8" fmla="*/ 115240 w 707903"/>
                      <a:gd name="connsiteY8" fmla="*/ 98777 h 839606"/>
                      <a:gd name="connsiteX9" fmla="*/ 115240 w 707903"/>
                      <a:gd name="connsiteY9" fmla="*/ 148166 h 839606"/>
                      <a:gd name="connsiteX10" fmla="*/ 156598 w 707903"/>
                      <a:gd name="connsiteY10" fmla="*/ 228389 h 839606"/>
                      <a:gd name="connsiteX11" fmla="*/ 140168 w 707903"/>
                      <a:gd name="connsiteY11" fmla="*/ 279869 h 839606"/>
                      <a:gd name="connsiteX12" fmla="*/ 49389 w 707903"/>
                      <a:gd name="connsiteY12" fmla="*/ 279869 h 839606"/>
                      <a:gd name="connsiteX13" fmla="*/ 0 w 707903"/>
                      <a:gd name="connsiteY13" fmla="*/ 329257 h 839606"/>
                      <a:gd name="connsiteX14" fmla="*/ 49389 w 707903"/>
                      <a:gd name="connsiteY14" fmla="*/ 378646 h 839606"/>
                      <a:gd name="connsiteX15" fmla="*/ 65851 w 707903"/>
                      <a:gd name="connsiteY15" fmla="*/ 378646 h 839606"/>
                      <a:gd name="connsiteX16" fmla="*/ 65851 w 707903"/>
                      <a:gd name="connsiteY16" fmla="*/ 526812 h 839606"/>
                      <a:gd name="connsiteX17" fmla="*/ 111816 w 707903"/>
                      <a:gd name="connsiteY17" fmla="*/ 600284 h 839606"/>
                      <a:gd name="connsiteX18" fmla="*/ 51664 w 707903"/>
                      <a:gd name="connsiteY18" fmla="*/ 780700 h 839606"/>
                      <a:gd name="connsiteX19" fmla="*/ 49389 w 707903"/>
                      <a:gd name="connsiteY19" fmla="*/ 794807 h 839606"/>
                      <a:gd name="connsiteX20" fmla="*/ 95272 w 707903"/>
                      <a:gd name="connsiteY20" fmla="*/ 839606 h 839606"/>
                      <a:gd name="connsiteX21" fmla="*/ 137451 w 707903"/>
                      <a:gd name="connsiteY21" fmla="*/ 809872 h 839606"/>
                      <a:gd name="connsiteX22" fmla="*/ 162113 w 707903"/>
                      <a:gd name="connsiteY22" fmla="*/ 740829 h 839606"/>
                      <a:gd name="connsiteX23" fmla="*/ 329257 w 707903"/>
                      <a:gd name="connsiteY23" fmla="*/ 740829 h 839606"/>
                      <a:gd name="connsiteX24" fmla="*/ 329257 w 707903"/>
                      <a:gd name="connsiteY24" fmla="*/ 839606 h 839606"/>
                      <a:gd name="connsiteX25" fmla="*/ 674978 w 707903"/>
                      <a:gd name="connsiteY25" fmla="*/ 839606 h 839606"/>
                      <a:gd name="connsiteX26" fmla="*/ 674978 w 707903"/>
                      <a:gd name="connsiteY26" fmla="*/ 510349 h 839606"/>
                      <a:gd name="connsiteX27" fmla="*/ 707903 w 707903"/>
                      <a:gd name="connsiteY27" fmla="*/ 510349 h 839606"/>
                      <a:gd name="connsiteX28" fmla="*/ 707903 w 707903"/>
                      <a:gd name="connsiteY28" fmla="*/ 411572 h 839606"/>
                      <a:gd name="connsiteX29" fmla="*/ 474392 w 707903"/>
                      <a:gd name="connsiteY29" fmla="*/ 411572 h 839606"/>
                      <a:gd name="connsiteX30" fmla="*/ 477423 w 707903"/>
                      <a:gd name="connsiteY30" fmla="*/ 395109 h 839606"/>
                      <a:gd name="connsiteX31" fmla="*/ 428035 w 707903"/>
                      <a:gd name="connsiteY31" fmla="*/ 378646 h 839606"/>
                      <a:gd name="connsiteX32" fmla="*/ 444498 w 707903"/>
                      <a:gd name="connsiteY32" fmla="*/ 395109 h 839606"/>
                      <a:gd name="connsiteX33" fmla="*/ 428035 w 707903"/>
                      <a:gd name="connsiteY33" fmla="*/ 411572 h 839606"/>
                      <a:gd name="connsiteX34" fmla="*/ 230480 w 707903"/>
                      <a:gd name="connsiteY34" fmla="*/ 411572 h 839606"/>
                      <a:gd name="connsiteX35" fmla="*/ 214017 w 707903"/>
                      <a:gd name="connsiteY35" fmla="*/ 395109 h 839606"/>
                      <a:gd name="connsiteX36" fmla="*/ 214017 w 707903"/>
                      <a:gd name="connsiteY36" fmla="*/ 263406 h 839606"/>
                      <a:gd name="connsiteX37" fmla="*/ 230480 w 707903"/>
                      <a:gd name="connsiteY37" fmla="*/ 246943 h 839606"/>
                      <a:gd name="connsiteX38" fmla="*/ 246943 w 707903"/>
                      <a:gd name="connsiteY38" fmla="*/ 263406 h 839606"/>
                      <a:gd name="connsiteX39" fmla="*/ 246943 w 707903"/>
                      <a:gd name="connsiteY39" fmla="*/ 378646 h 839606"/>
                      <a:gd name="connsiteX40" fmla="*/ 230480 w 707903"/>
                      <a:gd name="connsiteY40" fmla="*/ 444498 h 839606"/>
                      <a:gd name="connsiteX41" fmla="*/ 329257 w 707903"/>
                      <a:gd name="connsiteY41" fmla="*/ 444498 h 839606"/>
                      <a:gd name="connsiteX42" fmla="*/ 329257 w 707903"/>
                      <a:gd name="connsiteY42" fmla="*/ 510349 h 839606"/>
                      <a:gd name="connsiteX43" fmla="*/ 164629 w 707903"/>
                      <a:gd name="connsiteY43" fmla="*/ 510349 h 839606"/>
                      <a:gd name="connsiteX44" fmla="*/ 164629 w 707903"/>
                      <a:gd name="connsiteY44" fmla="*/ 353493 h 839606"/>
                      <a:gd name="connsiteX45" fmla="*/ 182080 w 707903"/>
                      <a:gd name="connsiteY45" fmla="*/ 253590 h 839606"/>
                      <a:gd name="connsiteX46" fmla="*/ 181092 w 707903"/>
                      <a:gd name="connsiteY46" fmla="*/ 263406 h 839606"/>
                      <a:gd name="connsiteX47" fmla="*/ 181092 w 707903"/>
                      <a:gd name="connsiteY47" fmla="*/ 395109 h 839606"/>
                      <a:gd name="connsiteX48" fmla="*/ 230480 w 707903"/>
                      <a:gd name="connsiteY48" fmla="*/ 444498 h 839606"/>
                      <a:gd name="connsiteX49" fmla="*/ 148166 w 707903"/>
                      <a:gd name="connsiteY49" fmla="*/ 98777 h 839606"/>
                      <a:gd name="connsiteX50" fmla="*/ 214017 w 707903"/>
                      <a:gd name="connsiteY50" fmla="*/ 32926 h 839606"/>
                      <a:gd name="connsiteX51" fmla="*/ 279869 w 707903"/>
                      <a:gd name="connsiteY51" fmla="*/ 98777 h 839606"/>
                      <a:gd name="connsiteX52" fmla="*/ 279869 w 707903"/>
                      <a:gd name="connsiteY52" fmla="*/ 148166 h 839606"/>
                      <a:gd name="connsiteX53" fmla="*/ 214017 w 707903"/>
                      <a:gd name="connsiteY53" fmla="*/ 214017 h 839606"/>
                      <a:gd name="connsiteX54" fmla="*/ 148166 w 707903"/>
                      <a:gd name="connsiteY54" fmla="*/ 148166 h 839606"/>
                      <a:gd name="connsiteX55" fmla="*/ 49389 w 707903"/>
                      <a:gd name="connsiteY55" fmla="*/ 345720 h 839606"/>
                      <a:gd name="connsiteX56" fmla="*/ 32926 w 707903"/>
                      <a:gd name="connsiteY56" fmla="*/ 329257 h 839606"/>
                      <a:gd name="connsiteX57" fmla="*/ 49389 w 707903"/>
                      <a:gd name="connsiteY57" fmla="*/ 312795 h 839606"/>
                      <a:gd name="connsiteX58" fmla="*/ 134340 w 707903"/>
                      <a:gd name="connsiteY58" fmla="*/ 312795 h 839606"/>
                      <a:gd name="connsiteX59" fmla="*/ 131703 w 707903"/>
                      <a:gd name="connsiteY59" fmla="*/ 353493 h 839606"/>
                      <a:gd name="connsiteX60" fmla="*/ 131703 w 707903"/>
                      <a:gd name="connsiteY60" fmla="*/ 510349 h 839606"/>
                      <a:gd name="connsiteX61" fmla="*/ 164629 w 707903"/>
                      <a:gd name="connsiteY61" fmla="*/ 543275 h 839606"/>
                      <a:gd name="connsiteX62" fmla="*/ 329257 w 707903"/>
                      <a:gd name="connsiteY62" fmla="*/ 543275 h 839606"/>
                      <a:gd name="connsiteX63" fmla="*/ 329257 w 707903"/>
                      <a:gd name="connsiteY63" fmla="*/ 576201 h 839606"/>
                      <a:gd name="connsiteX64" fmla="*/ 148166 w 707903"/>
                      <a:gd name="connsiteY64" fmla="*/ 576201 h 839606"/>
                      <a:gd name="connsiteX65" fmla="*/ 98777 w 707903"/>
                      <a:gd name="connsiteY65" fmla="*/ 526812 h 839606"/>
                      <a:gd name="connsiteX66" fmla="*/ 98777 w 707903"/>
                      <a:gd name="connsiteY66" fmla="*/ 345720 h 839606"/>
                      <a:gd name="connsiteX67" fmla="*/ 209146 w 707903"/>
                      <a:gd name="connsiteY67" fmla="*/ 609126 h 839606"/>
                      <a:gd name="connsiteX68" fmla="*/ 329257 w 707903"/>
                      <a:gd name="connsiteY68" fmla="*/ 609126 h 839606"/>
                      <a:gd name="connsiteX69" fmla="*/ 329257 w 707903"/>
                      <a:gd name="connsiteY69" fmla="*/ 642052 h 839606"/>
                      <a:gd name="connsiteX70" fmla="*/ 197394 w 707903"/>
                      <a:gd name="connsiteY70" fmla="*/ 642052 h 839606"/>
                      <a:gd name="connsiteX71" fmla="*/ 106462 w 707903"/>
                      <a:gd name="connsiteY71" fmla="*/ 798795 h 839606"/>
                      <a:gd name="connsiteX72" fmla="*/ 94187 w 707903"/>
                      <a:gd name="connsiteY72" fmla="*/ 806681 h 839606"/>
                      <a:gd name="connsiteX73" fmla="*/ 82314 w 707903"/>
                      <a:gd name="connsiteY73" fmla="*/ 794807 h 839606"/>
                      <a:gd name="connsiteX74" fmla="*/ 82909 w 707903"/>
                      <a:gd name="connsiteY74" fmla="*/ 791053 h 839606"/>
                      <a:gd name="connsiteX75" fmla="*/ 143704 w 707903"/>
                      <a:gd name="connsiteY75" fmla="*/ 608667 h 839606"/>
                      <a:gd name="connsiteX76" fmla="*/ 148166 w 707903"/>
                      <a:gd name="connsiteY76" fmla="*/ 609126 h 839606"/>
                      <a:gd name="connsiteX77" fmla="*/ 174194 w 707903"/>
                      <a:gd name="connsiteY77" fmla="*/ 609126 h 839606"/>
                      <a:gd name="connsiteX78" fmla="*/ 173881 w 707903"/>
                      <a:gd name="connsiteY78" fmla="*/ 707903 h 839606"/>
                      <a:gd name="connsiteX79" fmla="*/ 185633 w 707903"/>
                      <a:gd name="connsiteY79" fmla="*/ 674978 h 839606"/>
                      <a:gd name="connsiteX80" fmla="*/ 329257 w 707903"/>
                      <a:gd name="connsiteY80" fmla="*/ 674978 h 839606"/>
                      <a:gd name="connsiteX81" fmla="*/ 329257 w 707903"/>
                      <a:gd name="connsiteY81" fmla="*/ 707903 h 839606"/>
                      <a:gd name="connsiteX82" fmla="*/ 642052 w 707903"/>
                      <a:gd name="connsiteY82" fmla="*/ 806681 h 839606"/>
                      <a:gd name="connsiteX83" fmla="*/ 362183 w 707903"/>
                      <a:gd name="connsiteY83" fmla="*/ 806681 h 839606"/>
                      <a:gd name="connsiteX84" fmla="*/ 362183 w 707903"/>
                      <a:gd name="connsiteY84" fmla="*/ 510349 h 839606"/>
                      <a:gd name="connsiteX85" fmla="*/ 642052 w 707903"/>
                      <a:gd name="connsiteY85" fmla="*/ 510349 h 839606"/>
                      <a:gd name="connsiteX86" fmla="*/ 674978 w 707903"/>
                      <a:gd name="connsiteY86" fmla="*/ 477423 h 839606"/>
                      <a:gd name="connsiteX87" fmla="*/ 362183 w 707903"/>
                      <a:gd name="connsiteY87" fmla="*/ 477423 h 839606"/>
                      <a:gd name="connsiteX88" fmla="*/ 362183 w 707903"/>
                      <a:gd name="connsiteY88" fmla="*/ 444498 h 839606"/>
                      <a:gd name="connsiteX89" fmla="*/ 674978 w 707903"/>
                      <a:gd name="connsiteY89" fmla="*/ 444498 h 8396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</a:cxnLst>
                    <a:rect l="l" t="t" r="r" b="b"/>
                    <a:pathLst>
                      <a:path w="707903" h="839606">
                        <a:moveTo>
                          <a:pt x="477423" y="395109"/>
                        </a:moveTo>
                        <a:cubicBezTo>
                          <a:pt x="477423" y="367883"/>
                          <a:pt x="455260" y="345720"/>
                          <a:pt x="428035" y="345720"/>
                        </a:cubicBezTo>
                        <a:lnTo>
                          <a:pt x="279869" y="345720"/>
                        </a:lnTo>
                        <a:lnTo>
                          <a:pt x="279869" y="263406"/>
                        </a:lnTo>
                        <a:cubicBezTo>
                          <a:pt x="279869" y="250995"/>
                          <a:pt x="275111" y="239765"/>
                          <a:pt x="267522" y="231075"/>
                        </a:cubicBezTo>
                        <a:cubicBezTo>
                          <a:pt x="294716" y="213470"/>
                          <a:pt x="312795" y="182917"/>
                          <a:pt x="312795" y="148166"/>
                        </a:cubicBezTo>
                        <a:lnTo>
                          <a:pt x="312795" y="98777"/>
                        </a:lnTo>
                        <a:cubicBezTo>
                          <a:pt x="312795" y="44300"/>
                          <a:pt x="268495" y="0"/>
                          <a:pt x="214017" y="0"/>
                        </a:cubicBezTo>
                        <a:cubicBezTo>
                          <a:pt x="159540" y="0"/>
                          <a:pt x="115240" y="44300"/>
                          <a:pt x="115240" y="98777"/>
                        </a:cubicBezTo>
                        <a:lnTo>
                          <a:pt x="115240" y="148166"/>
                        </a:lnTo>
                        <a:cubicBezTo>
                          <a:pt x="115240" y="181205"/>
                          <a:pt x="131606" y="210449"/>
                          <a:pt x="156598" y="228389"/>
                        </a:cubicBezTo>
                        <a:cubicBezTo>
                          <a:pt x="149749" y="245070"/>
                          <a:pt x="144211" y="262289"/>
                          <a:pt x="140168" y="279869"/>
                        </a:cubicBezTo>
                        <a:lnTo>
                          <a:pt x="49389" y="279869"/>
                        </a:lnTo>
                        <a:cubicBezTo>
                          <a:pt x="22162" y="279869"/>
                          <a:pt x="0" y="302032"/>
                          <a:pt x="0" y="329257"/>
                        </a:cubicBezTo>
                        <a:cubicBezTo>
                          <a:pt x="0" y="356483"/>
                          <a:pt x="22162" y="378646"/>
                          <a:pt x="49389" y="378646"/>
                        </a:cubicBezTo>
                        <a:lnTo>
                          <a:pt x="65851" y="378646"/>
                        </a:lnTo>
                        <a:lnTo>
                          <a:pt x="65851" y="526812"/>
                        </a:lnTo>
                        <a:cubicBezTo>
                          <a:pt x="65851" y="559096"/>
                          <a:pt x="84702" y="586803"/>
                          <a:pt x="111816" y="600284"/>
                        </a:cubicBezTo>
                        <a:lnTo>
                          <a:pt x="51664" y="780700"/>
                        </a:lnTo>
                        <a:cubicBezTo>
                          <a:pt x="50160" y="785283"/>
                          <a:pt x="49389" y="790016"/>
                          <a:pt x="49389" y="794807"/>
                        </a:cubicBezTo>
                        <a:cubicBezTo>
                          <a:pt x="49389" y="819501"/>
                          <a:pt x="69493" y="839606"/>
                          <a:pt x="95272" y="839606"/>
                        </a:cubicBezTo>
                        <a:cubicBezTo>
                          <a:pt x="114139" y="839606"/>
                          <a:pt x="131092" y="827652"/>
                          <a:pt x="137451" y="809872"/>
                        </a:cubicBezTo>
                        <a:lnTo>
                          <a:pt x="162113" y="740829"/>
                        </a:lnTo>
                        <a:lnTo>
                          <a:pt x="329257" y="740829"/>
                        </a:lnTo>
                        <a:lnTo>
                          <a:pt x="329257" y="839606"/>
                        </a:lnTo>
                        <a:lnTo>
                          <a:pt x="674978" y="839606"/>
                        </a:lnTo>
                        <a:lnTo>
                          <a:pt x="674978" y="510349"/>
                        </a:lnTo>
                        <a:lnTo>
                          <a:pt x="707903" y="510349"/>
                        </a:lnTo>
                        <a:lnTo>
                          <a:pt x="707903" y="411572"/>
                        </a:lnTo>
                        <a:lnTo>
                          <a:pt x="474392" y="411572"/>
                        </a:lnTo>
                        <a:cubicBezTo>
                          <a:pt x="476242" y="406402"/>
                          <a:pt x="477423" y="400904"/>
                          <a:pt x="477423" y="395109"/>
                        </a:cubicBezTo>
                        <a:close/>
                        <a:moveTo>
                          <a:pt x="428035" y="378646"/>
                        </a:moveTo>
                        <a:cubicBezTo>
                          <a:pt x="437118" y="378646"/>
                          <a:pt x="444498" y="386026"/>
                          <a:pt x="444498" y="395109"/>
                        </a:cubicBezTo>
                        <a:cubicBezTo>
                          <a:pt x="444498" y="404192"/>
                          <a:pt x="437118" y="411572"/>
                          <a:pt x="428035" y="411572"/>
                        </a:cubicBezTo>
                        <a:lnTo>
                          <a:pt x="230480" y="411572"/>
                        </a:lnTo>
                        <a:cubicBezTo>
                          <a:pt x="221397" y="411572"/>
                          <a:pt x="214017" y="404192"/>
                          <a:pt x="214017" y="395109"/>
                        </a:cubicBezTo>
                        <a:lnTo>
                          <a:pt x="214017" y="263406"/>
                        </a:lnTo>
                        <a:cubicBezTo>
                          <a:pt x="214017" y="254323"/>
                          <a:pt x="221397" y="246943"/>
                          <a:pt x="230480" y="246943"/>
                        </a:cubicBezTo>
                        <a:cubicBezTo>
                          <a:pt x="239564" y="246943"/>
                          <a:pt x="246943" y="254323"/>
                          <a:pt x="246943" y="263406"/>
                        </a:cubicBezTo>
                        <a:lnTo>
                          <a:pt x="246943" y="378646"/>
                        </a:lnTo>
                        <a:close/>
                        <a:moveTo>
                          <a:pt x="230480" y="444498"/>
                        </a:moveTo>
                        <a:lnTo>
                          <a:pt x="329257" y="444498"/>
                        </a:lnTo>
                        <a:lnTo>
                          <a:pt x="329257" y="510349"/>
                        </a:lnTo>
                        <a:lnTo>
                          <a:pt x="164629" y="510349"/>
                        </a:lnTo>
                        <a:lnTo>
                          <a:pt x="164629" y="353493"/>
                        </a:lnTo>
                        <a:cubicBezTo>
                          <a:pt x="164629" y="319563"/>
                          <a:pt x="170618" y="285583"/>
                          <a:pt x="182080" y="253590"/>
                        </a:cubicBezTo>
                        <a:cubicBezTo>
                          <a:pt x="181437" y="256773"/>
                          <a:pt x="181092" y="260045"/>
                          <a:pt x="181092" y="263406"/>
                        </a:cubicBezTo>
                        <a:lnTo>
                          <a:pt x="181092" y="395109"/>
                        </a:lnTo>
                        <a:cubicBezTo>
                          <a:pt x="181092" y="422334"/>
                          <a:pt x="203254" y="444498"/>
                          <a:pt x="230480" y="444498"/>
                        </a:cubicBezTo>
                        <a:close/>
                        <a:moveTo>
                          <a:pt x="148166" y="98777"/>
                        </a:moveTo>
                        <a:cubicBezTo>
                          <a:pt x="148166" y="62460"/>
                          <a:pt x="177699" y="32926"/>
                          <a:pt x="214017" y="32926"/>
                        </a:cubicBezTo>
                        <a:cubicBezTo>
                          <a:pt x="250334" y="32926"/>
                          <a:pt x="279869" y="62460"/>
                          <a:pt x="279869" y="98777"/>
                        </a:cubicBezTo>
                        <a:lnTo>
                          <a:pt x="279869" y="148166"/>
                        </a:lnTo>
                        <a:cubicBezTo>
                          <a:pt x="279869" y="184483"/>
                          <a:pt x="250334" y="214017"/>
                          <a:pt x="214017" y="214017"/>
                        </a:cubicBezTo>
                        <a:cubicBezTo>
                          <a:pt x="177699" y="214017"/>
                          <a:pt x="148166" y="184483"/>
                          <a:pt x="148166" y="148166"/>
                        </a:cubicBezTo>
                        <a:close/>
                        <a:moveTo>
                          <a:pt x="49389" y="345720"/>
                        </a:moveTo>
                        <a:cubicBezTo>
                          <a:pt x="40305" y="345720"/>
                          <a:pt x="32926" y="338341"/>
                          <a:pt x="32926" y="329257"/>
                        </a:cubicBezTo>
                        <a:cubicBezTo>
                          <a:pt x="32926" y="320174"/>
                          <a:pt x="40305" y="312795"/>
                          <a:pt x="49389" y="312795"/>
                        </a:cubicBezTo>
                        <a:lnTo>
                          <a:pt x="134340" y="312795"/>
                        </a:lnTo>
                        <a:cubicBezTo>
                          <a:pt x="132627" y="326292"/>
                          <a:pt x="131703" y="339892"/>
                          <a:pt x="131703" y="353493"/>
                        </a:cubicBezTo>
                        <a:lnTo>
                          <a:pt x="131703" y="510349"/>
                        </a:lnTo>
                        <a:cubicBezTo>
                          <a:pt x="131703" y="528508"/>
                          <a:pt x="146470" y="543275"/>
                          <a:pt x="164629" y="543275"/>
                        </a:cubicBezTo>
                        <a:lnTo>
                          <a:pt x="329257" y="543275"/>
                        </a:lnTo>
                        <a:lnTo>
                          <a:pt x="329257" y="576201"/>
                        </a:lnTo>
                        <a:lnTo>
                          <a:pt x="148166" y="576201"/>
                        </a:lnTo>
                        <a:cubicBezTo>
                          <a:pt x="120939" y="576201"/>
                          <a:pt x="98777" y="554037"/>
                          <a:pt x="98777" y="526812"/>
                        </a:cubicBezTo>
                        <a:lnTo>
                          <a:pt x="98777" y="345720"/>
                        </a:lnTo>
                        <a:close/>
                        <a:moveTo>
                          <a:pt x="209146" y="609126"/>
                        </a:moveTo>
                        <a:lnTo>
                          <a:pt x="329257" y="609126"/>
                        </a:lnTo>
                        <a:lnTo>
                          <a:pt x="329257" y="642052"/>
                        </a:lnTo>
                        <a:lnTo>
                          <a:pt x="197394" y="642052"/>
                        </a:lnTo>
                        <a:close/>
                        <a:moveTo>
                          <a:pt x="106462" y="798795"/>
                        </a:moveTo>
                        <a:cubicBezTo>
                          <a:pt x="104766" y="803522"/>
                          <a:pt x="100272" y="806681"/>
                          <a:pt x="94187" y="806681"/>
                        </a:cubicBezTo>
                        <a:cubicBezTo>
                          <a:pt x="87636" y="806681"/>
                          <a:pt x="82314" y="801359"/>
                          <a:pt x="82314" y="794807"/>
                        </a:cubicBezTo>
                        <a:cubicBezTo>
                          <a:pt x="82314" y="793562"/>
                          <a:pt x="82531" y="792243"/>
                          <a:pt x="82909" y="791053"/>
                        </a:cubicBezTo>
                        <a:lnTo>
                          <a:pt x="143704" y="608667"/>
                        </a:lnTo>
                        <a:cubicBezTo>
                          <a:pt x="145216" y="608764"/>
                          <a:pt x="146638" y="609126"/>
                          <a:pt x="148166" y="609126"/>
                        </a:cubicBezTo>
                        <a:lnTo>
                          <a:pt x="174194" y="609126"/>
                        </a:lnTo>
                        <a:close/>
                        <a:moveTo>
                          <a:pt x="173881" y="707903"/>
                        </a:moveTo>
                        <a:lnTo>
                          <a:pt x="185633" y="674978"/>
                        </a:lnTo>
                        <a:lnTo>
                          <a:pt x="329257" y="674978"/>
                        </a:lnTo>
                        <a:lnTo>
                          <a:pt x="329257" y="707903"/>
                        </a:lnTo>
                        <a:close/>
                        <a:moveTo>
                          <a:pt x="642052" y="806681"/>
                        </a:moveTo>
                        <a:lnTo>
                          <a:pt x="362183" y="806681"/>
                        </a:lnTo>
                        <a:lnTo>
                          <a:pt x="362183" y="510349"/>
                        </a:lnTo>
                        <a:lnTo>
                          <a:pt x="642052" y="510349"/>
                        </a:lnTo>
                        <a:close/>
                        <a:moveTo>
                          <a:pt x="674978" y="477423"/>
                        </a:moveTo>
                        <a:lnTo>
                          <a:pt x="362183" y="477423"/>
                        </a:lnTo>
                        <a:lnTo>
                          <a:pt x="362183" y="444498"/>
                        </a:lnTo>
                        <a:lnTo>
                          <a:pt x="674978" y="44449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11" name="任意多边形: 形状 210"/>
                  <p:cNvSpPr/>
                  <p:nvPr/>
                </p:nvSpPr>
                <p:spPr>
                  <a:xfrm>
                    <a:off x="4135868" y="818148"/>
                    <a:ext cx="362183" cy="1020681"/>
                  </a:xfrm>
                  <a:custGeom>
                    <a:avLst/>
                    <a:gdLst>
                      <a:gd name="connsiteX0" fmla="*/ 308413 w 362183"/>
                      <a:gd name="connsiteY0" fmla="*/ 225360 h 1020681"/>
                      <a:gd name="connsiteX1" fmla="*/ 345720 w 362183"/>
                      <a:gd name="connsiteY1" fmla="*/ 148166 h 1020681"/>
                      <a:gd name="connsiteX2" fmla="*/ 345720 w 362183"/>
                      <a:gd name="connsiteY2" fmla="*/ 98777 h 1020681"/>
                      <a:gd name="connsiteX3" fmla="*/ 246943 w 362183"/>
                      <a:gd name="connsiteY3" fmla="*/ 0 h 1020681"/>
                      <a:gd name="connsiteX4" fmla="*/ 148166 w 362183"/>
                      <a:gd name="connsiteY4" fmla="*/ 98777 h 1020681"/>
                      <a:gd name="connsiteX5" fmla="*/ 148166 w 362183"/>
                      <a:gd name="connsiteY5" fmla="*/ 148166 h 1020681"/>
                      <a:gd name="connsiteX6" fmla="*/ 200763 w 362183"/>
                      <a:gd name="connsiteY6" fmla="*/ 235415 h 1020681"/>
                      <a:gd name="connsiteX7" fmla="*/ 175723 w 362183"/>
                      <a:gd name="connsiteY7" fmla="*/ 264299 h 1020681"/>
                      <a:gd name="connsiteX8" fmla="*/ 136117 w 362183"/>
                      <a:gd name="connsiteY8" fmla="*/ 378630 h 1020681"/>
                      <a:gd name="connsiteX9" fmla="*/ 49389 w 362183"/>
                      <a:gd name="connsiteY9" fmla="*/ 378630 h 1020681"/>
                      <a:gd name="connsiteX10" fmla="*/ 0 w 362183"/>
                      <a:gd name="connsiteY10" fmla="*/ 428018 h 1020681"/>
                      <a:gd name="connsiteX11" fmla="*/ 49389 w 362183"/>
                      <a:gd name="connsiteY11" fmla="*/ 477407 h 1020681"/>
                      <a:gd name="connsiteX12" fmla="*/ 131703 w 362183"/>
                      <a:gd name="connsiteY12" fmla="*/ 477407 h 1020681"/>
                      <a:gd name="connsiteX13" fmla="*/ 131703 w 362183"/>
                      <a:gd name="connsiteY13" fmla="*/ 576184 h 1020681"/>
                      <a:gd name="connsiteX14" fmla="*/ 164629 w 362183"/>
                      <a:gd name="connsiteY14" fmla="*/ 576184 h 1020681"/>
                      <a:gd name="connsiteX15" fmla="*/ 164629 w 362183"/>
                      <a:gd name="connsiteY15" fmla="*/ 1020682 h 1020681"/>
                      <a:gd name="connsiteX16" fmla="*/ 362183 w 362183"/>
                      <a:gd name="connsiteY16" fmla="*/ 1020682 h 1020681"/>
                      <a:gd name="connsiteX17" fmla="*/ 362183 w 362183"/>
                      <a:gd name="connsiteY17" fmla="*/ 313815 h 1020681"/>
                      <a:gd name="connsiteX18" fmla="*/ 308413 w 362183"/>
                      <a:gd name="connsiteY18" fmla="*/ 225360 h 1020681"/>
                      <a:gd name="connsiteX19" fmla="*/ 181092 w 362183"/>
                      <a:gd name="connsiteY19" fmla="*/ 148166 h 1020681"/>
                      <a:gd name="connsiteX20" fmla="*/ 181092 w 362183"/>
                      <a:gd name="connsiteY20" fmla="*/ 98777 h 1020681"/>
                      <a:gd name="connsiteX21" fmla="*/ 246943 w 362183"/>
                      <a:gd name="connsiteY21" fmla="*/ 32926 h 1020681"/>
                      <a:gd name="connsiteX22" fmla="*/ 312795 w 362183"/>
                      <a:gd name="connsiteY22" fmla="*/ 98777 h 1020681"/>
                      <a:gd name="connsiteX23" fmla="*/ 312795 w 362183"/>
                      <a:gd name="connsiteY23" fmla="*/ 148166 h 1020681"/>
                      <a:gd name="connsiteX24" fmla="*/ 246943 w 362183"/>
                      <a:gd name="connsiteY24" fmla="*/ 214017 h 1020681"/>
                      <a:gd name="connsiteX25" fmla="*/ 181092 w 362183"/>
                      <a:gd name="connsiteY25" fmla="*/ 148166 h 1020681"/>
                      <a:gd name="connsiteX26" fmla="*/ 197554 w 362183"/>
                      <a:gd name="connsiteY26" fmla="*/ 293992 h 1020681"/>
                      <a:gd name="connsiteX27" fmla="*/ 197554 w 362183"/>
                      <a:gd name="connsiteY27" fmla="*/ 378646 h 1020681"/>
                      <a:gd name="connsiteX28" fmla="*/ 169436 w 362183"/>
                      <a:gd name="connsiteY28" fmla="*/ 378646 h 1020681"/>
                      <a:gd name="connsiteX29" fmla="*/ 197554 w 362183"/>
                      <a:gd name="connsiteY29" fmla="*/ 293992 h 1020681"/>
                      <a:gd name="connsiteX30" fmla="*/ 32926 w 362183"/>
                      <a:gd name="connsiteY30" fmla="*/ 428035 h 1020681"/>
                      <a:gd name="connsiteX31" fmla="*/ 49389 w 362183"/>
                      <a:gd name="connsiteY31" fmla="*/ 411572 h 1020681"/>
                      <a:gd name="connsiteX32" fmla="*/ 230480 w 362183"/>
                      <a:gd name="connsiteY32" fmla="*/ 411572 h 1020681"/>
                      <a:gd name="connsiteX33" fmla="*/ 230480 w 362183"/>
                      <a:gd name="connsiteY33" fmla="*/ 263406 h 1020681"/>
                      <a:gd name="connsiteX34" fmla="*/ 234283 w 362183"/>
                      <a:gd name="connsiteY34" fmla="*/ 253277 h 1020681"/>
                      <a:gd name="connsiteX35" fmla="*/ 251686 w 362183"/>
                      <a:gd name="connsiteY35" fmla="*/ 247900 h 1020681"/>
                      <a:gd name="connsiteX36" fmla="*/ 263406 w 362183"/>
                      <a:gd name="connsiteY36" fmla="*/ 263406 h 1020681"/>
                      <a:gd name="connsiteX37" fmla="*/ 263406 w 362183"/>
                      <a:gd name="connsiteY37" fmla="*/ 428035 h 1020681"/>
                      <a:gd name="connsiteX38" fmla="*/ 246943 w 362183"/>
                      <a:gd name="connsiteY38" fmla="*/ 444498 h 1020681"/>
                      <a:gd name="connsiteX39" fmla="*/ 49389 w 362183"/>
                      <a:gd name="connsiteY39" fmla="*/ 444498 h 1020681"/>
                      <a:gd name="connsiteX40" fmla="*/ 32926 w 362183"/>
                      <a:gd name="connsiteY40" fmla="*/ 428035 h 1020681"/>
                      <a:gd name="connsiteX41" fmla="*/ 246943 w 362183"/>
                      <a:gd name="connsiteY41" fmla="*/ 477423 h 1020681"/>
                      <a:gd name="connsiteX42" fmla="*/ 296332 w 362183"/>
                      <a:gd name="connsiteY42" fmla="*/ 428035 h 1020681"/>
                      <a:gd name="connsiteX43" fmla="*/ 296332 w 362183"/>
                      <a:gd name="connsiteY43" fmla="*/ 263406 h 1020681"/>
                      <a:gd name="connsiteX44" fmla="*/ 295593 w 362183"/>
                      <a:gd name="connsiteY44" fmla="*/ 256131 h 1020681"/>
                      <a:gd name="connsiteX45" fmla="*/ 329257 w 362183"/>
                      <a:gd name="connsiteY45" fmla="*/ 313815 h 1020681"/>
                      <a:gd name="connsiteX46" fmla="*/ 329257 w 362183"/>
                      <a:gd name="connsiteY46" fmla="*/ 543275 h 1020681"/>
                      <a:gd name="connsiteX47" fmla="*/ 164629 w 362183"/>
                      <a:gd name="connsiteY47" fmla="*/ 543275 h 1020681"/>
                      <a:gd name="connsiteX48" fmla="*/ 164629 w 362183"/>
                      <a:gd name="connsiteY48" fmla="*/ 477423 h 1020681"/>
                      <a:gd name="connsiteX49" fmla="*/ 197554 w 362183"/>
                      <a:gd name="connsiteY49" fmla="*/ 576201 h 1020681"/>
                      <a:gd name="connsiteX50" fmla="*/ 230480 w 362183"/>
                      <a:gd name="connsiteY50" fmla="*/ 576201 h 1020681"/>
                      <a:gd name="connsiteX51" fmla="*/ 230480 w 362183"/>
                      <a:gd name="connsiteY51" fmla="*/ 987772 h 1020681"/>
                      <a:gd name="connsiteX52" fmla="*/ 197554 w 362183"/>
                      <a:gd name="connsiteY52" fmla="*/ 987772 h 1020681"/>
                      <a:gd name="connsiteX53" fmla="*/ 263406 w 362183"/>
                      <a:gd name="connsiteY53" fmla="*/ 987772 h 1020681"/>
                      <a:gd name="connsiteX54" fmla="*/ 263406 w 362183"/>
                      <a:gd name="connsiteY54" fmla="*/ 576201 h 1020681"/>
                      <a:gd name="connsiteX55" fmla="*/ 329257 w 362183"/>
                      <a:gd name="connsiteY55" fmla="*/ 576201 h 1020681"/>
                      <a:gd name="connsiteX56" fmla="*/ 329257 w 362183"/>
                      <a:gd name="connsiteY56" fmla="*/ 987772 h 1020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362183" h="1020681">
                        <a:moveTo>
                          <a:pt x="308413" y="225360"/>
                        </a:moveTo>
                        <a:cubicBezTo>
                          <a:pt x="331099" y="207249"/>
                          <a:pt x="345720" y="179395"/>
                          <a:pt x="345720" y="148166"/>
                        </a:cubicBezTo>
                        <a:lnTo>
                          <a:pt x="345720" y="98777"/>
                        </a:lnTo>
                        <a:cubicBezTo>
                          <a:pt x="345720" y="44300"/>
                          <a:pt x="301421" y="0"/>
                          <a:pt x="246943" y="0"/>
                        </a:cubicBezTo>
                        <a:cubicBezTo>
                          <a:pt x="192465" y="0"/>
                          <a:pt x="148166" y="44300"/>
                          <a:pt x="148166" y="98777"/>
                        </a:cubicBezTo>
                        <a:lnTo>
                          <a:pt x="148166" y="148166"/>
                        </a:lnTo>
                        <a:cubicBezTo>
                          <a:pt x="148166" y="185947"/>
                          <a:pt x="169516" y="218824"/>
                          <a:pt x="200763" y="235415"/>
                        </a:cubicBezTo>
                        <a:cubicBezTo>
                          <a:pt x="190786" y="243253"/>
                          <a:pt x="182193" y="252973"/>
                          <a:pt x="175723" y="264299"/>
                        </a:cubicBezTo>
                        <a:cubicBezTo>
                          <a:pt x="155393" y="299869"/>
                          <a:pt x="142371" y="338366"/>
                          <a:pt x="136117" y="378630"/>
                        </a:cubicBezTo>
                        <a:lnTo>
                          <a:pt x="49389" y="378630"/>
                        </a:lnTo>
                        <a:cubicBezTo>
                          <a:pt x="22163" y="378630"/>
                          <a:pt x="0" y="400793"/>
                          <a:pt x="0" y="428018"/>
                        </a:cubicBezTo>
                        <a:cubicBezTo>
                          <a:pt x="0" y="455246"/>
                          <a:pt x="22163" y="477407"/>
                          <a:pt x="49389" y="477407"/>
                        </a:cubicBezTo>
                        <a:lnTo>
                          <a:pt x="131703" y="477407"/>
                        </a:lnTo>
                        <a:lnTo>
                          <a:pt x="131703" y="576184"/>
                        </a:lnTo>
                        <a:lnTo>
                          <a:pt x="164629" y="576184"/>
                        </a:lnTo>
                        <a:lnTo>
                          <a:pt x="164629" y="1020682"/>
                        </a:lnTo>
                        <a:lnTo>
                          <a:pt x="362183" y="1020682"/>
                        </a:lnTo>
                        <a:lnTo>
                          <a:pt x="362183" y="313815"/>
                        </a:lnTo>
                        <a:cubicBezTo>
                          <a:pt x="362183" y="275391"/>
                          <a:pt x="340318" y="242039"/>
                          <a:pt x="308413" y="225360"/>
                        </a:cubicBezTo>
                        <a:close/>
                        <a:moveTo>
                          <a:pt x="181092" y="148166"/>
                        </a:moveTo>
                        <a:lnTo>
                          <a:pt x="181092" y="98777"/>
                        </a:lnTo>
                        <a:cubicBezTo>
                          <a:pt x="181092" y="62459"/>
                          <a:pt x="210626" y="32926"/>
                          <a:pt x="246943" y="32926"/>
                        </a:cubicBezTo>
                        <a:cubicBezTo>
                          <a:pt x="283260" y="32926"/>
                          <a:pt x="312795" y="62459"/>
                          <a:pt x="312795" y="98777"/>
                        </a:cubicBezTo>
                        <a:lnTo>
                          <a:pt x="312795" y="148166"/>
                        </a:lnTo>
                        <a:cubicBezTo>
                          <a:pt x="312795" y="184484"/>
                          <a:pt x="283260" y="214017"/>
                          <a:pt x="246943" y="214017"/>
                        </a:cubicBezTo>
                        <a:cubicBezTo>
                          <a:pt x="210626" y="214017"/>
                          <a:pt x="181092" y="184484"/>
                          <a:pt x="181092" y="148166"/>
                        </a:cubicBezTo>
                        <a:close/>
                        <a:moveTo>
                          <a:pt x="197554" y="293992"/>
                        </a:moveTo>
                        <a:lnTo>
                          <a:pt x="197554" y="378646"/>
                        </a:lnTo>
                        <a:lnTo>
                          <a:pt x="169436" y="378646"/>
                        </a:lnTo>
                        <a:cubicBezTo>
                          <a:pt x="174539" y="349097"/>
                          <a:pt x="183954" y="320761"/>
                          <a:pt x="197554" y="293992"/>
                        </a:cubicBezTo>
                        <a:close/>
                        <a:moveTo>
                          <a:pt x="32926" y="428035"/>
                        </a:moveTo>
                        <a:cubicBezTo>
                          <a:pt x="32926" y="418951"/>
                          <a:pt x="40305" y="411572"/>
                          <a:pt x="49389" y="411572"/>
                        </a:cubicBezTo>
                        <a:lnTo>
                          <a:pt x="230480" y="411572"/>
                        </a:lnTo>
                        <a:lnTo>
                          <a:pt x="230480" y="263406"/>
                        </a:lnTo>
                        <a:cubicBezTo>
                          <a:pt x="230480" y="259523"/>
                          <a:pt x="232032" y="256098"/>
                          <a:pt x="234283" y="253277"/>
                        </a:cubicBezTo>
                        <a:cubicBezTo>
                          <a:pt x="239782" y="250730"/>
                          <a:pt x="245624" y="248888"/>
                          <a:pt x="251686" y="247900"/>
                        </a:cubicBezTo>
                        <a:cubicBezTo>
                          <a:pt x="258414" y="249974"/>
                          <a:pt x="263406" y="256010"/>
                          <a:pt x="263406" y="263406"/>
                        </a:cubicBezTo>
                        <a:lnTo>
                          <a:pt x="263406" y="428035"/>
                        </a:lnTo>
                        <a:cubicBezTo>
                          <a:pt x="263406" y="437118"/>
                          <a:pt x="256026" y="444498"/>
                          <a:pt x="246943" y="444498"/>
                        </a:cubicBezTo>
                        <a:lnTo>
                          <a:pt x="49389" y="444498"/>
                        </a:lnTo>
                        <a:cubicBezTo>
                          <a:pt x="40305" y="444498"/>
                          <a:pt x="32926" y="437118"/>
                          <a:pt x="32926" y="428035"/>
                        </a:cubicBezTo>
                        <a:close/>
                        <a:moveTo>
                          <a:pt x="246943" y="477423"/>
                        </a:moveTo>
                        <a:cubicBezTo>
                          <a:pt x="274169" y="477423"/>
                          <a:pt x="296332" y="455260"/>
                          <a:pt x="296332" y="428035"/>
                        </a:cubicBezTo>
                        <a:lnTo>
                          <a:pt x="296332" y="263406"/>
                        </a:lnTo>
                        <a:cubicBezTo>
                          <a:pt x="296332" y="260922"/>
                          <a:pt x="295953" y="258519"/>
                          <a:pt x="295593" y="256131"/>
                        </a:cubicBezTo>
                        <a:cubicBezTo>
                          <a:pt x="315608" y="267682"/>
                          <a:pt x="329257" y="289088"/>
                          <a:pt x="329257" y="313815"/>
                        </a:cubicBezTo>
                        <a:lnTo>
                          <a:pt x="329257" y="543275"/>
                        </a:lnTo>
                        <a:lnTo>
                          <a:pt x="164629" y="543275"/>
                        </a:lnTo>
                        <a:lnTo>
                          <a:pt x="164629" y="477423"/>
                        </a:lnTo>
                        <a:close/>
                        <a:moveTo>
                          <a:pt x="197554" y="576201"/>
                        </a:moveTo>
                        <a:lnTo>
                          <a:pt x="230480" y="576201"/>
                        </a:lnTo>
                        <a:lnTo>
                          <a:pt x="230480" y="987772"/>
                        </a:lnTo>
                        <a:lnTo>
                          <a:pt x="197554" y="987772"/>
                        </a:lnTo>
                        <a:close/>
                        <a:moveTo>
                          <a:pt x="263406" y="987772"/>
                        </a:moveTo>
                        <a:lnTo>
                          <a:pt x="263406" y="576201"/>
                        </a:lnTo>
                        <a:lnTo>
                          <a:pt x="329257" y="576201"/>
                        </a:lnTo>
                        <a:lnTo>
                          <a:pt x="329257" y="987772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12" name="任意多边形: 形状 211"/>
                  <p:cNvSpPr/>
                  <p:nvPr/>
                </p:nvSpPr>
                <p:spPr>
                  <a:xfrm>
                    <a:off x="4152331" y="883999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13" name="任意多边形: 形状 212"/>
                  <p:cNvSpPr/>
                  <p:nvPr/>
                </p:nvSpPr>
                <p:spPr>
                  <a:xfrm>
                    <a:off x="4086479" y="883999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14" name="任意多边形: 形状 213"/>
                  <p:cNvSpPr/>
                  <p:nvPr/>
                </p:nvSpPr>
                <p:spPr>
                  <a:xfrm>
                    <a:off x="4020628" y="883999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15" name="任意多边形: 形状 214"/>
                  <p:cNvSpPr/>
                  <p:nvPr/>
                </p:nvSpPr>
                <p:spPr>
                  <a:xfrm>
                    <a:off x="3954776" y="818148"/>
                    <a:ext cx="296331" cy="226646"/>
                  </a:xfrm>
                  <a:custGeom>
                    <a:avLst/>
                    <a:gdLst>
                      <a:gd name="connsiteX0" fmla="*/ 197554 w 296331"/>
                      <a:gd name="connsiteY0" fmla="*/ 226646 h 226646"/>
                      <a:gd name="connsiteX1" fmla="*/ 197554 w 296331"/>
                      <a:gd name="connsiteY1" fmla="*/ 164629 h 226646"/>
                      <a:gd name="connsiteX2" fmla="*/ 296332 w 296331"/>
                      <a:gd name="connsiteY2" fmla="*/ 164629 h 226646"/>
                      <a:gd name="connsiteX3" fmla="*/ 296332 w 296331"/>
                      <a:gd name="connsiteY3" fmla="*/ 0 h 226646"/>
                      <a:gd name="connsiteX4" fmla="*/ 0 w 296331"/>
                      <a:gd name="connsiteY4" fmla="*/ 0 h 226646"/>
                      <a:gd name="connsiteX5" fmla="*/ 0 w 296331"/>
                      <a:gd name="connsiteY5" fmla="*/ 164629 h 226646"/>
                      <a:gd name="connsiteX6" fmla="*/ 94219 w 296331"/>
                      <a:gd name="connsiteY6" fmla="*/ 164629 h 226646"/>
                      <a:gd name="connsiteX7" fmla="*/ 32926 w 296331"/>
                      <a:gd name="connsiteY7" fmla="*/ 32926 h 226646"/>
                      <a:gd name="connsiteX8" fmla="*/ 263406 w 296331"/>
                      <a:gd name="connsiteY8" fmla="*/ 32926 h 226646"/>
                      <a:gd name="connsiteX9" fmla="*/ 263406 w 296331"/>
                      <a:gd name="connsiteY9" fmla="*/ 131703 h 226646"/>
                      <a:gd name="connsiteX10" fmla="*/ 164629 w 296331"/>
                      <a:gd name="connsiteY10" fmla="*/ 131703 h 226646"/>
                      <a:gd name="connsiteX11" fmla="*/ 164629 w 296331"/>
                      <a:gd name="connsiteY11" fmla="*/ 168463 h 226646"/>
                      <a:gd name="connsiteX12" fmla="*/ 103335 w 296331"/>
                      <a:gd name="connsiteY12" fmla="*/ 131703 h 226646"/>
                      <a:gd name="connsiteX13" fmla="*/ 32926 w 296331"/>
                      <a:gd name="connsiteY13" fmla="*/ 131703 h 2266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96331" h="226646">
                        <a:moveTo>
                          <a:pt x="197554" y="226646"/>
                        </a:moveTo>
                        <a:lnTo>
                          <a:pt x="197554" y="164629"/>
                        </a:lnTo>
                        <a:lnTo>
                          <a:pt x="296332" y="164629"/>
                        </a:lnTo>
                        <a:lnTo>
                          <a:pt x="296332" y="0"/>
                        </a:lnTo>
                        <a:lnTo>
                          <a:pt x="0" y="0"/>
                        </a:lnTo>
                        <a:lnTo>
                          <a:pt x="0" y="164629"/>
                        </a:lnTo>
                        <a:lnTo>
                          <a:pt x="94219" y="164629"/>
                        </a:lnTo>
                        <a:close/>
                        <a:moveTo>
                          <a:pt x="32926" y="32926"/>
                        </a:moveTo>
                        <a:lnTo>
                          <a:pt x="263406" y="32926"/>
                        </a:lnTo>
                        <a:lnTo>
                          <a:pt x="263406" y="131703"/>
                        </a:lnTo>
                        <a:lnTo>
                          <a:pt x="164629" y="131703"/>
                        </a:lnTo>
                        <a:lnTo>
                          <a:pt x="164629" y="168463"/>
                        </a:lnTo>
                        <a:lnTo>
                          <a:pt x="103335" y="131703"/>
                        </a:lnTo>
                        <a:lnTo>
                          <a:pt x="32926" y="13170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16" name="任意多边形: 形状 215"/>
                  <p:cNvSpPr/>
                  <p:nvPr/>
                </p:nvSpPr>
                <p:spPr>
                  <a:xfrm>
                    <a:off x="3938313" y="1147405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17" name="任意多边形: 形状 216"/>
                  <p:cNvSpPr/>
                  <p:nvPr/>
                </p:nvSpPr>
                <p:spPr>
                  <a:xfrm>
                    <a:off x="4004165" y="1147405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18" name="任意多边形: 形状 217"/>
                  <p:cNvSpPr/>
                  <p:nvPr/>
                </p:nvSpPr>
                <p:spPr>
                  <a:xfrm>
                    <a:off x="3872462" y="1081553"/>
                    <a:ext cx="230480" cy="211846"/>
                  </a:xfrm>
                  <a:custGeom>
                    <a:avLst/>
                    <a:gdLst>
                      <a:gd name="connsiteX0" fmla="*/ 98777 w 230480"/>
                      <a:gd name="connsiteY0" fmla="*/ 211846 h 211846"/>
                      <a:gd name="connsiteX1" fmla="*/ 169621 w 230480"/>
                      <a:gd name="connsiteY1" fmla="*/ 164629 h 211846"/>
                      <a:gd name="connsiteX2" fmla="*/ 230480 w 230480"/>
                      <a:gd name="connsiteY2" fmla="*/ 164629 h 211846"/>
                      <a:gd name="connsiteX3" fmla="*/ 230480 w 230480"/>
                      <a:gd name="connsiteY3" fmla="*/ 0 h 211846"/>
                      <a:gd name="connsiteX4" fmla="*/ 0 w 230480"/>
                      <a:gd name="connsiteY4" fmla="*/ 0 h 211846"/>
                      <a:gd name="connsiteX5" fmla="*/ 0 w 230480"/>
                      <a:gd name="connsiteY5" fmla="*/ 164629 h 211846"/>
                      <a:gd name="connsiteX6" fmla="*/ 98777 w 230480"/>
                      <a:gd name="connsiteY6" fmla="*/ 164629 h 211846"/>
                      <a:gd name="connsiteX7" fmla="*/ 32926 w 230480"/>
                      <a:gd name="connsiteY7" fmla="*/ 131703 h 211846"/>
                      <a:gd name="connsiteX8" fmla="*/ 32926 w 230480"/>
                      <a:gd name="connsiteY8" fmla="*/ 32926 h 211846"/>
                      <a:gd name="connsiteX9" fmla="*/ 197554 w 230480"/>
                      <a:gd name="connsiteY9" fmla="*/ 32926 h 211846"/>
                      <a:gd name="connsiteX10" fmla="*/ 197554 w 230480"/>
                      <a:gd name="connsiteY10" fmla="*/ 131703 h 211846"/>
                      <a:gd name="connsiteX11" fmla="*/ 159636 w 230480"/>
                      <a:gd name="connsiteY11" fmla="*/ 131703 h 211846"/>
                      <a:gd name="connsiteX12" fmla="*/ 131703 w 230480"/>
                      <a:gd name="connsiteY12" fmla="*/ 150337 h 211846"/>
                      <a:gd name="connsiteX13" fmla="*/ 131703 w 230480"/>
                      <a:gd name="connsiteY13" fmla="*/ 131703 h 2118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30480" h="211846">
                        <a:moveTo>
                          <a:pt x="98777" y="211846"/>
                        </a:moveTo>
                        <a:lnTo>
                          <a:pt x="169621" y="164629"/>
                        </a:lnTo>
                        <a:lnTo>
                          <a:pt x="230480" y="164629"/>
                        </a:lnTo>
                        <a:lnTo>
                          <a:pt x="230480" y="0"/>
                        </a:lnTo>
                        <a:lnTo>
                          <a:pt x="0" y="0"/>
                        </a:lnTo>
                        <a:lnTo>
                          <a:pt x="0" y="164629"/>
                        </a:lnTo>
                        <a:lnTo>
                          <a:pt x="98777" y="164629"/>
                        </a:lnTo>
                        <a:close/>
                        <a:moveTo>
                          <a:pt x="32926" y="131703"/>
                        </a:moveTo>
                        <a:lnTo>
                          <a:pt x="32926" y="32926"/>
                        </a:lnTo>
                        <a:lnTo>
                          <a:pt x="197554" y="32926"/>
                        </a:lnTo>
                        <a:lnTo>
                          <a:pt x="197554" y="131703"/>
                        </a:lnTo>
                        <a:lnTo>
                          <a:pt x="159636" y="131703"/>
                        </a:lnTo>
                        <a:lnTo>
                          <a:pt x="131703" y="150337"/>
                        </a:lnTo>
                        <a:lnTo>
                          <a:pt x="131703" y="13170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</p:grpSp>
            <p:sp>
              <p:nvSpPr>
                <p:cNvPr id="209" name="文本框 208"/>
                <p:cNvSpPr txBox="1"/>
                <p:nvPr/>
              </p:nvSpPr>
              <p:spPr>
                <a:xfrm>
                  <a:off x="8793871" y="5311601"/>
                  <a:ext cx="609600" cy="2457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t" anchorCtr="0">
                  <a:spAutoFit/>
                </a:bodyPr>
                <a:lstStyle/>
                <a:p>
                  <a:pPr algn="ctr"/>
                  <a:r>
                    <a:rPr lang="zh-CN" altLang="en-US" sz="16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rPr>
                    <a:t>關鍵字</a:t>
                  </a:r>
                  <a:endPara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endParaRPr>
                </a:p>
              </p:txBody>
            </p:sp>
          </p:grpSp>
          <p:grpSp>
            <p:nvGrpSpPr>
              <p:cNvPr id="1024" name="组合 1023"/>
              <p:cNvGrpSpPr/>
              <p:nvPr/>
            </p:nvGrpSpPr>
            <p:grpSpPr>
              <a:xfrm>
                <a:off x="10776832" y="2268332"/>
                <a:ext cx="609600" cy="596741"/>
                <a:chOff x="9923978" y="4960605"/>
                <a:chExt cx="609600" cy="596741"/>
              </a:xfrm>
            </p:grpSpPr>
            <p:grpSp>
              <p:nvGrpSpPr>
                <p:cNvPr id="196" name="图形 8"/>
                <p:cNvGrpSpPr/>
                <p:nvPr/>
              </p:nvGrpSpPr>
              <p:grpSpPr>
                <a:xfrm>
                  <a:off x="10086101" y="4960605"/>
                  <a:ext cx="285354" cy="285352"/>
                  <a:chOff x="4899348" y="818148"/>
                  <a:chExt cx="1020698" cy="1020698"/>
                </a:xfrm>
              </p:grpSpPr>
              <p:sp>
                <p:nvSpPr>
                  <p:cNvPr id="198" name="任意多边形: 形状 197"/>
                  <p:cNvSpPr/>
                  <p:nvPr/>
                </p:nvSpPr>
                <p:spPr>
                  <a:xfrm>
                    <a:off x="4899348" y="818148"/>
                    <a:ext cx="1020698" cy="1020698"/>
                  </a:xfrm>
                  <a:custGeom>
                    <a:avLst/>
                    <a:gdLst>
                      <a:gd name="connsiteX0" fmla="*/ 1020698 w 1020698"/>
                      <a:gd name="connsiteY0" fmla="*/ 526812 h 1020698"/>
                      <a:gd name="connsiteX1" fmla="*/ 1020698 w 1020698"/>
                      <a:gd name="connsiteY1" fmla="*/ 394716 h 1020698"/>
                      <a:gd name="connsiteX2" fmla="*/ 962041 w 1020698"/>
                      <a:gd name="connsiteY2" fmla="*/ 315873 h 1020698"/>
                      <a:gd name="connsiteX3" fmla="*/ 856069 w 1020698"/>
                      <a:gd name="connsiteY3" fmla="*/ 284081 h 1020698"/>
                      <a:gd name="connsiteX4" fmla="*/ 856069 w 1020698"/>
                      <a:gd name="connsiteY4" fmla="*/ 259074 h 1020698"/>
                      <a:gd name="connsiteX5" fmla="*/ 905458 w 1020698"/>
                      <a:gd name="connsiteY5" fmla="*/ 164645 h 1020698"/>
                      <a:gd name="connsiteX6" fmla="*/ 905458 w 1020698"/>
                      <a:gd name="connsiteY6" fmla="*/ 115240 h 1020698"/>
                      <a:gd name="connsiteX7" fmla="*/ 790218 w 1020698"/>
                      <a:gd name="connsiteY7" fmla="*/ 0 h 1020698"/>
                      <a:gd name="connsiteX8" fmla="*/ 674978 w 1020698"/>
                      <a:gd name="connsiteY8" fmla="*/ 115240 h 1020698"/>
                      <a:gd name="connsiteX9" fmla="*/ 674978 w 1020698"/>
                      <a:gd name="connsiteY9" fmla="*/ 164629 h 1020698"/>
                      <a:gd name="connsiteX10" fmla="*/ 724366 w 1020698"/>
                      <a:gd name="connsiteY10" fmla="*/ 259058 h 1020698"/>
                      <a:gd name="connsiteX11" fmla="*/ 724366 w 1020698"/>
                      <a:gd name="connsiteY11" fmla="*/ 284065 h 1020698"/>
                      <a:gd name="connsiteX12" fmla="*/ 630975 w 1020698"/>
                      <a:gd name="connsiteY12" fmla="*/ 312087 h 1020698"/>
                      <a:gd name="connsiteX13" fmla="*/ 503863 w 1020698"/>
                      <a:gd name="connsiteY13" fmla="*/ 263406 h 1020698"/>
                      <a:gd name="connsiteX14" fmla="*/ 380062 w 1020698"/>
                      <a:gd name="connsiteY14" fmla="*/ 309210 h 1020698"/>
                      <a:gd name="connsiteX15" fmla="*/ 296332 w 1020698"/>
                      <a:gd name="connsiteY15" fmla="*/ 284081 h 1020698"/>
                      <a:gd name="connsiteX16" fmla="*/ 296332 w 1020698"/>
                      <a:gd name="connsiteY16" fmla="*/ 259074 h 1020698"/>
                      <a:gd name="connsiteX17" fmla="*/ 345720 w 1020698"/>
                      <a:gd name="connsiteY17" fmla="*/ 164645 h 1020698"/>
                      <a:gd name="connsiteX18" fmla="*/ 345720 w 1020698"/>
                      <a:gd name="connsiteY18" fmla="*/ 115240 h 1020698"/>
                      <a:gd name="connsiteX19" fmla="*/ 230480 w 1020698"/>
                      <a:gd name="connsiteY19" fmla="*/ 0 h 1020698"/>
                      <a:gd name="connsiteX20" fmla="*/ 115240 w 1020698"/>
                      <a:gd name="connsiteY20" fmla="*/ 115240 h 1020698"/>
                      <a:gd name="connsiteX21" fmla="*/ 115240 w 1020698"/>
                      <a:gd name="connsiteY21" fmla="*/ 164629 h 1020698"/>
                      <a:gd name="connsiteX22" fmla="*/ 164629 w 1020698"/>
                      <a:gd name="connsiteY22" fmla="*/ 259058 h 1020698"/>
                      <a:gd name="connsiteX23" fmla="*/ 164629 w 1020698"/>
                      <a:gd name="connsiteY23" fmla="*/ 284065 h 1020698"/>
                      <a:gd name="connsiteX24" fmla="*/ 58657 w 1020698"/>
                      <a:gd name="connsiteY24" fmla="*/ 315857 h 1020698"/>
                      <a:gd name="connsiteX25" fmla="*/ 0 w 1020698"/>
                      <a:gd name="connsiteY25" fmla="*/ 394716 h 1020698"/>
                      <a:gd name="connsiteX26" fmla="*/ 0 w 1020698"/>
                      <a:gd name="connsiteY26" fmla="*/ 526812 h 1020698"/>
                      <a:gd name="connsiteX27" fmla="*/ 32926 w 1020698"/>
                      <a:gd name="connsiteY27" fmla="*/ 526812 h 1020698"/>
                      <a:gd name="connsiteX28" fmla="*/ 32926 w 1020698"/>
                      <a:gd name="connsiteY28" fmla="*/ 394716 h 1020698"/>
                      <a:gd name="connsiteX29" fmla="*/ 68126 w 1020698"/>
                      <a:gd name="connsiteY29" fmla="*/ 347416 h 1020698"/>
                      <a:gd name="connsiteX30" fmla="*/ 174130 w 1020698"/>
                      <a:gd name="connsiteY30" fmla="*/ 315608 h 1020698"/>
                      <a:gd name="connsiteX31" fmla="*/ 230480 w 1020698"/>
                      <a:gd name="connsiteY31" fmla="*/ 345720 h 1020698"/>
                      <a:gd name="connsiteX32" fmla="*/ 286831 w 1020698"/>
                      <a:gd name="connsiteY32" fmla="*/ 315608 h 1020698"/>
                      <a:gd name="connsiteX33" fmla="*/ 354345 w 1020698"/>
                      <a:gd name="connsiteY33" fmla="*/ 335857 h 1020698"/>
                      <a:gd name="connsiteX34" fmla="*/ 314305 w 1020698"/>
                      <a:gd name="connsiteY34" fmla="*/ 431508 h 1020698"/>
                      <a:gd name="connsiteX35" fmla="*/ 230480 w 1020698"/>
                      <a:gd name="connsiteY35" fmla="*/ 395109 h 1020698"/>
                      <a:gd name="connsiteX36" fmla="*/ 115240 w 1020698"/>
                      <a:gd name="connsiteY36" fmla="*/ 510349 h 1020698"/>
                      <a:gd name="connsiteX37" fmla="*/ 115240 w 1020698"/>
                      <a:gd name="connsiteY37" fmla="*/ 559738 h 1020698"/>
                      <a:gd name="connsiteX38" fmla="*/ 164629 w 1020698"/>
                      <a:gd name="connsiteY38" fmla="*/ 654167 h 1020698"/>
                      <a:gd name="connsiteX39" fmla="*/ 164629 w 1020698"/>
                      <a:gd name="connsiteY39" fmla="*/ 679174 h 1020698"/>
                      <a:gd name="connsiteX40" fmla="*/ 58657 w 1020698"/>
                      <a:gd name="connsiteY40" fmla="*/ 710966 h 1020698"/>
                      <a:gd name="connsiteX41" fmla="*/ 0 w 1020698"/>
                      <a:gd name="connsiteY41" fmla="*/ 789825 h 1020698"/>
                      <a:gd name="connsiteX42" fmla="*/ 0 w 1020698"/>
                      <a:gd name="connsiteY42" fmla="*/ 938384 h 1020698"/>
                      <a:gd name="connsiteX43" fmla="*/ 197554 w 1020698"/>
                      <a:gd name="connsiteY43" fmla="*/ 938384 h 1020698"/>
                      <a:gd name="connsiteX44" fmla="*/ 214017 w 1020698"/>
                      <a:gd name="connsiteY44" fmla="*/ 954847 h 1020698"/>
                      <a:gd name="connsiteX45" fmla="*/ 214017 w 1020698"/>
                      <a:gd name="connsiteY45" fmla="*/ 1020698 h 1020698"/>
                      <a:gd name="connsiteX46" fmla="*/ 806681 w 1020698"/>
                      <a:gd name="connsiteY46" fmla="*/ 1020698 h 1020698"/>
                      <a:gd name="connsiteX47" fmla="*/ 806681 w 1020698"/>
                      <a:gd name="connsiteY47" fmla="*/ 954847 h 1020698"/>
                      <a:gd name="connsiteX48" fmla="*/ 823144 w 1020698"/>
                      <a:gd name="connsiteY48" fmla="*/ 938384 h 1020698"/>
                      <a:gd name="connsiteX49" fmla="*/ 1020698 w 1020698"/>
                      <a:gd name="connsiteY49" fmla="*/ 938384 h 1020698"/>
                      <a:gd name="connsiteX50" fmla="*/ 1020698 w 1020698"/>
                      <a:gd name="connsiteY50" fmla="*/ 789825 h 1020698"/>
                      <a:gd name="connsiteX51" fmla="*/ 962041 w 1020698"/>
                      <a:gd name="connsiteY51" fmla="*/ 710982 h 1020698"/>
                      <a:gd name="connsiteX52" fmla="*/ 856069 w 1020698"/>
                      <a:gd name="connsiteY52" fmla="*/ 679190 h 1020698"/>
                      <a:gd name="connsiteX53" fmla="*/ 856069 w 1020698"/>
                      <a:gd name="connsiteY53" fmla="*/ 654183 h 1020698"/>
                      <a:gd name="connsiteX54" fmla="*/ 905458 w 1020698"/>
                      <a:gd name="connsiteY54" fmla="*/ 559754 h 1020698"/>
                      <a:gd name="connsiteX55" fmla="*/ 905458 w 1020698"/>
                      <a:gd name="connsiteY55" fmla="*/ 510365 h 1020698"/>
                      <a:gd name="connsiteX56" fmla="*/ 790218 w 1020698"/>
                      <a:gd name="connsiteY56" fmla="*/ 395125 h 1020698"/>
                      <a:gd name="connsiteX57" fmla="*/ 707903 w 1020698"/>
                      <a:gd name="connsiteY57" fmla="*/ 429860 h 1020698"/>
                      <a:gd name="connsiteX58" fmla="*/ 707903 w 1020698"/>
                      <a:gd name="connsiteY58" fmla="*/ 414257 h 1020698"/>
                      <a:gd name="connsiteX59" fmla="*/ 662663 w 1020698"/>
                      <a:gd name="connsiteY59" fmla="*/ 336999 h 1020698"/>
                      <a:gd name="connsiteX60" fmla="*/ 733867 w 1020698"/>
                      <a:gd name="connsiteY60" fmla="*/ 315624 h 1020698"/>
                      <a:gd name="connsiteX61" fmla="*/ 790218 w 1020698"/>
                      <a:gd name="connsiteY61" fmla="*/ 345720 h 1020698"/>
                      <a:gd name="connsiteX62" fmla="*/ 846568 w 1020698"/>
                      <a:gd name="connsiteY62" fmla="*/ 315608 h 1020698"/>
                      <a:gd name="connsiteX63" fmla="*/ 952587 w 1020698"/>
                      <a:gd name="connsiteY63" fmla="*/ 347416 h 1020698"/>
                      <a:gd name="connsiteX64" fmla="*/ 987772 w 1020698"/>
                      <a:gd name="connsiteY64" fmla="*/ 394716 h 1020698"/>
                      <a:gd name="connsiteX65" fmla="*/ 987772 w 1020698"/>
                      <a:gd name="connsiteY65" fmla="*/ 526812 h 1020698"/>
                      <a:gd name="connsiteX66" fmla="*/ 230480 w 1020698"/>
                      <a:gd name="connsiteY66" fmla="*/ 32926 h 1020698"/>
                      <a:gd name="connsiteX67" fmla="*/ 312795 w 1020698"/>
                      <a:gd name="connsiteY67" fmla="*/ 115240 h 1020698"/>
                      <a:gd name="connsiteX68" fmla="*/ 237298 w 1020698"/>
                      <a:gd name="connsiteY68" fmla="*/ 115240 h 1020698"/>
                      <a:gd name="connsiteX69" fmla="*/ 209194 w 1020698"/>
                      <a:gd name="connsiteY69" fmla="*/ 103600 h 1020698"/>
                      <a:gd name="connsiteX70" fmla="*/ 197554 w 1020698"/>
                      <a:gd name="connsiteY70" fmla="*/ 91961 h 1020698"/>
                      <a:gd name="connsiteX71" fmla="*/ 185915 w 1020698"/>
                      <a:gd name="connsiteY71" fmla="*/ 103600 h 1020698"/>
                      <a:gd name="connsiteX72" fmla="*/ 157812 w 1020698"/>
                      <a:gd name="connsiteY72" fmla="*/ 115240 h 1020698"/>
                      <a:gd name="connsiteX73" fmla="*/ 148166 w 1020698"/>
                      <a:gd name="connsiteY73" fmla="*/ 115240 h 1020698"/>
                      <a:gd name="connsiteX74" fmla="*/ 230480 w 1020698"/>
                      <a:gd name="connsiteY74" fmla="*/ 32926 h 1020698"/>
                      <a:gd name="connsiteX75" fmla="*/ 148166 w 1020698"/>
                      <a:gd name="connsiteY75" fmla="*/ 164629 h 1020698"/>
                      <a:gd name="connsiteX76" fmla="*/ 148166 w 1020698"/>
                      <a:gd name="connsiteY76" fmla="*/ 148166 h 1020698"/>
                      <a:gd name="connsiteX77" fmla="*/ 157812 w 1020698"/>
                      <a:gd name="connsiteY77" fmla="*/ 148166 h 1020698"/>
                      <a:gd name="connsiteX78" fmla="*/ 197554 w 1020698"/>
                      <a:gd name="connsiteY78" fmla="*/ 136365 h 1020698"/>
                      <a:gd name="connsiteX79" fmla="*/ 237298 w 1020698"/>
                      <a:gd name="connsiteY79" fmla="*/ 148166 h 1020698"/>
                      <a:gd name="connsiteX80" fmla="*/ 312795 w 1020698"/>
                      <a:gd name="connsiteY80" fmla="*/ 148166 h 1020698"/>
                      <a:gd name="connsiteX81" fmla="*/ 312795 w 1020698"/>
                      <a:gd name="connsiteY81" fmla="*/ 164629 h 1020698"/>
                      <a:gd name="connsiteX82" fmla="*/ 230480 w 1020698"/>
                      <a:gd name="connsiteY82" fmla="*/ 246943 h 1020698"/>
                      <a:gd name="connsiteX83" fmla="*/ 148166 w 1020698"/>
                      <a:gd name="connsiteY83" fmla="*/ 164629 h 1020698"/>
                      <a:gd name="connsiteX84" fmla="*/ 230480 w 1020698"/>
                      <a:gd name="connsiteY84" fmla="*/ 312795 h 1020698"/>
                      <a:gd name="connsiteX85" fmla="*/ 197554 w 1020698"/>
                      <a:gd name="connsiteY85" fmla="*/ 291806 h 1020698"/>
                      <a:gd name="connsiteX86" fmla="*/ 197554 w 1020698"/>
                      <a:gd name="connsiteY86" fmla="*/ 275029 h 1020698"/>
                      <a:gd name="connsiteX87" fmla="*/ 230480 w 1020698"/>
                      <a:gd name="connsiteY87" fmla="*/ 279869 h 1020698"/>
                      <a:gd name="connsiteX88" fmla="*/ 263406 w 1020698"/>
                      <a:gd name="connsiteY88" fmla="*/ 275014 h 1020698"/>
                      <a:gd name="connsiteX89" fmla="*/ 263406 w 1020698"/>
                      <a:gd name="connsiteY89" fmla="*/ 291790 h 1020698"/>
                      <a:gd name="connsiteX90" fmla="*/ 230480 w 1020698"/>
                      <a:gd name="connsiteY90" fmla="*/ 312795 h 1020698"/>
                      <a:gd name="connsiteX91" fmla="*/ 683008 w 1020698"/>
                      <a:gd name="connsiteY91" fmla="*/ 601747 h 1020698"/>
                      <a:gd name="connsiteX92" fmla="*/ 724366 w 1020698"/>
                      <a:gd name="connsiteY92" fmla="*/ 654183 h 1020698"/>
                      <a:gd name="connsiteX93" fmla="*/ 724366 w 1020698"/>
                      <a:gd name="connsiteY93" fmla="*/ 679190 h 1020698"/>
                      <a:gd name="connsiteX94" fmla="*/ 618411 w 1020698"/>
                      <a:gd name="connsiteY94" fmla="*/ 710982 h 1020698"/>
                      <a:gd name="connsiteX95" fmla="*/ 608219 w 1020698"/>
                      <a:gd name="connsiteY95" fmla="*/ 714865 h 1020698"/>
                      <a:gd name="connsiteX96" fmla="*/ 592663 w 1020698"/>
                      <a:gd name="connsiteY96" fmla="*/ 711280 h 1020698"/>
                      <a:gd name="connsiteX97" fmla="*/ 592663 w 1020698"/>
                      <a:gd name="connsiteY97" fmla="*/ 678844 h 1020698"/>
                      <a:gd name="connsiteX98" fmla="*/ 632639 w 1020698"/>
                      <a:gd name="connsiteY98" fmla="*/ 624850 h 1020698"/>
                      <a:gd name="connsiteX99" fmla="*/ 683008 w 1020698"/>
                      <a:gd name="connsiteY99" fmla="*/ 601747 h 1020698"/>
                      <a:gd name="connsiteX100" fmla="*/ 510349 w 1020698"/>
                      <a:gd name="connsiteY100" fmla="*/ 707903 h 1020698"/>
                      <a:gd name="connsiteX101" fmla="*/ 559738 w 1020698"/>
                      <a:gd name="connsiteY101" fmla="*/ 698209 h 1020698"/>
                      <a:gd name="connsiteX102" fmla="*/ 559738 w 1020698"/>
                      <a:gd name="connsiteY102" fmla="*/ 716135 h 1020698"/>
                      <a:gd name="connsiteX103" fmla="*/ 510349 w 1020698"/>
                      <a:gd name="connsiteY103" fmla="*/ 753176 h 1020698"/>
                      <a:gd name="connsiteX104" fmla="*/ 460960 w 1020698"/>
                      <a:gd name="connsiteY104" fmla="*/ 716135 h 1020698"/>
                      <a:gd name="connsiteX105" fmla="*/ 460960 w 1020698"/>
                      <a:gd name="connsiteY105" fmla="*/ 698209 h 1020698"/>
                      <a:gd name="connsiteX106" fmla="*/ 510349 w 1020698"/>
                      <a:gd name="connsiteY106" fmla="*/ 707903 h 1020698"/>
                      <a:gd name="connsiteX107" fmla="*/ 440744 w 1020698"/>
                      <a:gd name="connsiteY107" fmla="*/ 742132 h 1020698"/>
                      <a:gd name="connsiteX108" fmla="*/ 480880 w 1020698"/>
                      <a:gd name="connsiteY108" fmla="*/ 772244 h 1020698"/>
                      <a:gd name="connsiteX109" fmla="*/ 439594 w 1020698"/>
                      <a:gd name="connsiteY109" fmla="*/ 797019 h 1020698"/>
                      <a:gd name="connsiteX110" fmla="*/ 429152 w 1020698"/>
                      <a:gd name="connsiteY110" fmla="*/ 744817 h 1020698"/>
                      <a:gd name="connsiteX111" fmla="*/ 492158 w 1020698"/>
                      <a:gd name="connsiteY111" fmla="*/ 872532 h 1020698"/>
                      <a:gd name="connsiteX112" fmla="*/ 528540 w 1020698"/>
                      <a:gd name="connsiteY112" fmla="*/ 872532 h 1020698"/>
                      <a:gd name="connsiteX113" fmla="*/ 541347 w 1020698"/>
                      <a:gd name="connsiteY113" fmla="*/ 987772 h 1020698"/>
                      <a:gd name="connsiteX114" fmla="*/ 479354 w 1020698"/>
                      <a:gd name="connsiteY114" fmla="*/ 987772 h 1020698"/>
                      <a:gd name="connsiteX115" fmla="*/ 531401 w 1020698"/>
                      <a:gd name="connsiteY115" fmla="*/ 839606 h 1020698"/>
                      <a:gd name="connsiteX116" fmla="*/ 489281 w 1020698"/>
                      <a:gd name="connsiteY116" fmla="*/ 839606 h 1020698"/>
                      <a:gd name="connsiteX117" fmla="*/ 479827 w 1020698"/>
                      <a:gd name="connsiteY117" fmla="*/ 811255 h 1020698"/>
                      <a:gd name="connsiteX118" fmla="*/ 510349 w 1020698"/>
                      <a:gd name="connsiteY118" fmla="*/ 792951 h 1020698"/>
                      <a:gd name="connsiteX119" fmla="*/ 540855 w 1020698"/>
                      <a:gd name="connsiteY119" fmla="*/ 811255 h 1020698"/>
                      <a:gd name="connsiteX120" fmla="*/ 539818 w 1020698"/>
                      <a:gd name="connsiteY120" fmla="*/ 772244 h 1020698"/>
                      <a:gd name="connsiteX121" fmla="*/ 579954 w 1020698"/>
                      <a:gd name="connsiteY121" fmla="*/ 742132 h 1020698"/>
                      <a:gd name="connsiteX122" fmla="*/ 591546 w 1020698"/>
                      <a:gd name="connsiteY122" fmla="*/ 744801 h 1020698"/>
                      <a:gd name="connsiteX123" fmla="*/ 581104 w 1020698"/>
                      <a:gd name="connsiteY123" fmla="*/ 797003 h 1020698"/>
                      <a:gd name="connsiteX124" fmla="*/ 662141 w 1020698"/>
                      <a:gd name="connsiteY124" fmla="*/ 576499 h 1020698"/>
                      <a:gd name="connsiteX125" fmla="*/ 641344 w 1020698"/>
                      <a:gd name="connsiteY125" fmla="*/ 589801 h 1020698"/>
                      <a:gd name="connsiteX126" fmla="*/ 642052 w 1020698"/>
                      <a:gd name="connsiteY126" fmla="*/ 576201 h 1020698"/>
                      <a:gd name="connsiteX127" fmla="*/ 642052 w 1020698"/>
                      <a:gd name="connsiteY127" fmla="*/ 497424 h 1020698"/>
                      <a:gd name="connsiteX128" fmla="*/ 674729 w 1020698"/>
                      <a:gd name="connsiteY128" fmla="*/ 538354 h 1020698"/>
                      <a:gd name="connsiteX129" fmla="*/ 662141 w 1020698"/>
                      <a:gd name="connsiteY129" fmla="*/ 576499 h 1020698"/>
                      <a:gd name="connsiteX130" fmla="*/ 609126 w 1020698"/>
                      <a:gd name="connsiteY130" fmla="*/ 576201 h 1020698"/>
                      <a:gd name="connsiteX131" fmla="*/ 510349 w 1020698"/>
                      <a:gd name="connsiteY131" fmla="*/ 674978 h 1020698"/>
                      <a:gd name="connsiteX132" fmla="*/ 411572 w 1020698"/>
                      <a:gd name="connsiteY132" fmla="*/ 576201 h 1020698"/>
                      <a:gd name="connsiteX133" fmla="*/ 411572 w 1020698"/>
                      <a:gd name="connsiteY133" fmla="*/ 493886 h 1020698"/>
                      <a:gd name="connsiteX134" fmla="*/ 467463 w 1020698"/>
                      <a:gd name="connsiteY134" fmla="*/ 493886 h 1020698"/>
                      <a:gd name="connsiteX135" fmla="*/ 569465 w 1020698"/>
                      <a:gd name="connsiteY135" fmla="*/ 467825 h 1020698"/>
                      <a:gd name="connsiteX136" fmla="*/ 582487 w 1020698"/>
                      <a:gd name="connsiteY136" fmla="*/ 493886 h 1020698"/>
                      <a:gd name="connsiteX137" fmla="*/ 609126 w 1020698"/>
                      <a:gd name="connsiteY137" fmla="*/ 493886 h 1020698"/>
                      <a:gd name="connsiteX138" fmla="*/ 379354 w 1020698"/>
                      <a:gd name="connsiteY138" fmla="*/ 589801 h 1020698"/>
                      <a:gd name="connsiteX139" fmla="*/ 358557 w 1020698"/>
                      <a:gd name="connsiteY139" fmla="*/ 576499 h 1020698"/>
                      <a:gd name="connsiteX140" fmla="*/ 345969 w 1020698"/>
                      <a:gd name="connsiteY140" fmla="*/ 538371 h 1020698"/>
                      <a:gd name="connsiteX141" fmla="*/ 378646 w 1020698"/>
                      <a:gd name="connsiteY141" fmla="*/ 497440 h 1020698"/>
                      <a:gd name="connsiteX142" fmla="*/ 378646 w 1020698"/>
                      <a:gd name="connsiteY142" fmla="*/ 576201 h 1020698"/>
                      <a:gd name="connsiteX143" fmla="*/ 379354 w 1020698"/>
                      <a:gd name="connsiteY143" fmla="*/ 589801 h 1020698"/>
                      <a:gd name="connsiteX144" fmla="*/ 388059 w 1020698"/>
                      <a:gd name="connsiteY144" fmla="*/ 624850 h 1020698"/>
                      <a:gd name="connsiteX145" fmla="*/ 428035 w 1020698"/>
                      <a:gd name="connsiteY145" fmla="*/ 678844 h 1020698"/>
                      <a:gd name="connsiteX146" fmla="*/ 428035 w 1020698"/>
                      <a:gd name="connsiteY146" fmla="*/ 711280 h 1020698"/>
                      <a:gd name="connsiteX147" fmla="*/ 412479 w 1020698"/>
                      <a:gd name="connsiteY147" fmla="*/ 714865 h 1020698"/>
                      <a:gd name="connsiteX148" fmla="*/ 402303 w 1020698"/>
                      <a:gd name="connsiteY148" fmla="*/ 710982 h 1020698"/>
                      <a:gd name="connsiteX149" fmla="*/ 296332 w 1020698"/>
                      <a:gd name="connsiteY149" fmla="*/ 679190 h 1020698"/>
                      <a:gd name="connsiteX150" fmla="*/ 296332 w 1020698"/>
                      <a:gd name="connsiteY150" fmla="*/ 654183 h 1020698"/>
                      <a:gd name="connsiteX151" fmla="*/ 337691 w 1020698"/>
                      <a:gd name="connsiteY151" fmla="*/ 601747 h 1020698"/>
                      <a:gd name="connsiteX152" fmla="*/ 388059 w 1020698"/>
                      <a:gd name="connsiteY152" fmla="*/ 624850 h 1020698"/>
                      <a:gd name="connsiteX153" fmla="*/ 230480 w 1020698"/>
                      <a:gd name="connsiteY153" fmla="*/ 428035 h 1020698"/>
                      <a:gd name="connsiteX154" fmla="*/ 312795 w 1020698"/>
                      <a:gd name="connsiteY154" fmla="*/ 510349 h 1020698"/>
                      <a:gd name="connsiteX155" fmla="*/ 303149 w 1020698"/>
                      <a:gd name="connsiteY155" fmla="*/ 510349 h 1020698"/>
                      <a:gd name="connsiteX156" fmla="*/ 275045 w 1020698"/>
                      <a:gd name="connsiteY156" fmla="*/ 498710 h 1020698"/>
                      <a:gd name="connsiteX157" fmla="*/ 263406 w 1020698"/>
                      <a:gd name="connsiteY157" fmla="*/ 487071 h 1020698"/>
                      <a:gd name="connsiteX158" fmla="*/ 251767 w 1020698"/>
                      <a:gd name="connsiteY158" fmla="*/ 498710 h 1020698"/>
                      <a:gd name="connsiteX159" fmla="*/ 223665 w 1020698"/>
                      <a:gd name="connsiteY159" fmla="*/ 510349 h 1020698"/>
                      <a:gd name="connsiteX160" fmla="*/ 148166 w 1020698"/>
                      <a:gd name="connsiteY160" fmla="*/ 510349 h 1020698"/>
                      <a:gd name="connsiteX161" fmla="*/ 230480 w 1020698"/>
                      <a:gd name="connsiteY161" fmla="*/ 428035 h 1020698"/>
                      <a:gd name="connsiteX162" fmla="*/ 148166 w 1020698"/>
                      <a:gd name="connsiteY162" fmla="*/ 559738 h 1020698"/>
                      <a:gd name="connsiteX163" fmla="*/ 148166 w 1020698"/>
                      <a:gd name="connsiteY163" fmla="*/ 543275 h 1020698"/>
                      <a:gd name="connsiteX164" fmla="*/ 223665 w 1020698"/>
                      <a:gd name="connsiteY164" fmla="*/ 543275 h 1020698"/>
                      <a:gd name="connsiteX165" fmla="*/ 263406 w 1020698"/>
                      <a:gd name="connsiteY165" fmla="*/ 531475 h 1020698"/>
                      <a:gd name="connsiteX166" fmla="*/ 303149 w 1020698"/>
                      <a:gd name="connsiteY166" fmla="*/ 543275 h 1020698"/>
                      <a:gd name="connsiteX167" fmla="*/ 312795 w 1020698"/>
                      <a:gd name="connsiteY167" fmla="*/ 543275 h 1020698"/>
                      <a:gd name="connsiteX168" fmla="*/ 312795 w 1020698"/>
                      <a:gd name="connsiteY168" fmla="*/ 559738 h 1020698"/>
                      <a:gd name="connsiteX169" fmla="*/ 230480 w 1020698"/>
                      <a:gd name="connsiteY169" fmla="*/ 642052 h 1020698"/>
                      <a:gd name="connsiteX170" fmla="*/ 148166 w 1020698"/>
                      <a:gd name="connsiteY170" fmla="*/ 559738 h 1020698"/>
                      <a:gd name="connsiteX171" fmla="*/ 230480 w 1020698"/>
                      <a:gd name="connsiteY171" fmla="*/ 674978 h 1020698"/>
                      <a:gd name="connsiteX172" fmla="*/ 263406 w 1020698"/>
                      <a:gd name="connsiteY172" fmla="*/ 670123 h 1020698"/>
                      <a:gd name="connsiteX173" fmla="*/ 263406 w 1020698"/>
                      <a:gd name="connsiteY173" fmla="*/ 686899 h 1020698"/>
                      <a:gd name="connsiteX174" fmla="*/ 230480 w 1020698"/>
                      <a:gd name="connsiteY174" fmla="*/ 707903 h 1020698"/>
                      <a:gd name="connsiteX175" fmla="*/ 197554 w 1020698"/>
                      <a:gd name="connsiteY175" fmla="*/ 686915 h 1020698"/>
                      <a:gd name="connsiteX176" fmla="*/ 197554 w 1020698"/>
                      <a:gd name="connsiteY176" fmla="*/ 670138 h 1020698"/>
                      <a:gd name="connsiteX177" fmla="*/ 230480 w 1020698"/>
                      <a:gd name="connsiteY177" fmla="*/ 674978 h 1020698"/>
                      <a:gd name="connsiteX178" fmla="*/ 197554 w 1020698"/>
                      <a:gd name="connsiteY178" fmla="*/ 905458 h 1020698"/>
                      <a:gd name="connsiteX179" fmla="*/ 131703 w 1020698"/>
                      <a:gd name="connsiteY179" fmla="*/ 905458 h 1020698"/>
                      <a:gd name="connsiteX180" fmla="*/ 131703 w 1020698"/>
                      <a:gd name="connsiteY180" fmla="*/ 790218 h 1020698"/>
                      <a:gd name="connsiteX181" fmla="*/ 98777 w 1020698"/>
                      <a:gd name="connsiteY181" fmla="*/ 790218 h 1020698"/>
                      <a:gd name="connsiteX182" fmla="*/ 98777 w 1020698"/>
                      <a:gd name="connsiteY182" fmla="*/ 905458 h 1020698"/>
                      <a:gd name="connsiteX183" fmla="*/ 32926 w 1020698"/>
                      <a:gd name="connsiteY183" fmla="*/ 905458 h 1020698"/>
                      <a:gd name="connsiteX184" fmla="*/ 32926 w 1020698"/>
                      <a:gd name="connsiteY184" fmla="*/ 789825 h 1020698"/>
                      <a:gd name="connsiteX185" fmla="*/ 68126 w 1020698"/>
                      <a:gd name="connsiteY185" fmla="*/ 742525 h 1020698"/>
                      <a:gd name="connsiteX186" fmla="*/ 174130 w 1020698"/>
                      <a:gd name="connsiteY186" fmla="*/ 710717 h 1020698"/>
                      <a:gd name="connsiteX187" fmla="*/ 230480 w 1020698"/>
                      <a:gd name="connsiteY187" fmla="*/ 740829 h 1020698"/>
                      <a:gd name="connsiteX188" fmla="*/ 286831 w 1020698"/>
                      <a:gd name="connsiteY188" fmla="*/ 710717 h 1020698"/>
                      <a:gd name="connsiteX189" fmla="*/ 349258 w 1020698"/>
                      <a:gd name="connsiteY189" fmla="*/ 729455 h 1020698"/>
                      <a:gd name="connsiteX190" fmla="*/ 303341 w 1020698"/>
                      <a:gd name="connsiteY190" fmla="*/ 740041 h 1020698"/>
                      <a:gd name="connsiteX191" fmla="*/ 214017 w 1020698"/>
                      <a:gd name="connsiteY191" fmla="*/ 852332 h 1020698"/>
                      <a:gd name="connsiteX192" fmla="*/ 214017 w 1020698"/>
                      <a:gd name="connsiteY192" fmla="*/ 872532 h 1020698"/>
                      <a:gd name="connsiteX193" fmla="*/ 246943 w 1020698"/>
                      <a:gd name="connsiteY193" fmla="*/ 872532 h 1020698"/>
                      <a:gd name="connsiteX194" fmla="*/ 246943 w 1020698"/>
                      <a:gd name="connsiteY194" fmla="*/ 852332 h 1020698"/>
                      <a:gd name="connsiteX195" fmla="*/ 310753 w 1020698"/>
                      <a:gd name="connsiteY195" fmla="*/ 772123 h 1020698"/>
                      <a:gd name="connsiteX196" fmla="*/ 397054 w 1020698"/>
                      <a:gd name="connsiteY196" fmla="*/ 752203 h 1020698"/>
                      <a:gd name="connsiteX197" fmla="*/ 416459 w 1020698"/>
                      <a:gd name="connsiteY197" fmla="*/ 849268 h 1020698"/>
                      <a:gd name="connsiteX198" fmla="*/ 450904 w 1020698"/>
                      <a:gd name="connsiteY198" fmla="*/ 828609 h 1020698"/>
                      <a:gd name="connsiteX199" fmla="*/ 460648 w 1020698"/>
                      <a:gd name="connsiteY199" fmla="*/ 857845 h 1020698"/>
                      <a:gd name="connsiteX200" fmla="*/ 446226 w 1020698"/>
                      <a:gd name="connsiteY200" fmla="*/ 987772 h 1020698"/>
                      <a:gd name="connsiteX201" fmla="*/ 362183 w 1020698"/>
                      <a:gd name="connsiteY201" fmla="*/ 987772 h 1020698"/>
                      <a:gd name="connsiteX202" fmla="*/ 362183 w 1020698"/>
                      <a:gd name="connsiteY202" fmla="*/ 856069 h 1020698"/>
                      <a:gd name="connsiteX203" fmla="*/ 329257 w 1020698"/>
                      <a:gd name="connsiteY203" fmla="*/ 856069 h 1020698"/>
                      <a:gd name="connsiteX204" fmla="*/ 329257 w 1020698"/>
                      <a:gd name="connsiteY204" fmla="*/ 987772 h 1020698"/>
                      <a:gd name="connsiteX205" fmla="*/ 246943 w 1020698"/>
                      <a:gd name="connsiteY205" fmla="*/ 987772 h 1020698"/>
                      <a:gd name="connsiteX206" fmla="*/ 246943 w 1020698"/>
                      <a:gd name="connsiteY206" fmla="*/ 954847 h 1020698"/>
                      <a:gd name="connsiteX207" fmla="*/ 197554 w 1020698"/>
                      <a:gd name="connsiteY207" fmla="*/ 905458 h 1020698"/>
                      <a:gd name="connsiteX208" fmla="*/ 952573 w 1020698"/>
                      <a:gd name="connsiteY208" fmla="*/ 742525 h 1020698"/>
                      <a:gd name="connsiteX209" fmla="*/ 987772 w 1020698"/>
                      <a:gd name="connsiteY209" fmla="*/ 789825 h 1020698"/>
                      <a:gd name="connsiteX210" fmla="*/ 987772 w 1020698"/>
                      <a:gd name="connsiteY210" fmla="*/ 905458 h 1020698"/>
                      <a:gd name="connsiteX211" fmla="*/ 921921 w 1020698"/>
                      <a:gd name="connsiteY211" fmla="*/ 905458 h 1020698"/>
                      <a:gd name="connsiteX212" fmla="*/ 921921 w 1020698"/>
                      <a:gd name="connsiteY212" fmla="*/ 790218 h 1020698"/>
                      <a:gd name="connsiteX213" fmla="*/ 888995 w 1020698"/>
                      <a:gd name="connsiteY213" fmla="*/ 790218 h 1020698"/>
                      <a:gd name="connsiteX214" fmla="*/ 888995 w 1020698"/>
                      <a:gd name="connsiteY214" fmla="*/ 905458 h 1020698"/>
                      <a:gd name="connsiteX215" fmla="*/ 823144 w 1020698"/>
                      <a:gd name="connsiteY215" fmla="*/ 905458 h 1020698"/>
                      <a:gd name="connsiteX216" fmla="*/ 773755 w 1020698"/>
                      <a:gd name="connsiteY216" fmla="*/ 954847 h 1020698"/>
                      <a:gd name="connsiteX217" fmla="*/ 773755 w 1020698"/>
                      <a:gd name="connsiteY217" fmla="*/ 987772 h 1020698"/>
                      <a:gd name="connsiteX218" fmla="*/ 691441 w 1020698"/>
                      <a:gd name="connsiteY218" fmla="*/ 987772 h 1020698"/>
                      <a:gd name="connsiteX219" fmla="*/ 691441 w 1020698"/>
                      <a:gd name="connsiteY219" fmla="*/ 856069 h 1020698"/>
                      <a:gd name="connsiteX220" fmla="*/ 658515 w 1020698"/>
                      <a:gd name="connsiteY220" fmla="*/ 856069 h 1020698"/>
                      <a:gd name="connsiteX221" fmla="*/ 658515 w 1020698"/>
                      <a:gd name="connsiteY221" fmla="*/ 987772 h 1020698"/>
                      <a:gd name="connsiteX222" fmla="*/ 574472 w 1020698"/>
                      <a:gd name="connsiteY222" fmla="*/ 987772 h 1020698"/>
                      <a:gd name="connsiteX223" fmla="*/ 560036 w 1020698"/>
                      <a:gd name="connsiteY223" fmla="*/ 857845 h 1020698"/>
                      <a:gd name="connsiteX224" fmla="*/ 569778 w 1020698"/>
                      <a:gd name="connsiteY224" fmla="*/ 828609 h 1020698"/>
                      <a:gd name="connsiteX225" fmla="*/ 604222 w 1020698"/>
                      <a:gd name="connsiteY225" fmla="*/ 849268 h 1020698"/>
                      <a:gd name="connsiteX226" fmla="*/ 623628 w 1020698"/>
                      <a:gd name="connsiteY226" fmla="*/ 752203 h 1020698"/>
                      <a:gd name="connsiteX227" fmla="*/ 709945 w 1020698"/>
                      <a:gd name="connsiteY227" fmla="*/ 772123 h 1020698"/>
                      <a:gd name="connsiteX228" fmla="*/ 773755 w 1020698"/>
                      <a:gd name="connsiteY228" fmla="*/ 852332 h 1020698"/>
                      <a:gd name="connsiteX229" fmla="*/ 773755 w 1020698"/>
                      <a:gd name="connsiteY229" fmla="*/ 872532 h 1020698"/>
                      <a:gd name="connsiteX230" fmla="*/ 806681 w 1020698"/>
                      <a:gd name="connsiteY230" fmla="*/ 872532 h 1020698"/>
                      <a:gd name="connsiteX231" fmla="*/ 806681 w 1020698"/>
                      <a:gd name="connsiteY231" fmla="*/ 852332 h 1020698"/>
                      <a:gd name="connsiteX232" fmla="*/ 717357 w 1020698"/>
                      <a:gd name="connsiteY232" fmla="*/ 740041 h 1020698"/>
                      <a:gd name="connsiteX233" fmla="*/ 671440 w 1020698"/>
                      <a:gd name="connsiteY233" fmla="*/ 729455 h 1020698"/>
                      <a:gd name="connsiteX234" fmla="*/ 733867 w 1020698"/>
                      <a:gd name="connsiteY234" fmla="*/ 710717 h 1020698"/>
                      <a:gd name="connsiteX235" fmla="*/ 790218 w 1020698"/>
                      <a:gd name="connsiteY235" fmla="*/ 740829 h 1020698"/>
                      <a:gd name="connsiteX236" fmla="*/ 846568 w 1020698"/>
                      <a:gd name="connsiteY236" fmla="*/ 710717 h 1020698"/>
                      <a:gd name="connsiteX237" fmla="*/ 823144 w 1020698"/>
                      <a:gd name="connsiteY237" fmla="*/ 686915 h 1020698"/>
                      <a:gd name="connsiteX238" fmla="*/ 790218 w 1020698"/>
                      <a:gd name="connsiteY238" fmla="*/ 707903 h 1020698"/>
                      <a:gd name="connsiteX239" fmla="*/ 757292 w 1020698"/>
                      <a:gd name="connsiteY239" fmla="*/ 686915 h 1020698"/>
                      <a:gd name="connsiteX240" fmla="*/ 757292 w 1020698"/>
                      <a:gd name="connsiteY240" fmla="*/ 670123 h 1020698"/>
                      <a:gd name="connsiteX241" fmla="*/ 790218 w 1020698"/>
                      <a:gd name="connsiteY241" fmla="*/ 674978 h 1020698"/>
                      <a:gd name="connsiteX242" fmla="*/ 823144 w 1020698"/>
                      <a:gd name="connsiteY242" fmla="*/ 670123 h 1020698"/>
                      <a:gd name="connsiteX243" fmla="*/ 790218 w 1020698"/>
                      <a:gd name="connsiteY243" fmla="*/ 642052 h 1020698"/>
                      <a:gd name="connsiteX244" fmla="*/ 707903 w 1020698"/>
                      <a:gd name="connsiteY244" fmla="*/ 559738 h 1020698"/>
                      <a:gd name="connsiteX245" fmla="*/ 707903 w 1020698"/>
                      <a:gd name="connsiteY245" fmla="*/ 543275 h 1020698"/>
                      <a:gd name="connsiteX246" fmla="*/ 717551 w 1020698"/>
                      <a:gd name="connsiteY246" fmla="*/ 543275 h 1020698"/>
                      <a:gd name="connsiteX247" fmla="*/ 757292 w 1020698"/>
                      <a:gd name="connsiteY247" fmla="*/ 531475 h 1020698"/>
                      <a:gd name="connsiteX248" fmla="*/ 797036 w 1020698"/>
                      <a:gd name="connsiteY248" fmla="*/ 543275 h 1020698"/>
                      <a:gd name="connsiteX249" fmla="*/ 872532 w 1020698"/>
                      <a:gd name="connsiteY249" fmla="*/ 543275 h 1020698"/>
                      <a:gd name="connsiteX250" fmla="*/ 872532 w 1020698"/>
                      <a:gd name="connsiteY250" fmla="*/ 559738 h 1020698"/>
                      <a:gd name="connsiteX251" fmla="*/ 790218 w 1020698"/>
                      <a:gd name="connsiteY251" fmla="*/ 642052 h 1020698"/>
                      <a:gd name="connsiteX252" fmla="*/ 790218 w 1020698"/>
                      <a:gd name="connsiteY252" fmla="*/ 428035 h 1020698"/>
                      <a:gd name="connsiteX253" fmla="*/ 872532 w 1020698"/>
                      <a:gd name="connsiteY253" fmla="*/ 510349 h 1020698"/>
                      <a:gd name="connsiteX254" fmla="*/ 797036 w 1020698"/>
                      <a:gd name="connsiteY254" fmla="*/ 510349 h 1020698"/>
                      <a:gd name="connsiteX255" fmla="*/ 768931 w 1020698"/>
                      <a:gd name="connsiteY255" fmla="*/ 498710 h 1020698"/>
                      <a:gd name="connsiteX256" fmla="*/ 757292 w 1020698"/>
                      <a:gd name="connsiteY256" fmla="*/ 487071 h 1020698"/>
                      <a:gd name="connsiteX257" fmla="*/ 745653 w 1020698"/>
                      <a:gd name="connsiteY257" fmla="*/ 498710 h 1020698"/>
                      <a:gd name="connsiteX258" fmla="*/ 717551 w 1020698"/>
                      <a:gd name="connsiteY258" fmla="*/ 510349 h 1020698"/>
                      <a:gd name="connsiteX259" fmla="*/ 707903 w 1020698"/>
                      <a:gd name="connsiteY259" fmla="*/ 510349 h 1020698"/>
                      <a:gd name="connsiteX260" fmla="*/ 790218 w 1020698"/>
                      <a:gd name="connsiteY260" fmla="*/ 428035 h 1020698"/>
                      <a:gd name="connsiteX261" fmla="*/ 674978 w 1020698"/>
                      <a:gd name="connsiteY261" fmla="*/ 478823 h 1020698"/>
                      <a:gd name="connsiteX262" fmla="*/ 622760 w 1020698"/>
                      <a:gd name="connsiteY262" fmla="*/ 460960 h 1020698"/>
                      <a:gd name="connsiteX263" fmla="*/ 602840 w 1020698"/>
                      <a:gd name="connsiteY263" fmla="*/ 460960 h 1020698"/>
                      <a:gd name="connsiteX264" fmla="*/ 582590 w 1020698"/>
                      <a:gd name="connsiteY264" fmla="*/ 420462 h 1020698"/>
                      <a:gd name="connsiteX265" fmla="*/ 567076 w 1020698"/>
                      <a:gd name="connsiteY265" fmla="*/ 430800 h 1020698"/>
                      <a:gd name="connsiteX266" fmla="*/ 467463 w 1020698"/>
                      <a:gd name="connsiteY266" fmla="*/ 460960 h 1020698"/>
                      <a:gd name="connsiteX267" fmla="*/ 397938 w 1020698"/>
                      <a:gd name="connsiteY267" fmla="*/ 460960 h 1020698"/>
                      <a:gd name="connsiteX268" fmla="*/ 345720 w 1020698"/>
                      <a:gd name="connsiteY268" fmla="*/ 478823 h 1020698"/>
                      <a:gd name="connsiteX269" fmla="*/ 345720 w 1020698"/>
                      <a:gd name="connsiteY269" fmla="*/ 454474 h 1020698"/>
                      <a:gd name="connsiteX270" fmla="*/ 503863 w 1020698"/>
                      <a:gd name="connsiteY270" fmla="*/ 296332 h 1020698"/>
                      <a:gd name="connsiteX271" fmla="*/ 615693 w 1020698"/>
                      <a:gd name="connsiteY271" fmla="*/ 342642 h 1020698"/>
                      <a:gd name="connsiteX272" fmla="*/ 633162 w 1020698"/>
                      <a:gd name="connsiteY272" fmla="*/ 360109 h 1020698"/>
                      <a:gd name="connsiteX273" fmla="*/ 636852 w 1020698"/>
                      <a:gd name="connsiteY273" fmla="*/ 361348 h 1020698"/>
                      <a:gd name="connsiteX274" fmla="*/ 674978 w 1020698"/>
                      <a:gd name="connsiteY274" fmla="*/ 414241 h 1020698"/>
                      <a:gd name="connsiteX275" fmla="*/ 790218 w 1020698"/>
                      <a:gd name="connsiteY275" fmla="*/ 32926 h 1020698"/>
                      <a:gd name="connsiteX276" fmla="*/ 872532 w 1020698"/>
                      <a:gd name="connsiteY276" fmla="*/ 115240 h 1020698"/>
                      <a:gd name="connsiteX277" fmla="*/ 862887 w 1020698"/>
                      <a:gd name="connsiteY277" fmla="*/ 115240 h 1020698"/>
                      <a:gd name="connsiteX278" fmla="*/ 834783 w 1020698"/>
                      <a:gd name="connsiteY278" fmla="*/ 103600 h 1020698"/>
                      <a:gd name="connsiteX279" fmla="*/ 823144 w 1020698"/>
                      <a:gd name="connsiteY279" fmla="*/ 91961 h 1020698"/>
                      <a:gd name="connsiteX280" fmla="*/ 811504 w 1020698"/>
                      <a:gd name="connsiteY280" fmla="*/ 103600 h 1020698"/>
                      <a:gd name="connsiteX281" fmla="*/ 783402 w 1020698"/>
                      <a:gd name="connsiteY281" fmla="*/ 115240 h 1020698"/>
                      <a:gd name="connsiteX282" fmla="*/ 707903 w 1020698"/>
                      <a:gd name="connsiteY282" fmla="*/ 115240 h 1020698"/>
                      <a:gd name="connsiteX283" fmla="*/ 790218 w 1020698"/>
                      <a:gd name="connsiteY283" fmla="*/ 32926 h 1020698"/>
                      <a:gd name="connsiteX284" fmla="*/ 707903 w 1020698"/>
                      <a:gd name="connsiteY284" fmla="*/ 164629 h 1020698"/>
                      <a:gd name="connsiteX285" fmla="*/ 707903 w 1020698"/>
                      <a:gd name="connsiteY285" fmla="*/ 148166 h 1020698"/>
                      <a:gd name="connsiteX286" fmla="*/ 783402 w 1020698"/>
                      <a:gd name="connsiteY286" fmla="*/ 148166 h 1020698"/>
                      <a:gd name="connsiteX287" fmla="*/ 823144 w 1020698"/>
                      <a:gd name="connsiteY287" fmla="*/ 136365 h 1020698"/>
                      <a:gd name="connsiteX288" fmla="*/ 862887 w 1020698"/>
                      <a:gd name="connsiteY288" fmla="*/ 148166 h 1020698"/>
                      <a:gd name="connsiteX289" fmla="*/ 872532 w 1020698"/>
                      <a:gd name="connsiteY289" fmla="*/ 148166 h 1020698"/>
                      <a:gd name="connsiteX290" fmla="*/ 872532 w 1020698"/>
                      <a:gd name="connsiteY290" fmla="*/ 164629 h 1020698"/>
                      <a:gd name="connsiteX291" fmla="*/ 790218 w 1020698"/>
                      <a:gd name="connsiteY291" fmla="*/ 246943 h 1020698"/>
                      <a:gd name="connsiteX292" fmla="*/ 707903 w 1020698"/>
                      <a:gd name="connsiteY292" fmla="*/ 164629 h 1020698"/>
                      <a:gd name="connsiteX293" fmla="*/ 790218 w 1020698"/>
                      <a:gd name="connsiteY293" fmla="*/ 312795 h 1020698"/>
                      <a:gd name="connsiteX294" fmla="*/ 757292 w 1020698"/>
                      <a:gd name="connsiteY294" fmla="*/ 291806 h 1020698"/>
                      <a:gd name="connsiteX295" fmla="*/ 757292 w 1020698"/>
                      <a:gd name="connsiteY295" fmla="*/ 275014 h 1020698"/>
                      <a:gd name="connsiteX296" fmla="*/ 790218 w 1020698"/>
                      <a:gd name="connsiteY296" fmla="*/ 279869 h 1020698"/>
                      <a:gd name="connsiteX297" fmla="*/ 823144 w 1020698"/>
                      <a:gd name="connsiteY297" fmla="*/ 275014 h 1020698"/>
                      <a:gd name="connsiteX298" fmla="*/ 823144 w 1020698"/>
                      <a:gd name="connsiteY298" fmla="*/ 291790 h 1020698"/>
                      <a:gd name="connsiteX299" fmla="*/ 790218 w 1020698"/>
                      <a:gd name="connsiteY299" fmla="*/ 312795 h 1020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</a:cxnLst>
                    <a:rect l="l" t="t" r="r" b="b"/>
                    <a:pathLst>
                      <a:path w="1020698" h="1020698">
                        <a:moveTo>
                          <a:pt x="1020698" y="526812"/>
                        </a:moveTo>
                        <a:lnTo>
                          <a:pt x="1020698" y="394716"/>
                        </a:lnTo>
                        <a:cubicBezTo>
                          <a:pt x="1020698" y="358084"/>
                          <a:pt x="997121" y="326395"/>
                          <a:pt x="962041" y="315873"/>
                        </a:cubicBezTo>
                        <a:lnTo>
                          <a:pt x="856069" y="284081"/>
                        </a:lnTo>
                        <a:lnTo>
                          <a:pt x="856069" y="259074"/>
                        </a:lnTo>
                        <a:cubicBezTo>
                          <a:pt x="885884" y="238222"/>
                          <a:pt x="905458" y="203696"/>
                          <a:pt x="905458" y="164645"/>
                        </a:cubicBezTo>
                        <a:lnTo>
                          <a:pt x="905458" y="115240"/>
                        </a:lnTo>
                        <a:cubicBezTo>
                          <a:pt x="905458" y="51696"/>
                          <a:pt x="853762" y="0"/>
                          <a:pt x="790218" y="0"/>
                        </a:cubicBezTo>
                        <a:cubicBezTo>
                          <a:pt x="726673" y="0"/>
                          <a:pt x="674978" y="51696"/>
                          <a:pt x="674978" y="115240"/>
                        </a:cubicBezTo>
                        <a:lnTo>
                          <a:pt x="674978" y="164629"/>
                        </a:lnTo>
                        <a:cubicBezTo>
                          <a:pt x="674978" y="203696"/>
                          <a:pt x="694552" y="238222"/>
                          <a:pt x="724366" y="259058"/>
                        </a:cubicBezTo>
                        <a:lnTo>
                          <a:pt x="724366" y="284065"/>
                        </a:lnTo>
                        <a:lnTo>
                          <a:pt x="630975" y="312087"/>
                        </a:lnTo>
                        <a:cubicBezTo>
                          <a:pt x="595927" y="280745"/>
                          <a:pt x="551274" y="263406"/>
                          <a:pt x="503863" y="263406"/>
                        </a:cubicBezTo>
                        <a:cubicBezTo>
                          <a:pt x="456643" y="263406"/>
                          <a:pt x="413444" y="280704"/>
                          <a:pt x="380062" y="309210"/>
                        </a:cubicBezTo>
                        <a:lnTo>
                          <a:pt x="296332" y="284081"/>
                        </a:lnTo>
                        <a:lnTo>
                          <a:pt x="296332" y="259074"/>
                        </a:lnTo>
                        <a:cubicBezTo>
                          <a:pt x="326146" y="238222"/>
                          <a:pt x="345720" y="203696"/>
                          <a:pt x="345720" y="164645"/>
                        </a:cubicBezTo>
                        <a:lnTo>
                          <a:pt x="345720" y="115240"/>
                        </a:lnTo>
                        <a:cubicBezTo>
                          <a:pt x="345720" y="51696"/>
                          <a:pt x="294025" y="0"/>
                          <a:pt x="230480" y="0"/>
                        </a:cubicBezTo>
                        <a:cubicBezTo>
                          <a:pt x="166936" y="0"/>
                          <a:pt x="115240" y="51696"/>
                          <a:pt x="115240" y="115240"/>
                        </a:cubicBezTo>
                        <a:lnTo>
                          <a:pt x="115240" y="164629"/>
                        </a:lnTo>
                        <a:cubicBezTo>
                          <a:pt x="115240" y="203696"/>
                          <a:pt x="134814" y="238222"/>
                          <a:pt x="164629" y="259058"/>
                        </a:cubicBezTo>
                        <a:lnTo>
                          <a:pt x="164629" y="284065"/>
                        </a:lnTo>
                        <a:lnTo>
                          <a:pt x="58657" y="315857"/>
                        </a:lnTo>
                        <a:cubicBezTo>
                          <a:pt x="23577" y="326395"/>
                          <a:pt x="0" y="358084"/>
                          <a:pt x="0" y="394716"/>
                        </a:cubicBezTo>
                        <a:lnTo>
                          <a:pt x="0" y="526812"/>
                        </a:lnTo>
                        <a:lnTo>
                          <a:pt x="32926" y="526812"/>
                        </a:lnTo>
                        <a:lnTo>
                          <a:pt x="32926" y="394716"/>
                        </a:lnTo>
                        <a:cubicBezTo>
                          <a:pt x="32926" y="372738"/>
                          <a:pt x="47065" y="353719"/>
                          <a:pt x="68126" y="347416"/>
                        </a:cubicBezTo>
                        <a:lnTo>
                          <a:pt x="174130" y="315608"/>
                        </a:lnTo>
                        <a:cubicBezTo>
                          <a:pt x="183712" y="328052"/>
                          <a:pt x="202249" y="345720"/>
                          <a:pt x="230480" y="345720"/>
                        </a:cubicBezTo>
                        <a:cubicBezTo>
                          <a:pt x="258712" y="345720"/>
                          <a:pt x="277249" y="328052"/>
                          <a:pt x="286831" y="315608"/>
                        </a:cubicBezTo>
                        <a:lnTo>
                          <a:pt x="354345" y="335857"/>
                        </a:lnTo>
                        <a:cubicBezTo>
                          <a:pt x="332914" y="362811"/>
                          <a:pt x="318639" y="395615"/>
                          <a:pt x="314305" y="431508"/>
                        </a:cubicBezTo>
                        <a:cubicBezTo>
                          <a:pt x="293286" y="409168"/>
                          <a:pt x="263519" y="395109"/>
                          <a:pt x="230480" y="395109"/>
                        </a:cubicBezTo>
                        <a:cubicBezTo>
                          <a:pt x="166936" y="395109"/>
                          <a:pt x="115240" y="446804"/>
                          <a:pt x="115240" y="510349"/>
                        </a:cubicBezTo>
                        <a:lnTo>
                          <a:pt x="115240" y="559738"/>
                        </a:lnTo>
                        <a:cubicBezTo>
                          <a:pt x="115240" y="598804"/>
                          <a:pt x="134814" y="633331"/>
                          <a:pt x="164629" y="654167"/>
                        </a:cubicBezTo>
                        <a:lnTo>
                          <a:pt x="164629" y="679174"/>
                        </a:lnTo>
                        <a:lnTo>
                          <a:pt x="58657" y="710966"/>
                        </a:lnTo>
                        <a:cubicBezTo>
                          <a:pt x="23577" y="721504"/>
                          <a:pt x="0" y="753193"/>
                          <a:pt x="0" y="789825"/>
                        </a:cubicBezTo>
                        <a:lnTo>
                          <a:pt x="0" y="938384"/>
                        </a:lnTo>
                        <a:lnTo>
                          <a:pt x="197554" y="938384"/>
                        </a:lnTo>
                        <a:cubicBezTo>
                          <a:pt x="206621" y="938384"/>
                          <a:pt x="214017" y="945780"/>
                          <a:pt x="214017" y="954847"/>
                        </a:cubicBezTo>
                        <a:lnTo>
                          <a:pt x="214017" y="1020698"/>
                        </a:lnTo>
                        <a:lnTo>
                          <a:pt x="806681" y="1020698"/>
                        </a:lnTo>
                        <a:lnTo>
                          <a:pt x="806681" y="954847"/>
                        </a:lnTo>
                        <a:cubicBezTo>
                          <a:pt x="806681" y="945780"/>
                          <a:pt x="814077" y="938384"/>
                          <a:pt x="823144" y="938384"/>
                        </a:cubicBezTo>
                        <a:lnTo>
                          <a:pt x="1020698" y="938384"/>
                        </a:lnTo>
                        <a:lnTo>
                          <a:pt x="1020698" y="789825"/>
                        </a:lnTo>
                        <a:cubicBezTo>
                          <a:pt x="1020698" y="753193"/>
                          <a:pt x="997121" y="721504"/>
                          <a:pt x="962041" y="710982"/>
                        </a:cubicBezTo>
                        <a:lnTo>
                          <a:pt x="856069" y="679190"/>
                        </a:lnTo>
                        <a:lnTo>
                          <a:pt x="856069" y="654183"/>
                        </a:lnTo>
                        <a:cubicBezTo>
                          <a:pt x="885884" y="633331"/>
                          <a:pt x="905458" y="598804"/>
                          <a:pt x="905458" y="559754"/>
                        </a:cubicBezTo>
                        <a:lnTo>
                          <a:pt x="905458" y="510365"/>
                        </a:lnTo>
                        <a:cubicBezTo>
                          <a:pt x="905458" y="446821"/>
                          <a:pt x="853762" y="395125"/>
                          <a:pt x="790218" y="395125"/>
                        </a:cubicBezTo>
                        <a:cubicBezTo>
                          <a:pt x="757984" y="395125"/>
                          <a:pt x="728844" y="408460"/>
                          <a:pt x="707903" y="429860"/>
                        </a:cubicBezTo>
                        <a:lnTo>
                          <a:pt x="707903" y="414257"/>
                        </a:lnTo>
                        <a:cubicBezTo>
                          <a:pt x="707903" y="381741"/>
                          <a:pt x="690235" y="352472"/>
                          <a:pt x="662663" y="336999"/>
                        </a:cubicBezTo>
                        <a:lnTo>
                          <a:pt x="733867" y="315624"/>
                        </a:lnTo>
                        <a:cubicBezTo>
                          <a:pt x="743449" y="328052"/>
                          <a:pt x="761986" y="345720"/>
                          <a:pt x="790218" y="345720"/>
                        </a:cubicBezTo>
                        <a:cubicBezTo>
                          <a:pt x="818450" y="345720"/>
                          <a:pt x="836987" y="328052"/>
                          <a:pt x="846568" y="315608"/>
                        </a:cubicBezTo>
                        <a:lnTo>
                          <a:pt x="952587" y="347416"/>
                        </a:lnTo>
                        <a:cubicBezTo>
                          <a:pt x="973633" y="353719"/>
                          <a:pt x="987772" y="372738"/>
                          <a:pt x="987772" y="394716"/>
                        </a:cubicBezTo>
                        <a:lnTo>
                          <a:pt x="987772" y="526812"/>
                        </a:lnTo>
                        <a:close/>
                        <a:moveTo>
                          <a:pt x="230480" y="32926"/>
                        </a:moveTo>
                        <a:cubicBezTo>
                          <a:pt x="275866" y="32926"/>
                          <a:pt x="312795" y="69855"/>
                          <a:pt x="312795" y="115240"/>
                        </a:cubicBezTo>
                        <a:lnTo>
                          <a:pt x="237298" y="115240"/>
                        </a:lnTo>
                        <a:cubicBezTo>
                          <a:pt x="226838" y="115240"/>
                          <a:pt x="216581" y="110996"/>
                          <a:pt x="209194" y="103600"/>
                        </a:cubicBezTo>
                        <a:lnTo>
                          <a:pt x="197554" y="91961"/>
                        </a:lnTo>
                        <a:lnTo>
                          <a:pt x="185915" y="103600"/>
                        </a:lnTo>
                        <a:cubicBezTo>
                          <a:pt x="178527" y="110996"/>
                          <a:pt x="168270" y="115240"/>
                          <a:pt x="157812" y="115240"/>
                        </a:cubicBezTo>
                        <a:lnTo>
                          <a:pt x="148166" y="115240"/>
                        </a:lnTo>
                        <a:cubicBezTo>
                          <a:pt x="148166" y="69855"/>
                          <a:pt x="185095" y="32926"/>
                          <a:pt x="230480" y="32926"/>
                        </a:cubicBezTo>
                        <a:close/>
                        <a:moveTo>
                          <a:pt x="148166" y="164629"/>
                        </a:moveTo>
                        <a:lnTo>
                          <a:pt x="148166" y="148166"/>
                        </a:lnTo>
                        <a:lnTo>
                          <a:pt x="157812" y="148166"/>
                        </a:lnTo>
                        <a:cubicBezTo>
                          <a:pt x="172153" y="148166"/>
                          <a:pt x="185850" y="144050"/>
                          <a:pt x="197554" y="136365"/>
                        </a:cubicBezTo>
                        <a:cubicBezTo>
                          <a:pt x="209260" y="144050"/>
                          <a:pt x="222957" y="148166"/>
                          <a:pt x="237298" y="148166"/>
                        </a:cubicBezTo>
                        <a:lnTo>
                          <a:pt x="312795" y="148166"/>
                        </a:lnTo>
                        <a:lnTo>
                          <a:pt x="312795" y="164629"/>
                        </a:lnTo>
                        <a:cubicBezTo>
                          <a:pt x="312795" y="210015"/>
                          <a:pt x="275866" y="246943"/>
                          <a:pt x="230480" y="246943"/>
                        </a:cubicBezTo>
                        <a:cubicBezTo>
                          <a:pt x="185095" y="246943"/>
                          <a:pt x="148166" y="210015"/>
                          <a:pt x="148166" y="164629"/>
                        </a:cubicBezTo>
                        <a:close/>
                        <a:moveTo>
                          <a:pt x="230480" y="312795"/>
                        </a:moveTo>
                        <a:cubicBezTo>
                          <a:pt x="212980" y="312795"/>
                          <a:pt x="201638" y="298091"/>
                          <a:pt x="197554" y="291806"/>
                        </a:cubicBezTo>
                        <a:lnTo>
                          <a:pt x="197554" y="275029"/>
                        </a:lnTo>
                        <a:cubicBezTo>
                          <a:pt x="207988" y="278140"/>
                          <a:pt x="219041" y="279869"/>
                          <a:pt x="230480" y="279869"/>
                        </a:cubicBezTo>
                        <a:cubicBezTo>
                          <a:pt x="241920" y="279869"/>
                          <a:pt x="252973" y="278140"/>
                          <a:pt x="263406" y="275014"/>
                        </a:cubicBezTo>
                        <a:lnTo>
                          <a:pt x="263406" y="291790"/>
                        </a:lnTo>
                        <a:cubicBezTo>
                          <a:pt x="259323" y="298108"/>
                          <a:pt x="247980" y="312795"/>
                          <a:pt x="230480" y="312795"/>
                        </a:cubicBezTo>
                        <a:close/>
                        <a:moveTo>
                          <a:pt x="683008" y="601747"/>
                        </a:moveTo>
                        <a:cubicBezTo>
                          <a:pt x="691393" y="623041"/>
                          <a:pt x="705862" y="641247"/>
                          <a:pt x="724366" y="654183"/>
                        </a:cubicBezTo>
                        <a:lnTo>
                          <a:pt x="724366" y="679190"/>
                        </a:lnTo>
                        <a:lnTo>
                          <a:pt x="618411" y="710982"/>
                        </a:lnTo>
                        <a:cubicBezTo>
                          <a:pt x="614921" y="712019"/>
                          <a:pt x="611530" y="713369"/>
                          <a:pt x="608219" y="714865"/>
                        </a:cubicBezTo>
                        <a:lnTo>
                          <a:pt x="592663" y="711280"/>
                        </a:lnTo>
                        <a:lnTo>
                          <a:pt x="592663" y="678844"/>
                        </a:lnTo>
                        <a:cubicBezTo>
                          <a:pt x="610260" y="664705"/>
                          <a:pt x="624126" y="646135"/>
                          <a:pt x="632639" y="624850"/>
                        </a:cubicBezTo>
                        <a:cubicBezTo>
                          <a:pt x="651603" y="623186"/>
                          <a:pt x="669382" y="615115"/>
                          <a:pt x="683008" y="601747"/>
                        </a:cubicBezTo>
                        <a:close/>
                        <a:moveTo>
                          <a:pt x="510349" y="707903"/>
                        </a:moveTo>
                        <a:cubicBezTo>
                          <a:pt x="527816" y="707903"/>
                          <a:pt x="544481" y="704415"/>
                          <a:pt x="559738" y="698209"/>
                        </a:cubicBezTo>
                        <a:lnTo>
                          <a:pt x="559738" y="716135"/>
                        </a:lnTo>
                        <a:lnTo>
                          <a:pt x="510349" y="753176"/>
                        </a:lnTo>
                        <a:lnTo>
                          <a:pt x="460960" y="716135"/>
                        </a:lnTo>
                        <a:lnTo>
                          <a:pt x="460960" y="698209"/>
                        </a:lnTo>
                        <a:cubicBezTo>
                          <a:pt x="476217" y="704415"/>
                          <a:pt x="492882" y="707903"/>
                          <a:pt x="510349" y="707903"/>
                        </a:cubicBezTo>
                        <a:close/>
                        <a:moveTo>
                          <a:pt x="440744" y="742132"/>
                        </a:moveTo>
                        <a:lnTo>
                          <a:pt x="480880" y="772244"/>
                        </a:lnTo>
                        <a:lnTo>
                          <a:pt x="439594" y="797019"/>
                        </a:lnTo>
                        <a:lnTo>
                          <a:pt x="429152" y="744817"/>
                        </a:lnTo>
                        <a:close/>
                        <a:moveTo>
                          <a:pt x="492158" y="872532"/>
                        </a:moveTo>
                        <a:lnTo>
                          <a:pt x="528540" y="872532"/>
                        </a:lnTo>
                        <a:lnTo>
                          <a:pt x="541347" y="987772"/>
                        </a:lnTo>
                        <a:lnTo>
                          <a:pt x="479354" y="987772"/>
                        </a:lnTo>
                        <a:close/>
                        <a:moveTo>
                          <a:pt x="531401" y="839606"/>
                        </a:moveTo>
                        <a:lnTo>
                          <a:pt x="489281" y="839606"/>
                        </a:lnTo>
                        <a:lnTo>
                          <a:pt x="479827" y="811255"/>
                        </a:lnTo>
                        <a:lnTo>
                          <a:pt x="510349" y="792951"/>
                        </a:lnTo>
                        <a:lnTo>
                          <a:pt x="540855" y="811255"/>
                        </a:lnTo>
                        <a:close/>
                        <a:moveTo>
                          <a:pt x="539818" y="772244"/>
                        </a:moveTo>
                        <a:lnTo>
                          <a:pt x="579954" y="742132"/>
                        </a:lnTo>
                        <a:lnTo>
                          <a:pt x="591546" y="744801"/>
                        </a:lnTo>
                        <a:lnTo>
                          <a:pt x="581104" y="797003"/>
                        </a:lnTo>
                        <a:close/>
                        <a:moveTo>
                          <a:pt x="662141" y="576499"/>
                        </a:moveTo>
                        <a:cubicBezTo>
                          <a:pt x="656441" y="582753"/>
                          <a:pt x="649199" y="587134"/>
                          <a:pt x="641344" y="589801"/>
                        </a:cubicBezTo>
                        <a:cubicBezTo>
                          <a:pt x="641803" y="585325"/>
                          <a:pt x="642052" y="580790"/>
                          <a:pt x="642052" y="576201"/>
                        </a:cubicBezTo>
                        <a:lnTo>
                          <a:pt x="642052" y="497424"/>
                        </a:lnTo>
                        <a:cubicBezTo>
                          <a:pt x="659768" y="504142"/>
                          <a:pt x="672953" y="519731"/>
                          <a:pt x="674729" y="538354"/>
                        </a:cubicBezTo>
                        <a:cubicBezTo>
                          <a:pt x="676079" y="552527"/>
                          <a:pt x="671617" y="566055"/>
                          <a:pt x="662141" y="576499"/>
                        </a:cubicBezTo>
                        <a:close/>
                        <a:moveTo>
                          <a:pt x="609126" y="576201"/>
                        </a:moveTo>
                        <a:cubicBezTo>
                          <a:pt x="609126" y="630678"/>
                          <a:pt x="564827" y="674978"/>
                          <a:pt x="510349" y="674978"/>
                        </a:cubicBezTo>
                        <a:cubicBezTo>
                          <a:pt x="455871" y="674978"/>
                          <a:pt x="411572" y="630678"/>
                          <a:pt x="411572" y="576201"/>
                        </a:cubicBezTo>
                        <a:lnTo>
                          <a:pt x="411572" y="493886"/>
                        </a:lnTo>
                        <a:lnTo>
                          <a:pt x="467463" y="493886"/>
                        </a:lnTo>
                        <a:cubicBezTo>
                          <a:pt x="503340" y="493886"/>
                          <a:pt x="538252" y="484930"/>
                          <a:pt x="569465" y="467825"/>
                        </a:cubicBezTo>
                        <a:lnTo>
                          <a:pt x="582487" y="493886"/>
                        </a:lnTo>
                        <a:lnTo>
                          <a:pt x="609126" y="493886"/>
                        </a:lnTo>
                        <a:close/>
                        <a:moveTo>
                          <a:pt x="379354" y="589801"/>
                        </a:moveTo>
                        <a:cubicBezTo>
                          <a:pt x="371499" y="587134"/>
                          <a:pt x="364257" y="582753"/>
                          <a:pt x="358557" y="576499"/>
                        </a:cubicBezTo>
                        <a:cubicBezTo>
                          <a:pt x="349081" y="566072"/>
                          <a:pt x="344619" y="552527"/>
                          <a:pt x="345969" y="538371"/>
                        </a:cubicBezTo>
                        <a:cubicBezTo>
                          <a:pt x="347745" y="519745"/>
                          <a:pt x="360930" y="504142"/>
                          <a:pt x="378646" y="497440"/>
                        </a:cubicBezTo>
                        <a:lnTo>
                          <a:pt x="378646" y="576201"/>
                        </a:lnTo>
                        <a:cubicBezTo>
                          <a:pt x="378646" y="580790"/>
                          <a:pt x="378895" y="585325"/>
                          <a:pt x="379354" y="589801"/>
                        </a:cubicBezTo>
                        <a:close/>
                        <a:moveTo>
                          <a:pt x="388059" y="624850"/>
                        </a:moveTo>
                        <a:cubicBezTo>
                          <a:pt x="396556" y="646135"/>
                          <a:pt x="410421" y="664705"/>
                          <a:pt x="428035" y="678844"/>
                        </a:cubicBezTo>
                        <a:lnTo>
                          <a:pt x="428035" y="711280"/>
                        </a:lnTo>
                        <a:lnTo>
                          <a:pt x="412479" y="714865"/>
                        </a:lnTo>
                        <a:cubicBezTo>
                          <a:pt x="409152" y="713369"/>
                          <a:pt x="405777" y="712036"/>
                          <a:pt x="402303" y="710982"/>
                        </a:cubicBezTo>
                        <a:lnTo>
                          <a:pt x="296332" y="679190"/>
                        </a:lnTo>
                        <a:lnTo>
                          <a:pt x="296332" y="654183"/>
                        </a:lnTo>
                        <a:cubicBezTo>
                          <a:pt x="314819" y="641247"/>
                          <a:pt x="329305" y="623041"/>
                          <a:pt x="337691" y="601747"/>
                        </a:cubicBezTo>
                        <a:cubicBezTo>
                          <a:pt x="351316" y="615115"/>
                          <a:pt x="369096" y="623186"/>
                          <a:pt x="388059" y="624850"/>
                        </a:cubicBezTo>
                        <a:close/>
                        <a:moveTo>
                          <a:pt x="230480" y="428035"/>
                        </a:moveTo>
                        <a:cubicBezTo>
                          <a:pt x="275866" y="428035"/>
                          <a:pt x="312795" y="464963"/>
                          <a:pt x="312795" y="510349"/>
                        </a:cubicBezTo>
                        <a:lnTo>
                          <a:pt x="303149" y="510349"/>
                        </a:lnTo>
                        <a:cubicBezTo>
                          <a:pt x="292689" y="510349"/>
                          <a:pt x="282433" y="506106"/>
                          <a:pt x="275045" y="498710"/>
                        </a:cubicBezTo>
                        <a:lnTo>
                          <a:pt x="263406" y="487071"/>
                        </a:lnTo>
                        <a:lnTo>
                          <a:pt x="251767" y="498710"/>
                        </a:lnTo>
                        <a:cubicBezTo>
                          <a:pt x="244379" y="506106"/>
                          <a:pt x="234123" y="510349"/>
                          <a:pt x="223665" y="510349"/>
                        </a:cubicBezTo>
                        <a:lnTo>
                          <a:pt x="148166" y="510349"/>
                        </a:lnTo>
                        <a:cubicBezTo>
                          <a:pt x="148166" y="464963"/>
                          <a:pt x="185095" y="428035"/>
                          <a:pt x="230480" y="428035"/>
                        </a:cubicBezTo>
                        <a:close/>
                        <a:moveTo>
                          <a:pt x="148166" y="559738"/>
                        </a:moveTo>
                        <a:lnTo>
                          <a:pt x="148166" y="543275"/>
                        </a:lnTo>
                        <a:lnTo>
                          <a:pt x="223665" y="543275"/>
                        </a:lnTo>
                        <a:cubicBezTo>
                          <a:pt x="238004" y="543275"/>
                          <a:pt x="251703" y="539159"/>
                          <a:pt x="263406" y="531475"/>
                        </a:cubicBezTo>
                        <a:cubicBezTo>
                          <a:pt x="275111" y="539159"/>
                          <a:pt x="288808" y="543275"/>
                          <a:pt x="303149" y="543275"/>
                        </a:cubicBezTo>
                        <a:lnTo>
                          <a:pt x="312795" y="543275"/>
                        </a:lnTo>
                        <a:lnTo>
                          <a:pt x="312795" y="559738"/>
                        </a:lnTo>
                        <a:cubicBezTo>
                          <a:pt x="312795" y="605124"/>
                          <a:pt x="275866" y="642052"/>
                          <a:pt x="230480" y="642052"/>
                        </a:cubicBezTo>
                        <a:cubicBezTo>
                          <a:pt x="185095" y="642052"/>
                          <a:pt x="148166" y="605124"/>
                          <a:pt x="148166" y="559738"/>
                        </a:cubicBezTo>
                        <a:close/>
                        <a:moveTo>
                          <a:pt x="230480" y="674978"/>
                        </a:moveTo>
                        <a:cubicBezTo>
                          <a:pt x="241920" y="674978"/>
                          <a:pt x="252973" y="673249"/>
                          <a:pt x="263406" y="670123"/>
                        </a:cubicBezTo>
                        <a:lnTo>
                          <a:pt x="263406" y="686899"/>
                        </a:lnTo>
                        <a:cubicBezTo>
                          <a:pt x="259323" y="693217"/>
                          <a:pt x="247980" y="707903"/>
                          <a:pt x="230480" y="707903"/>
                        </a:cubicBezTo>
                        <a:cubicBezTo>
                          <a:pt x="212980" y="707903"/>
                          <a:pt x="201638" y="693200"/>
                          <a:pt x="197554" y="686915"/>
                        </a:cubicBezTo>
                        <a:lnTo>
                          <a:pt x="197554" y="670138"/>
                        </a:lnTo>
                        <a:cubicBezTo>
                          <a:pt x="207988" y="673249"/>
                          <a:pt x="219041" y="674978"/>
                          <a:pt x="230480" y="674978"/>
                        </a:cubicBezTo>
                        <a:close/>
                        <a:moveTo>
                          <a:pt x="197554" y="905458"/>
                        </a:moveTo>
                        <a:lnTo>
                          <a:pt x="131703" y="905458"/>
                        </a:lnTo>
                        <a:lnTo>
                          <a:pt x="131703" y="790218"/>
                        </a:lnTo>
                        <a:lnTo>
                          <a:pt x="98777" y="790218"/>
                        </a:lnTo>
                        <a:lnTo>
                          <a:pt x="98777" y="905458"/>
                        </a:lnTo>
                        <a:lnTo>
                          <a:pt x="32926" y="905458"/>
                        </a:lnTo>
                        <a:lnTo>
                          <a:pt x="32926" y="789825"/>
                        </a:lnTo>
                        <a:cubicBezTo>
                          <a:pt x="32926" y="767847"/>
                          <a:pt x="47065" y="748828"/>
                          <a:pt x="68126" y="742525"/>
                        </a:cubicBezTo>
                        <a:lnTo>
                          <a:pt x="174130" y="710717"/>
                        </a:lnTo>
                        <a:cubicBezTo>
                          <a:pt x="183712" y="723160"/>
                          <a:pt x="202249" y="740829"/>
                          <a:pt x="230480" y="740829"/>
                        </a:cubicBezTo>
                        <a:cubicBezTo>
                          <a:pt x="258712" y="740829"/>
                          <a:pt x="277249" y="723160"/>
                          <a:pt x="286831" y="710717"/>
                        </a:cubicBezTo>
                        <a:lnTo>
                          <a:pt x="349258" y="729455"/>
                        </a:lnTo>
                        <a:lnTo>
                          <a:pt x="303341" y="740041"/>
                        </a:lnTo>
                        <a:cubicBezTo>
                          <a:pt x="250746" y="752189"/>
                          <a:pt x="214017" y="798369"/>
                          <a:pt x="214017" y="852332"/>
                        </a:cubicBezTo>
                        <a:lnTo>
                          <a:pt x="214017" y="872532"/>
                        </a:lnTo>
                        <a:lnTo>
                          <a:pt x="246943" y="872532"/>
                        </a:lnTo>
                        <a:lnTo>
                          <a:pt x="246943" y="852332"/>
                        </a:lnTo>
                        <a:cubicBezTo>
                          <a:pt x="246943" y="813778"/>
                          <a:pt x="273189" y="780805"/>
                          <a:pt x="310753" y="772123"/>
                        </a:cubicBezTo>
                        <a:lnTo>
                          <a:pt x="397054" y="752203"/>
                        </a:lnTo>
                        <a:lnTo>
                          <a:pt x="416459" y="849268"/>
                        </a:lnTo>
                        <a:lnTo>
                          <a:pt x="450904" y="828609"/>
                        </a:lnTo>
                        <a:lnTo>
                          <a:pt x="460648" y="857845"/>
                        </a:lnTo>
                        <a:lnTo>
                          <a:pt x="446226" y="987772"/>
                        </a:lnTo>
                        <a:lnTo>
                          <a:pt x="362183" y="987772"/>
                        </a:lnTo>
                        <a:lnTo>
                          <a:pt x="362183" y="856069"/>
                        </a:lnTo>
                        <a:lnTo>
                          <a:pt x="329257" y="856069"/>
                        </a:lnTo>
                        <a:lnTo>
                          <a:pt x="329257" y="987772"/>
                        </a:lnTo>
                        <a:lnTo>
                          <a:pt x="246943" y="987772"/>
                        </a:lnTo>
                        <a:lnTo>
                          <a:pt x="246943" y="954847"/>
                        </a:lnTo>
                        <a:cubicBezTo>
                          <a:pt x="246943" y="927621"/>
                          <a:pt x="224780" y="905458"/>
                          <a:pt x="197554" y="905458"/>
                        </a:cubicBezTo>
                        <a:close/>
                        <a:moveTo>
                          <a:pt x="952573" y="742525"/>
                        </a:moveTo>
                        <a:cubicBezTo>
                          <a:pt x="973633" y="748828"/>
                          <a:pt x="987772" y="767847"/>
                          <a:pt x="987772" y="789825"/>
                        </a:cubicBezTo>
                        <a:lnTo>
                          <a:pt x="987772" y="905458"/>
                        </a:lnTo>
                        <a:lnTo>
                          <a:pt x="921921" y="905458"/>
                        </a:lnTo>
                        <a:lnTo>
                          <a:pt x="921921" y="790218"/>
                        </a:lnTo>
                        <a:lnTo>
                          <a:pt x="888995" y="790218"/>
                        </a:lnTo>
                        <a:lnTo>
                          <a:pt x="888995" y="905458"/>
                        </a:lnTo>
                        <a:lnTo>
                          <a:pt x="823144" y="905458"/>
                        </a:lnTo>
                        <a:cubicBezTo>
                          <a:pt x="795918" y="905458"/>
                          <a:pt x="773755" y="927621"/>
                          <a:pt x="773755" y="954847"/>
                        </a:cubicBezTo>
                        <a:lnTo>
                          <a:pt x="773755" y="987772"/>
                        </a:lnTo>
                        <a:lnTo>
                          <a:pt x="691441" y="987772"/>
                        </a:lnTo>
                        <a:lnTo>
                          <a:pt x="691441" y="856069"/>
                        </a:lnTo>
                        <a:lnTo>
                          <a:pt x="658515" y="856069"/>
                        </a:lnTo>
                        <a:lnTo>
                          <a:pt x="658515" y="987772"/>
                        </a:lnTo>
                        <a:lnTo>
                          <a:pt x="574472" y="987772"/>
                        </a:lnTo>
                        <a:lnTo>
                          <a:pt x="560036" y="857845"/>
                        </a:lnTo>
                        <a:lnTo>
                          <a:pt x="569778" y="828609"/>
                        </a:lnTo>
                        <a:lnTo>
                          <a:pt x="604222" y="849268"/>
                        </a:lnTo>
                        <a:lnTo>
                          <a:pt x="623628" y="752203"/>
                        </a:lnTo>
                        <a:lnTo>
                          <a:pt x="709945" y="772123"/>
                        </a:lnTo>
                        <a:cubicBezTo>
                          <a:pt x="747509" y="780805"/>
                          <a:pt x="773755" y="813778"/>
                          <a:pt x="773755" y="852332"/>
                        </a:cubicBezTo>
                        <a:lnTo>
                          <a:pt x="773755" y="872532"/>
                        </a:lnTo>
                        <a:lnTo>
                          <a:pt x="806681" y="872532"/>
                        </a:lnTo>
                        <a:lnTo>
                          <a:pt x="806681" y="852332"/>
                        </a:lnTo>
                        <a:cubicBezTo>
                          <a:pt x="806681" y="798369"/>
                          <a:pt x="769952" y="752189"/>
                          <a:pt x="717357" y="740041"/>
                        </a:cubicBezTo>
                        <a:lnTo>
                          <a:pt x="671440" y="729455"/>
                        </a:lnTo>
                        <a:lnTo>
                          <a:pt x="733867" y="710717"/>
                        </a:lnTo>
                        <a:cubicBezTo>
                          <a:pt x="743449" y="723160"/>
                          <a:pt x="761986" y="740829"/>
                          <a:pt x="790218" y="740829"/>
                        </a:cubicBezTo>
                        <a:cubicBezTo>
                          <a:pt x="818450" y="740829"/>
                          <a:pt x="836987" y="723160"/>
                          <a:pt x="846568" y="710717"/>
                        </a:cubicBezTo>
                        <a:close/>
                        <a:moveTo>
                          <a:pt x="823144" y="686915"/>
                        </a:moveTo>
                        <a:cubicBezTo>
                          <a:pt x="819061" y="693217"/>
                          <a:pt x="807718" y="707903"/>
                          <a:pt x="790218" y="707903"/>
                        </a:cubicBezTo>
                        <a:cubicBezTo>
                          <a:pt x="772685" y="707903"/>
                          <a:pt x="761328" y="693153"/>
                          <a:pt x="757292" y="686915"/>
                        </a:cubicBezTo>
                        <a:lnTo>
                          <a:pt x="757292" y="670123"/>
                        </a:lnTo>
                        <a:cubicBezTo>
                          <a:pt x="767725" y="673249"/>
                          <a:pt x="778778" y="674978"/>
                          <a:pt x="790218" y="674978"/>
                        </a:cubicBezTo>
                        <a:cubicBezTo>
                          <a:pt x="801657" y="674978"/>
                          <a:pt x="812710" y="673249"/>
                          <a:pt x="823144" y="670123"/>
                        </a:cubicBezTo>
                        <a:close/>
                        <a:moveTo>
                          <a:pt x="790218" y="642052"/>
                        </a:moveTo>
                        <a:cubicBezTo>
                          <a:pt x="744832" y="642052"/>
                          <a:pt x="707903" y="605124"/>
                          <a:pt x="707903" y="559738"/>
                        </a:cubicBezTo>
                        <a:lnTo>
                          <a:pt x="707903" y="543275"/>
                        </a:lnTo>
                        <a:lnTo>
                          <a:pt x="717551" y="543275"/>
                        </a:lnTo>
                        <a:cubicBezTo>
                          <a:pt x="731890" y="543275"/>
                          <a:pt x="745589" y="539159"/>
                          <a:pt x="757292" y="531475"/>
                        </a:cubicBezTo>
                        <a:cubicBezTo>
                          <a:pt x="768997" y="539159"/>
                          <a:pt x="782694" y="543275"/>
                          <a:pt x="797036" y="543275"/>
                        </a:cubicBezTo>
                        <a:lnTo>
                          <a:pt x="872532" y="543275"/>
                        </a:lnTo>
                        <a:lnTo>
                          <a:pt x="872532" y="559738"/>
                        </a:lnTo>
                        <a:cubicBezTo>
                          <a:pt x="872532" y="605124"/>
                          <a:pt x="835604" y="642052"/>
                          <a:pt x="790218" y="642052"/>
                        </a:cubicBezTo>
                        <a:close/>
                        <a:moveTo>
                          <a:pt x="790218" y="428035"/>
                        </a:moveTo>
                        <a:cubicBezTo>
                          <a:pt x="835604" y="428035"/>
                          <a:pt x="872532" y="464963"/>
                          <a:pt x="872532" y="510349"/>
                        </a:cubicBezTo>
                        <a:lnTo>
                          <a:pt x="797036" y="510349"/>
                        </a:lnTo>
                        <a:cubicBezTo>
                          <a:pt x="786575" y="510349"/>
                          <a:pt x="776319" y="506106"/>
                          <a:pt x="768931" y="498710"/>
                        </a:cubicBezTo>
                        <a:lnTo>
                          <a:pt x="757292" y="487071"/>
                        </a:lnTo>
                        <a:lnTo>
                          <a:pt x="745653" y="498710"/>
                        </a:lnTo>
                        <a:cubicBezTo>
                          <a:pt x="738265" y="506106"/>
                          <a:pt x="728009" y="510349"/>
                          <a:pt x="717551" y="510349"/>
                        </a:cubicBezTo>
                        <a:lnTo>
                          <a:pt x="707903" y="510349"/>
                        </a:lnTo>
                        <a:cubicBezTo>
                          <a:pt x="707903" y="464963"/>
                          <a:pt x="744832" y="428035"/>
                          <a:pt x="790218" y="428035"/>
                        </a:cubicBezTo>
                        <a:close/>
                        <a:moveTo>
                          <a:pt x="674978" y="478823"/>
                        </a:moveTo>
                        <a:cubicBezTo>
                          <a:pt x="660412" y="467793"/>
                          <a:pt x="642317" y="460960"/>
                          <a:pt x="622760" y="460960"/>
                        </a:cubicBezTo>
                        <a:lnTo>
                          <a:pt x="602840" y="460960"/>
                        </a:lnTo>
                        <a:lnTo>
                          <a:pt x="582590" y="420462"/>
                        </a:lnTo>
                        <a:lnTo>
                          <a:pt x="567076" y="430800"/>
                        </a:lnTo>
                        <a:cubicBezTo>
                          <a:pt x="537463" y="450544"/>
                          <a:pt x="503025" y="460960"/>
                          <a:pt x="467463" y="460960"/>
                        </a:cubicBezTo>
                        <a:lnTo>
                          <a:pt x="397938" y="460960"/>
                        </a:lnTo>
                        <a:cubicBezTo>
                          <a:pt x="378381" y="460960"/>
                          <a:pt x="360286" y="467793"/>
                          <a:pt x="345720" y="478823"/>
                        </a:cubicBezTo>
                        <a:lnTo>
                          <a:pt x="345720" y="454474"/>
                        </a:lnTo>
                        <a:cubicBezTo>
                          <a:pt x="345720" y="367287"/>
                          <a:pt x="416675" y="296332"/>
                          <a:pt x="503863" y="296332"/>
                        </a:cubicBezTo>
                        <a:cubicBezTo>
                          <a:pt x="546104" y="296332"/>
                          <a:pt x="585831" y="312778"/>
                          <a:pt x="615693" y="342642"/>
                        </a:cubicBezTo>
                        <a:lnTo>
                          <a:pt x="633162" y="360109"/>
                        </a:lnTo>
                        <a:lnTo>
                          <a:pt x="636852" y="361348"/>
                        </a:lnTo>
                        <a:cubicBezTo>
                          <a:pt x="659649" y="368951"/>
                          <a:pt x="674978" y="390205"/>
                          <a:pt x="674978" y="414241"/>
                        </a:cubicBezTo>
                        <a:close/>
                        <a:moveTo>
                          <a:pt x="790218" y="32926"/>
                        </a:moveTo>
                        <a:cubicBezTo>
                          <a:pt x="835604" y="32926"/>
                          <a:pt x="872532" y="69855"/>
                          <a:pt x="872532" y="115240"/>
                        </a:cubicBezTo>
                        <a:lnTo>
                          <a:pt x="862887" y="115240"/>
                        </a:lnTo>
                        <a:cubicBezTo>
                          <a:pt x="852427" y="115240"/>
                          <a:pt x="842171" y="110996"/>
                          <a:pt x="834783" y="103600"/>
                        </a:cubicBezTo>
                        <a:lnTo>
                          <a:pt x="823144" y="91961"/>
                        </a:lnTo>
                        <a:lnTo>
                          <a:pt x="811504" y="103600"/>
                        </a:lnTo>
                        <a:cubicBezTo>
                          <a:pt x="804117" y="110996"/>
                          <a:pt x="793860" y="115240"/>
                          <a:pt x="783402" y="115240"/>
                        </a:cubicBezTo>
                        <a:lnTo>
                          <a:pt x="707903" y="115240"/>
                        </a:lnTo>
                        <a:cubicBezTo>
                          <a:pt x="707903" y="69855"/>
                          <a:pt x="744832" y="32926"/>
                          <a:pt x="790218" y="32926"/>
                        </a:cubicBezTo>
                        <a:close/>
                        <a:moveTo>
                          <a:pt x="707903" y="164629"/>
                        </a:moveTo>
                        <a:lnTo>
                          <a:pt x="707903" y="148166"/>
                        </a:lnTo>
                        <a:lnTo>
                          <a:pt x="783402" y="148166"/>
                        </a:lnTo>
                        <a:cubicBezTo>
                          <a:pt x="797741" y="148166"/>
                          <a:pt x="811441" y="144050"/>
                          <a:pt x="823144" y="136365"/>
                        </a:cubicBezTo>
                        <a:cubicBezTo>
                          <a:pt x="834849" y="144050"/>
                          <a:pt x="848546" y="148166"/>
                          <a:pt x="862887" y="148166"/>
                        </a:cubicBezTo>
                        <a:lnTo>
                          <a:pt x="872532" y="148166"/>
                        </a:lnTo>
                        <a:lnTo>
                          <a:pt x="872532" y="164629"/>
                        </a:lnTo>
                        <a:cubicBezTo>
                          <a:pt x="872532" y="210015"/>
                          <a:pt x="835604" y="246943"/>
                          <a:pt x="790218" y="246943"/>
                        </a:cubicBezTo>
                        <a:cubicBezTo>
                          <a:pt x="744832" y="246943"/>
                          <a:pt x="707903" y="210015"/>
                          <a:pt x="707903" y="164629"/>
                        </a:cubicBezTo>
                        <a:close/>
                        <a:moveTo>
                          <a:pt x="790218" y="312795"/>
                        </a:moveTo>
                        <a:cubicBezTo>
                          <a:pt x="772685" y="312795"/>
                          <a:pt x="761328" y="298044"/>
                          <a:pt x="757292" y="291806"/>
                        </a:cubicBezTo>
                        <a:lnTo>
                          <a:pt x="757292" y="275014"/>
                        </a:lnTo>
                        <a:cubicBezTo>
                          <a:pt x="767725" y="278140"/>
                          <a:pt x="778778" y="279869"/>
                          <a:pt x="790218" y="279869"/>
                        </a:cubicBezTo>
                        <a:cubicBezTo>
                          <a:pt x="801657" y="279869"/>
                          <a:pt x="812710" y="278140"/>
                          <a:pt x="823144" y="275014"/>
                        </a:cubicBezTo>
                        <a:lnTo>
                          <a:pt x="823144" y="291790"/>
                        </a:lnTo>
                        <a:cubicBezTo>
                          <a:pt x="819061" y="298108"/>
                          <a:pt x="807718" y="312795"/>
                          <a:pt x="790218" y="31279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99" name="任意多边形: 形状 198"/>
                  <p:cNvSpPr/>
                  <p:nvPr/>
                </p:nvSpPr>
                <p:spPr>
                  <a:xfrm>
                    <a:off x="5277994" y="818148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00" name="任意多边形: 形状 199"/>
                  <p:cNvSpPr/>
                  <p:nvPr/>
                </p:nvSpPr>
                <p:spPr>
                  <a:xfrm>
                    <a:off x="5277994" y="883999"/>
                    <a:ext cx="32925" cy="181091"/>
                  </a:xfrm>
                  <a:custGeom>
                    <a:avLst/>
                    <a:gdLst>
                      <a:gd name="connsiteX0" fmla="*/ 0 w 32925"/>
                      <a:gd name="connsiteY0" fmla="*/ 0 h 181091"/>
                      <a:gd name="connsiteX1" fmla="*/ 32926 w 32925"/>
                      <a:gd name="connsiteY1" fmla="*/ 0 h 181091"/>
                      <a:gd name="connsiteX2" fmla="*/ 32926 w 32925"/>
                      <a:gd name="connsiteY2" fmla="*/ 181092 h 181091"/>
                      <a:gd name="connsiteX3" fmla="*/ 0 w 32925"/>
                      <a:gd name="connsiteY3" fmla="*/ 181092 h 181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181091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181092"/>
                        </a:lnTo>
                        <a:lnTo>
                          <a:pt x="0" y="181092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01" name="任意多边形: 形状 200"/>
                  <p:cNvSpPr/>
                  <p:nvPr/>
                </p:nvSpPr>
                <p:spPr>
                  <a:xfrm>
                    <a:off x="5508474" y="818148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02" name="任意多边形: 形状 201"/>
                  <p:cNvSpPr/>
                  <p:nvPr/>
                </p:nvSpPr>
                <p:spPr>
                  <a:xfrm>
                    <a:off x="5508474" y="883999"/>
                    <a:ext cx="32925" cy="181091"/>
                  </a:xfrm>
                  <a:custGeom>
                    <a:avLst/>
                    <a:gdLst>
                      <a:gd name="connsiteX0" fmla="*/ 0 w 32925"/>
                      <a:gd name="connsiteY0" fmla="*/ 0 h 181091"/>
                      <a:gd name="connsiteX1" fmla="*/ 32926 w 32925"/>
                      <a:gd name="connsiteY1" fmla="*/ 0 h 181091"/>
                      <a:gd name="connsiteX2" fmla="*/ 32926 w 32925"/>
                      <a:gd name="connsiteY2" fmla="*/ 181092 h 181091"/>
                      <a:gd name="connsiteX3" fmla="*/ 0 w 32925"/>
                      <a:gd name="connsiteY3" fmla="*/ 181092 h 181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181091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181092"/>
                        </a:lnTo>
                        <a:lnTo>
                          <a:pt x="0" y="181092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03" name="任意多边形: 形状 202"/>
                  <p:cNvSpPr/>
                  <p:nvPr/>
                </p:nvSpPr>
                <p:spPr>
                  <a:xfrm>
                    <a:off x="5343845" y="883999"/>
                    <a:ext cx="32925" cy="115240"/>
                  </a:xfrm>
                  <a:custGeom>
                    <a:avLst/>
                    <a:gdLst>
                      <a:gd name="connsiteX0" fmla="*/ 0 w 32925"/>
                      <a:gd name="connsiteY0" fmla="*/ 0 h 115240"/>
                      <a:gd name="connsiteX1" fmla="*/ 32926 w 32925"/>
                      <a:gd name="connsiteY1" fmla="*/ 0 h 115240"/>
                      <a:gd name="connsiteX2" fmla="*/ 32926 w 32925"/>
                      <a:gd name="connsiteY2" fmla="*/ 115240 h 115240"/>
                      <a:gd name="connsiteX3" fmla="*/ 0 w 32925"/>
                      <a:gd name="connsiteY3" fmla="*/ 115240 h 115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115240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115240"/>
                        </a:lnTo>
                        <a:lnTo>
                          <a:pt x="0" y="11524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04" name="任意多边形: 形状 203"/>
                  <p:cNvSpPr/>
                  <p:nvPr/>
                </p:nvSpPr>
                <p:spPr>
                  <a:xfrm>
                    <a:off x="5343845" y="1032165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05" name="任意多边形: 形状 204"/>
                  <p:cNvSpPr/>
                  <p:nvPr/>
                </p:nvSpPr>
                <p:spPr>
                  <a:xfrm>
                    <a:off x="5442622" y="883999"/>
                    <a:ext cx="32925" cy="115240"/>
                  </a:xfrm>
                  <a:custGeom>
                    <a:avLst/>
                    <a:gdLst>
                      <a:gd name="connsiteX0" fmla="*/ 0 w 32925"/>
                      <a:gd name="connsiteY0" fmla="*/ 0 h 115240"/>
                      <a:gd name="connsiteX1" fmla="*/ 32926 w 32925"/>
                      <a:gd name="connsiteY1" fmla="*/ 0 h 115240"/>
                      <a:gd name="connsiteX2" fmla="*/ 32926 w 32925"/>
                      <a:gd name="connsiteY2" fmla="*/ 115240 h 115240"/>
                      <a:gd name="connsiteX3" fmla="*/ 0 w 32925"/>
                      <a:gd name="connsiteY3" fmla="*/ 115240 h 115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115240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115240"/>
                        </a:lnTo>
                        <a:lnTo>
                          <a:pt x="0" y="11524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06" name="任意多边形: 形状 205"/>
                  <p:cNvSpPr/>
                  <p:nvPr/>
                </p:nvSpPr>
                <p:spPr>
                  <a:xfrm>
                    <a:off x="5442622" y="1032165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</p:grpSp>
            <p:sp>
              <p:nvSpPr>
                <p:cNvPr id="197" name="文本框 196"/>
                <p:cNvSpPr txBox="1"/>
                <p:nvPr/>
              </p:nvSpPr>
              <p:spPr>
                <a:xfrm>
                  <a:off x="9923978" y="5311601"/>
                  <a:ext cx="609600" cy="2457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t" anchorCtr="0">
                  <a:spAutoFit/>
                </a:bodyPr>
                <a:lstStyle/>
                <a:p>
                  <a:pPr algn="ctr"/>
                  <a:r>
                    <a:rPr lang="zh-CN" altLang="en-US" sz="16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rPr>
                    <a:t>關鍵字</a:t>
                  </a:r>
                  <a:endPara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endParaRPr>
                </a:p>
              </p:txBody>
            </p:sp>
          </p:grpSp>
          <p:grpSp>
            <p:nvGrpSpPr>
              <p:cNvPr id="1027" name="组合 1026"/>
              <p:cNvGrpSpPr/>
              <p:nvPr/>
            </p:nvGrpSpPr>
            <p:grpSpPr>
              <a:xfrm>
                <a:off x="8854714" y="4916012"/>
                <a:ext cx="609600" cy="596741"/>
                <a:chOff x="8793871" y="6049800"/>
                <a:chExt cx="609600" cy="596741"/>
              </a:xfrm>
            </p:grpSpPr>
            <p:grpSp>
              <p:nvGrpSpPr>
                <p:cNvPr id="184" name="图形 10"/>
                <p:cNvGrpSpPr/>
                <p:nvPr/>
              </p:nvGrpSpPr>
              <p:grpSpPr>
                <a:xfrm>
                  <a:off x="8955994" y="6049800"/>
                  <a:ext cx="285354" cy="285352"/>
                  <a:chOff x="6271955" y="818148"/>
                  <a:chExt cx="1020698" cy="1020698"/>
                </a:xfrm>
              </p:grpSpPr>
              <p:sp>
                <p:nvSpPr>
                  <p:cNvPr id="186" name="任意多边形: 形状 185"/>
                  <p:cNvSpPr/>
                  <p:nvPr/>
                </p:nvSpPr>
                <p:spPr>
                  <a:xfrm>
                    <a:off x="6716452" y="900462"/>
                    <a:ext cx="131702" cy="131702"/>
                  </a:xfrm>
                  <a:custGeom>
                    <a:avLst/>
                    <a:gdLst>
                      <a:gd name="connsiteX0" fmla="*/ 65851 w 131702"/>
                      <a:gd name="connsiteY0" fmla="*/ 131703 h 131702"/>
                      <a:gd name="connsiteX1" fmla="*/ 131703 w 131702"/>
                      <a:gd name="connsiteY1" fmla="*/ 65851 h 131702"/>
                      <a:gd name="connsiteX2" fmla="*/ 65851 w 131702"/>
                      <a:gd name="connsiteY2" fmla="*/ 0 h 131702"/>
                      <a:gd name="connsiteX3" fmla="*/ 0 w 131702"/>
                      <a:gd name="connsiteY3" fmla="*/ 65851 h 131702"/>
                      <a:gd name="connsiteX4" fmla="*/ 65851 w 131702"/>
                      <a:gd name="connsiteY4" fmla="*/ 131703 h 131702"/>
                      <a:gd name="connsiteX5" fmla="*/ 65851 w 131702"/>
                      <a:gd name="connsiteY5" fmla="*/ 32926 h 131702"/>
                      <a:gd name="connsiteX6" fmla="*/ 98777 w 131702"/>
                      <a:gd name="connsiteY6" fmla="*/ 65851 h 131702"/>
                      <a:gd name="connsiteX7" fmla="*/ 65851 w 131702"/>
                      <a:gd name="connsiteY7" fmla="*/ 98777 h 131702"/>
                      <a:gd name="connsiteX8" fmla="*/ 32926 w 131702"/>
                      <a:gd name="connsiteY8" fmla="*/ 65851 h 131702"/>
                      <a:gd name="connsiteX9" fmla="*/ 65851 w 131702"/>
                      <a:gd name="connsiteY9" fmla="*/ 32926 h 131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1702" h="131702">
                        <a:moveTo>
                          <a:pt x="65851" y="131703"/>
                        </a:moveTo>
                        <a:cubicBezTo>
                          <a:pt x="102169" y="131703"/>
                          <a:pt x="131703" y="102169"/>
                          <a:pt x="131703" y="65851"/>
                        </a:cubicBezTo>
                        <a:cubicBezTo>
                          <a:pt x="131703" y="29534"/>
                          <a:pt x="102169" y="0"/>
                          <a:pt x="65851" y="0"/>
                        </a:cubicBezTo>
                        <a:cubicBezTo>
                          <a:pt x="29534" y="0"/>
                          <a:pt x="0" y="29534"/>
                          <a:pt x="0" y="65851"/>
                        </a:cubicBezTo>
                        <a:cubicBezTo>
                          <a:pt x="0" y="102169"/>
                          <a:pt x="29534" y="131703"/>
                          <a:pt x="65851" y="131703"/>
                        </a:cubicBezTo>
                        <a:close/>
                        <a:moveTo>
                          <a:pt x="65851" y="32926"/>
                        </a:moveTo>
                        <a:cubicBezTo>
                          <a:pt x="84010" y="32926"/>
                          <a:pt x="98777" y="47693"/>
                          <a:pt x="98777" y="65851"/>
                        </a:cubicBezTo>
                        <a:cubicBezTo>
                          <a:pt x="98777" y="84010"/>
                          <a:pt x="84010" y="98777"/>
                          <a:pt x="65851" y="98777"/>
                        </a:cubicBezTo>
                        <a:cubicBezTo>
                          <a:pt x="47693" y="98777"/>
                          <a:pt x="32926" y="84010"/>
                          <a:pt x="32926" y="65851"/>
                        </a:cubicBezTo>
                        <a:cubicBezTo>
                          <a:pt x="32926" y="47693"/>
                          <a:pt x="47693" y="32926"/>
                          <a:pt x="65851" y="3292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87" name="任意多边形: 形状 186"/>
                  <p:cNvSpPr/>
                  <p:nvPr/>
                </p:nvSpPr>
                <p:spPr>
                  <a:xfrm>
                    <a:off x="6271955" y="1295571"/>
                    <a:ext cx="1020698" cy="543274"/>
                  </a:xfrm>
                  <a:custGeom>
                    <a:avLst/>
                    <a:gdLst>
                      <a:gd name="connsiteX0" fmla="*/ 962041 w 1020698"/>
                      <a:gd name="connsiteY0" fmla="*/ 315873 h 543274"/>
                      <a:gd name="connsiteX1" fmla="*/ 856069 w 1020698"/>
                      <a:gd name="connsiteY1" fmla="*/ 284081 h 543274"/>
                      <a:gd name="connsiteX2" fmla="*/ 856069 w 1020698"/>
                      <a:gd name="connsiteY2" fmla="*/ 259089 h 543274"/>
                      <a:gd name="connsiteX3" fmla="*/ 905458 w 1020698"/>
                      <a:gd name="connsiteY3" fmla="*/ 164629 h 543274"/>
                      <a:gd name="connsiteX4" fmla="*/ 905458 w 1020698"/>
                      <a:gd name="connsiteY4" fmla="*/ 115240 h 543274"/>
                      <a:gd name="connsiteX5" fmla="*/ 790218 w 1020698"/>
                      <a:gd name="connsiteY5" fmla="*/ 0 h 543274"/>
                      <a:gd name="connsiteX6" fmla="*/ 674978 w 1020698"/>
                      <a:gd name="connsiteY6" fmla="*/ 115240 h 543274"/>
                      <a:gd name="connsiteX7" fmla="*/ 674978 w 1020698"/>
                      <a:gd name="connsiteY7" fmla="*/ 164629 h 543274"/>
                      <a:gd name="connsiteX8" fmla="*/ 724366 w 1020698"/>
                      <a:gd name="connsiteY8" fmla="*/ 259089 h 543274"/>
                      <a:gd name="connsiteX9" fmla="*/ 724366 w 1020698"/>
                      <a:gd name="connsiteY9" fmla="*/ 284081 h 543274"/>
                      <a:gd name="connsiteX10" fmla="*/ 650283 w 1020698"/>
                      <a:gd name="connsiteY10" fmla="*/ 306308 h 543274"/>
                      <a:gd name="connsiteX11" fmla="*/ 576201 w 1020698"/>
                      <a:gd name="connsiteY11" fmla="*/ 284081 h 543274"/>
                      <a:gd name="connsiteX12" fmla="*/ 576201 w 1020698"/>
                      <a:gd name="connsiteY12" fmla="*/ 259089 h 543274"/>
                      <a:gd name="connsiteX13" fmla="*/ 625589 w 1020698"/>
                      <a:gd name="connsiteY13" fmla="*/ 164629 h 543274"/>
                      <a:gd name="connsiteX14" fmla="*/ 625589 w 1020698"/>
                      <a:gd name="connsiteY14" fmla="*/ 115240 h 543274"/>
                      <a:gd name="connsiteX15" fmla="*/ 510349 w 1020698"/>
                      <a:gd name="connsiteY15" fmla="*/ 0 h 543274"/>
                      <a:gd name="connsiteX16" fmla="*/ 395109 w 1020698"/>
                      <a:gd name="connsiteY16" fmla="*/ 115240 h 543274"/>
                      <a:gd name="connsiteX17" fmla="*/ 395109 w 1020698"/>
                      <a:gd name="connsiteY17" fmla="*/ 164629 h 543274"/>
                      <a:gd name="connsiteX18" fmla="*/ 444498 w 1020698"/>
                      <a:gd name="connsiteY18" fmla="*/ 259089 h 543274"/>
                      <a:gd name="connsiteX19" fmla="*/ 444498 w 1020698"/>
                      <a:gd name="connsiteY19" fmla="*/ 284081 h 543274"/>
                      <a:gd name="connsiteX20" fmla="*/ 370415 w 1020698"/>
                      <a:gd name="connsiteY20" fmla="*/ 306308 h 543274"/>
                      <a:gd name="connsiteX21" fmla="*/ 296332 w 1020698"/>
                      <a:gd name="connsiteY21" fmla="*/ 284081 h 543274"/>
                      <a:gd name="connsiteX22" fmla="*/ 296332 w 1020698"/>
                      <a:gd name="connsiteY22" fmla="*/ 259089 h 543274"/>
                      <a:gd name="connsiteX23" fmla="*/ 345720 w 1020698"/>
                      <a:gd name="connsiteY23" fmla="*/ 164629 h 543274"/>
                      <a:gd name="connsiteX24" fmla="*/ 345720 w 1020698"/>
                      <a:gd name="connsiteY24" fmla="*/ 115240 h 543274"/>
                      <a:gd name="connsiteX25" fmla="*/ 230480 w 1020698"/>
                      <a:gd name="connsiteY25" fmla="*/ 0 h 543274"/>
                      <a:gd name="connsiteX26" fmla="*/ 115240 w 1020698"/>
                      <a:gd name="connsiteY26" fmla="*/ 115240 h 543274"/>
                      <a:gd name="connsiteX27" fmla="*/ 115240 w 1020698"/>
                      <a:gd name="connsiteY27" fmla="*/ 164629 h 543274"/>
                      <a:gd name="connsiteX28" fmla="*/ 164629 w 1020698"/>
                      <a:gd name="connsiteY28" fmla="*/ 259089 h 543274"/>
                      <a:gd name="connsiteX29" fmla="*/ 164629 w 1020698"/>
                      <a:gd name="connsiteY29" fmla="*/ 284081 h 543274"/>
                      <a:gd name="connsiteX30" fmla="*/ 58657 w 1020698"/>
                      <a:gd name="connsiteY30" fmla="*/ 315873 h 543274"/>
                      <a:gd name="connsiteX31" fmla="*/ 0 w 1020698"/>
                      <a:gd name="connsiteY31" fmla="*/ 394716 h 543274"/>
                      <a:gd name="connsiteX32" fmla="*/ 0 w 1020698"/>
                      <a:gd name="connsiteY32" fmla="*/ 543275 h 543274"/>
                      <a:gd name="connsiteX33" fmla="*/ 1020698 w 1020698"/>
                      <a:gd name="connsiteY33" fmla="*/ 543275 h 543274"/>
                      <a:gd name="connsiteX34" fmla="*/ 1020698 w 1020698"/>
                      <a:gd name="connsiteY34" fmla="*/ 394716 h 543274"/>
                      <a:gd name="connsiteX35" fmla="*/ 962041 w 1020698"/>
                      <a:gd name="connsiteY35" fmla="*/ 315873 h 543274"/>
                      <a:gd name="connsiteX36" fmla="*/ 790218 w 1020698"/>
                      <a:gd name="connsiteY36" fmla="*/ 32926 h 543274"/>
                      <a:gd name="connsiteX37" fmla="*/ 870867 w 1020698"/>
                      <a:gd name="connsiteY37" fmla="*/ 98777 h 543274"/>
                      <a:gd name="connsiteX38" fmla="*/ 827027 w 1020698"/>
                      <a:gd name="connsiteY38" fmla="*/ 98777 h 543274"/>
                      <a:gd name="connsiteX39" fmla="*/ 764647 w 1020698"/>
                      <a:gd name="connsiteY39" fmla="*/ 84043 h 543274"/>
                      <a:gd name="connsiteX40" fmla="*/ 754028 w 1020698"/>
                      <a:gd name="connsiteY40" fmla="*/ 78746 h 543274"/>
                      <a:gd name="connsiteX41" fmla="*/ 745636 w 1020698"/>
                      <a:gd name="connsiteY41" fmla="*/ 87138 h 543274"/>
                      <a:gd name="connsiteX42" fmla="*/ 717551 w 1020698"/>
                      <a:gd name="connsiteY42" fmla="*/ 98777 h 543274"/>
                      <a:gd name="connsiteX43" fmla="*/ 709568 w 1020698"/>
                      <a:gd name="connsiteY43" fmla="*/ 98777 h 543274"/>
                      <a:gd name="connsiteX44" fmla="*/ 790218 w 1020698"/>
                      <a:gd name="connsiteY44" fmla="*/ 32926 h 543274"/>
                      <a:gd name="connsiteX45" fmla="*/ 707903 w 1020698"/>
                      <a:gd name="connsiteY45" fmla="*/ 164629 h 543274"/>
                      <a:gd name="connsiteX46" fmla="*/ 707903 w 1020698"/>
                      <a:gd name="connsiteY46" fmla="*/ 131703 h 543274"/>
                      <a:gd name="connsiteX47" fmla="*/ 717551 w 1020698"/>
                      <a:gd name="connsiteY47" fmla="*/ 131703 h 543274"/>
                      <a:gd name="connsiteX48" fmla="*/ 759912 w 1020698"/>
                      <a:gd name="connsiteY48" fmla="*/ 118086 h 543274"/>
                      <a:gd name="connsiteX49" fmla="*/ 827027 w 1020698"/>
                      <a:gd name="connsiteY49" fmla="*/ 131703 h 543274"/>
                      <a:gd name="connsiteX50" fmla="*/ 872532 w 1020698"/>
                      <a:gd name="connsiteY50" fmla="*/ 131703 h 543274"/>
                      <a:gd name="connsiteX51" fmla="*/ 872532 w 1020698"/>
                      <a:gd name="connsiteY51" fmla="*/ 164629 h 543274"/>
                      <a:gd name="connsiteX52" fmla="*/ 831359 w 1020698"/>
                      <a:gd name="connsiteY52" fmla="*/ 235849 h 543274"/>
                      <a:gd name="connsiteX53" fmla="*/ 823144 w 1020698"/>
                      <a:gd name="connsiteY53" fmla="*/ 240609 h 543274"/>
                      <a:gd name="connsiteX54" fmla="*/ 823144 w 1020698"/>
                      <a:gd name="connsiteY54" fmla="*/ 287522 h 543274"/>
                      <a:gd name="connsiteX55" fmla="*/ 790218 w 1020698"/>
                      <a:gd name="connsiteY55" fmla="*/ 309467 h 543274"/>
                      <a:gd name="connsiteX56" fmla="*/ 757292 w 1020698"/>
                      <a:gd name="connsiteY56" fmla="*/ 287522 h 543274"/>
                      <a:gd name="connsiteX57" fmla="*/ 757292 w 1020698"/>
                      <a:gd name="connsiteY57" fmla="*/ 240609 h 543274"/>
                      <a:gd name="connsiteX58" fmla="*/ 749077 w 1020698"/>
                      <a:gd name="connsiteY58" fmla="*/ 235849 h 543274"/>
                      <a:gd name="connsiteX59" fmla="*/ 707903 w 1020698"/>
                      <a:gd name="connsiteY59" fmla="*/ 164629 h 543274"/>
                      <a:gd name="connsiteX60" fmla="*/ 510349 w 1020698"/>
                      <a:gd name="connsiteY60" fmla="*/ 32926 h 543274"/>
                      <a:gd name="connsiteX61" fmla="*/ 590999 w 1020698"/>
                      <a:gd name="connsiteY61" fmla="*/ 98777 h 543274"/>
                      <a:gd name="connsiteX62" fmla="*/ 547158 w 1020698"/>
                      <a:gd name="connsiteY62" fmla="*/ 98777 h 543274"/>
                      <a:gd name="connsiteX63" fmla="*/ 484778 w 1020698"/>
                      <a:gd name="connsiteY63" fmla="*/ 84043 h 543274"/>
                      <a:gd name="connsiteX64" fmla="*/ 474160 w 1020698"/>
                      <a:gd name="connsiteY64" fmla="*/ 78746 h 543274"/>
                      <a:gd name="connsiteX65" fmla="*/ 465768 w 1020698"/>
                      <a:gd name="connsiteY65" fmla="*/ 87138 h 543274"/>
                      <a:gd name="connsiteX66" fmla="*/ 437682 w 1020698"/>
                      <a:gd name="connsiteY66" fmla="*/ 98777 h 543274"/>
                      <a:gd name="connsiteX67" fmla="*/ 429699 w 1020698"/>
                      <a:gd name="connsiteY67" fmla="*/ 98777 h 543274"/>
                      <a:gd name="connsiteX68" fmla="*/ 510349 w 1020698"/>
                      <a:gd name="connsiteY68" fmla="*/ 32926 h 543274"/>
                      <a:gd name="connsiteX69" fmla="*/ 428035 w 1020698"/>
                      <a:gd name="connsiteY69" fmla="*/ 164629 h 543274"/>
                      <a:gd name="connsiteX70" fmla="*/ 428035 w 1020698"/>
                      <a:gd name="connsiteY70" fmla="*/ 131703 h 543274"/>
                      <a:gd name="connsiteX71" fmla="*/ 437682 w 1020698"/>
                      <a:gd name="connsiteY71" fmla="*/ 131703 h 543274"/>
                      <a:gd name="connsiteX72" fmla="*/ 480043 w 1020698"/>
                      <a:gd name="connsiteY72" fmla="*/ 118086 h 543274"/>
                      <a:gd name="connsiteX73" fmla="*/ 547158 w 1020698"/>
                      <a:gd name="connsiteY73" fmla="*/ 131703 h 543274"/>
                      <a:gd name="connsiteX74" fmla="*/ 592663 w 1020698"/>
                      <a:gd name="connsiteY74" fmla="*/ 131703 h 543274"/>
                      <a:gd name="connsiteX75" fmla="*/ 592663 w 1020698"/>
                      <a:gd name="connsiteY75" fmla="*/ 164629 h 543274"/>
                      <a:gd name="connsiteX76" fmla="*/ 551490 w 1020698"/>
                      <a:gd name="connsiteY76" fmla="*/ 235849 h 543274"/>
                      <a:gd name="connsiteX77" fmla="*/ 543275 w 1020698"/>
                      <a:gd name="connsiteY77" fmla="*/ 240609 h 543274"/>
                      <a:gd name="connsiteX78" fmla="*/ 543275 w 1020698"/>
                      <a:gd name="connsiteY78" fmla="*/ 287522 h 543274"/>
                      <a:gd name="connsiteX79" fmla="*/ 510349 w 1020698"/>
                      <a:gd name="connsiteY79" fmla="*/ 309467 h 543274"/>
                      <a:gd name="connsiteX80" fmla="*/ 477423 w 1020698"/>
                      <a:gd name="connsiteY80" fmla="*/ 287522 h 543274"/>
                      <a:gd name="connsiteX81" fmla="*/ 477423 w 1020698"/>
                      <a:gd name="connsiteY81" fmla="*/ 240609 h 543274"/>
                      <a:gd name="connsiteX82" fmla="*/ 469208 w 1020698"/>
                      <a:gd name="connsiteY82" fmla="*/ 235849 h 543274"/>
                      <a:gd name="connsiteX83" fmla="*/ 428035 w 1020698"/>
                      <a:gd name="connsiteY83" fmla="*/ 164629 h 543274"/>
                      <a:gd name="connsiteX84" fmla="*/ 458275 w 1020698"/>
                      <a:gd name="connsiteY84" fmla="*/ 314322 h 543274"/>
                      <a:gd name="connsiteX85" fmla="*/ 510349 w 1020698"/>
                      <a:gd name="connsiteY85" fmla="*/ 349048 h 543274"/>
                      <a:gd name="connsiteX86" fmla="*/ 562423 w 1020698"/>
                      <a:gd name="connsiteY86" fmla="*/ 314322 h 543274"/>
                      <a:gd name="connsiteX87" fmla="*/ 672704 w 1020698"/>
                      <a:gd name="connsiteY87" fmla="*/ 347400 h 543274"/>
                      <a:gd name="connsiteX88" fmla="*/ 707903 w 1020698"/>
                      <a:gd name="connsiteY88" fmla="*/ 394716 h 543274"/>
                      <a:gd name="connsiteX89" fmla="*/ 707903 w 1020698"/>
                      <a:gd name="connsiteY89" fmla="*/ 510349 h 543274"/>
                      <a:gd name="connsiteX90" fmla="*/ 312795 w 1020698"/>
                      <a:gd name="connsiteY90" fmla="*/ 510349 h 543274"/>
                      <a:gd name="connsiteX91" fmla="*/ 312795 w 1020698"/>
                      <a:gd name="connsiteY91" fmla="*/ 394716 h 543274"/>
                      <a:gd name="connsiteX92" fmla="*/ 347994 w 1020698"/>
                      <a:gd name="connsiteY92" fmla="*/ 347400 h 543274"/>
                      <a:gd name="connsiteX93" fmla="*/ 230480 w 1020698"/>
                      <a:gd name="connsiteY93" fmla="*/ 32926 h 543274"/>
                      <a:gd name="connsiteX94" fmla="*/ 311130 w 1020698"/>
                      <a:gd name="connsiteY94" fmla="*/ 98777 h 543274"/>
                      <a:gd name="connsiteX95" fmla="*/ 303149 w 1020698"/>
                      <a:gd name="connsiteY95" fmla="*/ 98777 h 543274"/>
                      <a:gd name="connsiteX96" fmla="*/ 275045 w 1020698"/>
                      <a:gd name="connsiteY96" fmla="*/ 87138 h 543274"/>
                      <a:gd name="connsiteX97" fmla="*/ 266645 w 1020698"/>
                      <a:gd name="connsiteY97" fmla="*/ 78746 h 543274"/>
                      <a:gd name="connsiteX98" fmla="*/ 256026 w 1020698"/>
                      <a:gd name="connsiteY98" fmla="*/ 84043 h 543274"/>
                      <a:gd name="connsiteX99" fmla="*/ 193672 w 1020698"/>
                      <a:gd name="connsiteY99" fmla="*/ 98777 h 543274"/>
                      <a:gd name="connsiteX100" fmla="*/ 149830 w 1020698"/>
                      <a:gd name="connsiteY100" fmla="*/ 98777 h 543274"/>
                      <a:gd name="connsiteX101" fmla="*/ 230480 w 1020698"/>
                      <a:gd name="connsiteY101" fmla="*/ 32926 h 543274"/>
                      <a:gd name="connsiteX102" fmla="*/ 148166 w 1020698"/>
                      <a:gd name="connsiteY102" fmla="*/ 164629 h 543274"/>
                      <a:gd name="connsiteX103" fmla="*/ 148166 w 1020698"/>
                      <a:gd name="connsiteY103" fmla="*/ 131703 h 543274"/>
                      <a:gd name="connsiteX104" fmla="*/ 193672 w 1020698"/>
                      <a:gd name="connsiteY104" fmla="*/ 131703 h 543274"/>
                      <a:gd name="connsiteX105" fmla="*/ 260786 w 1020698"/>
                      <a:gd name="connsiteY105" fmla="*/ 118086 h 543274"/>
                      <a:gd name="connsiteX106" fmla="*/ 303149 w 1020698"/>
                      <a:gd name="connsiteY106" fmla="*/ 131703 h 543274"/>
                      <a:gd name="connsiteX107" fmla="*/ 312795 w 1020698"/>
                      <a:gd name="connsiteY107" fmla="*/ 131703 h 543274"/>
                      <a:gd name="connsiteX108" fmla="*/ 312795 w 1020698"/>
                      <a:gd name="connsiteY108" fmla="*/ 164629 h 543274"/>
                      <a:gd name="connsiteX109" fmla="*/ 271621 w 1020698"/>
                      <a:gd name="connsiteY109" fmla="*/ 235849 h 543274"/>
                      <a:gd name="connsiteX110" fmla="*/ 263406 w 1020698"/>
                      <a:gd name="connsiteY110" fmla="*/ 240609 h 543274"/>
                      <a:gd name="connsiteX111" fmla="*/ 263406 w 1020698"/>
                      <a:gd name="connsiteY111" fmla="*/ 287522 h 543274"/>
                      <a:gd name="connsiteX112" fmla="*/ 230480 w 1020698"/>
                      <a:gd name="connsiteY112" fmla="*/ 309467 h 543274"/>
                      <a:gd name="connsiteX113" fmla="*/ 197554 w 1020698"/>
                      <a:gd name="connsiteY113" fmla="*/ 287522 h 543274"/>
                      <a:gd name="connsiteX114" fmla="*/ 197554 w 1020698"/>
                      <a:gd name="connsiteY114" fmla="*/ 240609 h 543274"/>
                      <a:gd name="connsiteX115" fmla="*/ 189339 w 1020698"/>
                      <a:gd name="connsiteY115" fmla="*/ 235849 h 543274"/>
                      <a:gd name="connsiteX116" fmla="*/ 148166 w 1020698"/>
                      <a:gd name="connsiteY116" fmla="*/ 164629 h 543274"/>
                      <a:gd name="connsiteX117" fmla="*/ 32926 w 1020698"/>
                      <a:gd name="connsiteY117" fmla="*/ 394716 h 543274"/>
                      <a:gd name="connsiteX118" fmla="*/ 68126 w 1020698"/>
                      <a:gd name="connsiteY118" fmla="*/ 347400 h 543274"/>
                      <a:gd name="connsiteX119" fmla="*/ 178407 w 1020698"/>
                      <a:gd name="connsiteY119" fmla="*/ 314305 h 543274"/>
                      <a:gd name="connsiteX120" fmla="*/ 230480 w 1020698"/>
                      <a:gd name="connsiteY120" fmla="*/ 349048 h 543274"/>
                      <a:gd name="connsiteX121" fmla="*/ 282554 w 1020698"/>
                      <a:gd name="connsiteY121" fmla="*/ 314322 h 543274"/>
                      <a:gd name="connsiteX122" fmla="*/ 318559 w 1020698"/>
                      <a:gd name="connsiteY122" fmla="*/ 325125 h 543274"/>
                      <a:gd name="connsiteX123" fmla="*/ 279869 w 1020698"/>
                      <a:gd name="connsiteY123" fmla="*/ 394716 h 543274"/>
                      <a:gd name="connsiteX124" fmla="*/ 279869 w 1020698"/>
                      <a:gd name="connsiteY124" fmla="*/ 510349 h 543274"/>
                      <a:gd name="connsiteX125" fmla="*/ 32926 w 1020698"/>
                      <a:gd name="connsiteY125" fmla="*/ 510349 h 543274"/>
                      <a:gd name="connsiteX126" fmla="*/ 987772 w 1020698"/>
                      <a:gd name="connsiteY126" fmla="*/ 510349 h 543274"/>
                      <a:gd name="connsiteX127" fmla="*/ 740829 w 1020698"/>
                      <a:gd name="connsiteY127" fmla="*/ 510349 h 543274"/>
                      <a:gd name="connsiteX128" fmla="*/ 740829 w 1020698"/>
                      <a:gd name="connsiteY128" fmla="*/ 394716 h 543274"/>
                      <a:gd name="connsiteX129" fmla="*/ 702139 w 1020698"/>
                      <a:gd name="connsiteY129" fmla="*/ 325125 h 543274"/>
                      <a:gd name="connsiteX130" fmla="*/ 738144 w 1020698"/>
                      <a:gd name="connsiteY130" fmla="*/ 314322 h 543274"/>
                      <a:gd name="connsiteX131" fmla="*/ 790218 w 1020698"/>
                      <a:gd name="connsiteY131" fmla="*/ 349048 h 543274"/>
                      <a:gd name="connsiteX132" fmla="*/ 842292 w 1020698"/>
                      <a:gd name="connsiteY132" fmla="*/ 314322 h 543274"/>
                      <a:gd name="connsiteX133" fmla="*/ 952573 w 1020698"/>
                      <a:gd name="connsiteY133" fmla="*/ 347400 h 543274"/>
                      <a:gd name="connsiteX134" fmla="*/ 987772 w 1020698"/>
                      <a:gd name="connsiteY134" fmla="*/ 394716 h 543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</a:cxnLst>
                    <a:rect l="l" t="t" r="r" b="b"/>
                    <a:pathLst>
                      <a:path w="1020698" h="543274">
                        <a:moveTo>
                          <a:pt x="962041" y="315873"/>
                        </a:moveTo>
                        <a:lnTo>
                          <a:pt x="856069" y="284081"/>
                        </a:lnTo>
                        <a:lnTo>
                          <a:pt x="856069" y="259089"/>
                        </a:lnTo>
                        <a:cubicBezTo>
                          <a:pt x="886752" y="237658"/>
                          <a:pt x="905458" y="202281"/>
                          <a:pt x="905458" y="164629"/>
                        </a:cubicBezTo>
                        <a:lnTo>
                          <a:pt x="905458" y="115240"/>
                        </a:lnTo>
                        <a:cubicBezTo>
                          <a:pt x="905458" y="51695"/>
                          <a:pt x="853762" y="0"/>
                          <a:pt x="790218" y="0"/>
                        </a:cubicBezTo>
                        <a:cubicBezTo>
                          <a:pt x="726673" y="0"/>
                          <a:pt x="674978" y="51695"/>
                          <a:pt x="674978" y="115240"/>
                        </a:cubicBezTo>
                        <a:lnTo>
                          <a:pt x="674978" y="164629"/>
                        </a:lnTo>
                        <a:cubicBezTo>
                          <a:pt x="674978" y="202298"/>
                          <a:pt x="693684" y="237658"/>
                          <a:pt x="724366" y="259089"/>
                        </a:cubicBezTo>
                        <a:lnTo>
                          <a:pt x="724366" y="284081"/>
                        </a:lnTo>
                        <a:lnTo>
                          <a:pt x="650283" y="306308"/>
                        </a:lnTo>
                        <a:lnTo>
                          <a:pt x="576201" y="284081"/>
                        </a:lnTo>
                        <a:lnTo>
                          <a:pt x="576201" y="259089"/>
                        </a:lnTo>
                        <a:cubicBezTo>
                          <a:pt x="606883" y="237658"/>
                          <a:pt x="625589" y="202281"/>
                          <a:pt x="625589" y="164629"/>
                        </a:cubicBezTo>
                        <a:lnTo>
                          <a:pt x="625589" y="115240"/>
                        </a:lnTo>
                        <a:cubicBezTo>
                          <a:pt x="625589" y="51695"/>
                          <a:pt x="573894" y="0"/>
                          <a:pt x="510349" y="0"/>
                        </a:cubicBezTo>
                        <a:cubicBezTo>
                          <a:pt x="446804" y="0"/>
                          <a:pt x="395109" y="51695"/>
                          <a:pt x="395109" y="115240"/>
                        </a:cubicBezTo>
                        <a:lnTo>
                          <a:pt x="395109" y="164629"/>
                        </a:lnTo>
                        <a:cubicBezTo>
                          <a:pt x="395109" y="202298"/>
                          <a:pt x="413815" y="237658"/>
                          <a:pt x="444498" y="259089"/>
                        </a:cubicBezTo>
                        <a:lnTo>
                          <a:pt x="444498" y="284081"/>
                        </a:lnTo>
                        <a:lnTo>
                          <a:pt x="370415" y="306308"/>
                        </a:lnTo>
                        <a:lnTo>
                          <a:pt x="296332" y="284081"/>
                        </a:lnTo>
                        <a:lnTo>
                          <a:pt x="296332" y="259089"/>
                        </a:lnTo>
                        <a:cubicBezTo>
                          <a:pt x="327014" y="237658"/>
                          <a:pt x="345720" y="202281"/>
                          <a:pt x="345720" y="164629"/>
                        </a:cubicBezTo>
                        <a:lnTo>
                          <a:pt x="345720" y="115240"/>
                        </a:lnTo>
                        <a:cubicBezTo>
                          <a:pt x="345720" y="51695"/>
                          <a:pt x="294025" y="0"/>
                          <a:pt x="230480" y="0"/>
                        </a:cubicBezTo>
                        <a:cubicBezTo>
                          <a:pt x="166936" y="0"/>
                          <a:pt x="115240" y="51695"/>
                          <a:pt x="115240" y="115240"/>
                        </a:cubicBezTo>
                        <a:lnTo>
                          <a:pt x="115240" y="164629"/>
                        </a:lnTo>
                        <a:cubicBezTo>
                          <a:pt x="115240" y="202298"/>
                          <a:pt x="133946" y="237658"/>
                          <a:pt x="164629" y="259089"/>
                        </a:cubicBezTo>
                        <a:lnTo>
                          <a:pt x="164629" y="284081"/>
                        </a:lnTo>
                        <a:lnTo>
                          <a:pt x="58657" y="315873"/>
                        </a:lnTo>
                        <a:cubicBezTo>
                          <a:pt x="23577" y="326395"/>
                          <a:pt x="0" y="358084"/>
                          <a:pt x="0" y="394716"/>
                        </a:cubicBezTo>
                        <a:lnTo>
                          <a:pt x="0" y="543275"/>
                        </a:lnTo>
                        <a:lnTo>
                          <a:pt x="1020698" y="543275"/>
                        </a:lnTo>
                        <a:lnTo>
                          <a:pt x="1020698" y="394716"/>
                        </a:lnTo>
                        <a:cubicBezTo>
                          <a:pt x="1020698" y="358084"/>
                          <a:pt x="997121" y="326395"/>
                          <a:pt x="962041" y="315873"/>
                        </a:cubicBezTo>
                        <a:close/>
                        <a:moveTo>
                          <a:pt x="790218" y="32926"/>
                        </a:moveTo>
                        <a:cubicBezTo>
                          <a:pt x="829961" y="32926"/>
                          <a:pt x="863216" y="61262"/>
                          <a:pt x="870867" y="98777"/>
                        </a:cubicBezTo>
                        <a:lnTo>
                          <a:pt x="827027" y="98777"/>
                        </a:lnTo>
                        <a:cubicBezTo>
                          <a:pt x="805499" y="98777"/>
                          <a:pt x="783931" y="93688"/>
                          <a:pt x="764647" y="84043"/>
                        </a:cubicBezTo>
                        <a:lnTo>
                          <a:pt x="754028" y="78746"/>
                        </a:lnTo>
                        <a:lnTo>
                          <a:pt x="745636" y="87138"/>
                        </a:lnTo>
                        <a:cubicBezTo>
                          <a:pt x="738265" y="94534"/>
                          <a:pt x="728009" y="98777"/>
                          <a:pt x="717551" y="98777"/>
                        </a:cubicBezTo>
                        <a:lnTo>
                          <a:pt x="709568" y="98777"/>
                        </a:lnTo>
                        <a:cubicBezTo>
                          <a:pt x="717219" y="61262"/>
                          <a:pt x="750476" y="32926"/>
                          <a:pt x="790218" y="32926"/>
                        </a:cubicBezTo>
                        <a:close/>
                        <a:moveTo>
                          <a:pt x="707903" y="164629"/>
                        </a:moveTo>
                        <a:lnTo>
                          <a:pt x="707903" y="131703"/>
                        </a:lnTo>
                        <a:lnTo>
                          <a:pt x="717551" y="131703"/>
                        </a:lnTo>
                        <a:cubicBezTo>
                          <a:pt x="732976" y="131703"/>
                          <a:pt x="747647" y="126929"/>
                          <a:pt x="759912" y="118086"/>
                        </a:cubicBezTo>
                        <a:cubicBezTo>
                          <a:pt x="781079" y="127025"/>
                          <a:pt x="804061" y="131703"/>
                          <a:pt x="827027" y="131703"/>
                        </a:cubicBezTo>
                        <a:lnTo>
                          <a:pt x="872532" y="131703"/>
                        </a:lnTo>
                        <a:lnTo>
                          <a:pt x="872532" y="164629"/>
                        </a:lnTo>
                        <a:cubicBezTo>
                          <a:pt x="872532" y="193832"/>
                          <a:pt x="856761" y="221131"/>
                          <a:pt x="831359" y="235849"/>
                        </a:cubicBezTo>
                        <a:lnTo>
                          <a:pt x="823144" y="240609"/>
                        </a:lnTo>
                        <a:lnTo>
                          <a:pt x="823144" y="287522"/>
                        </a:lnTo>
                        <a:lnTo>
                          <a:pt x="790218" y="309467"/>
                        </a:lnTo>
                        <a:lnTo>
                          <a:pt x="757292" y="287522"/>
                        </a:lnTo>
                        <a:lnTo>
                          <a:pt x="757292" y="240609"/>
                        </a:lnTo>
                        <a:lnTo>
                          <a:pt x="749077" y="235849"/>
                        </a:lnTo>
                        <a:cubicBezTo>
                          <a:pt x="723675" y="221131"/>
                          <a:pt x="707903" y="193832"/>
                          <a:pt x="707903" y="164629"/>
                        </a:cubicBezTo>
                        <a:close/>
                        <a:moveTo>
                          <a:pt x="510349" y="32926"/>
                        </a:moveTo>
                        <a:cubicBezTo>
                          <a:pt x="550092" y="32926"/>
                          <a:pt x="583347" y="61262"/>
                          <a:pt x="590999" y="98777"/>
                        </a:cubicBezTo>
                        <a:lnTo>
                          <a:pt x="547158" y="98777"/>
                        </a:lnTo>
                        <a:cubicBezTo>
                          <a:pt x="525631" y="98777"/>
                          <a:pt x="504062" y="93688"/>
                          <a:pt x="484778" y="84043"/>
                        </a:cubicBezTo>
                        <a:lnTo>
                          <a:pt x="474160" y="78746"/>
                        </a:lnTo>
                        <a:lnTo>
                          <a:pt x="465768" y="87138"/>
                        </a:lnTo>
                        <a:cubicBezTo>
                          <a:pt x="458396" y="94534"/>
                          <a:pt x="448140" y="98777"/>
                          <a:pt x="437682" y="98777"/>
                        </a:cubicBezTo>
                        <a:lnTo>
                          <a:pt x="429699" y="98777"/>
                        </a:lnTo>
                        <a:cubicBezTo>
                          <a:pt x="437351" y="61262"/>
                          <a:pt x="470608" y="32926"/>
                          <a:pt x="510349" y="32926"/>
                        </a:cubicBezTo>
                        <a:close/>
                        <a:moveTo>
                          <a:pt x="428035" y="164629"/>
                        </a:moveTo>
                        <a:lnTo>
                          <a:pt x="428035" y="131703"/>
                        </a:lnTo>
                        <a:lnTo>
                          <a:pt x="437682" y="131703"/>
                        </a:lnTo>
                        <a:cubicBezTo>
                          <a:pt x="453108" y="131703"/>
                          <a:pt x="467778" y="126929"/>
                          <a:pt x="480043" y="118086"/>
                        </a:cubicBezTo>
                        <a:cubicBezTo>
                          <a:pt x="501210" y="127025"/>
                          <a:pt x="524192" y="131703"/>
                          <a:pt x="547158" y="131703"/>
                        </a:cubicBezTo>
                        <a:lnTo>
                          <a:pt x="592663" y="131703"/>
                        </a:lnTo>
                        <a:lnTo>
                          <a:pt x="592663" y="164629"/>
                        </a:lnTo>
                        <a:cubicBezTo>
                          <a:pt x="592663" y="193832"/>
                          <a:pt x="576892" y="221131"/>
                          <a:pt x="551490" y="235849"/>
                        </a:cubicBezTo>
                        <a:lnTo>
                          <a:pt x="543275" y="240609"/>
                        </a:lnTo>
                        <a:lnTo>
                          <a:pt x="543275" y="287522"/>
                        </a:lnTo>
                        <a:lnTo>
                          <a:pt x="510349" y="309467"/>
                        </a:lnTo>
                        <a:lnTo>
                          <a:pt x="477423" y="287522"/>
                        </a:lnTo>
                        <a:lnTo>
                          <a:pt x="477423" y="240609"/>
                        </a:lnTo>
                        <a:lnTo>
                          <a:pt x="469208" y="235849"/>
                        </a:lnTo>
                        <a:cubicBezTo>
                          <a:pt x="443806" y="221131"/>
                          <a:pt x="428035" y="193832"/>
                          <a:pt x="428035" y="164629"/>
                        </a:cubicBezTo>
                        <a:close/>
                        <a:moveTo>
                          <a:pt x="458275" y="314322"/>
                        </a:moveTo>
                        <a:lnTo>
                          <a:pt x="510349" y="349048"/>
                        </a:lnTo>
                        <a:lnTo>
                          <a:pt x="562423" y="314322"/>
                        </a:lnTo>
                        <a:lnTo>
                          <a:pt x="672704" y="347400"/>
                        </a:lnTo>
                        <a:cubicBezTo>
                          <a:pt x="693764" y="353719"/>
                          <a:pt x="707903" y="372738"/>
                          <a:pt x="707903" y="394716"/>
                        </a:cubicBezTo>
                        <a:lnTo>
                          <a:pt x="707903" y="510349"/>
                        </a:lnTo>
                        <a:lnTo>
                          <a:pt x="312795" y="510349"/>
                        </a:lnTo>
                        <a:lnTo>
                          <a:pt x="312795" y="394716"/>
                        </a:lnTo>
                        <a:cubicBezTo>
                          <a:pt x="312795" y="372738"/>
                          <a:pt x="326934" y="353719"/>
                          <a:pt x="347994" y="347400"/>
                        </a:cubicBezTo>
                        <a:close/>
                        <a:moveTo>
                          <a:pt x="230480" y="32926"/>
                        </a:moveTo>
                        <a:cubicBezTo>
                          <a:pt x="270224" y="32926"/>
                          <a:pt x="303479" y="61262"/>
                          <a:pt x="311130" y="98777"/>
                        </a:cubicBezTo>
                        <a:lnTo>
                          <a:pt x="303149" y="98777"/>
                        </a:lnTo>
                        <a:cubicBezTo>
                          <a:pt x="292689" y="98777"/>
                          <a:pt x="282433" y="94534"/>
                          <a:pt x="275045" y="87138"/>
                        </a:cubicBezTo>
                        <a:lnTo>
                          <a:pt x="266645" y="78746"/>
                        </a:lnTo>
                        <a:lnTo>
                          <a:pt x="256026" y="84043"/>
                        </a:lnTo>
                        <a:cubicBezTo>
                          <a:pt x="236767" y="93688"/>
                          <a:pt x="215199" y="98777"/>
                          <a:pt x="193672" y="98777"/>
                        </a:cubicBezTo>
                        <a:lnTo>
                          <a:pt x="149830" y="98777"/>
                        </a:lnTo>
                        <a:cubicBezTo>
                          <a:pt x="157482" y="61262"/>
                          <a:pt x="190738" y="32926"/>
                          <a:pt x="230480" y="32926"/>
                        </a:cubicBezTo>
                        <a:close/>
                        <a:moveTo>
                          <a:pt x="148166" y="164629"/>
                        </a:moveTo>
                        <a:lnTo>
                          <a:pt x="148166" y="131703"/>
                        </a:lnTo>
                        <a:lnTo>
                          <a:pt x="193672" y="131703"/>
                        </a:lnTo>
                        <a:cubicBezTo>
                          <a:pt x="216637" y="131703"/>
                          <a:pt x="239619" y="127025"/>
                          <a:pt x="260786" y="118086"/>
                        </a:cubicBezTo>
                        <a:cubicBezTo>
                          <a:pt x="273053" y="126929"/>
                          <a:pt x="287738" y="131703"/>
                          <a:pt x="303149" y="131703"/>
                        </a:cubicBezTo>
                        <a:lnTo>
                          <a:pt x="312795" y="131703"/>
                        </a:lnTo>
                        <a:lnTo>
                          <a:pt x="312795" y="164629"/>
                        </a:lnTo>
                        <a:cubicBezTo>
                          <a:pt x="312795" y="193832"/>
                          <a:pt x="297023" y="221131"/>
                          <a:pt x="271621" y="235849"/>
                        </a:cubicBezTo>
                        <a:lnTo>
                          <a:pt x="263406" y="240609"/>
                        </a:lnTo>
                        <a:lnTo>
                          <a:pt x="263406" y="287522"/>
                        </a:lnTo>
                        <a:lnTo>
                          <a:pt x="230480" y="309467"/>
                        </a:lnTo>
                        <a:lnTo>
                          <a:pt x="197554" y="287522"/>
                        </a:lnTo>
                        <a:lnTo>
                          <a:pt x="197554" y="240609"/>
                        </a:lnTo>
                        <a:lnTo>
                          <a:pt x="189339" y="235849"/>
                        </a:lnTo>
                        <a:cubicBezTo>
                          <a:pt x="163937" y="221131"/>
                          <a:pt x="148166" y="193832"/>
                          <a:pt x="148166" y="164629"/>
                        </a:cubicBezTo>
                        <a:close/>
                        <a:moveTo>
                          <a:pt x="32926" y="394716"/>
                        </a:moveTo>
                        <a:cubicBezTo>
                          <a:pt x="32926" y="372738"/>
                          <a:pt x="47065" y="353719"/>
                          <a:pt x="68126" y="347400"/>
                        </a:cubicBezTo>
                        <a:lnTo>
                          <a:pt x="178407" y="314305"/>
                        </a:lnTo>
                        <a:lnTo>
                          <a:pt x="230480" y="349048"/>
                        </a:lnTo>
                        <a:lnTo>
                          <a:pt x="282554" y="314322"/>
                        </a:lnTo>
                        <a:lnTo>
                          <a:pt x="318559" y="325125"/>
                        </a:lnTo>
                        <a:cubicBezTo>
                          <a:pt x="294869" y="339860"/>
                          <a:pt x="279869" y="365640"/>
                          <a:pt x="279869" y="394716"/>
                        </a:cubicBezTo>
                        <a:lnTo>
                          <a:pt x="279869" y="510349"/>
                        </a:lnTo>
                        <a:lnTo>
                          <a:pt x="32926" y="510349"/>
                        </a:lnTo>
                        <a:close/>
                        <a:moveTo>
                          <a:pt x="987772" y="510349"/>
                        </a:moveTo>
                        <a:lnTo>
                          <a:pt x="740829" y="510349"/>
                        </a:lnTo>
                        <a:lnTo>
                          <a:pt x="740829" y="394716"/>
                        </a:lnTo>
                        <a:cubicBezTo>
                          <a:pt x="740829" y="365640"/>
                          <a:pt x="725829" y="339860"/>
                          <a:pt x="702139" y="325125"/>
                        </a:cubicBezTo>
                        <a:lnTo>
                          <a:pt x="738144" y="314322"/>
                        </a:lnTo>
                        <a:lnTo>
                          <a:pt x="790218" y="349048"/>
                        </a:lnTo>
                        <a:lnTo>
                          <a:pt x="842292" y="314322"/>
                        </a:lnTo>
                        <a:lnTo>
                          <a:pt x="952573" y="347400"/>
                        </a:lnTo>
                        <a:cubicBezTo>
                          <a:pt x="973633" y="353719"/>
                          <a:pt x="987772" y="372738"/>
                          <a:pt x="987772" y="39471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88" name="任意多边形: 形状 187"/>
                  <p:cNvSpPr/>
                  <p:nvPr/>
                </p:nvSpPr>
                <p:spPr>
                  <a:xfrm>
                    <a:off x="6321343" y="818148"/>
                    <a:ext cx="921920" cy="457721"/>
                  </a:xfrm>
                  <a:custGeom>
                    <a:avLst/>
                    <a:gdLst>
                      <a:gd name="connsiteX0" fmla="*/ 131703 w 921920"/>
                      <a:gd name="connsiteY0" fmla="*/ 395109 h 457721"/>
                      <a:gd name="connsiteX1" fmla="*/ 143608 w 921920"/>
                      <a:gd name="connsiteY1" fmla="*/ 401484 h 457721"/>
                      <a:gd name="connsiteX2" fmla="*/ 181092 w 921920"/>
                      <a:gd name="connsiteY2" fmla="*/ 457721 h 457721"/>
                      <a:gd name="connsiteX3" fmla="*/ 218575 w 921920"/>
                      <a:gd name="connsiteY3" fmla="*/ 401484 h 457721"/>
                      <a:gd name="connsiteX4" fmla="*/ 230480 w 921920"/>
                      <a:gd name="connsiteY4" fmla="*/ 395109 h 457721"/>
                      <a:gd name="connsiteX5" fmla="*/ 411572 w 921920"/>
                      <a:gd name="connsiteY5" fmla="*/ 395109 h 457721"/>
                      <a:gd name="connsiteX6" fmla="*/ 423477 w 921920"/>
                      <a:gd name="connsiteY6" fmla="*/ 401484 h 457721"/>
                      <a:gd name="connsiteX7" fmla="*/ 460960 w 921920"/>
                      <a:gd name="connsiteY7" fmla="*/ 457721 h 457721"/>
                      <a:gd name="connsiteX8" fmla="*/ 498444 w 921920"/>
                      <a:gd name="connsiteY8" fmla="*/ 401484 h 457721"/>
                      <a:gd name="connsiteX9" fmla="*/ 510349 w 921920"/>
                      <a:gd name="connsiteY9" fmla="*/ 395109 h 457721"/>
                      <a:gd name="connsiteX10" fmla="*/ 691441 w 921920"/>
                      <a:gd name="connsiteY10" fmla="*/ 395109 h 457721"/>
                      <a:gd name="connsiteX11" fmla="*/ 703345 w 921920"/>
                      <a:gd name="connsiteY11" fmla="*/ 401484 h 457721"/>
                      <a:gd name="connsiteX12" fmla="*/ 740829 w 921920"/>
                      <a:gd name="connsiteY12" fmla="*/ 457721 h 457721"/>
                      <a:gd name="connsiteX13" fmla="*/ 778313 w 921920"/>
                      <a:gd name="connsiteY13" fmla="*/ 401484 h 457721"/>
                      <a:gd name="connsiteX14" fmla="*/ 790218 w 921920"/>
                      <a:gd name="connsiteY14" fmla="*/ 395109 h 457721"/>
                      <a:gd name="connsiteX15" fmla="*/ 921921 w 921920"/>
                      <a:gd name="connsiteY15" fmla="*/ 263406 h 457721"/>
                      <a:gd name="connsiteX16" fmla="*/ 790218 w 921920"/>
                      <a:gd name="connsiteY16" fmla="*/ 131703 h 457721"/>
                      <a:gd name="connsiteX17" fmla="*/ 609126 w 921920"/>
                      <a:gd name="connsiteY17" fmla="*/ 131703 h 457721"/>
                      <a:gd name="connsiteX18" fmla="*/ 609126 w 921920"/>
                      <a:gd name="connsiteY18" fmla="*/ 119830 h 457721"/>
                      <a:gd name="connsiteX19" fmla="*/ 587823 w 921920"/>
                      <a:gd name="connsiteY19" fmla="*/ 112724 h 457721"/>
                      <a:gd name="connsiteX20" fmla="*/ 575711 w 921920"/>
                      <a:gd name="connsiteY20" fmla="*/ 83536 h 457721"/>
                      <a:gd name="connsiteX21" fmla="*/ 585765 w 921920"/>
                      <a:gd name="connsiteY21" fmla="*/ 63432 h 457721"/>
                      <a:gd name="connsiteX22" fmla="*/ 545695 w 921920"/>
                      <a:gd name="connsiteY22" fmla="*/ 23360 h 457721"/>
                      <a:gd name="connsiteX23" fmla="*/ 525590 w 921920"/>
                      <a:gd name="connsiteY23" fmla="*/ 33416 h 457721"/>
                      <a:gd name="connsiteX24" fmla="*/ 496403 w 921920"/>
                      <a:gd name="connsiteY24" fmla="*/ 21302 h 457721"/>
                      <a:gd name="connsiteX25" fmla="*/ 489297 w 921920"/>
                      <a:gd name="connsiteY25" fmla="*/ 0 h 457721"/>
                      <a:gd name="connsiteX26" fmla="*/ 432640 w 921920"/>
                      <a:gd name="connsiteY26" fmla="*/ 0 h 457721"/>
                      <a:gd name="connsiteX27" fmla="*/ 425534 w 921920"/>
                      <a:gd name="connsiteY27" fmla="*/ 21302 h 457721"/>
                      <a:gd name="connsiteX28" fmla="*/ 396348 w 921920"/>
                      <a:gd name="connsiteY28" fmla="*/ 33416 h 457721"/>
                      <a:gd name="connsiteX29" fmla="*/ 376242 w 921920"/>
                      <a:gd name="connsiteY29" fmla="*/ 23360 h 457721"/>
                      <a:gd name="connsiteX30" fmla="*/ 336170 w 921920"/>
                      <a:gd name="connsiteY30" fmla="*/ 63432 h 457721"/>
                      <a:gd name="connsiteX31" fmla="*/ 346227 w 921920"/>
                      <a:gd name="connsiteY31" fmla="*/ 83536 h 457721"/>
                      <a:gd name="connsiteX32" fmla="*/ 334112 w 921920"/>
                      <a:gd name="connsiteY32" fmla="*/ 112724 h 457721"/>
                      <a:gd name="connsiteX33" fmla="*/ 312795 w 921920"/>
                      <a:gd name="connsiteY33" fmla="*/ 119830 h 457721"/>
                      <a:gd name="connsiteX34" fmla="*/ 312795 w 921920"/>
                      <a:gd name="connsiteY34" fmla="*/ 131703 h 457721"/>
                      <a:gd name="connsiteX35" fmla="*/ 131703 w 921920"/>
                      <a:gd name="connsiteY35" fmla="*/ 131703 h 457721"/>
                      <a:gd name="connsiteX36" fmla="*/ 0 w 921920"/>
                      <a:gd name="connsiteY36" fmla="*/ 263406 h 457721"/>
                      <a:gd name="connsiteX37" fmla="*/ 131703 w 921920"/>
                      <a:gd name="connsiteY37" fmla="*/ 395109 h 457721"/>
                      <a:gd name="connsiteX38" fmla="*/ 345720 w 921920"/>
                      <a:gd name="connsiteY38" fmla="*/ 143576 h 457721"/>
                      <a:gd name="connsiteX39" fmla="*/ 362247 w 921920"/>
                      <a:gd name="connsiteY39" fmla="*/ 138078 h 457721"/>
                      <a:gd name="connsiteX40" fmla="*/ 364128 w 921920"/>
                      <a:gd name="connsiteY40" fmla="*/ 128705 h 457721"/>
                      <a:gd name="connsiteX41" fmla="*/ 378726 w 921920"/>
                      <a:gd name="connsiteY41" fmla="*/ 93496 h 457721"/>
                      <a:gd name="connsiteX42" fmla="*/ 384031 w 921920"/>
                      <a:gd name="connsiteY42" fmla="*/ 85538 h 457721"/>
                      <a:gd name="connsiteX43" fmla="*/ 376226 w 921920"/>
                      <a:gd name="connsiteY43" fmla="*/ 69935 h 457721"/>
                      <a:gd name="connsiteX44" fmla="*/ 382729 w 921920"/>
                      <a:gd name="connsiteY44" fmla="*/ 63432 h 457721"/>
                      <a:gd name="connsiteX45" fmla="*/ 398332 w 921920"/>
                      <a:gd name="connsiteY45" fmla="*/ 71237 h 457721"/>
                      <a:gd name="connsiteX46" fmla="*/ 406291 w 921920"/>
                      <a:gd name="connsiteY46" fmla="*/ 65932 h 457721"/>
                      <a:gd name="connsiteX47" fmla="*/ 441499 w 921920"/>
                      <a:gd name="connsiteY47" fmla="*/ 51334 h 457721"/>
                      <a:gd name="connsiteX48" fmla="*/ 450873 w 921920"/>
                      <a:gd name="connsiteY48" fmla="*/ 49453 h 457721"/>
                      <a:gd name="connsiteX49" fmla="*/ 456371 w 921920"/>
                      <a:gd name="connsiteY49" fmla="*/ 32926 h 457721"/>
                      <a:gd name="connsiteX50" fmla="*/ 465566 w 921920"/>
                      <a:gd name="connsiteY50" fmla="*/ 32926 h 457721"/>
                      <a:gd name="connsiteX51" fmla="*/ 471064 w 921920"/>
                      <a:gd name="connsiteY51" fmla="*/ 49453 h 457721"/>
                      <a:gd name="connsiteX52" fmla="*/ 480438 w 921920"/>
                      <a:gd name="connsiteY52" fmla="*/ 51334 h 457721"/>
                      <a:gd name="connsiteX53" fmla="*/ 515646 w 921920"/>
                      <a:gd name="connsiteY53" fmla="*/ 65932 h 457721"/>
                      <a:gd name="connsiteX54" fmla="*/ 523604 w 921920"/>
                      <a:gd name="connsiteY54" fmla="*/ 71237 h 457721"/>
                      <a:gd name="connsiteX55" fmla="*/ 539206 w 921920"/>
                      <a:gd name="connsiteY55" fmla="*/ 63432 h 457721"/>
                      <a:gd name="connsiteX56" fmla="*/ 545711 w 921920"/>
                      <a:gd name="connsiteY56" fmla="*/ 69935 h 457721"/>
                      <a:gd name="connsiteX57" fmla="*/ 537906 w 921920"/>
                      <a:gd name="connsiteY57" fmla="*/ 85538 h 457721"/>
                      <a:gd name="connsiteX58" fmla="*/ 543211 w 921920"/>
                      <a:gd name="connsiteY58" fmla="*/ 93496 h 457721"/>
                      <a:gd name="connsiteX59" fmla="*/ 557809 w 921920"/>
                      <a:gd name="connsiteY59" fmla="*/ 128705 h 457721"/>
                      <a:gd name="connsiteX60" fmla="*/ 559690 w 921920"/>
                      <a:gd name="connsiteY60" fmla="*/ 138078 h 457721"/>
                      <a:gd name="connsiteX61" fmla="*/ 576201 w 921920"/>
                      <a:gd name="connsiteY61" fmla="*/ 143576 h 457721"/>
                      <a:gd name="connsiteX62" fmla="*/ 576201 w 921920"/>
                      <a:gd name="connsiteY62" fmla="*/ 152772 h 457721"/>
                      <a:gd name="connsiteX63" fmla="*/ 559674 w 921920"/>
                      <a:gd name="connsiteY63" fmla="*/ 158270 h 457721"/>
                      <a:gd name="connsiteX64" fmla="*/ 557793 w 921920"/>
                      <a:gd name="connsiteY64" fmla="*/ 167643 h 457721"/>
                      <a:gd name="connsiteX65" fmla="*/ 543195 w 921920"/>
                      <a:gd name="connsiteY65" fmla="*/ 202852 h 457721"/>
                      <a:gd name="connsiteX66" fmla="*/ 537889 w 921920"/>
                      <a:gd name="connsiteY66" fmla="*/ 210809 h 457721"/>
                      <a:gd name="connsiteX67" fmla="*/ 545695 w 921920"/>
                      <a:gd name="connsiteY67" fmla="*/ 226412 h 457721"/>
                      <a:gd name="connsiteX68" fmla="*/ 539192 w 921920"/>
                      <a:gd name="connsiteY68" fmla="*/ 232917 h 457721"/>
                      <a:gd name="connsiteX69" fmla="*/ 523589 w 921920"/>
                      <a:gd name="connsiteY69" fmla="*/ 225111 h 457721"/>
                      <a:gd name="connsiteX70" fmla="*/ 515630 w 921920"/>
                      <a:gd name="connsiteY70" fmla="*/ 230416 h 457721"/>
                      <a:gd name="connsiteX71" fmla="*/ 480422 w 921920"/>
                      <a:gd name="connsiteY71" fmla="*/ 245015 h 457721"/>
                      <a:gd name="connsiteX72" fmla="*/ 471048 w 921920"/>
                      <a:gd name="connsiteY72" fmla="*/ 246896 h 457721"/>
                      <a:gd name="connsiteX73" fmla="*/ 465549 w 921920"/>
                      <a:gd name="connsiteY73" fmla="*/ 263406 h 457721"/>
                      <a:gd name="connsiteX74" fmla="*/ 456355 w 921920"/>
                      <a:gd name="connsiteY74" fmla="*/ 263406 h 457721"/>
                      <a:gd name="connsiteX75" fmla="*/ 450856 w 921920"/>
                      <a:gd name="connsiteY75" fmla="*/ 246879 h 457721"/>
                      <a:gd name="connsiteX76" fmla="*/ 441483 w 921920"/>
                      <a:gd name="connsiteY76" fmla="*/ 244998 h 457721"/>
                      <a:gd name="connsiteX77" fmla="*/ 406275 w 921920"/>
                      <a:gd name="connsiteY77" fmla="*/ 230400 h 457721"/>
                      <a:gd name="connsiteX78" fmla="*/ 398317 w 921920"/>
                      <a:gd name="connsiteY78" fmla="*/ 225095 h 457721"/>
                      <a:gd name="connsiteX79" fmla="*/ 382714 w 921920"/>
                      <a:gd name="connsiteY79" fmla="*/ 232900 h 457721"/>
                      <a:gd name="connsiteX80" fmla="*/ 376210 w 921920"/>
                      <a:gd name="connsiteY80" fmla="*/ 226397 h 457721"/>
                      <a:gd name="connsiteX81" fmla="*/ 384015 w 921920"/>
                      <a:gd name="connsiteY81" fmla="*/ 210795 h 457721"/>
                      <a:gd name="connsiteX82" fmla="*/ 378710 w 921920"/>
                      <a:gd name="connsiteY82" fmla="*/ 202836 h 457721"/>
                      <a:gd name="connsiteX83" fmla="*/ 364113 w 921920"/>
                      <a:gd name="connsiteY83" fmla="*/ 167627 h 457721"/>
                      <a:gd name="connsiteX84" fmla="*/ 362230 w 921920"/>
                      <a:gd name="connsiteY84" fmla="*/ 158254 h 457721"/>
                      <a:gd name="connsiteX85" fmla="*/ 345720 w 921920"/>
                      <a:gd name="connsiteY85" fmla="*/ 152756 h 457721"/>
                      <a:gd name="connsiteX86" fmla="*/ 131703 w 921920"/>
                      <a:gd name="connsiteY86" fmla="*/ 164629 h 457721"/>
                      <a:gd name="connsiteX87" fmla="*/ 312795 w 921920"/>
                      <a:gd name="connsiteY87" fmla="*/ 164629 h 457721"/>
                      <a:gd name="connsiteX88" fmla="*/ 312795 w 921920"/>
                      <a:gd name="connsiteY88" fmla="*/ 176502 h 457721"/>
                      <a:gd name="connsiteX89" fmla="*/ 334098 w 921920"/>
                      <a:gd name="connsiteY89" fmla="*/ 183608 h 457721"/>
                      <a:gd name="connsiteX90" fmla="*/ 346210 w 921920"/>
                      <a:gd name="connsiteY90" fmla="*/ 212795 h 457721"/>
                      <a:gd name="connsiteX91" fmla="*/ 336155 w 921920"/>
                      <a:gd name="connsiteY91" fmla="*/ 232900 h 457721"/>
                      <a:gd name="connsiteX92" fmla="*/ 376226 w 921920"/>
                      <a:gd name="connsiteY92" fmla="*/ 272971 h 457721"/>
                      <a:gd name="connsiteX93" fmla="*/ 396331 w 921920"/>
                      <a:gd name="connsiteY93" fmla="*/ 262916 h 457721"/>
                      <a:gd name="connsiteX94" fmla="*/ 425518 w 921920"/>
                      <a:gd name="connsiteY94" fmla="*/ 275029 h 457721"/>
                      <a:gd name="connsiteX95" fmla="*/ 432624 w 921920"/>
                      <a:gd name="connsiteY95" fmla="*/ 296332 h 457721"/>
                      <a:gd name="connsiteX96" fmla="*/ 489281 w 921920"/>
                      <a:gd name="connsiteY96" fmla="*/ 296332 h 457721"/>
                      <a:gd name="connsiteX97" fmla="*/ 496386 w 921920"/>
                      <a:gd name="connsiteY97" fmla="*/ 275029 h 457721"/>
                      <a:gd name="connsiteX98" fmla="*/ 525573 w 921920"/>
                      <a:gd name="connsiteY98" fmla="*/ 262916 h 457721"/>
                      <a:gd name="connsiteX99" fmla="*/ 545678 w 921920"/>
                      <a:gd name="connsiteY99" fmla="*/ 272971 h 457721"/>
                      <a:gd name="connsiteX100" fmla="*/ 585751 w 921920"/>
                      <a:gd name="connsiteY100" fmla="*/ 232900 h 457721"/>
                      <a:gd name="connsiteX101" fmla="*/ 575694 w 921920"/>
                      <a:gd name="connsiteY101" fmla="*/ 212795 h 457721"/>
                      <a:gd name="connsiteX102" fmla="*/ 587809 w 921920"/>
                      <a:gd name="connsiteY102" fmla="*/ 183608 h 457721"/>
                      <a:gd name="connsiteX103" fmla="*/ 609126 w 921920"/>
                      <a:gd name="connsiteY103" fmla="*/ 176502 h 457721"/>
                      <a:gd name="connsiteX104" fmla="*/ 609126 w 921920"/>
                      <a:gd name="connsiteY104" fmla="*/ 164629 h 457721"/>
                      <a:gd name="connsiteX105" fmla="*/ 790218 w 921920"/>
                      <a:gd name="connsiteY105" fmla="*/ 164629 h 457721"/>
                      <a:gd name="connsiteX106" fmla="*/ 888995 w 921920"/>
                      <a:gd name="connsiteY106" fmla="*/ 263406 h 457721"/>
                      <a:gd name="connsiteX107" fmla="*/ 790218 w 921920"/>
                      <a:gd name="connsiteY107" fmla="*/ 362183 h 457721"/>
                      <a:gd name="connsiteX108" fmla="*/ 750917 w 921920"/>
                      <a:gd name="connsiteY108" fmla="*/ 383204 h 457721"/>
                      <a:gd name="connsiteX109" fmla="*/ 740829 w 921920"/>
                      <a:gd name="connsiteY109" fmla="*/ 398348 h 457721"/>
                      <a:gd name="connsiteX110" fmla="*/ 730742 w 921920"/>
                      <a:gd name="connsiteY110" fmla="*/ 383204 h 457721"/>
                      <a:gd name="connsiteX111" fmla="*/ 691441 w 921920"/>
                      <a:gd name="connsiteY111" fmla="*/ 362183 h 457721"/>
                      <a:gd name="connsiteX112" fmla="*/ 510349 w 921920"/>
                      <a:gd name="connsiteY112" fmla="*/ 362183 h 457721"/>
                      <a:gd name="connsiteX113" fmla="*/ 471048 w 921920"/>
                      <a:gd name="connsiteY113" fmla="*/ 383204 h 457721"/>
                      <a:gd name="connsiteX114" fmla="*/ 460960 w 921920"/>
                      <a:gd name="connsiteY114" fmla="*/ 398348 h 457721"/>
                      <a:gd name="connsiteX115" fmla="*/ 450873 w 921920"/>
                      <a:gd name="connsiteY115" fmla="*/ 383204 h 457721"/>
                      <a:gd name="connsiteX116" fmla="*/ 411572 w 921920"/>
                      <a:gd name="connsiteY116" fmla="*/ 362183 h 457721"/>
                      <a:gd name="connsiteX117" fmla="*/ 230480 w 921920"/>
                      <a:gd name="connsiteY117" fmla="*/ 362183 h 457721"/>
                      <a:gd name="connsiteX118" fmla="*/ 191179 w 921920"/>
                      <a:gd name="connsiteY118" fmla="*/ 383204 h 457721"/>
                      <a:gd name="connsiteX119" fmla="*/ 181092 w 921920"/>
                      <a:gd name="connsiteY119" fmla="*/ 398348 h 457721"/>
                      <a:gd name="connsiteX120" fmla="*/ 171004 w 921920"/>
                      <a:gd name="connsiteY120" fmla="*/ 383204 h 457721"/>
                      <a:gd name="connsiteX121" fmla="*/ 131703 w 921920"/>
                      <a:gd name="connsiteY121" fmla="*/ 362183 h 457721"/>
                      <a:gd name="connsiteX122" fmla="*/ 32926 w 921920"/>
                      <a:gd name="connsiteY122" fmla="*/ 263406 h 457721"/>
                      <a:gd name="connsiteX123" fmla="*/ 131703 w 921920"/>
                      <a:gd name="connsiteY123" fmla="*/ 164629 h 4577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</a:cxnLst>
                    <a:rect l="l" t="t" r="r" b="b"/>
                    <a:pathLst>
                      <a:path w="921920" h="457721">
                        <a:moveTo>
                          <a:pt x="131703" y="395109"/>
                        </a:moveTo>
                        <a:cubicBezTo>
                          <a:pt x="136494" y="395109"/>
                          <a:pt x="140939" y="397496"/>
                          <a:pt x="143608" y="401484"/>
                        </a:cubicBezTo>
                        <a:lnTo>
                          <a:pt x="181092" y="457721"/>
                        </a:lnTo>
                        <a:lnTo>
                          <a:pt x="218575" y="401484"/>
                        </a:lnTo>
                        <a:cubicBezTo>
                          <a:pt x="221245" y="397496"/>
                          <a:pt x="225689" y="395109"/>
                          <a:pt x="230480" y="395109"/>
                        </a:cubicBezTo>
                        <a:lnTo>
                          <a:pt x="411572" y="395109"/>
                        </a:lnTo>
                        <a:cubicBezTo>
                          <a:pt x="416362" y="395109"/>
                          <a:pt x="420807" y="397496"/>
                          <a:pt x="423477" y="401484"/>
                        </a:cubicBezTo>
                        <a:lnTo>
                          <a:pt x="460960" y="457721"/>
                        </a:lnTo>
                        <a:lnTo>
                          <a:pt x="498444" y="401484"/>
                        </a:lnTo>
                        <a:cubicBezTo>
                          <a:pt x="501113" y="397496"/>
                          <a:pt x="505558" y="395109"/>
                          <a:pt x="510349" y="395109"/>
                        </a:cubicBezTo>
                        <a:lnTo>
                          <a:pt x="691441" y="395109"/>
                        </a:lnTo>
                        <a:cubicBezTo>
                          <a:pt x="696231" y="395109"/>
                          <a:pt x="700676" y="397496"/>
                          <a:pt x="703345" y="401484"/>
                        </a:cubicBezTo>
                        <a:lnTo>
                          <a:pt x="740829" y="457721"/>
                        </a:lnTo>
                        <a:lnTo>
                          <a:pt x="778313" y="401484"/>
                        </a:lnTo>
                        <a:cubicBezTo>
                          <a:pt x="780982" y="397496"/>
                          <a:pt x="785427" y="395109"/>
                          <a:pt x="790218" y="395109"/>
                        </a:cubicBezTo>
                        <a:cubicBezTo>
                          <a:pt x="862838" y="395109"/>
                          <a:pt x="921921" y="336026"/>
                          <a:pt x="921921" y="263406"/>
                        </a:cubicBezTo>
                        <a:cubicBezTo>
                          <a:pt x="921921" y="190786"/>
                          <a:pt x="862838" y="131703"/>
                          <a:pt x="790218" y="131703"/>
                        </a:cubicBezTo>
                        <a:lnTo>
                          <a:pt x="609126" y="131703"/>
                        </a:lnTo>
                        <a:lnTo>
                          <a:pt x="609126" y="119830"/>
                        </a:lnTo>
                        <a:lnTo>
                          <a:pt x="587823" y="112724"/>
                        </a:lnTo>
                        <a:cubicBezTo>
                          <a:pt x="584994" y="102531"/>
                          <a:pt x="580944" y="92748"/>
                          <a:pt x="575711" y="83536"/>
                        </a:cubicBezTo>
                        <a:lnTo>
                          <a:pt x="585765" y="63432"/>
                        </a:lnTo>
                        <a:lnTo>
                          <a:pt x="545695" y="23360"/>
                        </a:lnTo>
                        <a:lnTo>
                          <a:pt x="525590" y="33416"/>
                        </a:lnTo>
                        <a:cubicBezTo>
                          <a:pt x="516362" y="28199"/>
                          <a:pt x="506595" y="24148"/>
                          <a:pt x="496403" y="21302"/>
                        </a:cubicBezTo>
                        <a:lnTo>
                          <a:pt x="489297" y="0"/>
                        </a:lnTo>
                        <a:lnTo>
                          <a:pt x="432640" y="0"/>
                        </a:lnTo>
                        <a:lnTo>
                          <a:pt x="425534" y="21302"/>
                        </a:lnTo>
                        <a:cubicBezTo>
                          <a:pt x="415342" y="24132"/>
                          <a:pt x="405583" y="28183"/>
                          <a:pt x="396348" y="33416"/>
                        </a:cubicBezTo>
                        <a:lnTo>
                          <a:pt x="376242" y="23360"/>
                        </a:lnTo>
                        <a:lnTo>
                          <a:pt x="336170" y="63432"/>
                        </a:lnTo>
                        <a:lnTo>
                          <a:pt x="346227" y="83536"/>
                        </a:lnTo>
                        <a:cubicBezTo>
                          <a:pt x="341010" y="92764"/>
                          <a:pt x="336958" y="102531"/>
                          <a:pt x="334112" y="112724"/>
                        </a:cubicBezTo>
                        <a:lnTo>
                          <a:pt x="312795" y="119830"/>
                        </a:lnTo>
                        <a:lnTo>
                          <a:pt x="312795" y="131703"/>
                        </a:lnTo>
                        <a:lnTo>
                          <a:pt x="131703" y="131703"/>
                        </a:lnTo>
                        <a:cubicBezTo>
                          <a:pt x="59083" y="131703"/>
                          <a:pt x="0" y="190786"/>
                          <a:pt x="0" y="263406"/>
                        </a:cubicBezTo>
                        <a:cubicBezTo>
                          <a:pt x="0" y="336026"/>
                          <a:pt x="59083" y="395109"/>
                          <a:pt x="131703" y="395109"/>
                        </a:cubicBezTo>
                        <a:close/>
                        <a:moveTo>
                          <a:pt x="345720" y="143576"/>
                        </a:moveTo>
                        <a:lnTo>
                          <a:pt x="362247" y="138078"/>
                        </a:lnTo>
                        <a:lnTo>
                          <a:pt x="364128" y="128705"/>
                        </a:lnTo>
                        <a:cubicBezTo>
                          <a:pt x="366645" y="116092"/>
                          <a:pt x="371565" y="104244"/>
                          <a:pt x="378726" y="93496"/>
                        </a:cubicBezTo>
                        <a:lnTo>
                          <a:pt x="384031" y="85538"/>
                        </a:lnTo>
                        <a:lnTo>
                          <a:pt x="376226" y="69935"/>
                        </a:lnTo>
                        <a:lnTo>
                          <a:pt x="382729" y="63432"/>
                        </a:lnTo>
                        <a:lnTo>
                          <a:pt x="398332" y="71237"/>
                        </a:lnTo>
                        <a:lnTo>
                          <a:pt x="406291" y="65932"/>
                        </a:lnTo>
                        <a:cubicBezTo>
                          <a:pt x="417054" y="58754"/>
                          <a:pt x="428911" y="53850"/>
                          <a:pt x="441499" y="51334"/>
                        </a:cubicBezTo>
                        <a:lnTo>
                          <a:pt x="450873" y="49453"/>
                        </a:lnTo>
                        <a:lnTo>
                          <a:pt x="456371" y="32926"/>
                        </a:lnTo>
                        <a:lnTo>
                          <a:pt x="465566" y="32926"/>
                        </a:lnTo>
                        <a:lnTo>
                          <a:pt x="471064" y="49453"/>
                        </a:lnTo>
                        <a:lnTo>
                          <a:pt x="480438" y="51334"/>
                        </a:lnTo>
                        <a:cubicBezTo>
                          <a:pt x="493034" y="53850"/>
                          <a:pt x="504883" y="58770"/>
                          <a:pt x="515646" y="65932"/>
                        </a:cubicBezTo>
                        <a:lnTo>
                          <a:pt x="523604" y="71237"/>
                        </a:lnTo>
                        <a:lnTo>
                          <a:pt x="539206" y="63432"/>
                        </a:lnTo>
                        <a:lnTo>
                          <a:pt x="545711" y="69935"/>
                        </a:lnTo>
                        <a:lnTo>
                          <a:pt x="537906" y="85538"/>
                        </a:lnTo>
                        <a:lnTo>
                          <a:pt x="543211" y="93496"/>
                        </a:lnTo>
                        <a:cubicBezTo>
                          <a:pt x="550389" y="104244"/>
                          <a:pt x="555293" y="116092"/>
                          <a:pt x="557809" y="128705"/>
                        </a:cubicBezTo>
                        <a:lnTo>
                          <a:pt x="559690" y="138078"/>
                        </a:lnTo>
                        <a:lnTo>
                          <a:pt x="576201" y="143576"/>
                        </a:lnTo>
                        <a:lnTo>
                          <a:pt x="576201" y="152772"/>
                        </a:lnTo>
                        <a:lnTo>
                          <a:pt x="559674" y="158270"/>
                        </a:lnTo>
                        <a:lnTo>
                          <a:pt x="557793" y="167643"/>
                        </a:lnTo>
                        <a:cubicBezTo>
                          <a:pt x="555276" y="180239"/>
                          <a:pt x="550356" y="192088"/>
                          <a:pt x="543195" y="202852"/>
                        </a:cubicBezTo>
                        <a:lnTo>
                          <a:pt x="537889" y="210809"/>
                        </a:lnTo>
                        <a:lnTo>
                          <a:pt x="545695" y="226412"/>
                        </a:lnTo>
                        <a:lnTo>
                          <a:pt x="539192" y="232917"/>
                        </a:lnTo>
                        <a:lnTo>
                          <a:pt x="523589" y="225111"/>
                        </a:lnTo>
                        <a:lnTo>
                          <a:pt x="515630" y="230416"/>
                        </a:lnTo>
                        <a:cubicBezTo>
                          <a:pt x="504867" y="237594"/>
                          <a:pt x="493010" y="242498"/>
                          <a:pt x="480422" y="245015"/>
                        </a:cubicBezTo>
                        <a:lnTo>
                          <a:pt x="471048" y="246896"/>
                        </a:lnTo>
                        <a:lnTo>
                          <a:pt x="465549" y="263406"/>
                        </a:lnTo>
                        <a:lnTo>
                          <a:pt x="456355" y="263406"/>
                        </a:lnTo>
                        <a:lnTo>
                          <a:pt x="450856" y="246879"/>
                        </a:lnTo>
                        <a:lnTo>
                          <a:pt x="441483" y="244998"/>
                        </a:lnTo>
                        <a:cubicBezTo>
                          <a:pt x="428887" y="242482"/>
                          <a:pt x="417037" y="237561"/>
                          <a:pt x="406275" y="230400"/>
                        </a:cubicBezTo>
                        <a:lnTo>
                          <a:pt x="398317" y="225095"/>
                        </a:lnTo>
                        <a:lnTo>
                          <a:pt x="382714" y="232900"/>
                        </a:lnTo>
                        <a:lnTo>
                          <a:pt x="376210" y="226397"/>
                        </a:lnTo>
                        <a:lnTo>
                          <a:pt x="384015" y="210795"/>
                        </a:lnTo>
                        <a:lnTo>
                          <a:pt x="378710" y="202836"/>
                        </a:lnTo>
                        <a:cubicBezTo>
                          <a:pt x="371532" y="192072"/>
                          <a:pt x="366628" y="180215"/>
                          <a:pt x="364113" y="167627"/>
                        </a:cubicBezTo>
                        <a:lnTo>
                          <a:pt x="362230" y="158254"/>
                        </a:lnTo>
                        <a:lnTo>
                          <a:pt x="345720" y="152756"/>
                        </a:lnTo>
                        <a:close/>
                        <a:moveTo>
                          <a:pt x="131703" y="164629"/>
                        </a:moveTo>
                        <a:lnTo>
                          <a:pt x="312795" y="164629"/>
                        </a:lnTo>
                        <a:lnTo>
                          <a:pt x="312795" y="176502"/>
                        </a:lnTo>
                        <a:lnTo>
                          <a:pt x="334098" y="183608"/>
                        </a:lnTo>
                        <a:cubicBezTo>
                          <a:pt x="336927" y="193801"/>
                          <a:pt x="340977" y="203567"/>
                          <a:pt x="346210" y="212795"/>
                        </a:cubicBezTo>
                        <a:lnTo>
                          <a:pt x="336155" y="232900"/>
                        </a:lnTo>
                        <a:lnTo>
                          <a:pt x="376226" y="272971"/>
                        </a:lnTo>
                        <a:lnTo>
                          <a:pt x="396331" y="262916"/>
                        </a:lnTo>
                        <a:cubicBezTo>
                          <a:pt x="405559" y="268133"/>
                          <a:pt x="415325" y="272185"/>
                          <a:pt x="425518" y="275029"/>
                        </a:cubicBezTo>
                        <a:lnTo>
                          <a:pt x="432624" y="296332"/>
                        </a:lnTo>
                        <a:lnTo>
                          <a:pt x="489281" y="296332"/>
                        </a:lnTo>
                        <a:lnTo>
                          <a:pt x="496386" y="275029"/>
                        </a:lnTo>
                        <a:cubicBezTo>
                          <a:pt x="506579" y="272199"/>
                          <a:pt x="516337" y="268149"/>
                          <a:pt x="525573" y="262916"/>
                        </a:cubicBezTo>
                        <a:lnTo>
                          <a:pt x="545678" y="272971"/>
                        </a:lnTo>
                        <a:lnTo>
                          <a:pt x="585751" y="232900"/>
                        </a:lnTo>
                        <a:lnTo>
                          <a:pt x="575694" y="212795"/>
                        </a:lnTo>
                        <a:cubicBezTo>
                          <a:pt x="580911" y="203567"/>
                          <a:pt x="584963" y="193801"/>
                          <a:pt x="587809" y="183608"/>
                        </a:cubicBezTo>
                        <a:lnTo>
                          <a:pt x="609126" y="176502"/>
                        </a:lnTo>
                        <a:lnTo>
                          <a:pt x="609126" y="164629"/>
                        </a:lnTo>
                        <a:lnTo>
                          <a:pt x="790218" y="164629"/>
                        </a:lnTo>
                        <a:cubicBezTo>
                          <a:pt x="844696" y="164629"/>
                          <a:pt x="888995" y="208928"/>
                          <a:pt x="888995" y="263406"/>
                        </a:cubicBezTo>
                        <a:cubicBezTo>
                          <a:pt x="888995" y="317884"/>
                          <a:pt x="844696" y="362183"/>
                          <a:pt x="790218" y="362183"/>
                        </a:cubicBezTo>
                        <a:cubicBezTo>
                          <a:pt x="774399" y="362183"/>
                          <a:pt x="759696" y="370052"/>
                          <a:pt x="750917" y="383204"/>
                        </a:cubicBezTo>
                        <a:lnTo>
                          <a:pt x="740829" y="398348"/>
                        </a:lnTo>
                        <a:lnTo>
                          <a:pt x="730742" y="383204"/>
                        </a:lnTo>
                        <a:cubicBezTo>
                          <a:pt x="721963" y="370052"/>
                          <a:pt x="707261" y="362183"/>
                          <a:pt x="691441" y="362183"/>
                        </a:cubicBezTo>
                        <a:lnTo>
                          <a:pt x="510349" y="362183"/>
                        </a:lnTo>
                        <a:cubicBezTo>
                          <a:pt x="494530" y="362183"/>
                          <a:pt x="479827" y="370052"/>
                          <a:pt x="471048" y="383204"/>
                        </a:cubicBezTo>
                        <a:lnTo>
                          <a:pt x="460960" y="398348"/>
                        </a:lnTo>
                        <a:lnTo>
                          <a:pt x="450873" y="383204"/>
                        </a:lnTo>
                        <a:cubicBezTo>
                          <a:pt x="442094" y="370052"/>
                          <a:pt x="427393" y="362183"/>
                          <a:pt x="411572" y="362183"/>
                        </a:cubicBezTo>
                        <a:lnTo>
                          <a:pt x="230480" y="362183"/>
                        </a:lnTo>
                        <a:cubicBezTo>
                          <a:pt x="214661" y="362183"/>
                          <a:pt x="199958" y="370052"/>
                          <a:pt x="191179" y="383204"/>
                        </a:cubicBezTo>
                        <a:lnTo>
                          <a:pt x="181092" y="398348"/>
                        </a:lnTo>
                        <a:lnTo>
                          <a:pt x="171004" y="383204"/>
                        </a:lnTo>
                        <a:cubicBezTo>
                          <a:pt x="162225" y="370052"/>
                          <a:pt x="147523" y="362183"/>
                          <a:pt x="131703" y="362183"/>
                        </a:cubicBezTo>
                        <a:cubicBezTo>
                          <a:pt x="77226" y="362183"/>
                          <a:pt x="32926" y="317884"/>
                          <a:pt x="32926" y="263406"/>
                        </a:cubicBezTo>
                        <a:cubicBezTo>
                          <a:pt x="32926" y="208928"/>
                          <a:pt x="77226" y="164629"/>
                          <a:pt x="131703" y="16462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89" name="任意多边形: 形状 188"/>
                  <p:cNvSpPr/>
                  <p:nvPr/>
                </p:nvSpPr>
                <p:spPr>
                  <a:xfrm>
                    <a:off x="6420120" y="1065091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90" name="任意多边形: 形状 189"/>
                  <p:cNvSpPr/>
                  <p:nvPr/>
                </p:nvSpPr>
                <p:spPr>
                  <a:xfrm>
                    <a:off x="6485972" y="1065091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91" name="任意多边形: 形状 190"/>
                  <p:cNvSpPr/>
                  <p:nvPr/>
                </p:nvSpPr>
                <p:spPr>
                  <a:xfrm>
                    <a:off x="6551823" y="1065091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92" name="任意多边形: 形状 191"/>
                  <p:cNvSpPr/>
                  <p:nvPr/>
                </p:nvSpPr>
                <p:spPr>
                  <a:xfrm>
                    <a:off x="6979858" y="1065091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93" name="任意多边形: 形状 192"/>
                  <p:cNvSpPr/>
                  <p:nvPr/>
                </p:nvSpPr>
                <p:spPr>
                  <a:xfrm>
                    <a:off x="7045709" y="1065091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94" name="任意多边形: 形状 193"/>
                  <p:cNvSpPr/>
                  <p:nvPr/>
                </p:nvSpPr>
                <p:spPr>
                  <a:xfrm>
                    <a:off x="7111561" y="1065091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</p:grpSp>
            <p:sp>
              <p:nvSpPr>
                <p:cNvPr id="185" name="文本框 184"/>
                <p:cNvSpPr txBox="1"/>
                <p:nvPr/>
              </p:nvSpPr>
              <p:spPr>
                <a:xfrm>
                  <a:off x="8793871" y="6400796"/>
                  <a:ext cx="609600" cy="2457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t" anchorCtr="0">
                  <a:spAutoFit/>
                </a:bodyPr>
                <a:lstStyle/>
                <a:p>
                  <a:pPr algn="ctr"/>
                  <a:r>
                    <a:rPr lang="zh-CN" altLang="en-US" sz="16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rPr>
                    <a:t>關鍵字</a:t>
                  </a:r>
                  <a:endPara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endParaRPr>
                </a:p>
              </p:txBody>
            </p:sp>
          </p:grpSp>
          <p:grpSp>
            <p:nvGrpSpPr>
              <p:cNvPr id="1025" name="组合 1024"/>
              <p:cNvGrpSpPr/>
              <p:nvPr/>
            </p:nvGrpSpPr>
            <p:grpSpPr>
              <a:xfrm>
                <a:off x="10629512" y="4234482"/>
                <a:ext cx="609600" cy="596711"/>
                <a:chOff x="9923978" y="6049800"/>
                <a:chExt cx="609600" cy="596711"/>
              </a:xfrm>
            </p:grpSpPr>
            <p:grpSp>
              <p:nvGrpSpPr>
                <p:cNvPr id="171" name="图形 2"/>
                <p:cNvGrpSpPr/>
                <p:nvPr/>
              </p:nvGrpSpPr>
              <p:grpSpPr>
                <a:xfrm>
                  <a:off x="10086101" y="6049800"/>
                  <a:ext cx="285354" cy="285352"/>
                  <a:chOff x="781529" y="818148"/>
                  <a:chExt cx="1020698" cy="1020698"/>
                </a:xfrm>
              </p:grpSpPr>
              <p:sp>
                <p:nvSpPr>
                  <p:cNvPr id="173" name="任意多边形: 形状 172"/>
                  <p:cNvSpPr/>
                  <p:nvPr/>
                </p:nvSpPr>
                <p:spPr>
                  <a:xfrm>
                    <a:off x="781528" y="818148"/>
                    <a:ext cx="1020698" cy="1020698"/>
                  </a:xfrm>
                  <a:custGeom>
                    <a:avLst/>
                    <a:gdLst>
                      <a:gd name="connsiteX0" fmla="*/ 931375 w 1020698"/>
                      <a:gd name="connsiteY0" fmla="*/ 740041 h 1020698"/>
                      <a:gd name="connsiteX1" fmla="*/ 806681 w 1020698"/>
                      <a:gd name="connsiteY1" fmla="*/ 711264 h 1020698"/>
                      <a:gd name="connsiteX2" fmla="*/ 806681 w 1020698"/>
                      <a:gd name="connsiteY2" fmla="*/ 678844 h 1020698"/>
                      <a:gd name="connsiteX3" fmla="*/ 846632 w 1020698"/>
                      <a:gd name="connsiteY3" fmla="*/ 624850 h 1020698"/>
                      <a:gd name="connsiteX4" fmla="*/ 900538 w 1020698"/>
                      <a:gd name="connsiteY4" fmla="*/ 598621 h 1020698"/>
                      <a:gd name="connsiteX5" fmla="*/ 921462 w 1020698"/>
                      <a:gd name="connsiteY5" fmla="*/ 543275 h 1020698"/>
                      <a:gd name="connsiteX6" fmla="*/ 921921 w 1020698"/>
                      <a:gd name="connsiteY6" fmla="*/ 543275 h 1020698"/>
                      <a:gd name="connsiteX7" fmla="*/ 921921 w 1020698"/>
                      <a:gd name="connsiteY7" fmla="*/ 414241 h 1020698"/>
                      <a:gd name="connsiteX8" fmla="*/ 865105 w 1020698"/>
                      <a:gd name="connsiteY8" fmla="*/ 331476 h 1020698"/>
                      <a:gd name="connsiteX9" fmla="*/ 853007 w 1020698"/>
                      <a:gd name="connsiteY9" fmla="*/ 319378 h 1020698"/>
                      <a:gd name="connsiteX10" fmla="*/ 823160 w 1020698"/>
                      <a:gd name="connsiteY10" fmla="*/ 294998 h 1020698"/>
                      <a:gd name="connsiteX11" fmla="*/ 823160 w 1020698"/>
                      <a:gd name="connsiteY11" fmla="*/ 0 h 1020698"/>
                      <a:gd name="connsiteX12" fmla="*/ 0 w 1020698"/>
                      <a:gd name="connsiteY12" fmla="*/ 0 h 1020698"/>
                      <a:gd name="connsiteX13" fmla="*/ 0 w 1020698"/>
                      <a:gd name="connsiteY13" fmla="*/ 691441 h 1020698"/>
                      <a:gd name="connsiteX14" fmla="*/ 642052 w 1020698"/>
                      <a:gd name="connsiteY14" fmla="*/ 691441 h 1020698"/>
                      <a:gd name="connsiteX15" fmla="*/ 642052 w 1020698"/>
                      <a:gd name="connsiteY15" fmla="*/ 711264 h 1020698"/>
                      <a:gd name="connsiteX16" fmla="*/ 517358 w 1020698"/>
                      <a:gd name="connsiteY16" fmla="*/ 740041 h 1020698"/>
                      <a:gd name="connsiteX17" fmla="*/ 428035 w 1020698"/>
                      <a:gd name="connsiteY17" fmla="*/ 852332 h 1020698"/>
                      <a:gd name="connsiteX18" fmla="*/ 428035 w 1020698"/>
                      <a:gd name="connsiteY18" fmla="*/ 1020698 h 1020698"/>
                      <a:gd name="connsiteX19" fmla="*/ 1020698 w 1020698"/>
                      <a:gd name="connsiteY19" fmla="*/ 1020698 h 1020698"/>
                      <a:gd name="connsiteX20" fmla="*/ 1020698 w 1020698"/>
                      <a:gd name="connsiteY20" fmla="*/ 852332 h 1020698"/>
                      <a:gd name="connsiteX21" fmla="*/ 931375 w 1020698"/>
                      <a:gd name="connsiteY21" fmla="*/ 740041 h 1020698"/>
                      <a:gd name="connsiteX22" fmla="*/ 654778 w 1020698"/>
                      <a:gd name="connsiteY22" fmla="*/ 742132 h 1020698"/>
                      <a:gd name="connsiteX23" fmla="*/ 694914 w 1020698"/>
                      <a:gd name="connsiteY23" fmla="*/ 772228 h 1020698"/>
                      <a:gd name="connsiteX24" fmla="*/ 653627 w 1020698"/>
                      <a:gd name="connsiteY24" fmla="*/ 797003 h 1020698"/>
                      <a:gd name="connsiteX25" fmla="*/ 643186 w 1020698"/>
                      <a:gd name="connsiteY25" fmla="*/ 744801 h 1020698"/>
                      <a:gd name="connsiteX26" fmla="*/ 706175 w 1020698"/>
                      <a:gd name="connsiteY26" fmla="*/ 872532 h 1020698"/>
                      <a:gd name="connsiteX27" fmla="*/ 742541 w 1020698"/>
                      <a:gd name="connsiteY27" fmla="*/ 872532 h 1020698"/>
                      <a:gd name="connsiteX28" fmla="*/ 755347 w 1020698"/>
                      <a:gd name="connsiteY28" fmla="*/ 987772 h 1020698"/>
                      <a:gd name="connsiteX29" fmla="*/ 693371 w 1020698"/>
                      <a:gd name="connsiteY29" fmla="*/ 987772 h 1020698"/>
                      <a:gd name="connsiteX30" fmla="*/ 745418 w 1020698"/>
                      <a:gd name="connsiteY30" fmla="*/ 839606 h 1020698"/>
                      <a:gd name="connsiteX31" fmla="*/ 703298 w 1020698"/>
                      <a:gd name="connsiteY31" fmla="*/ 839606 h 1020698"/>
                      <a:gd name="connsiteX32" fmla="*/ 693844 w 1020698"/>
                      <a:gd name="connsiteY32" fmla="*/ 811255 h 1020698"/>
                      <a:gd name="connsiteX33" fmla="*/ 724366 w 1020698"/>
                      <a:gd name="connsiteY33" fmla="*/ 792951 h 1020698"/>
                      <a:gd name="connsiteX34" fmla="*/ 754872 w 1020698"/>
                      <a:gd name="connsiteY34" fmla="*/ 811255 h 1020698"/>
                      <a:gd name="connsiteX35" fmla="*/ 753835 w 1020698"/>
                      <a:gd name="connsiteY35" fmla="*/ 772228 h 1020698"/>
                      <a:gd name="connsiteX36" fmla="*/ 793971 w 1020698"/>
                      <a:gd name="connsiteY36" fmla="*/ 742132 h 1020698"/>
                      <a:gd name="connsiteX37" fmla="*/ 805580 w 1020698"/>
                      <a:gd name="connsiteY37" fmla="*/ 744817 h 1020698"/>
                      <a:gd name="connsiteX38" fmla="*/ 795138 w 1020698"/>
                      <a:gd name="connsiteY38" fmla="*/ 797003 h 1020698"/>
                      <a:gd name="connsiteX39" fmla="*/ 773755 w 1020698"/>
                      <a:gd name="connsiteY39" fmla="*/ 716135 h 1020698"/>
                      <a:gd name="connsiteX40" fmla="*/ 724366 w 1020698"/>
                      <a:gd name="connsiteY40" fmla="*/ 753176 h 1020698"/>
                      <a:gd name="connsiteX41" fmla="*/ 674978 w 1020698"/>
                      <a:gd name="connsiteY41" fmla="*/ 716135 h 1020698"/>
                      <a:gd name="connsiteX42" fmla="*/ 674978 w 1020698"/>
                      <a:gd name="connsiteY42" fmla="*/ 698209 h 1020698"/>
                      <a:gd name="connsiteX43" fmla="*/ 724366 w 1020698"/>
                      <a:gd name="connsiteY43" fmla="*/ 707903 h 1020698"/>
                      <a:gd name="connsiteX44" fmla="*/ 773755 w 1020698"/>
                      <a:gd name="connsiteY44" fmla="*/ 698209 h 1020698"/>
                      <a:gd name="connsiteX45" fmla="*/ 724366 w 1020698"/>
                      <a:gd name="connsiteY45" fmla="*/ 674978 h 1020698"/>
                      <a:gd name="connsiteX46" fmla="*/ 625589 w 1020698"/>
                      <a:gd name="connsiteY46" fmla="*/ 576201 h 1020698"/>
                      <a:gd name="connsiteX47" fmla="*/ 625589 w 1020698"/>
                      <a:gd name="connsiteY47" fmla="*/ 493886 h 1020698"/>
                      <a:gd name="connsiteX48" fmla="*/ 681481 w 1020698"/>
                      <a:gd name="connsiteY48" fmla="*/ 493886 h 1020698"/>
                      <a:gd name="connsiteX49" fmla="*/ 783466 w 1020698"/>
                      <a:gd name="connsiteY49" fmla="*/ 467809 h 1020698"/>
                      <a:gd name="connsiteX50" fmla="*/ 796505 w 1020698"/>
                      <a:gd name="connsiteY50" fmla="*/ 493886 h 1020698"/>
                      <a:gd name="connsiteX51" fmla="*/ 823144 w 1020698"/>
                      <a:gd name="connsiteY51" fmla="*/ 493886 h 1020698"/>
                      <a:gd name="connsiteX52" fmla="*/ 823144 w 1020698"/>
                      <a:gd name="connsiteY52" fmla="*/ 576201 h 1020698"/>
                      <a:gd name="connsiteX53" fmla="*/ 724366 w 1020698"/>
                      <a:gd name="connsiteY53" fmla="*/ 674978 h 1020698"/>
                      <a:gd name="connsiteX54" fmla="*/ 593371 w 1020698"/>
                      <a:gd name="connsiteY54" fmla="*/ 589801 h 1020698"/>
                      <a:gd name="connsiteX55" fmla="*/ 572575 w 1020698"/>
                      <a:gd name="connsiteY55" fmla="*/ 576499 h 1020698"/>
                      <a:gd name="connsiteX56" fmla="*/ 559970 w 1020698"/>
                      <a:gd name="connsiteY56" fmla="*/ 538387 h 1020698"/>
                      <a:gd name="connsiteX57" fmla="*/ 592663 w 1020698"/>
                      <a:gd name="connsiteY57" fmla="*/ 497440 h 1020698"/>
                      <a:gd name="connsiteX58" fmla="*/ 592663 w 1020698"/>
                      <a:gd name="connsiteY58" fmla="*/ 576201 h 1020698"/>
                      <a:gd name="connsiteX59" fmla="*/ 593371 w 1020698"/>
                      <a:gd name="connsiteY59" fmla="*/ 589801 h 1020698"/>
                      <a:gd name="connsiteX60" fmla="*/ 876175 w 1020698"/>
                      <a:gd name="connsiteY60" fmla="*/ 576499 h 1020698"/>
                      <a:gd name="connsiteX61" fmla="*/ 855378 w 1020698"/>
                      <a:gd name="connsiteY61" fmla="*/ 589801 h 1020698"/>
                      <a:gd name="connsiteX62" fmla="*/ 856069 w 1020698"/>
                      <a:gd name="connsiteY62" fmla="*/ 576201 h 1020698"/>
                      <a:gd name="connsiteX63" fmla="*/ 856069 w 1020698"/>
                      <a:gd name="connsiteY63" fmla="*/ 497424 h 1020698"/>
                      <a:gd name="connsiteX64" fmla="*/ 888763 w 1020698"/>
                      <a:gd name="connsiteY64" fmla="*/ 538371 h 1020698"/>
                      <a:gd name="connsiteX65" fmla="*/ 876175 w 1020698"/>
                      <a:gd name="connsiteY65" fmla="*/ 576499 h 1020698"/>
                      <a:gd name="connsiteX66" fmla="*/ 847179 w 1020698"/>
                      <a:gd name="connsiteY66" fmla="*/ 360109 h 1020698"/>
                      <a:gd name="connsiteX67" fmla="*/ 850869 w 1020698"/>
                      <a:gd name="connsiteY67" fmla="*/ 361331 h 1020698"/>
                      <a:gd name="connsiteX68" fmla="*/ 888995 w 1020698"/>
                      <a:gd name="connsiteY68" fmla="*/ 414241 h 1020698"/>
                      <a:gd name="connsiteX69" fmla="*/ 888995 w 1020698"/>
                      <a:gd name="connsiteY69" fmla="*/ 478823 h 1020698"/>
                      <a:gd name="connsiteX70" fmla="*/ 836777 w 1020698"/>
                      <a:gd name="connsiteY70" fmla="*/ 460960 h 1020698"/>
                      <a:gd name="connsiteX71" fmla="*/ 816857 w 1020698"/>
                      <a:gd name="connsiteY71" fmla="*/ 460960 h 1020698"/>
                      <a:gd name="connsiteX72" fmla="*/ 796608 w 1020698"/>
                      <a:gd name="connsiteY72" fmla="*/ 420462 h 1020698"/>
                      <a:gd name="connsiteX73" fmla="*/ 781093 w 1020698"/>
                      <a:gd name="connsiteY73" fmla="*/ 430800 h 1020698"/>
                      <a:gd name="connsiteX74" fmla="*/ 681481 w 1020698"/>
                      <a:gd name="connsiteY74" fmla="*/ 460960 h 1020698"/>
                      <a:gd name="connsiteX75" fmla="*/ 611956 w 1020698"/>
                      <a:gd name="connsiteY75" fmla="*/ 460960 h 1020698"/>
                      <a:gd name="connsiteX76" fmla="*/ 559738 w 1020698"/>
                      <a:gd name="connsiteY76" fmla="*/ 478823 h 1020698"/>
                      <a:gd name="connsiteX77" fmla="*/ 559738 w 1020698"/>
                      <a:gd name="connsiteY77" fmla="*/ 454474 h 1020698"/>
                      <a:gd name="connsiteX78" fmla="*/ 717880 w 1020698"/>
                      <a:gd name="connsiteY78" fmla="*/ 296332 h 1020698"/>
                      <a:gd name="connsiteX79" fmla="*/ 829710 w 1020698"/>
                      <a:gd name="connsiteY79" fmla="*/ 342642 h 1020698"/>
                      <a:gd name="connsiteX80" fmla="*/ 32926 w 1020698"/>
                      <a:gd name="connsiteY80" fmla="*/ 32926 h 1020698"/>
                      <a:gd name="connsiteX81" fmla="*/ 790218 w 1020698"/>
                      <a:gd name="connsiteY81" fmla="*/ 32926 h 1020698"/>
                      <a:gd name="connsiteX82" fmla="*/ 790218 w 1020698"/>
                      <a:gd name="connsiteY82" fmla="*/ 277546 h 1020698"/>
                      <a:gd name="connsiteX83" fmla="*/ 717880 w 1020698"/>
                      <a:gd name="connsiteY83" fmla="*/ 263406 h 1020698"/>
                      <a:gd name="connsiteX84" fmla="*/ 526812 w 1020698"/>
                      <a:gd name="connsiteY84" fmla="*/ 454474 h 1020698"/>
                      <a:gd name="connsiteX85" fmla="*/ 526812 w 1020698"/>
                      <a:gd name="connsiteY85" fmla="*/ 543275 h 1020698"/>
                      <a:gd name="connsiteX86" fmla="*/ 527271 w 1020698"/>
                      <a:gd name="connsiteY86" fmla="*/ 543275 h 1020698"/>
                      <a:gd name="connsiteX87" fmla="*/ 548195 w 1020698"/>
                      <a:gd name="connsiteY87" fmla="*/ 598621 h 1020698"/>
                      <a:gd name="connsiteX88" fmla="*/ 602101 w 1020698"/>
                      <a:gd name="connsiteY88" fmla="*/ 624850 h 1020698"/>
                      <a:gd name="connsiteX89" fmla="*/ 621722 w 1020698"/>
                      <a:gd name="connsiteY89" fmla="*/ 658515 h 1020698"/>
                      <a:gd name="connsiteX90" fmla="*/ 32926 w 1020698"/>
                      <a:gd name="connsiteY90" fmla="*/ 658515 h 1020698"/>
                      <a:gd name="connsiteX91" fmla="*/ 460960 w 1020698"/>
                      <a:gd name="connsiteY91" fmla="*/ 852332 h 1020698"/>
                      <a:gd name="connsiteX92" fmla="*/ 524754 w 1020698"/>
                      <a:gd name="connsiteY92" fmla="*/ 772123 h 1020698"/>
                      <a:gd name="connsiteX93" fmla="*/ 611087 w 1020698"/>
                      <a:gd name="connsiteY93" fmla="*/ 752203 h 1020698"/>
                      <a:gd name="connsiteX94" fmla="*/ 630493 w 1020698"/>
                      <a:gd name="connsiteY94" fmla="*/ 849268 h 1020698"/>
                      <a:gd name="connsiteX95" fmla="*/ 664937 w 1020698"/>
                      <a:gd name="connsiteY95" fmla="*/ 828593 h 1020698"/>
                      <a:gd name="connsiteX96" fmla="*/ 674665 w 1020698"/>
                      <a:gd name="connsiteY96" fmla="*/ 857814 h 1020698"/>
                      <a:gd name="connsiteX97" fmla="*/ 660243 w 1020698"/>
                      <a:gd name="connsiteY97" fmla="*/ 987772 h 1020698"/>
                      <a:gd name="connsiteX98" fmla="*/ 576201 w 1020698"/>
                      <a:gd name="connsiteY98" fmla="*/ 987772 h 1020698"/>
                      <a:gd name="connsiteX99" fmla="*/ 576201 w 1020698"/>
                      <a:gd name="connsiteY99" fmla="*/ 856069 h 1020698"/>
                      <a:gd name="connsiteX100" fmla="*/ 543275 w 1020698"/>
                      <a:gd name="connsiteY100" fmla="*/ 856069 h 1020698"/>
                      <a:gd name="connsiteX101" fmla="*/ 543275 w 1020698"/>
                      <a:gd name="connsiteY101" fmla="*/ 987772 h 1020698"/>
                      <a:gd name="connsiteX102" fmla="*/ 460960 w 1020698"/>
                      <a:gd name="connsiteY102" fmla="*/ 987772 h 1020698"/>
                      <a:gd name="connsiteX103" fmla="*/ 987772 w 1020698"/>
                      <a:gd name="connsiteY103" fmla="*/ 987772 h 1020698"/>
                      <a:gd name="connsiteX104" fmla="*/ 905458 w 1020698"/>
                      <a:gd name="connsiteY104" fmla="*/ 987772 h 1020698"/>
                      <a:gd name="connsiteX105" fmla="*/ 905458 w 1020698"/>
                      <a:gd name="connsiteY105" fmla="*/ 856069 h 1020698"/>
                      <a:gd name="connsiteX106" fmla="*/ 872532 w 1020698"/>
                      <a:gd name="connsiteY106" fmla="*/ 856069 h 1020698"/>
                      <a:gd name="connsiteX107" fmla="*/ 872532 w 1020698"/>
                      <a:gd name="connsiteY107" fmla="*/ 987772 h 1020698"/>
                      <a:gd name="connsiteX108" fmla="*/ 788489 w 1020698"/>
                      <a:gd name="connsiteY108" fmla="*/ 987772 h 1020698"/>
                      <a:gd name="connsiteX109" fmla="*/ 774053 w 1020698"/>
                      <a:gd name="connsiteY109" fmla="*/ 857829 h 1020698"/>
                      <a:gd name="connsiteX110" fmla="*/ 783779 w 1020698"/>
                      <a:gd name="connsiteY110" fmla="*/ 828609 h 1020698"/>
                      <a:gd name="connsiteX111" fmla="*/ 818223 w 1020698"/>
                      <a:gd name="connsiteY111" fmla="*/ 849285 h 1020698"/>
                      <a:gd name="connsiteX112" fmla="*/ 837629 w 1020698"/>
                      <a:gd name="connsiteY112" fmla="*/ 752219 h 1020698"/>
                      <a:gd name="connsiteX113" fmla="*/ 923962 w 1020698"/>
                      <a:gd name="connsiteY113" fmla="*/ 772140 h 1020698"/>
                      <a:gd name="connsiteX114" fmla="*/ 987772 w 1020698"/>
                      <a:gd name="connsiteY114" fmla="*/ 852332 h 1020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</a:cxnLst>
                    <a:rect l="l" t="t" r="r" b="b"/>
                    <a:pathLst>
                      <a:path w="1020698" h="1020698">
                        <a:moveTo>
                          <a:pt x="931375" y="740041"/>
                        </a:moveTo>
                        <a:lnTo>
                          <a:pt x="806681" y="711264"/>
                        </a:lnTo>
                        <a:lnTo>
                          <a:pt x="806681" y="678844"/>
                        </a:lnTo>
                        <a:cubicBezTo>
                          <a:pt x="824277" y="664705"/>
                          <a:pt x="838143" y="646135"/>
                          <a:pt x="846632" y="624850"/>
                        </a:cubicBezTo>
                        <a:cubicBezTo>
                          <a:pt x="867178" y="623058"/>
                          <a:pt x="886559" y="613997"/>
                          <a:pt x="900538" y="598621"/>
                        </a:cubicBezTo>
                        <a:cubicBezTo>
                          <a:pt x="914284" y="583508"/>
                          <a:pt x="921415" y="563652"/>
                          <a:pt x="921462" y="543275"/>
                        </a:cubicBezTo>
                        <a:lnTo>
                          <a:pt x="921921" y="543275"/>
                        </a:lnTo>
                        <a:lnTo>
                          <a:pt x="921921" y="414241"/>
                        </a:lnTo>
                        <a:cubicBezTo>
                          <a:pt x="921921" y="377376"/>
                          <a:pt x="899251" y="344619"/>
                          <a:pt x="865105" y="331476"/>
                        </a:cubicBezTo>
                        <a:lnTo>
                          <a:pt x="853007" y="319378"/>
                        </a:lnTo>
                        <a:cubicBezTo>
                          <a:pt x="843786" y="310158"/>
                          <a:pt x="833779" y="302032"/>
                          <a:pt x="823160" y="294998"/>
                        </a:cubicBezTo>
                        <a:lnTo>
                          <a:pt x="823160" y="0"/>
                        </a:lnTo>
                        <a:lnTo>
                          <a:pt x="0" y="0"/>
                        </a:lnTo>
                        <a:lnTo>
                          <a:pt x="0" y="691441"/>
                        </a:lnTo>
                        <a:lnTo>
                          <a:pt x="642052" y="691441"/>
                        </a:lnTo>
                        <a:lnTo>
                          <a:pt x="642052" y="711264"/>
                        </a:lnTo>
                        <a:lnTo>
                          <a:pt x="517358" y="740041"/>
                        </a:lnTo>
                        <a:cubicBezTo>
                          <a:pt x="464763" y="752172"/>
                          <a:pt x="428035" y="798353"/>
                          <a:pt x="428035" y="852332"/>
                        </a:cubicBezTo>
                        <a:lnTo>
                          <a:pt x="428035" y="1020698"/>
                        </a:lnTo>
                        <a:lnTo>
                          <a:pt x="1020698" y="1020698"/>
                        </a:lnTo>
                        <a:lnTo>
                          <a:pt x="1020698" y="852332"/>
                        </a:lnTo>
                        <a:cubicBezTo>
                          <a:pt x="1020698" y="798353"/>
                          <a:pt x="983969" y="752172"/>
                          <a:pt x="931375" y="740041"/>
                        </a:cubicBezTo>
                        <a:close/>
                        <a:moveTo>
                          <a:pt x="654778" y="742132"/>
                        </a:moveTo>
                        <a:lnTo>
                          <a:pt x="694914" y="772228"/>
                        </a:lnTo>
                        <a:lnTo>
                          <a:pt x="653627" y="797003"/>
                        </a:lnTo>
                        <a:lnTo>
                          <a:pt x="643186" y="744801"/>
                        </a:lnTo>
                        <a:close/>
                        <a:moveTo>
                          <a:pt x="706175" y="872532"/>
                        </a:moveTo>
                        <a:lnTo>
                          <a:pt x="742541" y="872532"/>
                        </a:lnTo>
                        <a:lnTo>
                          <a:pt x="755347" y="987772"/>
                        </a:lnTo>
                        <a:lnTo>
                          <a:pt x="693371" y="987772"/>
                        </a:lnTo>
                        <a:close/>
                        <a:moveTo>
                          <a:pt x="745418" y="839606"/>
                        </a:moveTo>
                        <a:lnTo>
                          <a:pt x="703298" y="839606"/>
                        </a:lnTo>
                        <a:lnTo>
                          <a:pt x="693844" y="811255"/>
                        </a:lnTo>
                        <a:lnTo>
                          <a:pt x="724366" y="792951"/>
                        </a:lnTo>
                        <a:lnTo>
                          <a:pt x="754872" y="811255"/>
                        </a:lnTo>
                        <a:close/>
                        <a:moveTo>
                          <a:pt x="753835" y="772228"/>
                        </a:moveTo>
                        <a:lnTo>
                          <a:pt x="793971" y="742132"/>
                        </a:lnTo>
                        <a:lnTo>
                          <a:pt x="805580" y="744817"/>
                        </a:lnTo>
                        <a:lnTo>
                          <a:pt x="795138" y="797003"/>
                        </a:lnTo>
                        <a:close/>
                        <a:moveTo>
                          <a:pt x="773755" y="716135"/>
                        </a:moveTo>
                        <a:lnTo>
                          <a:pt x="724366" y="753176"/>
                        </a:lnTo>
                        <a:lnTo>
                          <a:pt x="674978" y="716135"/>
                        </a:lnTo>
                        <a:lnTo>
                          <a:pt x="674978" y="698209"/>
                        </a:lnTo>
                        <a:cubicBezTo>
                          <a:pt x="690235" y="704415"/>
                          <a:pt x="706899" y="707903"/>
                          <a:pt x="724366" y="707903"/>
                        </a:cubicBezTo>
                        <a:cubicBezTo>
                          <a:pt x="741833" y="707903"/>
                          <a:pt x="758498" y="704415"/>
                          <a:pt x="773755" y="698209"/>
                        </a:cubicBezTo>
                        <a:close/>
                        <a:moveTo>
                          <a:pt x="724366" y="674978"/>
                        </a:moveTo>
                        <a:cubicBezTo>
                          <a:pt x="669889" y="674978"/>
                          <a:pt x="625589" y="630678"/>
                          <a:pt x="625589" y="576201"/>
                        </a:cubicBezTo>
                        <a:lnTo>
                          <a:pt x="625589" y="493886"/>
                        </a:lnTo>
                        <a:lnTo>
                          <a:pt x="681481" y="493886"/>
                        </a:lnTo>
                        <a:cubicBezTo>
                          <a:pt x="717357" y="493886"/>
                          <a:pt x="752252" y="484916"/>
                          <a:pt x="783466" y="467809"/>
                        </a:cubicBezTo>
                        <a:lnTo>
                          <a:pt x="796505" y="493886"/>
                        </a:lnTo>
                        <a:lnTo>
                          <a:pt x="823144" y="493886"/>
                        </a:lnTo>
                        <a:lnTo>
                          <a:pt x="823144" y="576201"/>
                        </a:lnTo>
                        <a:cubicBezTo>
                          <a:pt x="823144" y="630678"/>
                          <a:pt x="778844" y="674978"/>
                          <a:pt x="724366" y="674978"/>
                        </a:cubicBezTo>
                        <a:close/>
                        <a:moveTo>
                          <a:pt x="593371" y="589801"/>
                        </a:moveTo>
                        <a:cubicBezTo>
                          <a:pt x="585502" y="587134"/>
                          <a:pt x="578258" y="582736"/>
                          <a:pt x="572575" y="576499"/>
                        </a:cubicBezTo>
                        <a:cubicBezTo>
                          <a:pt x="563115" y="566072"/>
                          <a:pt x="558620" y="552543"/>
                          <a:pt x="559970" y="538387"/>
                        </a:cubicBezTo>
                        <a:cubicBezTo>
                          <a:pt x="561748" y="519745"/>
                          <a:pt x="574947" y="504159"/>
                          <a:pt x="592663" y="497440"/>
                        </a:cubicBezTo>
                        <a:lnTo>
                          <a:pt x="592663" y="576201"/>
                        </a:lnTo>
                        <a:cubicBezTo>
                          <a:pt x="592663" y="580790"/>
                          <a:pt x="592912" y="585325"/>
                          <a:pt x="593371" y="589801"/>
                        </a:cubicBezTo>
                        <a:close/>
                        <a:moveTo>
                          <a:pt x="876175" y="576499"/>
                        </a:moveTo>
                        <a:cubicBezTo>
                          <a:pt x="870491" y="582753"/>
                          <a:pt x="863231" y="587134"/>
                          <a:pt x="855378" y="589801"/>
                        </a:cubicBezTo>
                        <a:cubicBezTo>
                          <a:pt x="855820" y="585325"/>
                          <a:pt x="856069" y="580790"/>
                          <a:pt x="856069" y="576201"/>
                        </a:cubicBezTo>
                        <a:lnTo>
                          <a:pt x="856069" y="497424"/>
                        </a:lnTo>
                        <a:cubicBezTo>
                          <a:pt x="873785" y="504142"/>
                          <a:pt x="886985" y="519731"/>
                          <a:pt x="888763" y="538371"/>
                        </a:cubicBezTo>
                        <a:cubicBezTo>
                          <a:pt x="890112" y="552527"/>
                          <a:pt x="885635" y="566072"/>
                          <a:pt x="876175" y="576499"/>
                        </a:cubicBezTo>
                        <a:close/>
                        <a:moveTo>
                          <a:pt x="847179" y="360109"/>
                        </a:moveTo>
                        <a:lnTo>
                          <a:pt x="850869" y="361331"/>
                        </a:lnTo>
                        <a:cubicBezTo>
                          <a:pt x="873666" y="368951"/>
                          <a:pt x="888995" y="390205"/>
                          <a:pt x="888995" y="414241"/>
                        </a:cubicBezTo>
                        <a:lnTo>
                          <a:pt x="888995" y="478823"/>
                        </a:lnTo>
                        <a:cubicBezTo>
                          <a:pt x="874430" y="467793"/>
                          <a:pt x="856351" y="460960"/>
                          <a:pt x="836777" y="460960"/>
                        </a:cubicBezTo>
                        <a:lnTo>
                          <a:pt x="816857" y="460960"/>
                        </a:lnTo>
                        <a:lnTo>
                          <a:pt x="796608" y="420462"/>
                        </a:lnTo>
                        <a:lnTo>
                          <a:pt x="781093" y="430800"/>
                        </a:lnTo>
                        <a:cubicBezTo>
                          <a:pt x="751481" y="450527"/>
                          <a:pt x="717042" y="460960"/>
                          <a:pt x="681481" y="460960"/>
                        </a:cubicBezTo>
                        <a:lnTo>
                          <a:pt x="611956" y="460960"/>
                        </a:lnTo>
                        <a:cubicBezTo>
                          <a:pt x="592381" y="460960"/>
                          <a:pt x="574303" y="467793"/>
                          <a:pt x="559738" y="478823"/>
                        </a:cubicBezTo>
                        <a:lnTo>
                          <a:pt x="559738" y="454474"/>
                        </a:lnTo>
                        <a:cubicBezTo>
                          <a:pt x="559738" y="367287"/>
                          <a:pt x="630693" y="296332"/>
                          <a:pt x="717880" y="296332"/>
                        </a:cubicBezTo>
                        <a:cubicBezTo>
                          <a:pt x="760122" y="296332"/>
                          <a:pt x="799849" y="312778"/>
                          <a:pt x="829710" y="342642"/>
                        </a:cubicBezTo>
                        <a:close/>
                        <a:moveTo>
                          <a:pt x="32926" y="32926"/>
                        </a:moveTo>
                        <a:lnTo>
                          <a:pt x="790218" y="32926"/>
                        </a:lnTo>
                        <a:lnTo>
                          <a:pt x="790218" y="277546"/>
                        </a:lnTo>
                        <a:cubicBezTo>
                          <a:pt x="767565" y="268293"/>
                          <a:pt x="743103" y="263406"/>
                          <a:pt x="717880" y="263406"/>
                        </a:cubicBezTo>
                        <a:cubicBezTo>
                          <a:pt x="612534" y="263406"/>
                          <a:pt x="526812" y="349128"/>
                          <a:pt x="526812" y="454474"/>
                        </a:cubicBezTo>
                        <a:lnTo>
                          <a:pt x="526812" y="543275"/>
                        </a:lnTo>
                        <a:lnTo>
                          <a:pt x="527271" y="543275"/>
                        </a:lnTo>
                        <a:cubicBezTo>
                          <a:pt x="527318" y="563668"/>
                          <a:pt x="534449" y="583508"/>
                          <a:pt x="548195" y="598621"/>
                        </a:cubicBezTo>
                        <a:cubicBezTo>
                          <a:pt x="562174" y="613997"/>
                          <a:pt x="581555" y="623058"/>
                          <a:pt x="602101" y="624850"/>
                        </a:cubicBezTo>
                        <a:cubicBezTo>
                          <a:pt x="606988" y="637084"/>
                          <a:pt x="613604" y="648411"/>
                          <a:pt x="621722" y="658515"/>
                        </a:cubicBezTo>
                        <a:lnTo>
                          <a:pt x="32926" y="658515"/>
                        </a:lnTo>
                        <a:close/>
                        <a:moveTo>
                          <a:pt x="460960" y="852332"/>
                        </a:moveTo>
                        <a:cubicBezTo>
                          <a:pt x="460960" y="813762"/>
                          <a:pt x="487206" y="780780"/>
                          <a:pt x="524754" y="772123"/>
                        </a:cubicBezTo>
                        <a:lnTo>
                          <a:pt x="611087" y="752203"/>
                        </a:lnTo>
                        <a:lnTo>
                          <a:pt x="630493" y="849268"/>
                        </a:lnTo>
                        <a:lnTo>
                          <a:pt x="664937" y="828593"/>
                        </a:lnTo>
                        <a:lnTo>
                          <a:pt x="674665" y="857814"/>
                        </a:lnTo>
                        <a:lnTo>
                          <a:pt x="660243" y="987772"/>
                        </a:lnTo>
                        <a:lnTo>
                          <a:pt x="576201" y="987772"/>
                        </a:lnTo>
                        <a:lnTo>
                          <a:pt x="576201" y="856069"/>
                        </a:lnTo>
                        <a:lnTo>
                          <a:pt x="543275" y="856069"/>
                        </a:lnTo>
                        <a:lnTo>
                          <a:pt x="543275" y="987772"/>
                        </a:lnTo>
                        <a:lnTo>
                          <a:pt x="460960" y="987772"/>
                        </a:lnTo>
                        <a:close/>
                        <a:moveTo>
                          <a:pt x="987772" y="987772"/>
                        </a:moveTo>
                        <a:lnTo>
                          <a:pt x="905458" y="987772"/>
                        </a:lnTo>
                        <a:lnTo>
                          <a:pt x="905458" y="856069"/>
                        </a:lnTo>
                        <a:lnTo>
                          <a:pt x="872532" y="856069"/>
                        </a:lnTo>
                        <a:lnTo>
                          <a:pt x="872532" y="987772"/>
                        </a:lnTo>
                        <a:lnTo>
                          <a:pt x="788489" y="987772"/>
                        </a:lnTo>
                        <a:lnTo>
                          <a:pt x="774053" y="857829"/>
                        </a:lnTo>
                        <a:lnTo>
                          <a:pt x="783779" y="828609"/>
                        </a:lnTo>
                        <a:lnTo>
                          <a:pt x="818223" y="849285"/>
                        </a:lnTo>
                        <a:lnTo>
                          <a:pt x="837629" y="752219"/>
                        </a:lnTo>
                        <a:lnTo>
                          <a:pt x="923962" y="772140"/>
                        </a:lnTo>
                        <a:cubicBezTo>
                          <a:pt x="961526" y="780805"/>
                          <a:pt x="987772" y="813778"/>
                          <a:pt x="987772" y="85233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74" name="任意多边形: 形状 173"/>
                  <p:cNvSpPr/>
                  <p:nvPr/>
                </p:nvSpPr>
                <p:spPr>
                  <a:xfrm>
                    <a:off x="863843" y="1114479"/>
                    <a:ext cx="329257" cy="329257"/>
                  </a:xfrm>
                  <a:custGeom>
                    <a:avLst/>
                    <a:gdLst>
                      <a:gd name="connsiteX0" fmla="*/ 164629 w 329257"/>
                      <a:gd name="connsiteY0" fmla="*/ 0 h 329257"/>
                      <a:gd name="connsiteX1" fmla="*/ 0 w 329257"/>
                      <a:gd name="connsiteY1" fmla="*/ 164629 h 329257"/>
                      <a:gd name="connsiteX2" fmla="*/ 164629 w 329257"/>
                      <a:gd name="connsiteY2" fmla="*/ 329257 h 329257"/>
                      <a:gd name="connsiteX3" fmla="*/ 329257 w 329257"/>
                      <a:gd name="connsiteY3" fmla="*/ 164629 h 329257"/>
                      <a:gd name="connsiteX4" fmla="*/ 164629 w 329257"/>
                      <a:gd name="connsiteY4" fmla="*/ 0 h 329257"/>
                      <a:gd name="connsiteX5" fmla="*/ 269378 w 329257"/>
                      <a:gd name="connsiteY5" fmla="*/ 85127 h 329257"/>
                      <a:gd name="connsiteX6" fmla="*/ 240706 w 329257"/>
                      <a:gd name="connsiteY6" fmla="*/ 101687 h 329257"/>
                      <a:gd name="connsiteX7" fmla="*/ 227570 w 329257"/>
                      <a:gd name="connsiteY7" fmla="*/ 88552 h 329257"/>
                      <a:gd name="connsiteX8" fmla="*/ 244130 w 329257"/>
                      <a:gd name="connsiteY8" fmla="*/ 59880 h 329257"/>
                      <a:gd name="connsiteX9" fmla="*/ 269378 w 329257"/>
                      <a:gd name="connsiteY9" fmla="*/ 85127 h 329257"/>
                      <a:gd name="connsiteX10" fmla="*/ 261926 w 329257"/>
                      <a:gd name="connsiteY10" fmla="*/ 148166 h 329257"/>
                      <a:gd name="connsiteX11" fmla="*/ 257119 w 329257"/>
                      <a:gd name="connsiteY11" fmla="*/ 130256 h 329257"/>
                      <a:gd name="connsiteX12" fmla="*/ 286026 w 329257"/>
                      <a:gd name="connsiteY12" fmla="*/ 113561 h 329257"/>
                      <a:gd name="connsiteX13" fmla="*/ 295198 w 329257"/>
                      <a:gd name="connsiteY13" fmla="*/ 148166 h 329257"/>
                      <a:gd name="connsiteX14" fmla="*/ 164629 w 329257"/>
                      <a:gd name="connsiteY14" fmla="*/ 230480 h 329257"/>
                      <a:gd name="connsiteX15" fmla="*/ 98777 w 329257"/>
                      <a:gd name="connsiteY15" fmla="*/ 164629 h 329257"/>
                      <a:gd name="connsiteX16" fmla="*/ 164629 w 329257"/>
                      <a:gd name="connsiteY16" fmla="*/ 98777 h 329257"/>
                      <a:gd name="connsiteX17" fmla="*/ 230480 w 329257"/>
                      <a:gd name="connsiteY17" fmla="*/ 164629 h 329257"/>
                      <a:gd name="connsiteX18" fmla="*/ 164629 w 329257"/>
                      <a:gd name="connsiteY18" fmla="*/ 230480 h 329257"/>
                      <a:gd name="connsiteX19" fmla="*/ 181092 w 329257"/>
                      <a:gd name="connsiteY19" fmla="*/ 67331 h 329257"/>
                      <a:gd name="connsiteX20" fmla="*/ 181092 w 329257"/>
                      <a:gd name="connsiteY20" fmla="*/ 34060 h 329257"/>
                      <a:gd name="connsiteX21" fmla="*/ 215697 w 329257"/>
                      <a:gd name="connsiteY21" fmla="*/ 43231 h 329257"/>
                      <a:gd name="connsiteX22" fmla="*/ 199001 w 329257"/>
                      <a:gd name="connsiteY22" fmla="*/ 72138 h 329257"/>
                      <a:gd name="connsiteX23" fmla="*/ 181092 w 329257"/>
                      <a:gd name="connsiteY23" fmla="*/ 67331 h 329257"/>
                      <a:gd name="connsiteX24" fmla="*/ 148166 w 329257"/>
                      <a:gd name="connsiteY24" fmla="*/ 34060 h 329257"/>
                      <a:gd name="connsiteX25" fmla="*/ 148166 w 329257"/>
                      <a:gd name="connsiteY25" fmla="*/ 67331 h 329257"/>
                      <a:gd name="connsiteX26" fmla="*/ 67331 w 329257"/>
                      <a:gd name="connsiteY26" fmla="*/ 148166 h 329257"/>
                      <a:gd name="connsiteX27" fmla="*/ 34059 w 329257"/>
                      <a:gd name="connsiteY27" fmla="*/ 148166 h 329257"/>
                      <a:gd name="connsiteX28" fmla="*/ 148166 w 329257"/>
                      <a:gd name="connsiteY28" fmla="*/ 34060 h 329257"/>
                      <a:gd name="connsiteX29" fmla="*/ 34059 w 329257"/>
                      <a:gd name="connsiteY29" fmla="*/ 181092 h 329257"/>
                      <a:gd name="connsiteX30" fmla="*/ 67331 w 329257"/>
                      <a:gd name="connsiteY30" fmla="*/ 181092 h 329257"/>
                      <a:gd name="connsiteX31" fmla="*/ 148166 w 329257"/>
                      <a:gd name="connsiteY31" fmla="*/ 261926 h 329257"/>
                      <a:gd name="connsiteX32" fmla="*/ 148166 w 329257"/>
                      <a:gd name="connsiteY32" fmla="*/ 295198 h 329257"/>
                      <a:gd name="connsiteX33" fmla="*/ 34059 w 329257"/>
                      <a:gd name="connsiteY33" fmla="*/ 181092 h 329257"/>
                      <a:gd name="connsiteX34" fmla="*/ 181092 w 329257"/>
                      <a:gd name="connsiteY34" fmla="*/ 295198 h 329257"/>
                      <a:gd name="connsiteX35" fmla="*/ 181092 w 329257"/>
                      <a:gd name="connsiteY35" fmla="*/ 261926 h 329257"/>
                      <a:gd name="connsiteX36" fmla="*/ 261926 w 329257"/>
                      <a:gd name="connsiteY36" fmla="*/ 181092 h 329257"/>
                      <a:gd name="connsiteX37" fmla="*/ 295198 w 329257"/>
                      <a:gd name="connsiteY37" fmla="*/ 181092 h 329257"/>
                      <a:gd name="connsiteX38" fmla="*/ 181092 w 329257"/>
                      <a:gd name="connsiteY38" fmla="*/ 295198 h 3292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</a:cxnLst>
                    <a:rect l="l" t="t" r="r" b="b"/>
                    <a:pathLst>
                      <a:path w="329257" h="329257">
                        <a:moveTo>
                          <a:pt x="164629" y="0"/>
                        </a:moveTo>
                        <a:cubicBezTo>
                          <a:pt x="73850" y="0"/>
                          <a:pt x="0" y="73850"/>
                          <a:pt x="0" y="164629"/>
                        </a:cubicBezTo>
                        <a:cubicBezTo>
                          <a:pt x="0" y="255407"/>
                          <a:pt x="73850" y="329257"/>
                          <a:pt x="164629" y="329257"/>
                        </a:cubicBezTo>
                        <a:cubicBezTo>
                          <a:pt x="255407" y="329257"/>
                          <a:pt x="329257" y="255407"/>
                          <a:pt x="329257" y="164629"/>
                        </a:cubicBezTo>
                        <a:cubicBezTo>
                          <a:pt x="329257" y="73850"/>
                          <a:pt x="255407" y="0"/>
                          <a:pt x="164629" y="0"/>
                        </a:cubicBezTo>
                        <a:close/>
                        <a:moveTo>
                          <a:pt x="269378" y="85127"/>
                        </a:moveTo>
                        <a:lnTo>
                          <a:pt x="240706" y="101687"/>
                        </a:lnTo>
                        <a:cubicBezTo>
                          <a:pt x="236750" y="96921"/>
                          <a:pt x="232336" y="92507"/>
                          <a:pt x="227570" y="88552"/>
                        </a:cubicBezTo>
                        <a:lnTo>
                          <a:pt x="244130" y="59880"/>
                        </a:lnTo>
                        <a:cubicBezTo>
                          <a:pt x="253648" y="67121"/>
                          <a:pt x="262136" y="75610"/>
                          <a:pt x="269378" y="85127"/>
                        </a:cubicBezTo>
                        <a:close/>
                        <a:moveTo>
                          <a:pt x="261926" y="148166"/>
                        </a:moveTo>
                        <a:cubicBezTo>
                          <a:pt x="260889" y="141976"/>
                          <a:pt x="259257" y="136004"/>
                          <a:pt x="257119" y="130256"/>
                        </a:cubicBezTo>
                        <a:lnTo>
                          <a:pt x="286026" y="113561"/>
                        </a:lnTo>
                        <a:cubicBezTo>
                          <a:pt x="290617" y="124428"/>
                          <a:pt x="293679" y="136068"/>
                          <a:pt x="295198" y="148166"/>
                        </a:cubicBezTo>
                        <a:close/>
                        <a:moveTo>
                          <a:pt x="164629" y="230480"/>
                        </a:moveTo>
                        <a:cubicBezTo>
                          <a:pt x="128312" y="230480"/>
                          <a:pt x="98777" y="200946"/>
                          <a:pt x="98777" y="164629"/>
                        </a:cubicBezTo>
                        <a:cubicBezTo>
                          <a:pt x="98777" y="128312"/>
                          <a:pt x="128312" y="98777"/>
                          <a:pt x="164629" y="98777"/>
                        </a:cubicBezTo>
                        <a:cubicBezTo>
                          <a:pt x="200946" y="98777"/>
                          <a:pt x="230480" y="128312"/>
                          <a:pt x="230480" y="164629"/>
                        </a:cubicBezTo>
                        <a:cubicBezTo>
                          <a:pt x="230480" y="200946"/>
                          <a:pt x="200946" y="230480"/>
                          <a:pt x="164629" y="230480"/>
                        </a:cubicBezTo>
                        <a:close/>
                        <a:moveTo>
                          <a:pt x="181092" y="67331"/>
                        </a:moveTo>
                        <a:lnTo>
                          <a:pt x="181092" y="34060"/>
                        </a:lnTo>
                        <a:cubicBezTo>
                          <a:pt x="193206" y="35578"/>
                          <a:pt x="204829" y="38640"/>
                          <a:pt x="215697" y="43231"/>
                        </a:cubicBezTo>
                        <a:lnTo>
                          <a:pt x="199001" y="72138"/>
                        </a:lnTo>
                        <a:cubicBezTo>
                          <a:pt x="193254" y="70000"/>
                          <a:pt x="187282" y="68383"/>
                          <a:pt x="181092" y="67331"/>
                        </a:cubicBezTo>
                        <a:close/>
                        <a:moveTo>
                          <a:pt x="148166" y="34060"/>
                        </a:moveTo>
                        <a:lnTo>
                          <a:pt x="148166" y="67331"/>
                        </a:lnTo>
                        <a:cubicBezTo>
                          <a:pt x="106896" y="74299"/>
                          <a:pt x="74316" y="106895"/>
                          <a:pt x="67331" y="148166"/>
                        </a:cubicBezTo>
                        <a:lnTo>
                          <a:pt x="34059" y="148166"/>
                        </a:lnTo>
                        <a:cubicBezTo>
                          <a:pt x="41535" y="88704"/>
                          <a:pt x="88705" y="41536"/>
                          <a:pt x="148166" y="34060"/>
                        </a:cubicBezTo>
                        <a:close/>
                        <a:moveTo>
                          <a:pt x="34059" y="181092"/>
                        </a:moveTo>
                        <a:lnTo>
                          <a:pt x="67331" y="181092"/>
                        </a:lnTo>
                        <a:cubicBezTo>
                          <a:pt x="74300" y="222362"/>
                          <a:pt x="106896" y="254942"/>
                          <a:pt x="148166" y="261926"/>
                        </a:cubicBezTo>
                        <a:lnTo>
                          <a:pt x="148166" y="295198"/>
                        </a:lnTo>
                        <a:cubicBezTo>
                          <a:pt x="88705" y="287722"/>
                          <a:pt x="41535" y="240553"/>
                          <a:pt x="34059" y="181092"/>
                        </a:cubicBezTo>
                        <a:close/>
                        <a:moveTo>
                          <a:pt x="181092" y="295198"/>
                        </a:moveTo>
                        <a:lnTo>
                          <a:pt x="181092" y="261926"/>
                        </a:lnTo>
                        <a:cubicBezTo>
                          <a:pt x="222362" y="254958"/>
                          <a:pt x="254942" y="222362"/>
                          <a:pt x="261926" y="181092"/>
                        </a:cubicBezTo>
                        <a:lnTo>
                          <a:pt x="295198" y="181092"/>
                        </a:lnTo>
                        <a:cubicBezTo>
                          <a:pt x="287722" y="240553"/>
                          <a:pt x="240553" y="287722"/>
                          <a:pt x="181092" y="295198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78" name="任意多边形: 形状 177"/>
                  <p:cNvSpPr/>
                  <p:nvPr/>
                </p:nvSpPr>
                <p:spPr>
                  <a:xfrm>
                    <a:off x="847380" y="883999"/>
                    <a:ext cx="559737" cy="197554"/>
                  </a:xfrm>
                  <a:custGeom>
                    <a:avLst/>
                    <a:gdLst>
                      <a:gd name="connsiteX0" fmla="*/ 559738 w 559737"/>
                      <a:gd name="connsiteY0" fmla="*/ 0 h 197554"/>
                      <a:gd name="connsiteX1" fmla="*/ 368470 w 559737"/>
                      <a:gd name="connsiteY1" fmla="*/ 0 h 197554"/>
                      <a:gd name="connsiteX2" fmla="*/ 286156 w 559737"/>
                      <a:gd name="connsiteY2" fmla="*/ 164629 h 197554"/>
                      <a:gd name="connsiteX3" fmla="*/ 263406 w 559737"/>
                      <a:gd name="connsiteY3" fmla="*/ 164629 h 197554"/>
                      <a:gd name="connsiteX4" fmla="*/ 263406 w 559737"/>
                      <a:gd name="connsiteY4" fmla="*/ 0 h 197554"/>
                      <a:gd name="connsiteX5" fmla="*/ 230480 w 559737"/>
                      <a:gd name="connsiteY5" fmla="*/ 0 h 197554"/>
                      <a:gd name="connsiteX6" fmla="*/ 230480 w 559737"/>
                      <a:gd name="connsiteY6" fmla="*/ 164629 h 197554"/>
                      <a:gd name="connsiteX7" fmla="*/ 197554 w 559737"/>
                      <a:gd name="connsiteY7" fmla="*/ 164629 h 197554"/>
                      <a:gd name="connsiteX8" fmla="*/ 197554 w 559737"/>
                      <a:gd name="connsiteY8" fmla="*/ 32926 h 197554"/>
                      <a:gd name="connsiteX9" fmla="*/ 164629 w 559737"/>
                      <a:gd name="connsiteY9" fmla="*/ 32926 h 197554"/>
                      <a:gd name="connsiteX10" fmla="*/ 164629 w 559737"/>
                      <a:gd name="connsiteY10" fmla="*/ 164629 h 197554"/>
                      <a:gd name="connsiteX11" fmla="*/ 131703 w 559737"/>
                      <a:gd name="connsiteY11" fmla="*/ 164629 h 197554"/>
                      <a:gd name="connsiteX12" fmla="*/ 131703 w 559737"/>
                      <a:gd name="connsiteY12" fmla="*/ 82314 h 197554"/>
                      <a:gd name="connsiteX13" fmla="*/ 98777 w 559737"/>
                      <a:gd name="connsiteY13" fmla="*/ 82314 h 197554"/>
                      <a:gd name="connsiteX14" fmla="*/ 98777 w 559737"/>
                      <a:gd name="connsiteY14" fmla="*/ 164629 h 197554"/>
                      <a:gd name="connsiteX15" fmla="*/ 65851 w 559737"/>
                      <a:gd name="connsiteY15" fmla="*/ 164629 h 197554"/>
                      <a:gd name="connsiteX16" fmla="*/ 65851 w 559737"/>
                      <a:gd name="connsiteY16" fmla="*/ 115240 h 197554"/>
                      <a:gd name="connsiteX17" fmla="*/ 32926 w 559737"/>
                      <a:gd name="connsiteY17" fmla="*/ 115240 h 197554"/>
                      <a:gd name="connsiteX18" fmla="*/ 32926 w 559737"/>
                      <a:gd name="connsiteY18" fmla="*/ 164629 h 197554"/>
                      <a:gd name="connsiteX19" fmla="*/ 0 w 559737"/>
                      <a:gd name="connsiteY19" fmla="*/ 164629 h 197554"/>
                      <a:gd name="connsiteX20" fmla="*/ 0 w 559737"/>
                      <a:gd name="connsiteY20" fmla="*/ 197554 h 197554"/>
                      <a:gd name="connsiteX21" fmla="*/ 306508 w 559737"/>
                      <a:gd name="connsiteY21" fmla="*/ 197554 h 197554"/>
                      <a:gd name="connsiteX22" fmla="*/ 388822 w 559737"/>
                      <a:gd name="connsiteY22" fmla="*/ 32926 h 197554"/>
                      <a:gd name="connsiteX23" fmla="*/ 559738 w 559737"/>
                      <a:gd name="connsiteY23" fmla="*/ 32926 h 1975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559737" h="197554">
                        <a:moveTo>
                          <a:pt x="559738" y="0"/>
                        </a:moveTo>
                        <a:lnTo>
                          <a:pt x="368470" y="0"/>
                        </a:lnTo>
                        <a:lnTo>
                          <a:pt x="286156" y="164629"/>
                        </a:lnTo>
                        <a:lnTo>
                          <a:pt x="263406" y="164629"/>
                        </a:lnTo>
                        <a:lnTo>
                          <a:pt x="263406" y="0"/>
                        </a:lnTo>
                        <a:lnTo>
                          <a:pt x="230480" y="0"/>
                        </a:lnTo>
                        <a:lnTo>
                          <a:pt x="230480" y="164629"/>
                        </a:lnTo>
                        <a:lnTo>
                          <a:pt x="197554" y="164629"/>
                        </a:lnTo>
                        <a:lnTo>
                          <a:pt x="197554" y="32926"/>
                        </a:lnTo>
                        <a:lnTo>
                          <a:pt x="164629" y="32926"/>
                        </a:lnTo>
                        <a:lnTo>
                          <a:pt x="164629" y="164629"/>
                        </a:lnTo>
                        <a:lnTo>
                          <a:pt x="131703" y="164629"/>
                        </a:lnTo>
                        <a:lnTo>
                          <a:pt x="131703" y="82314"/>
                        </a:lnTo>
                        <a:lnTo>
                          <a:pt x="98777" y="82314"/>
                        </a:lnTo>
                        <a:lnTo>
                          <a:pt x="98777" y="164629"/>
                        </a:lnTo>
                        <a:lnTo>
                          <a:pt x="65851" y="164629"/>
                        </a:lnTo>
                        <a:lnTo>
                          <a:pt x="65851" y="115240"/>
                        </a:lnTo>
                        <a:lnTo>
                          <a:pt x="32926" y="115240"/>
                        </a:lnTo>
                        <a:lnTo>
                          <a:pt x="32926" y="164629"/>
                        </a:lnTo>
                        <a:lnTo>
                          <a:pt x="0" y="164629"/>
                        </a:lnTo>
                        <a:lnTo>
                          <a:pt x="0" y="197554"/>
                        </a:lnTo>
                        <a:lnTo>
                          <a:pt x="306508" y="197554"/>
                        </a:lnTo>
                        <a:lnTo>
                          <a:pt x="388822" y="32926"/>
                        </a:lnTo>
                        <a:lnTo>
                          <a:pt x="559738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79" name="任意多边形: 形状 178"/>
                  <p:cNvSpPr/>
                  <p:nvPr/>
                </p:nvSpPr>
                <p:spPr>
                  <a:xfrm>
                    <a:off x="1440043" y="883999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80" name="任意多边形: 形状 179"/>
                  <p:cNvSpPr/>
                  <p:nvPr/>
                </p:nvSpPr>
                <p:spPr>
                  <a:xfrm>
                    <a:off x="1505895" y="883999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81" name="任意多边形: 形状 180"/>
                  <p:cNvSpPr/>
                  <p:nvPr/>
                </p:nvSpPr>
                <p:spPr>
                  <a:xfrm>
                    <a:off x="1242489" y="949850"/>
                    <a:ext cx="296331" cy="32925"/>
                  </a:xfrm>
                  <a:custGeom>
                    <a:avLst/>
                    <a:gdLst>
                      <a:gd name="connsiteX0" fmla="*/ 0 w 296331"/>
                      <a:gd name="connsiteY0" fmla="*/ 0 h 32925"/>
                      <a:gd name="connsiteX1" fmla="*/ 296332 w 296331"/>
                      <a:gd name="connsiteY1" fmla="*/ 0 h 32925"/>
                      <a:gd name="connsiteX2" fmla="*/ 296332 w 296331"/>
                      <a:gd name="connsiteY2" fmla="*/ 32926 h 32925"/>
                      <a:gd name="connsiteX3" fmla="*/ 0 w 296331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6331" h="32925">
                        <a:moveTo>
                          <a:pt x="0" y="0"/>
                        </a:moveTo>
                        <a:lnTo>
                          <a:pt x="296332" y="0"/>
                        </a:lnTo>
                        <a:lnTo>
                          <a:pt x="296332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182" name="任意多边形: 形状 181"/>
                  <p:cNvSpPr/>
                  <p:nvPr/>
                </p:nvSpPr>
                <p:spPr>
                  <a:xfrm>
                    <a:off x="1242489" y="1015702"/>
                    <a:ext cx="296331" cy="32925"/>
                  </a:xfrm>
                  <a:custGeom>
                    <a:avLst/>
                    <a:gdLst>
                      <a:gd name="connsiteX0" fmla="*/ 0 w 296331"/>
                      <a:gd name="connsiteY0" fmla="*/ 0 h 32925"/>
                      <a:gd name="connsiteX1" fmla="*/ 296332 w 296331"/>
                      <a:gd name="connsiteY1" fmla="*/ 0 h 32925"/>
                      <a:gd name="connsiteX2" fmla="*/ 296332 w 296331"/>
                      <a:gd name="connsiteY2" fmla="*/ 32926 h 32925"/>
                      <a:gd name="connsiteX3" fmla="*/ 0 w 296331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6331" h="32925">
                        <a:moveTo>
                          <a:pt x="0" y="0"/>
                        </a:moveTo>
                        <a:lnTo>
                          <a:pt x="296332" y="0"/>
                        </a:lnTo>
                        <a:lnTo>
                          <a:pt x="296332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</p:grpSp>
            <p:sp>
              <p:nvSpPr>
                <p:cNvPr id="172" name="文本框 171"/>
                <p:cNvSpPr txBox="1"/>
                <p:nvPr/>
              </p:nvSpPr>
              <p:spPr>
                <a:xfrm>
                  <a:off x="9923978" y="6400796"/>
                  <a:ext cx="609600" cy="24571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t" anchorCtr="0">
                  <a:spAutoFit/>
                </a:bodyPr>
                <a:lstStyle/>
                <a:p>
                  <a:pPr algn="ctr"/>
                  <a:r>
                    <a:rPr lang="zh-CN" altLang="en-US" sz="16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rPr>
                    <a:t>關鍵字</a:t>
                  </a:r>
                  <a:endPara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endParaRPr>
                </a:p>
              </p:txBody>
            </p:sp>
          </p:grpSp>
          <p:sp>
            <p:nvSpPr>
              <p:cNvPr id="227" name="椭圆 226"/>
              <p:cNvSpPr/>
              <p:nvPr/>
            </p:nvSpPr>
            <p:spPr>
              <a:xfrm>
                <a:off x="9107250" y="2235696"/>
                <a:ext cx="104528" cy="10452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228" name="椭圆 227"/>
              <p:cNvSpPr/>
              <p:nvPr/>
            </p:nvSpPr>
            <p:spPr>
              <a:xfrm>
                <a:off x="10559797" y="2709250"/>
                <a:ext cx="104528" cy="10452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229" name="椭圆 228"/>
              <p:cNvSpPr/>
              <p:nvPr/>
            </p:nvSpPr>
            <p:spPr>
              <a:xfrm>
                <a:off x="10558621" y="4235265"/>
                <a:ext cx="104528" cy="10452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230" name="椭圆 229"/>
              <p:cNvSpPr/>
              <p:nvPr/>
            </p:nvSpPr>
            <p:spPr>
              <a:xfrm>
                <a:off x="9105308" y="4706571"/>
                <a:ext cx="104528" cy="10452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  <p:grpSp>
          <p:nvGrpSpPr>
            <p:cNvPr id="234" name="组合 233"/>
            <p:cNvGrpSpPr/>
            <p:nvPr/>
          </p:nvGrpSpPr>
          <p:grpSpPr>
            <a:xfrm flipH="1">
              <a:off x="932568" y="1716591"/>
              <a:ext cx="3124878" cy="3946002"/>
              <a:chOff x="8261554" y="1566751"/>
              <a:chExt cx="3124878" cy="3946002"/>
            </a:xfrm>
          </p:grpSpPr>
          <p:grpSp>
            <p:nvGrpSpPr>
              <p:cNvPr id="235" name="组合 234"/>
              <p:cNvGrpSpPr/>
              <p:nvPr/>
            </p:nvGrpSpPr>
            <p:grpSpPr>
              <a:xfrm>
                <a:off x="8261554" y="2224932"/>
                <a:ext cx="2597562" cy="2597562"/>
                <a:chOff x="8358273" y="2224932"/>
                <a:chExt cx="2597562" cy="2597562"/>
              </a:xfrm>
            </p:grpSpPr>
            <p:sp>
              <p:nvSpPr>
                <p:cNvPr id="286" name="椭圆 285"/>
                <p:cNvSpPr/>
                <p:nvPr/>
              </p:nvSpPr>
              <p:spPr>
                <a:xfrm>
                  <a:off x="8542994" y="2409653"/>
                  <a:ext cx="2228120" cy="2228120"/>
                </a:xfrm>
                <a:prstGeom prst="ellipse">
                  <a:avLst/>
                </a:prstGeom>
                <a:solidFill>
                  <a:schemeClr val="tx1"/>
                </a:solidFill>
                <a:ln w="317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287" name="文本框 286"/>
                <p:cNvSpPr txBox="1"/>
                <p:nvPr/>
              </p:nvSpPr>
              <p:spPr>
                <a:xfrm>
                  <a:off x="8895055" y="2822353"/>
                  <a:ext cx="1524000" cy="307340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ctr" anchorCtr="0">
                  <a:spAutoFit/>
                </a:bodyPr>
                <a:lstStyle/>
                <a:p>
                  <a:pPr algn="ctr">
                    <a:defRPr/>
                  </a:pPr>
                  <a:r>
                    <a:rPr lang="zh-CN" altLang="en-US" sz="2000" dirty="0">
                      <a:gradFill>
                        <a:gsLst>
                          <a:gs pos="5000">
                            <a:srgbClr val="E69050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rPr>
                    <a:t>此處為小標題</a:t>
                  </a:r>
                  <a:endParaRPr lang="zh-CN" altLang="en-US" sz="2000" dirty="0">
                    <a:gradFill>
                      <a:gsLst>
                        <a:gs pos="5000">
                          <a:srgbClr val="E69050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OPPOSans B" panose="00020600040101010101" pitchFamily="18" charset="-122"/>
                    <a:ea typeface="OPPOSans B" panose="00020600040101010101" pitchFamily="18" charset="-122"/>
                    <a:cs typeface="OPPOSans B" panose="00020600040101010101" pitchFamily="18" charset="-122"/>
                  </a:endParaRPr>
                </a:p>
              </p:txBody>
            </p:sp>
            <p:sp>
              <p:nvSpPr>
                <p:cNvPr id="288" name="文本框 287"/>
                <p:cNvSpPr txBox="1"/>
                <p:nvPr/>
              </p:nvSpPr>
              <p:spPr>
                <a:xfrm>
                  <a:off x="8797638" y="3307208"/>
                  <a:ext cx="1718832" cy="58991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 anchor="t" anchorCtr="0">
                  <a:spAutoFit/>
                </a:bodyPr>
                <a:lstStyle/>
                <a:p>
                  <a:pPr algn="ctr">
                    <a:lnSpc>
                      <a:spcPct val="120000"/>
                    </a:lnSpc>
                  </a:pPr>
                  <a:r>
                    <a:rPr lang="zh-CN" altLang="en-US" sz="16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rPr>
                    <a:t>請於此處輸入一些具體正文方案。</a:t>
                  </a:r>
                  <a:endPara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endParaRPr>
                </a:p>
              </p:txBody>
            </p:sp>
            <p:grpSp>
              <p:nvGrpSpPr>
                <p:cNvPr id="289" name="组合 288"/>
                <p:cNvGrpSpPr/>
                <p:nvPr/>
              </p:nvGrpSpPr>
              <p:grpSpPr>
                <a:xfrm>
                  <a:off x="9019559" y="4005769"/>
                  <a:ext cx="1274989" cy="307778"/>
                  <a:chOff x="3589906" y="3326108"/>
                  <a:chExt cx="1274989" cy="307778"/>
                </a:xfrm>
              </p:grpSpPr>
              <p:sp>
                <p:nvSpPr>
                  <p:cNvPr id="291" name="矩形: 圆角 290"/>
                  <p:cNvSpPr/>
                  <p:nvPr/>
                </p:nvSpPr>
                <p:spPr>
                  <a:xfrm>
                    <a:off x="3589906" y="3326108"/>
                    <a:ext cx="1274989" cy="307778"/>
                  </a:xfrm>
                  <a:prstGeom prst="roundRect">
                    <a:avLst>
                      <a:gd name="adj" fmla="val 50000"/>
                    </a:avLst>
                  </a:pr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92" name="文本框 291"/>
                  <p:cNvSpPr txBox="1"/>
                  <p:nvPr/>
                </p:nvSpPr>
                <p:spPr>
                  <a:xfrm>
                    <a:off x="3714439" y="3330869"/>
                    <a:ext cx="1016000" cy="294640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 anchor="t" anchorCtr="0">
                    <a:spAutoFit/>
                  </a:bodyPr>
                  <a:lstStyle/>
                  <a:p>
                    <a:pPr>
                      <a:lnSpc>
                        <a:spcPct val="120000"/>
                      </a:lnSpc>
                    </a:pPr>
                    <a:r>
                      <a:rPr lang="zh-CN" altLang="en-US" sz="1600" dirty="0">
                        <a:latin typeface="OPPOSans B" panose="00020600040101010101" pitchFamily="18" charset="-122"/>
                        <a:ea typeface="OPPOSans B" panose="00020600040101010101" pitchFamily="18" charset="-122"/>
                        <a:cs typeface="OPPOSans B" panose="00020600040101010101" pitchFamily="18" charset="-122"/>
                      </a:rPr>
                      <a:t>少字關鍵字</a:t>
                    </a:r>
                    <a:endParaRPr lang="zh-CN" altLang="en-US" sz="1600" dirty="0">
                      <a:latin typeface="OPPOSans B" panose="00020600040101010101" pitchFamily="18" charset="-122"/>
                      <a:ea typeface="OPPOSans B" panose="00020600040101010101" pitchFamily="18" charset="-122"/>
                      <a:cs typeface="OPPOSans B" panose="00020600040101010101" pitchFamily="18" charset="-122"/>
                    </a:endParaRPr>
                  </a:p>
                </p:txBody>
              </p:sp>
            </p:grpSp>
            <p:sp>
              <p:nvSpPr>
                <p:cNvPr id="290" name="弧形 289"/>
                <p:cNvSpPr/>
                <p:nvPr/>
              </p:nvSpPr>
              <p:spPr>
                <a:xfrm>
                  <a:off x="8358273" y="2224932"/>
                  <a:ext cx="2597562" cy="2597562"/>
                </a:xfrm>
                <a:prstGeom prst="arc">
                  <a:avLst>
                    <a:gd name="adj1" fmla="val 13307304"/>
                    <a:gd name="adj2" fmla="val 8368847"/>
                  </a:avLst>
                </a:prstGeom>
                <a:noFill/>
                <a:ln w="9525" cap="rnd">
                  <a:gradFill flip="none" rotWithShape="1">
                    <a:gsLst>
                      <a:gs pos="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  <a:headEnd w="lg" len="lg"/>
                  <a:tailEnd type="arrow"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</p:grpSp>
          <p:grpSp>
            <p:nvGrpSpPr>
              <p:cNvPr id="236" name="组合 235"/>
              <p:cNvGrpSpPr/>
              <p:nvPr/>
            </p:nvGrpSpPr>
            <p:grpSpPr>
              <a:xfrm>
                <a:off x="8854714" y="1566751"/>
                <a:ext cx="609600" cy="596741"/>
                <a:chOff x="8793871" y="4960605"/>
                <a:chExt cx="609600" cy="596741"/>
              </a:xfrm>
            </p:grpSpPr>
            <p:grpSp>
              <p:nvGrpSpPr>
                <p:cNvPr id="275" name="图形 6"/>
                <p:cNvGrpSpPr/>
                <p:nvPr/>
              </p:nvGrpSpPr>
              <p:grpSpPr>
                <a:xfrm>
                  <a:off x="8955994" y="4960605"/>
                  <a:ext cx="285354" cy="285352"/>
                  <a:chOff x="3526742" y="818148"/>
                  <a:chExt cx="1020698" cy="1020698"/>
                </a:xfrm>
              </p:grpSpPr>
              <p:sp>
                <p:nvSpPr>
                  <p:cNvPr id="277" name="任意多边形: 形状 276"/>
                  <p:cNvSpPr/>
                  <p:nvPr/>
                </p:nvSpPr>
                <p:spPr>
                  <a:xfrm>
                    <a:off x="3526742" y="999239"/>
                    <a:ext cx="707903" cy="839606"/>
                  </a:xfrm>
                  <a:custGeom>
                    <a:avLst/>
                    <a:gdLst>
                      <a:gd name="connsiteX0" fmla="*/ 477423 w 707903"/>
                      <a:gd name="connsiteY0" fmla="*/ 395109 h 839606"/>
                      <a:gd name="connsiteX1" fmla="*/ 428035 w 707903"/>
                      <a:gd name="connsiteY1" fmla="*/ 345720 h 839606"/>
                      <a:gd name="connsiteX2" fmla="*/ 279869 w 707903"/>
                      <a:gd name="connsiteY2" fmla="*/ 345720 h 839606"/>
                      <a:gd name="connsiteX3" fmla="*/ 279869 w 707903"/>
                      <a:gd name="connsiteY3" fmla="*/ 263406 h 839606"/>
                      <a:gd name="connsiteX4" fmla="*/ 267522 w 707903"/>
                      <a:gd name="connsiteY4" fmla="*/ 231075 h 839606"/>
                      <a:gd name="connsiteX5" fmla="*/ 312795 w 707903"/>
                      <a:gd name="connsiteY5" fmla="*/ 148166 h 839606"/>
                      <a:gd name="connsiteX6" fmla="*/ 312795 w 707903"/>
                      <a:gd name="connsiteY6" fmla="*/ 98777 h 839606"/>
                      <a:gd name="connsiteX7" fmla="*/ 214017 w 707903"/>
                      <a:gd name="connsiteY7" fmla="*/ 0 h 839606"/>
                      <a:gd name="connsiteX8" fmla="*/ 115240 w 707903"/>
                      <a:gd name="connsiteY8" fmla="*/ 98777 h 839606"/>
                      <a:gd name="connsiteX9" fmla="*/ 115240 w 707903"/>
                      <a:gd name="connsiteY9" fmla="*/ 148166 h 839606"/>
                      <a:gd name="connsiteX10" fmla="*/ 156598 w 707903"/>
                      <a:gd name="connsiteY10" fmla="*/ 228389 h 839606"/>
                      <a:gd name="connsiteX11" fmla="*/ 140168 w 707903"/>
                      <a:gd name="connsiteY11" fmla="*/ 279869 h 839606"/>
                      <a:gd name="connsiteX12" fmla="*/ 49389 w 707903"/>
                      <a:gd name="connsiteY12" fmla="*/ 279869 h 839606"/>
                      <a:gd name="connsiteX13" fmla="*/ 0 w 707903"/>
                      <a:gd name="connsiteY13" fmla="*/ 329257 h 839606"/>
                      <a:gd name="connsiteX14" fmla="*/ 49389 w 707903"/>
                      <a:gd name="connsiteY14" fmla="*/ 378646 h 839606"/>
                      <a:gd name="connsiteX15" fmla="*/ 65851 w 707903"/>
                      <a:gd name="connsiteY15" fmla="*/ 378646 h 839606"/>
                      <a:gd name="connsiteX16" fmla="*/ 65851 w 707903"/>
                      <a:gd name="connsiteY16" fmla="*/ 526812 h 839606"/>
                      <a:gd name="connsiteX17" fmla="*/ 111816 w 707903"/>
                      <a:gd name="connsiteY17" fmla="*/ 600284 h 839606"/>
                      <a:gd name="connsiteX18" fmla="*/ 51664 w 707903"/>
                      <a:gd name="connsiteY18" fmla="*/ 780700 h 839606"/>
                      <a:gd name="connsiteX19" fmla="*/ 49389 w 707903"/>
                      <a:gd name="connsiteY19" fmla="*/ 794807 h 839606"/>
                      <a:gd name="connsiteX20" fmla="*/ 95272 w 707903"/>
                      <a:gd name="connsiteY20" fmla="*/ 839606 h 839606"/>
                      <a:gd name="connsiteX21" fmla="*/ 137451 w 707903"/>
                      <a:gd name="connsiteY21" fmla="*/ 809872 h 839606"/>
                      <a:gd name="connsiteX22" fmla="*/ 162113 w 707903"/>
                      <a:gd name="connsiteY22" fmla="*/ 740829 h 839606"/>
                      <a:gd name="connsiteX23" fmla="*/ 329257 w 707903"/>
                      <a:gd name="connsiteY23" fmla="*/ 740829 h 839606"/>
                      <a:gd name="connsiteX24" fmla="*/ 329257 w 707903"/>
                      <a:gd name="connsiteY24" fmla="*/ 839606 h 839606"/>
                      <a:gd name="connsiteX25" fmla="*/ 674978 w 707903"/>
                      <a:gd name="connsiteY25" fmla="*/ 839606 h 839606"/>
                      <a:gd name="connsiteX26" fmla="*/ 674978 w 707903"/>
                      <a:gd name="connsiteY26" fmla="*/ 510349 h 839606"/>
                      <a:gd name="connsiteX27" fmla="*/ 707903 w 707903"/>
                      <a:gd name="connsiteY27" fmla="*/ 510349 h 839606"/>
                      <a:gd name="connsiteX28" fmla="*/ 707903 w 707903"/>
                      <a:gd name="connsiteY28" fmla="*/ 411572 h 839606"/>
                      <a:gd name="connsiteX29" fmla="*/ 474392 w 707903"/>
                      <a:gd name="connsiteY29" fmla="*/ 411572 h 839606"/>
                      <a:gd name="connsiteX30" fmla="*/ 477423 w 707903"/>
                      <a:gd name="connsiteY30" fmla="*/ 395109 h 839606"/>
                      <a:gd name="connsiteX31" fmla="*/ 428035 w 707903"/>
                      <a:gd name="connsiteY31" fmla="*/ 378646 h 839606"/>
                      <a:gd name="connsiteX32" fmla="*/ 444498 w 707903"/>
                      <a:gd name="connsiteY32" fmla="*/ 395109 h 839606"/>
                      <a:gd name="connsiteX33" fmla="*/ 428035 w 707903"/>
                      <a:gd name="connsiteY33" fmla="*/ 411572 h 839606"/>
                      <a:gd name="connsiteX34" fmla="*/ 230480 w 707903"/>
                      <a:gd name="connsiteY34" fmla="*/ 411572 h 839606"/>
                      <a:gd name="connsiteX35" fmla="*/ 214017 w 707903"/>
                      <a:gd name="connsiteY35" fmla="*/ 395109 h 839606"/>
                      <a:gd name="connsiteX36" fmla="*/ 214017 w 707903"/>
                      <a:gd name="connsiteY36" fmla="*/ 263406 h 839606"/>
                      <a:gd name="connsiteX37" fmla="*/ 230480 w 707903"/>
                      <a:gd name="connsiteY37" fmla="*/ 246943 h 839606"/>
                      <a:gd name="connsiteX38" fmla="*/ 246943 w 707903"/>
                      <a:gd name="connsiteY38" fmla="*/ 263406 h 839606"/>
                      <a:gd name="connsiteX39" fmla="*/ 246943 w 707903"/>
                      <a:gd name="connsiteY39" fmla="*/ 378646 h 839606"/>
                      <a:gd name="connsiteX40" fmla="*/ 230480 w 707903"/>
                      <a:gd name="connsiteY40" fmla="*/ 444498 h 839606"/>
                      <a:gd name="connsiteX41" fmla="*/ 329257 w 707903"/>
                      <a:gd name="connsiteY41" fmla="*/ 444498 h 839606"/>
                      <a:gd name="connsiteX42" fmla="*/ 329257 w 707903"/>
                      <a:gd name="connsiteY42" fmla="*/ 510349 h 839606"/>
                      <a:gd name="connsiteX43" fmla="*/ 164629 w 707903"/>
                      <a:gd name="connsiteY43" fmla="*/ 510349 h 839606"/>
                      <a:gd name="connsiteX44" fmla="*/ 164629 w 707903"/>
                      <a:gd name="connsiteY44" fmla="*/ 353493 h 839606"/>
                      <a:gd name="connsiteX45" fmla="*/ 182080 w 707903"/>
                      <a:gd name="connsiteY45" fmla="*/ 253590 h 839606"/>
                      <a:gd name="connsiteX46" fmla="*/ 181092 w 707903"/>
                      <a:gd name="connsiteY46" fmla="*/ 263406 h 839606"/>
                      <a:gd name="connsiteX47" fmla="*/ 181092 w 707903"/>
                      <a:gd name="connsiteY47" fmla="*/ 395109 h 839606"/>
                      <a:gd name="connsiteX48" fmla="*/ 230480 w 707903"/>
                      <a:gd name="connsiteY48" fmla="*/ 444498 h 839606"/>
                      <a:gd name="connsiteX49" fmla="*/ 148166 w 707903"/>
                      <a:gd name="connsiteY49" fmla="*/ 98777 h 839606"/>
                      <a:gd name="connsiteX50" fmla="*/ 214017 w 707903"/>
                      <a:gd name="connsiteY50" fmla="*/ 32926 h 839606"/>
                      <a:gd name="connsiteX51" fmla="*/ 279869 w 707903"/>
                      <a:gd name="connsiteY51" fmla="*/ 98777 h 839606"/>
                      <a:gd name="connsiteX52" fmla="*/ 279869 w 707903"/>
                      <a:gd name="connsiteY52" fmla="*/ 148166 h 839606"/>
                      <a:gd name="connsiteX53" fmla="*/ 214017 w 707903"/>
                      <a:gd name="connsiteY53" fmla="*/ 214017 h 839606"/>
                      <a:gd name="connsiteX54" fmla="*/ 148166 w 707903"/>
                      <a:gd name="connsiteY54" fmla="*/ 148166 h 839606"/>
                      <a:gd name="connsiteX55" fmla="*/ 49389 w 707903"/>
                      <a:gd name="connsiteY55" fmla="*/ 345720 h 839606"/>
                      <a:gd name="connsiteX56" fmla="*/ 32926 w 707903"/>
                      <a:gd name="connsiteY56" fmla="*/ 329257 h 839606"/>
                      <a:gd name="connsiteX57" fmla="*/ 49389 w 707903"/>
                      <a:gd name="connsiteY57" fmla="*/ 312795 h 839606"/>
                      <a:gd name="connsiteX58" fmla="*/ 134340 w 707903"/>
                      <a:gd name="connsiteY58" fmla="*/ 312795 h 839606"/>
                      <a:gd name="connsiteX59" fmla="*/ 131703 w 707903"/>
                      <a:gd name="connsiteY59" fmla="*/ 353493 h 839606"/>
                      <a:gd name="connsiteX60" fmla="*/ 131703 w 707903"/>
                      <a:gd name="connsiteY60" fmla="*/ 510349 h 839606"/>
                      <a:gd name="connsiteX61" fmla="*/ 164629 w 707903"/>
                      <a:gd name="connsiteY61" fmla="*/ 543275 h 839606"/>
                      <a:gd name="connsiteX62" fmla="*/ 329257 w 707903"/>
                      <a:gd name="connsiteY62" fmla="*/ 543275 h 839606"/>
                      <a:gd name="connsiteX63" fmla="*/ 329257 w 707903"/>
                      <a:gd name="connsiteY63" fmla="*/ 576201 h 839606"/>
                      <a:gd name="connsiteX64" fmla="*/ 148166 w 707903"/>
                      <a:gd name="connsiteY64" fmla="*/ 576201 h 839606"/>
                      <a:gd name="connsiteX65" fmla="*/ 98777 w 707903"/>
                      <a:gd name="connsiteY65" fmla="*/ 526812 h 839606"/>
                      <a:gd name="connsiteX66" fmla="*/ 98777 w 707903"/>
                      <a:gd name="connsiteY66" fmla="*/ 345720 h 839606"/>
                      <a:gd name="connsiteX67" fmla="*/ 209146 w 707903"/>
                      <a:gd name="connsiteY67" fmla="*/ 609126 h 839606"/>
                      <a:gd name="connsiteX68" fmla="*/ 329257 w 707903"/>
                      <a:gd name="connsiteY68" fmla="*/ 609126 h 839606"/>
                      <a:gd name="connsiteX69" fmla="*/ 329257 w 707903"/>
                      <a:gd name="connsiteY69" fmla="*/ 642052 h 839606"/>
                      <a:gd name="connsiteX70" fmla="*/ 197394 w 707903"/>
                      <a:gd name="connsiteY70" fmla="*/ 642052 h 839606"/>
                      <a:gd name="connsiteX71" fmla="*/ 106462 w 707903"/>
                      <a:gd name="connsiteY71" fmla="*/ 798795 h 839606"/>
                      <a:gd name="connsiteX72" fmla="*/ 94187 w 707903"/>
                      <a:gd name="connsiteY72" fmla="*/ 806681 h 839606"/>
                      <a:gd name="connsiteX73" fmla="*/ 82314 w 707903"/>
                      <a:gd name="connsiteY73" fmla="*/ 794807 h 839606"/>
                      <a:gd name="connsiteX74" fmla="*/ 82909 w 707903"/>
                      <a:gd name="connsiteY74" fmla="*/ 791053 h 839606"/>
                      <a:gd name="connsiteX75" fmla="*/ 143704 w 707903"/>
                      <a:gd name="connsiteY75" fmla="*/ 608667 h 839606"/>
                      <a:gd name="connsiteX76" fmla="*/ 148166 w 707903"/>
                      <a:gd name="connsiteY76" fmla="*/ 609126 h 839606"/>
                      <a:gd name="connsiteX77" fmla="*/ 174194 w 707903"/>
                      <a:gd name="connsiteY77" fmla="*/ 609126 h 839606"/>
                      <a:gd name="connsiteX78" fmla="*/ 173881 w 707903"/>
                      <a:gd name="connsiteY78" fmla="*/ 707903 h 839606"/>
                      <a:gd name="connsiteX79" fmla="*/ 185633 w 707903"/>
                      <a:gd name="connsiteY79" fmla="*/ 674978 h 839606"/>
                      <a:gd name="connsiteX80" fmla="*/ 329257 w 707903"/>
                      <a:gd name="connsiteY80" fmla="*/ 674978 h 839606"/>
                      <a:gd name="connsiteX81" fmla="*/ 329257 w 707903"/>
                      <a:gd name="connsiteY81" fmla="*/ 707903 h 839606"/>
                      <a:gd name="connsiteX82" fmla="*/ 642052 w 707903"/>
                      <a:gd name="connsiteY82" fmla="*/ 806681 h 839606"/>
                      <a:gd name="connsiteX83" fmla="*/ 362183 w 707903"/>
                      <a:gd name="connsiteY83" fmla="*/ 806681 h 839606"/>
                      <a:gd name="connsiteX84" fmla="*/ 362183 w 707903"/>
                      <a:gd name="connsiteY84" fmla="*/ 510349 h 839606"/>
                      <a:gd name="connsiteX85" fmla="*/ 642052 w 707903"/>
                      <a:gd name="connsiteY85" fmla="*/ 510349 h 839606"/>
                      <a:gd name="connsiteX86" fmla="*/ 674978 w 707903"/>
                      <a:gd name="connsiteY86" fmla="*/ 477423 h 839606"/>
                      <a:gd name="connsiteX87" fmla="*/ 362183 w 707903"/>
                      <a:gd name="connsiteY87" fmla="*/ 477423 h 839606"/>
                      <a:gd name="connsiteX88" fmla="*/ 362183 w 707903"/>
                      <a:gd name="connsiteY88" fmla="*/ 444498 h 839606"/>
                      <a:gd name="connsiteX89" fmla="*/ 674978 w 707903"/>
                      <a:gd name="connsiteY89" fmla="*/ 444498 h 83960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</a:cxnLst>
                    <a:rect l="l" t="t" r="r" b="b"/>
                    <a:pathLst>
                      <a:path w="707903" h="839606">
                        <a:moveTo>
                          <a:pt x="477423" y="395109"/>
                        </a:moveTo>
                        <a:cubicBezTo>
                          <a:pt x="477423" y="367883"/>
                          <a:pt x="455260" y="345720"/>
                          <a:pt x="428035" y="345720"/>
                        </a:cubicBezTo>
                        <a:lnTo>
                          <a:pt x="279869" y="345720"/>
                        </a:lnTo>
                        <a:lnTo>
                          <a:pt x="279869" y="263406"/>
                        </a:lnTo>
                        <a:cubicBezTo>
                          <a:pt x="279869" y="250995"/>
                          <a:pt x="275111" y="239765"/>
                          <a:pt x="267522" y="231075"/>
                        </a:cubicBezTo>
                        <a:cubicBezTo>
                          <a:pt x="294716" y="213470"/>
                          <a:pt x="312795" y="182917"/>
                          <a:pt x="312795" y="148166"/>
                        </a:cubicBezTo>
                        <a:lnTo>
                          <a:pt x="312795" y="98777"/>
                        </a:lnTo>
                        <a:cubicBezTo>
                          <a:pt x="312795" y="44300"/>
                          <a:pt x="268495" y="0"/>
                          <a:pt x="214017" y="0"/>
                        </a:cubicBezTo>
                        <a:cubicBezTo>
                          <a:pt x="159540" y="0"/>
                          <a:pt x="115240" y="44300"/>
                          <a:pt x="115240" y="98777"/>
                        </a:cubicBezTo>
                        <a:lnTo>
                          <a:pt x="115240" y="148166"/>
                        </a:lnTo>
                        <a:cubicBezTo>
                          <a:pt x="115240" y="181205"/>
                          <a:pt x="131606" y="210449"/>
                          <a:pt x="156598" y="228389"/>
                        </a:cubicBezTo>
                        <a:cubicBezTo>
                          <a:pt x="149749" y="245070"/>
                          <a:pt x="144211" y="262289"/>
                          <a:pt x="140168" y="279869"/>
                        </a:cubicBezTo>
                        <a:lnTo>
                          <a:pt x="49389" y="279869"/>
                        </a:lnTo>
                        <a:cubicBezTo>
                          <a:pt x="22162" y="279869"/>
                          <a:pt x="0" y="302032"/>
                          <a:pt x="0" y="329257"/>
                        </a:cubicBezTo>
                        <a:cubicBezTo>
                          <a:pt x="0" y="356483"/>
                          <a:pt x="22162" y="378646"/>
                          <a:pt x="49389" y="378646"/>
                        </a:cubicBezTo>
                        <a:lnTo>
                          <a:pt x="65851" y="378646"/>
                        </a:lnTo>
                        <a:lnTo>
                          <a:pt x="65851" y="526812"/>
                        </a:lnTo>
                        <a:cubicBezTo>
                          <a:pt x="65851" y="559096"/>
                          <a:pt x="84702" y="586803"/>
                          <a:pt x="111816" y="600284"/>
                        </a:cubicBezTo>
                        <a:lnTo>
                          <a:pt x="51664" y="780700"/>
                        </a:lnTo>
                        <a:cubicBezTo>
                          <a:pt x="50160" y="785283"/>
                          <a:pt x="49389" y="790016"/>
                          <a:pt x="49389" y="794807"/>
                        </a:cubicBezTo>
                        <a:cubicBezTo>
                          <a:pt x="49389" y="819501"/>
                          <a:pt x="69493" y="839606"/>
                          <a:pt x="95272" y="839606"/>
                        </a:cubicBezTo>
                        <a:cubicBezTo>
                          <a:pt x="114139" y="839606"/>
                          <a:pt x="131092" y="827652"/>
                          <a:pt x="137451" y="809872"/>
                        </a:cubicBezTo>
                        <a:lnTo>
                          <a:pt x="162113" y="740829"/>
                        </a:lnTo>
                        <a:lnTo>
                          <a:pt x="329257" y="740829"/>
                        </a:lnTo>
                        <a:lnTo>
                          <a:pt x="329257" y="839606"/>
                        </a:lnTo>
                        <a:lnTo>
                          <a:pt x="674978" y="839606"/>
                        </a:lnTo>
                        <a:lnTo>
                          <a:pt x="674978" y="510349"/>
                        </a:lnTo>
                        <a:lnTo>
                          <a:pt x="707903" y="510349"/>
                        </a:lnTo>
                        <a:lnTo>
                          <a:pt x="707903" y="411572"/>
                        </a:lnTo>
                        <a:lnTo>
                          <a:pt x="474392" y="411572"/>
                        </a:lnTo>
                        <a:cubicBezTo>
                          <a:pt x="476242" y="406402"/>
                          <a:pt x="477423" y="400904"/>
                          <a:pt x="477423" y="395109"/>
                        </a:cubicBezTo>
                        <a:close/>
                        <a:moveTo>
                          <a:pt x="428035" y="378646"/>
                        </a:moveTo>
                        <a:cubicBezTo>
                          <a:pt x="437118" y="378646"/>
                          <a:pt x="444498" y="386026"/>
                          <a:pt x="444498" y="395109"/>
                        </a:cubicBezTo>
                        <a:cubicBezTo>
                          <a:pt x="444498" y="404192"/>
                          <a:pt x="437118" y="411572"/>
                          <a:pt x="428035" y="411572"/>
                        </a:cubicBezTo>
                        <a:lnTo>
                          <a:pt x="230480" y="411572"/>
                        </a:lnTo>
                        <a:cubicBezTo>
                          <a:pt x="221397" y="411572"/>
                          <a:pt x="214017" y="404192"/>
                          <a:pt x="214017" y="395109"/>
                        </a:cubicBezTo>
                        <a:lnTo>
                          <a:pt x="214017" y="263406"/>
                        </a:lnTo>
                        <a:cubicBezTo>
                          <a:pt x="214017" y="254323"/>
                          <a:pt x="221397" y="246943"/>
                          <a:pt x="230480" y="246943"/>
                        </a:cubicBezTo>
                        <a:cubicBezTo>
                          <a:pt x="239564" y="246943"/>
                          <a:pt x="246943" y="254323"/>
                          <a:pt x="246943" y="263406"/>
                        </a:cubicBezTo>
                        <a:lnTo>
                          <a:pt x="246943" y="378646"/>
                        </a:lnTo>
                        <a:close/>
                        <a:moveTo>
                          <a:pt x="230480" y="444498"/>
                        </a:moveTo>
                        <a:lnTo>
                          <a:pt x="329257" y="444498"/>
                        </a:lnTo>
                        <a:lnTo>
                          <a:pt x="329257" y="510349"/>
                        </a:lnTo>
                        <a:lnTo>
                          <a:pt x="164629" y="510349"/>
                        </a:lnTo>
                        <a:lnTo>
                          <a:pt x="164629" y="353493"/>
                        </a:lnTo>
                        <a:cubicBezTo>
                          <a:pt x="164629" y="319563"/>
                          <a:pt x="170618" y="285583"/>
                          <a:pt x="182080" y="253590"/>
                        </a:cubicBezTo>
                        <a:cubicBezTo>
                          <a:pt x="181437" y="256773"/>
                          <a:pt x="181092" y="260045"/>
                          <a:pt x="181092" y="263406"/>
                        </a:cubicBezTo>
                        <a:lnTo>
                          <a:pt x="181092" y="395109"/>
                        </a:lnTo>
                        <a:cubicBezTo>
                          <a:pt x="181092" y="422334"/>
                          <a:pt x="203254" y="444498"/>
                          <a:pt x="230480" y="444498"/>
                        </a:cubicBezTo>
                        <a:close/>
                        <a:moveTo>
                          <a:pt x="148166" y="98777"/>
                        </a:moveTo>
                        <a:cubicBezTo>
                          <a:pt x="148166" y="62460"/>
                          <a:pt x="177699" y="32926"/>
                          <a:pt x="214017" y="32926"/>
                        </a:cubicBezTo>
                        <a:cubicBezTo>
                          <a:pt x="250334" y="32926"/>
                          <a:pt x="279869" y="62460"/>
                          <a:pt x="279869" y="98777"/>
                        </a:cubicBezTo>
                        <a:lnTo>
                          <a:pt x="279869" y="148166"/>
                        </a:lnTo>
                        <a:cubicBezTo>
                          <a:pt x="279869" y="184483"/>
                          <a:pt x="250334" y="214017"/>
                          <a:pt x="214017" y="214017"/>
                        </a:cubicBezTo>
                        <a:cubicBezTo>
                          <a:pt x="177699" y="214017"/>
                          <a:pt x="148166" y="184483"/>
                          <a:pt x="148166" y="148166"/>
                        </a:cubicBezTo>
                        <a:close/>
                        <a:moveTo>
                          <a:pt x="49389" y="345720"/>
                        </a:moveTo>
                        <a:cubicBezTo>
                          <a:pt x="40305" y="345720"/>
                          <a:pt x="32926" y="338341"/>
                          <a:pt x="32926" y="329257"/>
                        </a:cubicBezTo>
                        <a:cubicBezTo>
                          <a:pt x="32926" y="320174"/>
                          <a:pt x="40305" y="312795"/>
                          <a:pt x="49389" y="312795"/>
                        </a:cubicBezTo>
                        <a:lnTo>
                          <a:pt x="134340" y="312795"/>
                        </a:lnTo>
                        <a:cubicBezTo>
                          <a:pt x="132627" y="326292"/>
                          <a:pt x="131703" y="339892"/>
                          <a:pt x="131703" y="353493"/>
                        </a:cubicBezTo>
                        <a:lnTo>
                          <a:pt x="131703" y="510349"/>
                        </a:lnTo>
                        <a:cubicBezTo>
                          <a:pt x="131703" y="528508"/>
                          <a:pt x="146470" y="543275"/>
                          <a:pt x="164629" y="543275"/>
                        </a:cubicBezTo>
                        <a:lnTo>
                          <a:pt x="329257" y="543275"/>
                        </a:lnTo>
                        <a:lnTo>
                          <a:pt x="329257" y="576201"/>
                        </a:lnTo>
                        <a:lnTo>
                          <a:pt x="148166" y="576201"/>
                        </a:lnTo>
                        <a:cubicBezTo>
                          <a:pt x="120939" y="576201"/>
                          <a:pt x="98777" y="554037"/>
                          <a:pt x="98777" y="526812"/>
                        </a:cubicBezTo>
                        <a:lnTo>
                          <a:pt x="98777" y="345720"/>
                        </a:lnTo>
                        <a:close/>
                        <a:moveTo>
                          <a:pt x="209146" y="609126"/>
                        </a:moveTo>
                        <a:lnTo>
                          <a:pt x="329257" y="609126"/>
                        </a:lnTo>
                        <a:lnTo>
                          <a:pt x="329257" y="642052"/>
                        </a:lnTo>
                        <a:lnTo>
                          <a:pt x="197394" y="642052"/>
                        </a:lnTo>
                        <a:close/>
                        <a:moveTo>
                          <a:pt x="106462" y="798795"/>
                        </a:moveTo>
                        <a:cubicBezTo>
                          <a:pt x="104766" y="803522"/>
                          <a:pt x="100272" y="806681"/>
                          <a:pt x="94187" y="806681"/>
                        </a:cubicBezTo>
                        <a:cubicBezTo>
                          <a:pt x="87636" y="806681"/>
                          <a:pt x="82314" y="801359"/>
                          <a:pt x="82314" y="794807"/>
                        </a:cubicBezTo>
                        <a:cubicBezTo>
                          <a:pt x="82314" y="793562"/>
                          <a:pt x="82531" y="792243"/>
                          <a:pt x="82909" y="791053"/>
                        </a:cubicBezTo>
                        <a:lnTo>
                          <a:pt x="143704" y="608667"/>
                        </a:lnTo>
                        <a:cubicBezTo>
                          <a:pt x="145216" y="608764"/>
                          <a:pt x="146638" y="609126"/>
                          <a:pt x="148166" y="609126"/>
                        </a:cubicBezTo>
                        <a:lnTo>
                          <a:pt x="174194" y="609126"/>
                        </a:lnTo>
                        <a:close/>
                        <a:moveTo>
                          <a:pt x="173881" y="707903"/>
                        </a:moveTo>
                        <a:lnTo>
                          <a:pt x="185633" y="674978"/>
                        </a:lnTo>
                        <a:lnTo>
                          <a:pt x="329257" y="674978"/>
                        </a:lnTo>
                        <a:lnTo>
                          <a:pt x="329257" y="707903"/>
                        </a:lnTo>
                        <a:close/>
                        <a:moveTo>
                          <a:pt x="642052" y="806681"/>
                        </a:moveTo>
                        <a:lnTo>
                          <a:pt x="362183" y="806681"/>
                        </a:lnTo>
                        <a:lnTo>
                          <a:pt x="362183" y="510349"/>
                        </a:lnTo>
                        <a:lnTo>
                          <a:pt x="642052" y="510349"/>
                        </a:lnTo>
                        <a:close/>
                        <a:moveTo>
                          <a:pt x="674978" y="477423"/>
                        </a:moveTo>
                        <a:lnTo>
                          <a:pt x="362183" y="477423"/>
                        </a:lnTo>
                        <a:lnTo>
                          <a:pt x="362183" y="444498"/>
                        </a:lnTo>
                        <a:lnTo>
                          <a:pt x="674978" y="444498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78" name="任意多边形: 形状 277"/>
                  <p:cNvSpPr/>
                  <p:nvPr/>
                </p:nvSpPr>
                <p:spPr>
                  <a:xfrm>
                    <a:off x="4135868" y="818148"/>
                    <a:ext cx="362183" cy="1020681"/>
                  </a:xfrm>
                  <a:custGeom>
                    <a:avLst/>
                    <a:gdLst>
                      <a:gd name="connsiteX0" fmla="*/ 308413 w 362183"/>
                      <a:gd name="connsiteY0" fmla="*/ 225360 h 1020681"/>
                      <a:gd name="connsiteX1" fmla="*/ 345720 w 362183"/>
                      <a:gd name="connsiteY1" fmla="*/ 148166 h 1020681"/>
                      <a:gd name="connsiteX2" fmla="*/ 345720 w 362183"/>
                      <a:gd name="connsiteY2" fmla="*/ 98777 h 1020681"/>
                      <a:gd name="connsiteX3" fmla="*/ 246943 w 362183"/>
                      <a:gd name="connsiteY3" fmla="*/ 0 h 1020681"/>
                      <a:gd name="connsiteX4" fmla="*/ 148166 w 362183"/>
                      <a:gd name="connsiteY4" fmla="*/ 98777 h 1020681"/>
                      <a:gd name="connsiteX5" fmla="*/ 148166 w 362183"/>
                      <a:gd name="connsiteY5" fmla="*/ 148166 h 1020681"/>
                      <a:gd name="connsiteX6" fmla="*/ 200763 w 362183"/>
                      <a:gd name="connsiteY6" fmla="*/ 235415 h 1020681"/>
                      <a:gd name="connsiteX7" fmla="*/ 175723 w 362183"/>
                      <a:gd name="connsiteY7" fmla="*/ 264299 h 1020681"/>
                      <a:gd name="connsiteX8" fmla="*/ 136117 w 362183"/>
                      <a:gd name="connsiteY8" fmla="*/ 378630 h 1020681"/>
                      <a:gd name="connsiteX9" fmla="*/ 49389 w 362183"/>
                      <a:gd name="connsiteY9" fmla="*/ 378630 h 1020681"/>
                      <a:gd name="connsiteX10" fmla="*/ 0 w 362183"/>
                      <a:gd name="connsiteY10" fmla="*/ 428018 h 1020681"/>
                      <a:gd name="connsiteX11" fmla="*/ 49389 w 362183"/>
                      <a:gd name="connsiteY11" fmla="*/ 477407 h 1020681"/>
                      <a:gd name="connsiteX12" fmla="*/ 131703 w 362183"/>
                      <a:gd name="connsiteY12" fmla="*/ 477407 h 1020681"/>
                      <a:gd name="connsiteX13" fmla="*/ 131703 w 362183"/>
                      <a:gd name="connsiteY13" fmla="*/ 576184 h 1020681"/>
                      <a:gd name="connsiteX14" fmla="*/ 164629 w 362183"/>
                      <a:gd name="connsiteY14" fmla="*/ 576184 h 1020681"/>
                      <a:gd name="connsiteX15" fmla="*/ 164629 w 362183"/>
                      <a:gd name="connsiteY15" fmla="*/ 1020682 h 1020681"/>
                      <a:gd name="connsiteX16" fmla="*/ 362183 w 362183"/>
                      <a:gd name="connsiteY16" fmla="*/ 1020682 h 1020681"/>
                      <a:gd name="connsiteX17" fmla="*/ 362183 w 362183"/>
                      <a:gd name="connsiteY17" fmla="*/ 313815 h 1020681"/>
                      <a:gd name="connsiteX18" fmla="*/ 308413 w 362183"/>
                      <a:gd name="connsiteY18" fmla="*/ 225360 h 1020681"/>
                      <a:gd name="connsiteX19" fmla="*/ 181092 w 362183"/>
                      <a:gd name="connsiteY19" fmla="*/ 148166 h 1020681"/>
                      <a:gd name="connsiteX20" fmla="*/ 181092 w 362183"/>
                      <a:gd name="connsiteY20" fmla="*/ 98777 h 1020681"/>
                      <a:gd name="connsiteX21" fmla="*/ 246943 w 362183"/>
                      <a:gd name="connsiteY21" fmla="*/ 32926 h 1020681"/>
                      <a:gd name="connsiteX22" fmla="*/ 312795 w 362183"/>
                      <a:gd name="connsiteY22" fmla="*/ 98777 h 1020681"/>
                      <a:gd name="connsiteX23" fmla="*/ 312795 w 362183"/>
                      <a:gd name="connsiteY23" fmla="*/ 148166 h 1020681"/>
                      <a:gd name="connsiteX24" fmla="*/ 246943 w 362183"/>
                      <a:gd name="connsiteY24" fmla="*/ 214017 h 1020681"/>
                      <a:gd name="connsiteX25" fmla="*/ 181092 w 362183"/>
                      <a:gd name="connsiteY25" fmla="*/ 148166 h 1020681"/>
                      <a:gd name="connsiteX26" fmla="*/ 197554 w 362183"/>
                      <a:gd name="connsiteY26" fmla="*/ 293992 h 1020681"/>
                      <a:gd name="connsiteX27" fmla="*/ 197554 w 362183"/>
                      <a:gd name="connsiteY27" fmla="*/ 378646 h 1020681"/>
                      <a:gd name="connsiteX28" fmla="*/ 169436 w 362183"/>
                      <a:gd name="connsiteY28" fmla="*/ 378646 h 1020681"/>
                      <a:gd name="connsiteX29" fmla="*/ 197554 w 362183"/>
                      <a:gd name="connsiteY29" fmla="*/ 293992 h 1020681"/>
                      <a:gd name="connsiteX30" fmla="*/ 32926 w 362183"/>
                      <a:gd name="connsiteY30" fmla="*/ 428035 h 1020681"/>
                      <a:gd name="connsiteX31" fmla="*/ 49389 w 362183"/>
                      <a:gd name="connsiteY31" fmla="*/ 411572 h 1020681"/>
                      <a:gd name="connsiteX32" fmla="*/ 230480 w 362183"/>
                      <a:gd name="connsiteY32" fmla="*/ 411572 h 1020681"/>
                      <a:gd name="connsiteX33" fmla="*/ 230480 w 362183"/>
                      <a:gd name="connsiteY33" fmla="*/ 263406 h 1020681"/>
                      <a:gd name="connsiteX34" fmla="*/ 234283 w 362183"/>
                      <a:gd name="connsiteY34" fmla="*/ 253277 h 1020681"/>
                      <a:gd name="connsiteX35" fmla="*/ 251686 w 362183"/>
                      <a:gd name="connsiteY35" fmla="*/ 247900 h 1020681"/>
                      <a:gd name="connsiteX36" fmla="*/ 263406 w 362183"/>
                      <a:gd name="connsiteY36" fmla="*/ 263406 h 1020681"/>
                      <a:gd name="connsiteX37" fmla="*/ 263406 w 362183"/>
                      <a:gd name="connsiteY37" fmla="*/ 428035 h 1020681"/>
                      <a:gd name="connsiteX38" fmla="*/ 246943 w 362183"/>
                      <a:gd name="connsiteY38" fmla="*/ 444498 h 1020681"/>
                      <a:gd name="connsiteX39" fmla="*/ 49389 w 362183"/>
                      <a:gd name="connsiteY39" fmla="*/ 444498 h 1020681"/>
                      <a:gd name="connsiteX40" fmla="*/ 32926 w 362183"/>
                      <a:gd name="connsiteY40" fmla="*/ 428035 h 1020681"/>
                      <a:gd name="connsiteX41" fmla="*/ 246943 w 362183"/>
                      <a:gd name="connsiteY41" fmla="*/ 477423 h 1020681"/>
                      <a:gd name="connsiteX42" fmla="*/ 296332 w 362183"/>
                      <a:gd name="connsiteY42" fmla="*/ 428035 h 1020681"/>
                      <a:gd name="connsiteX43" fmla="*/ 296332 w 362183"/>
                      <a:gd name="connsiteY43" fmla="*/ 263406 h 1020681"/>
                      <a:gd name="connsiteX44" fmla="*/ 295593 w 362183"/>
                      <a:gd name="connsiteY44" fmla="*/ 256131 h 1020681"/>
                      <a:gd name="connsiteX45" fmla="*/ 329257 w 362183"/>
                      <a:gd name="connsiteY45" fmla="*/ 313815 h 1020681"/>
                      <a:gd name="connsiteX46" fmla="*/ 329257 w 362183"/>
                      <a:gd name="connsiteY46" fmla="*/ 543275 h 1020681"/>
                      <a:gd name="connsiteX47" fmla="*/ 164629 w 362183"/>
                      <a:gd name="connsiteY47" fmla="*/ 543275 h 1020681"/>
                      <a:gd name="connsiteX48" fmla="*/ 164629 w 362183"/>
                      <a:gd name="connsiteY48" fmla="*/ 477423 h 1020681"/>
                      <a:gd name="connsiteX49" fmla="*/ 197554 w 362183"/>
                      <a:gd name="connsiteY49" fmla="*/ 576201 h 1020681"/>
                      <a:gd name="connsiteX50" fmla="*/ 230480 w 362183"/>
                      <a:gd name="connsiteY50" fmla="*/ 576201 h 1020681"/>
                      <a:gd name="connsiteX51" fmla="*/ 230480 w 362183"/>
                      <a:gd name="connsiteY51" fmla="*/ 987772 h 1020681"/>
                      <a:gd name="connsiteX52" fmla="*/ 197554 w 362183"/>
                      <a:gd name="connsiteY52" fmla="*/ 987772 h 1020681"/>
                      <a:gd name="connsiteX53" fmla="*/ 263406 w 362183"/>
                      <a:gd name="connsiteY53" fmla="*/ 987772 h 1020681"/>
                      <a:gd name="connsiteX54" fmla="*/ 263406 w 362183"/>
                      <a:gd name="connsiteY54" fmla="*/ 576201 h 1020681"/>
                      <a:gd name="connsiteX55" fmla="*/ 329257 w 362183"/>
                      <a:gd name="connsiteY55" fmla="*/ 576201 h 1020681"/>
                      <a:gd name="connsiteX56" fmla="*/ 329257 w 362183"/>
                      <a:gd name="connsiteY56" fmla="*/ 987772 h 10206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</a:cxnLst>
                    <a:rect l="l" t="t" r="r" b="b"/>
                    <a:pathLst>
                      <a:path w="362183" h="1020681">
                        <a:moveTo>
                          <a:pt x="308413" y="225360"/>
                        </a:moveTo>
                        <a:cubicBezTo>
                          <a:pt x="331099" y="207249"/>
                          <a:pt x="345720" y="179395"/>
                          <a:pt x="345720" y="148166"/>
                        </a:cubicBezTo>
                        <a:lnTo>
                          <a:pt x="345720" y="98777"/>
                        </a:lnTo>
                        <a:cubicBezTo>
                          <a:pt x="345720" y="44300"/>
                          <a:pt x="301421" y="0"/>
                          <a:pt x="246943" y="0"/>
                        </a:cubicBezTo>
                        <a:cubicBezTo>
                          <a:pt x="192465" y="0"/>
                          <a:pt x="148166" y="44300"/>
                          <a:pt x="148166" y="98777"/>
                        </a:cubicBezTo>
                        <a:lnTo>
                          <a:pt x="148166" y="148166"/>
                        </a:lnTo>
                        <a:cubicBezTo>
                          <a:pt x="148166" y="185947"/>
                          <a:pt x="169516" y="218824"/>
                          <a:pt x="200763" y="235415"/>
                        </a:cubicBezTo>
                        <a:cubicBezTo>
                          <a:pt x="190786" y="243253"/>
                          <a:pt x="182193" y="252973"/>
                          <a:pt x="175723" y="264299"/>
                        </a:cubicBezTo>
                        <a:cubicBezTo>
                          <a:pt x="155393" y="299869"/>
                          <a:pt x="142371" y="338366"/>
                          <a:pt x="136117" y="378630"/>
                        </a:cubicBezTo>
                        <a:lnTo>
                          <a:pt x="49389" y="378630"/>
                        </a:lnTo>
                        <a:cubicBezTo>
                          <a:pt x="22163" y="378630"/>
                          <a:pt x="0" y="400793"/>
                          <a:pt x="0" y="428018"/>
                        </a:cubicBezTo>
                        <a:cubicBezTo>
                          <a:pt x="0" y="455246"/>
                          <a:pt x="22163" y="477407"/>
                          <a:pt x="49389" y="477407"/>
                        </a:cubicBezTo>
                        <a:lnTo>
                          <a:pt x="131703" y="477407"/>
                        </a:lnTo>
                        <a:lnTo>
                          <a:pt x="131703" y="576184"/>
                        </a:lnTo>
                        <a:lnTo>
                          <a:pt x="164629" y="576184"/>
                        </a:lnTo>
                        <a:lnTo>
                          <a:pt x="164629" y="1020682"/>
                        </a:lnTo>
                        <a:lnTo>
                          <a:pt x="362183" y="1020682"/>
                        </a:lnTo>
                        <a:lnTo>
                          <a:pt x="362183" y="313815"/>
                        </a:lnTo>
                        <a:cubicBezTo>
                          <a:pt x="362183" y="275391"/>
                          <a:pt x="340318" y="242039"/>
                          <a:pt x="308413" y="225360"/>
                        </a:cubicBezTo>
                        <a:close/>
                        <a:moveTo>
                          <a:pt x="181092" y="148166"/>
                        </a:moveTo>
                        <a:lnTo>
                          <a:pt x="181092" y="98777"/>
                        </a:lnTo>
                        <a:cubicBezTo>
                          <a:pt x="181092" y="62459"/>
                          <a:pt x="210626" y="32926"/>
                          <a:pt x="246943" y="32926"/>
                        </a:cubicBezTo>
                        <a:cubicBezTo>
                          <a:pt x="283260" y="32926"/>
                          <a:pt x="312795" y="62459"/>
                          <a:pt x="312795" y="98777"/>
                        </a:cubicBezTo>
                        <a:lnTo>
                          <a:pt x="312795" y="148166"/>
                        </a:lnTo>
                        <a:cubicBezTo>
                          <a:pt x="312795" y="184484"/>
                          <a:pt x="283260" y="214017"/>
                          <a:pt x="246943" y="214017"/>
                        </a:cubicBezTo>
                        <a:cubicBezTo>
                          <a:pt x="210626" y="214017"/>
                          <a:pt x="181092" y="184484"/>
                          <a:pt x="181092" y="148166"/>
                        </a:cubicBezTo>
                        <a:close/>
                        <a:moveTo>
                          <a:pt x="197554" y="293992"/>
                        </a:moveTo>
                        <a:lnTo>
                          <a:pt x="197554" y="378646"/>
                        </a:lnTo>
                        <a:lnTo>
                          <a:pt x="169436" y="378646"/>
                        </a:lnTo>
                        <a:cubicBezTo>
                          <a:pt x="174539" y="349097"/>
                          <a:pt x="183954" y="320761"/>
                          <a:pt x="197554" y="293992"/>
                        </a:cubicBezTo>
                        <a:close/>
                        <a:moveTo>
                          <a:pt x="32926" y="428035"/>
                        </a:moveTo>
                        <a:cubicBezTo>
                          <a:pt x="32926" y="418951"/>
                          <a:pt x="40305" y="411572"/>
                          <a:pt x="49389" y="411572"/>
                        </a:cubicBezTo>
                        <a:lnTo>
                          <a:pt x="230480" y="411572"/>
                        </a:lnTo>
                        <a:lnTo>
                          <a:pt x="230480" y="263406"/>
                        </a:lnTo>
                        <a:cubicBezTo>
                          <a:pt x="230480" y="259523"/>
                          <a:pt x="232032" y="256098"/>
                          <a:pt x="234283" y="253277"/>
                        </a:cubicBezTo>
                        <a:cubicBezTo>
                          <a:pt x="239782" y="250730"/>
                          <a:pt x="245624" y="248888"/>
                          <a:pt x="251686" y="247900"/>
                        </a:cubicBezTo>
                        <a:cubicBezTo>
                          <a:pt x="258414" y="249974"/>
                          <a:pt x="263406" y="256010"/>
                          <a:pt x="263406" y="263406"/>
                        </a:cubicBezTo>
                        <a:lnTo>
                          <a:pt x="263406" y="428035"/>
                        </a:lnTo>
                        <a:cubicBezTo>
                          <a:pt x="263406" y="437118"/>
                          <a:pt x="256026" y="444498"/>
                          <a:pt x="246943" y="444498"/>
                        </a:cubicBezTo>
                        <a:lnTo>
                          <a:pt x="49389" y="444498"/>
                        </a:lnTo>
                        <a:cubicBezTo>
                          <a:pt x="40305" y="444498"/>
                          <a:pt x="32926" y="437118"/>
                          <a:pt x="32926" y="428035"/>
                        </a:cubicBezTo>
                        <a:close/>
                        <a:moveTo>
                          <a:pt x="246943" y="477423"/>
                        </a:moveTo>
                        <a:cubicBezTo>
                          <a:pt x="274169" y="477423"/>
                          <a:pt x="296332" y="455260"/>
                          <a:pt x="296332" y="428035"/>
                        </a:cubicBezTo>
                        <a:lnTo>
                          <a:pt x="296332" y="263406"/>
                        </a:lnTo>
                        <a:cubicBezTo>
                          <a:pt x="296332" y="260922"/>
                          <a:pt x="295953" y="258519"/>
                          <a:pt x="295593" y="256131"/>
                        </a:cubicBezTo>
                        <a:cubicBezTo>
                          <a:pt x="315608" y="267682"/>
                          <a:pt x="329257" y="289088"/>
                          <a:pt x="329257" y="313815"/>
                        </a:cubicBezTo>
                        <a:lnTo>
                          <a:pt x="329257" y="543275"/>
                        </a:lnTo>
                        <a:lnTo>
                          <a:pt x="164629" y="543275"/>
                        </a:lnTo>
                        <a:lnTo>
                          <a:pt x="164629" y="477423"/>
                        </a:lnTo>
                        <a:close/>
                        <a:moveTo>
                          <a:pt x="197554" y="576201"/>
                        </a:moveTo>
                        <a:lnTo>
                          <a:pt x="230480" y="576201"/>
                        </a:lnTo>
                        <a:lnTo>
                          <a:pt x="230480" y="987772"/>
                        </a:lnTo>
                        <a:lnTo>
                          <a:pt x="197554" y="987772"/>
                        </a:lnTo>
                        <a:close/>
                        <a:moveTo>
                          <a:pt x="263406" y="987772"/>
                        </a:moveTo>
                        <a:lnTo>
                          <a:pt x="263406" y="576201"/>
                        </a:lnTo>
                        <a:lnTo>
                          <a:pt x="329257" y="576201"/>
                        </a:lnTo>
                        <a:lnTo>
                          <a:pt x="329257" y="987772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79" name="任意多边形: 形状 278"/>
                  <p:cNvSpPr/>
                  <p:nvPr/>
                </p:nvSpPr>
                <p:spPr>
                  <a:xfrm>
                    <a:off x="4152331" y="883999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80" name="任意多边形: 形状 279"/>
                  <p:cNvSpPr/>
                  <p:nvPr/>
                </p:nvSpPr>
                <p:spPr>
                  <a:xfrm>
                    <a:off x="4086479" y="883999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81" name="任意多边形: 形状 280"/>
                  <p:cNvSpPr/>
                  <p:nvPr/>
                </p:nvSpPr>
                <p:spPr>
                  <a:xfrm>
                    <a:off x="4020628" y="883999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82" name="任意多边形: 形状 281"/>
                  <p:cNvSpPr/>
                  <p:nvPr/>
                </p:nvSpPr>
                <p:spPr>
                  <a:xfrm>
                    <a:off x="3954776" y="818148"/>
                    <a:ext cx="296331" cy="226646"/>
                  </a:xfrm>
                  <a:custGeom>
                    <a:avLst/>
                    <a:gdLst>
                      <a:gd name="connsiteX0" fmla="*/ 197554 w 296331"/>
                      <a:gd name="connsiteY0" fmla="*/ 226646 h 226646"/>
                      <a:gd name="connsiteX1" fmla="*/ 197554 w 296331"/>
                      <a:gd name="connsiteY1" fmla="*/ 164629 h 226646"/>
                      <a:gd name="connsiteX2" fmla="*/ 296332 w 296331"/>
                      <a:gd name="connsiteY2" fmla="*/ 164629 h 226646"/>
                      <a:gd name="connsiteX3" fmla="*/ 296332 w 296331"/>
                      <a:gd name="connsiteY3" fmla="*/ 0 h 226646"/>
                      <a:gd name="connsiteX4" fmla="*/ 0 w 296331"/>
                      <a:gd name="connsiteY4" fmla="*/ 0 h 226646"/>
                      <a:gd name="connsiteX5" fmla="*/ 0 w 296331"/>
                      <a:gd name="connsiteY5" fmla="*/ 164629 h 226646"/>
                      <a:gd name="connsiteX6" fmla="*/ 94219 w 296331"/>
                      <a:gd name="connsiteY6" fmla="*/ 164629 h 226646"/>
                      <a:gd name="connsiteX7" fmla="*/ 32926 w 296331"/>
                      <a:gd name="connsiteY7" fmla="*/ 32926 h 226646"/>
                      <a:gd name="connsiteX8" fmla="*/ 263406 w 296331"/>
                      <a:gd name="connsiteY8" fmla="*/ 32926 h 226646"/>
                      <a:gd name="connsiteX9" fmla="*/ 263406 w 296331"/>
                      <a:gd name="connsiteY9" fmla="*/ 131703 h 226646"/>
                      <a:gd name="connsiteX10" fmla="*/ 164629 w 296331"/>
                      <a:gd name="connsiteY10" fmla="*/ 131703 h 226646"/>
                      <a:gd name="connsiteX11" fmla="*/ 164629 w 296331"/>
                      <a:gd name="connsiteY11" fmla="*/ 168463 h 226646"/>
                      <a:gd name="connsiteX12" fmla="*/ 103335 w 296331"/>
                      <a:gd name="connsiteY12" fmla="*/ 131703 h 226646"/>
                      <a:gd name="connsiteX13" fmla="*/ 32926 w 296331"/>
                      <a:gd name="connsiteY13" fmla="*/ 131703 h 2266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96331" h="226646">
                        <a:moveTo>
                          <a:pt x="197554" y="226646"/>
                        </a:moveTo>
                        <a:lnTo>
                          <a:pt x="197554" y="164629"/>
                        </a:lnTo>
                        <a:lnTo>
                          <a:pt x="296332" y="164629"/>
                        </a:lnTo>
                        <a:lnTo>
                          <a:pt x="296332" y="0"/>
                        </a:lnTo>
                        <a:lnTo>
                          <a:pt x="0" y="0"/>
                        </a:lnTo>
                        <a:lnTo>
                          <a:pt x="0" y="164629"/>
                        </a:lnTo>
                        <a:lnTo>
                          <a:pt x="94219" y="164629"/>
                        </a:lnTo>
                        <a:close/>
                        <a:moveTo>
                          <a:pt x="32926" y="32926"/>
                        </a:moveTo>
                        <a:lnTo>
                          <a:pt x="263406" y="32926"/>
                        </a:lnTo>
                        <a:lnTo>
                          <a:pt x="263406" y="131703"/>
                        </a:lnTo>
                        <a:lnTo>
                          <a:pt x="164629" y="131703"/>
                        </a:lnTo>
                        <a:lnTo>
                          <a:pt x="164629" y="168463"/>
                        </a:lnTo>
                        <a:lnTo>
                          <a:pt x="103335" y="131703"/>
                        </a:lnTo>
                        <a:lnTo>
                          <a:pt x="32926" y="13170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83" name="任意多边形: 形状 282"/>
                  <p:cNvSpPr/>
                  <p:nvPr/>
                </p:nvSpPr>
                <p:spPr>
                  <a:xfrm>
                    <a:off x="3938313" y="1147405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84" name="任意多边形: 形状 283"/>
                  <p:cNvSpPr/>
                  <p:nvPr/>
                </p:nvSpPr>
                <p:spPr>
                  <a:xfrm>
                    <a:off x="4004165" y="1147405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85" name="任意多边形: 形状 284"/>
                  <p:cNvSpPr/>
                  <p:nvPr/>
                </p:nvSpPr>
                <p:spPr>
                  <a:xfrm>
                    <a:off x="3872462" y="1081553"/>
                    <a:ext cx="230480" cy="211846"/>
                  </a:xfrm>
                  <a:custGeom>
                    <a:avLst/>
                    <a:gdLst>
                      <a:gd name="connsiteX0" fmla="*/ 98777 w 230480"/>
                      <a:gd name="connsiteY0" fmla="*/ 211846 h 211846"/>
                      <a:gd name="connsiteX1" fmla="*/ 169621 w 230480"/>
                      <a:gd name="connsiteY1" fmla="*/ 164629 h 211846"/>
                      <a:gd name="connsiteX2" fmla="*/ 230480 w 230480"/>
                      <a:gd name="connsiteY2" fmla="*/ 164629 h 211846"/>
                      <a:gd name="connsiteX3" fmla="*/ 230480 w 230480"/>
                      <a:gd name="connsiteY3" fmla="*/ 0 h 211846"/>
                      <a:gd name="connsiteX4" fmla="*/ 0 w 230480"/>
                      <a:gd name="connsiteY4" fmla="*/ 0 h 211846"/>
                      <a:gd name="connsiteX5" fmla="*/ 0 w 230480"/>
                      <a:gd name="connsiteY5" fmla="*/ 164629 h 211846"/>
                      <a:gd name="connsiteX6" fmla="*/ 98777 w 230480"/>
                      <a:gd name="connsiteY6" fmla="*/ 164629 h 211846"/>
                      <a:gd name="connsiteX7" fmla="*/ 32926 w 230480"/>
                      <a:gd name="connsiteY7" fmla="*/ 131703 h 211846"/>
                      <a:gd name="connsiteX8" fmla="*/ 32926 w 230480"/>
                      <a:gd name="connsiteY8" fmla="*/ 32926 h 211846"/>
                      <a:gd name="connsiteX9" fmla="*/ 197554 w 230480"/>
                      <a:gd name="connsiteY9" fmla="*/ 32926 h 211846"/>
                      <a:gd name="connsiteX10" fmla="*/ 197554 w 230480"/>
                      <a:gd name="connsiteY10" fmla="*/ 131703 h 211846"/>
                      <a:gd name="connsiteX11" fmla="*/ 159636 w 230480"/>
                      <a:gd name="connsiteY11" fmla="*/ 131703 h 211846"/>
                      <a:gd name="connsiteX12" fmla="*/ 131703 w 230480"/>
                      <a:gd name="connsiteY12" fmla="*/ 150337 h 211846"/>
                      <a:gd name="connsiteX13" fmla="*/ 131703 w 230480"/>
                      <a:gd name="connsiteY13" fmla="*/ 131703 h 21184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230480" h="211846">
                        <a:moveTo>
                          <a:pt x="98777" y="211846"/>
                        </a:moveTo>
                        <a:lnTo>
                          <a:pt x="169621" y="164629"/>
                        </a:lnTo>
                        <a:lnTo>
                          <a:pt x="230480" y="164629"/>
                        </a:lnTo>
                        <a:lnTo>
                          <a:pt x="230480" y="0"/>
                        </a:lnTo>
                        <a:lnTo>
                          <a:pt x="0" y="0"/>
                        </a:lnTo>
                        <a:lnTo>
                          <a:pt x="0" y="164629"/>
                        </a:lnTo>
                        <a:lnTo>
                          <a:pt x="98777" y="164629"/>
                        </a:lnTo>
                        <a:close/>
                        <a:moveTo>
                          <a:pt x="32926" y="131703"/>
                        </a:moveTo>
                        <a:lnTo>
                          <a:pt x="32926" y="32926"/>
                        </a:lnTo>
                        <a:lnTo>
                          <a:pt x="197554" y="32926"/>
                        </a:lnTo>
                        <a:lnTo>
                          <a:pt x="197554" y="131703"/>
                        </a:lnTo>
                        <a:lnTo>
                          <a:pt x="159636" y="131703"/>
                        </a:lnTo>
                        <a:lnTo>
                          <a:pt x="131703" y="150337"/>
                        </a:lnTo>
                        <a:lnTo>
                          <a:pt x="131703" y="131703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</p:grpSp>
            <p:sp>
              <p:nvSpPr>
                <p:cNvPr id="276" name="文本框 275"/>
                <p:cNvSpPr txBox="1"/>
                <p:nvPr/>
              </p:nvSpPr>
              <p:spPr>
                <a:xfrm>
                  <a:off x="8793871" y="5311601"/>
                  <a:ext cx="609600" cy="2457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t" anchorCtr="0">
                  <a:spAutoFit/>
                </a:bodyPr>
                <a:lstStyle/>
                <a:p>
                  <a:pPr algn="ctr"/>
                  <a:r>
                    <a:rPr lang="zh-CN" altLang="en-US" sz="16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rPr>
                    <a:t>關鍵字</a:t>
                  </a:r>
                  <a:endPara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endParaRPr>
                </a:p>
              </p:txBody>
            </p:sp>
          </p:grpSp>
          <p:grpSp>
            <p:nvGrpSpPr>
              <p:cNvPr id="237" name="组合 236"/>
              <p:cNvGrpSpPr/>
              <p:nvPr/>
            </p:nvGrpSpPr>
            <p:grpSpPr>
              <a:xfrm>
                <a:off x="10776832" y="2268332"/>
                <a:ext cx="609600" cy="596741"/>
                <a:chOff x="9923978" y="4960605"/>
                <a:chExt cx="609600" cy="596741"/>
              </a:xfrm>
            </p:grpSpPr>
            <p:grpSp>
              <p:nvGrpSpPr>
                <p:cNvPr id="264" name="图形 8"/>
                <p:cNvGrpSpPr/>
                <p:nvPr/>
              </p:nvGrpSpPr>
              <p:grpSpPr>
                <a:xfrm>
                  <a:off x="10086101" y="4960605"/>
                  <a:ext cx="285354" cy="285352"/>
                  <a:chOff x="4899348" y="818148"/>
                  <a:chExt cx="1020698" cy="1020698"/>
                </a:xfrm>
              </p:grpSpPr>
              <p:sp>
                <p:nvSpPr>
                  <p:cNvPr id="266" name="任意多边形: 形状 265"/>
                  <p:cNvSpPr/>
                  <p:nvPr/>
                </p:nvSpPr>
                <p:spPr>
                  <a:xfrm>
                    <a:off x="4899348" y="818148"/>
                    <a:ext cx="1020698" cy="1020698"/>
                  </a:xfrm>
                  <a:custGeom>
                    <a:avLst/>
                    <a:gdLst>
                      <a:gd name="connsiteX0" fmla="*/ 1020698 w 1020698"/>
                      <a:gd name="connsiteY0" fmla="*/ 526812 h 1020698"/>
                      <a:gd name="connsiteX1" fmla="*/ 1020698 w 1020698"/>
                      <a:gd name="connsiteY1" fmla="*/ 394716 h 1020698"/>
                      <a:gd name="connsiteX2" fmla="*/ 962041 w 1020698"/>
                      <a:gd name="connsiteY2" fmla="*/ 315873 h 1020698"/>
                      <a:gd name="connsiteX3" fmla="*/ 856069 w 1020698"/>
                      <a:gd name="connsiteY3" fmla="*/ 284081 h 1020698"/>
                      <a:gd name="connsiteX4" fmla="*/ 856069 w 1020698"/>
                      <a:gd name="connsiteY4" fmla="*/ 259074 h 1020698"/>
                      <a:gd name="connsiteX5" fmla="*/ 905458 w 1020698"/>
                      <a:gd name="connsiteY5" fmla="*/ 164645 h 1020698"/>
                      <a:gd name="connsiteX6" fmla="*/ 905458 w 1020698"/>
                      <a:gd name="connsiteY6" fmla="*/ 115240 h 1020698"/>
                      <a:gd name="connsiteX7" fmla="*/ 790218 w 1020698"/>
                      <a:gd name="connsiteY7" fmla="*/ 0 h 1020698"/>
                      <a:gd name="connsiteX8" fmla="*/ 674978 w 1020698"/>
                      <a:gd name="connsiteY8" fmla="*/ 115240 h 1020698"/>
                      <a:gd name="connsiteX9" fmla="*/ 674978 w 1020698"/>
                      <a:gd name="connsiteY9" fmla="*/ 164629 h 1020698"/>
                      <a:gd name="connsiteX10" fmla="*/ 724366 w 1020698"/>
                      <a:gd name="connsiteY10" fmla="*/ 259058 h 1020698"/>
                      <a:gd name="connsiteX11" fmla="*/ 724366 w 1020698"/>
                      <a:gd name="connsiteY11" fmla="*/ 284065 h 1020698"/>
                      <a:gd name="connsiteX12" fmla="*/ 630975 w 1020698"/>
                      <a:gd name="connsiteY12" fmla="*/ 312087 h 1020698"/>
                      <a:gd name="connsiteX13" fmla="*/ 503863 w 1020698"/>
                      <a:gd name="connsiteY13" fmla="*/ 263406 h 1020698"/>
                      <a:gd name="connsiteX14" fmla="*/ 380062 w 1020698"/>
                      <a:gd name="connsiteY14" fmla="*/ 309210 h 1020698"/>
                      <a:gd name="connsiteX15" fmla="*/ 296332 w 1020698"/>
                      <a:gd name="connsiteY15" fmla="*/ 284081 h 1020698"/>
                      <a:gd name="connsiteX16" fmla="*/ 296332 w 1020698"/>
                      <a:gd name="connsiteY16" fmla="*/ 259074 h 1020698"/>
                      <a:gd name="connsiteX17" fmla="*/ 345720 w 1020698"/>
                      <a:gd name="connsiteY17" fmla="*/ 164645 h 1020698"/>
                      <a:gd name="connsiteX18" fmla="*/ 345720 w 1020698"/>
                      <a:gd name="connsiteY18" fmla="*/ 115240 h 1020698"/>
                      <a:gd name="connsiteX19" fmla="*/ 230480 w 1020698"/>
                      <a:gd name="connsiteY19" fmla="*/ 0 h 1020698"/>
                      <a:gd name="connsiteX20" fmla="*/ 115240 w 1020698"/>
                      <a:gd name="connsiteY20" fmla="*/ 115240 h 1020698"/>
                      <a:gd name="connsiteX21" fmla="*/ 115240 w 1020698"/>
                      <a:gd name="connsiteY21" fmla="*/ 164629 h 1020698"/>
                      <a:gd name="connsiteX22" fmla="*/ 164629 w 1020698"/>
                      <a:gd name="connsiteY22" fmla="*/ 259058 h 1020698"/>
                      <a:gd name="connsiteX23" fmla="*/ 164629 w 1020698"/>
                      <a:gd name="connsiteY23" fmla="*/ 284065 h 1020698"/>
                      <a:gd name="connsiteX24" fmla="*/ 58657 w 1020698"/>
                      <a:gd name="connsiteY24" fmla="*/ 315857 h 1020698"/>
                      <a:gd name="connsiteX25" fmla="*/ 0 w 1020698"/>
                      <a:gd name="connsiteY25" fmla="*/ 394716 h 1020698"/>
                      <a:gd name="connsiteX26" fmla="*/ 0 w 1020698"/>
                      <a:gd name="connsiteY26" fmla="*/ 526812 h 1020698"/>
                      <a:gd name="connsiteX27" fmla="*/ 32926 w 1020698"/>
                      <a:gd name="connsiteY27" fmla="*/ 526812 h 1020698"/>
                      <a:gd name="connsiteX28" fmla="*/ 32926 w 1020698"/>
                      <a:gd name="connsiteY28" fmla="*/ 394716 h 1020698"/>
                      <a:gd name="connsiteX29" fmla="*/ 68126 w 1020698"/>
                      <a:gd name="connsiteY29" fmla="*/ 347416 h 1020698"/>
                      <a:gd name="connsiteX30" fmla="*/ 174130 w 1020698"/>
                      <a:gd name="connsiteY30" fmla="*/ 315608 h 1020698"/>
                      <a:gd name="connsiteX31" fmla="*/ 230480 w 1020698"/>
                      <a:gd name="connsiteY31" fmla="*/ 345720 h 1020698"/>
                      <a:gd name="connsiteX32" fmla="*/ 286831 w 1020698"/>
                      <a:gd name="connsiteY32" fmla="*/ 315608 h 1020698"/>
                      <a:gd name="connsiteX33" fmla="*/ 354345 w 1020698"/>
                      <a:gd name="connsiteY33" fmla="*/ 335857 h 1020698"/>
                      <a:gd name="connsiteX34" fmla="*/ 314305 w 1020698"/>
                      <a:gd name="connsiteY34" fmla="*/ 431508 h 1020698"/>
                      <a:gd name="connsiteX35" fmla="*/ 230480 w 1020698"/>
                      <a:gd name="connsiteY35" fmla="*/ 395109 h 1020698"/>
                      <a:gd name="connsiteX36" fmla="*/ 115240 w 1020698"/>
                      <a:gd name="connsiteY36" fmla="*/ 510349 h 1020698"/>
                      <a:gd name="connsiteX37" fmla="*/ 115240 w 1020698"/>
                      <a:gd name="connsiteY37" fmla="*/ 559738 h 1020698"/>
                      <a:gd name="connsiteX38" fmla="*/ 164629 w 1020698"/>
                      <a:gd name="connsiteY38" fmla="*/ 654167 h 1020698"/>
                      <a:gd name="connsiteX39" fmla="*/ 164629 w 1020698"/>
                      <a:gd name="connsiteY39" fmla="*/ 679174 h 1020698"/>
                      <a:gd name="connsiteX40" fmla="*/ 58657 w 1020698"/>
                      <a:gd name="connsiteY40" fmla="*/ 710966 h 1020698"/>
                      <a:gd name="connsiteX41" fmla="*/ 0 w 1020698"/>
                      <a:gd name="connsiteY41" fmla="*/ 789825 h 1020698"/>
                      <a:gd name="connsiteX42" fmla="*/ 0 w 1020698"/>
                      <a:gd name="connsiteY42" fmla="*/ 938384 h 1020698"/>
                      <a:gd name="connsiteX43" fmla="*/ 197554 w 1020698"/>
                      <a:gd name="connsiteY43" fmla="*/ 938384 h 1020698"/>
                      <a:gd name="connsiteX44" fmla="*/ 214017 w 1020698"/>
                      <a:gd name="connsiteY44" fmla="*/ 954847 h 1020698"/>
                      <a:gd name="connsiteX45" fmla="*/ 214017 w 1020698"/>
                      <a:gd name="connsiteY45" fmla="*/ 1020698 h 1020698"/>
                      <a:gd name="connsiteX46" fmla="*/ 806681 w 1020698"/>
                      <a:gd name="connsiteY46" fmla="*/ 1020698 h 1020698"/>
                      <a:gd name="connsiteX47" fmla="*/ 806681 w 1020698"/>
                      <a:gd name="connsiteY47" fmla="*/ 954847 h 1020698"/>
                      <a:gd name="connsiteX48" fmla="*/ 823144 w 1020698"/>
                      <a:gd name="connsiteY48" fmla="*/ 938384 h 1020698"/>
                      <a:gd name="connsiteX49" fmla="*/ 1020698 w 1020698"/>
                      <a:gd name="connsiteY49" fmla="*/ 938384 h 1020698"/>
                      <a:gd name="connsiteX50" fmla="*/ 1020698 w 1020698"/>
                      <a:gd name="connsiteY50" fmla="*/ 789825 h 1020698"/>
                      <a:gd name="connsiteX51" fmla="*/ 962041 w 1020698"/>
                      <a:gd name="connsiteY51" fmla="*/ 710982 h 1020698"/>
                      <a:gd name="connsiteX52" fmla="*/ 856069 w 1020698"/>
                      <a:gd name="connsiteY52" fmla="*/ 679190 h 1020698"/>
                      <a:gd name="connsiteX53" fmla="*/ 856069 w 1020698"/>
                      <a:gd name="connsiteY53" fmla="*/ 654183 h 1020698"/>
                      <a:gd name="connsiteX54" fmla="*/ 905458 w 1020698"/>
                      <a:gd name="connsiteY54" fmla="*/ 559754 h 1020698"/>
                      <a:gd name="connsiteX55" fmla="*/ 905458 w 1020698"/>
                      <a:gd name="connsiteY55" fmla="*/ 510365 h 1020698"/>
                      <a:gd name="connsiteX56" fmla="*/ 790218 w 1020698"/>
                      <a:gd name="connsiteY56" fmla="*/ 395125 h 1020698"/>
                      <a:gd name="connsiteX57" fmla="*/ 707903 w 1020698"/>
                      <a:gd name="connsiteY57" fmla="*/ 429860 h 1020698"/>
                      <a:gd name="connsiteX58" fmla="*/ 707903 w 1020698"/>
                      <a:gd name="connsiteY58" fmla="*/ 414257 h 1020698"/>
                      <a:gd name="connsiteX59" fmla="*/ 662663 w 1020698"/>
                      <a:gd name="connsiteY59" fmla="*/ 336999 h 1020698"/>
                      <a:gd name="connsiteX60" fmla="*/ 733867 w 1020698"/>
                      <a:gd name="connsiteY60" fmla="*/ 315624 h 1020698"/>
                      <a:gd name="connsiteX61" fmla="*/ 790218 w 1020698"/>
                      <a:gd name="connsiteY61" fmla="*/ 345720 h 1020698"/>
                      <a:gd name="connsiteX62" fmla="*/ 846568 w 1020698"/>
                      <a:gd name="connsiteY62" fmla="*/ 315608 h 1020698"/>
                      <a:gd name="connsiteX63" fmla="*/ 952587 w 1020698"/>
                      <a:gd name="connsiteY63" fmla="*/ 347416 h 1020698"/>
                      <a:gd name="connsiteX64" fmla="*/ 987772 w 1020698"/>
                      <a:gd name="connsiteY64" fmla="*/ 394716 h 1020698"/>
                      <a:gd name="connsiteX65" fmla="*/ 987772 w 1020698"/>
                      <a:gd name="connsiteY65" fmla="*/ 526812 h 1020698"/>
                      <a:gd name="connsiteX66" fmla="*/ 230480 w 1020698"/>
                      <a:gd name="connsiteY66" fmla="*/ 32926 h 1020698"/>
                      <a:gd name="connsiteX67" fmla="*/ 312795 w 1020698"/>
                      <a:gd name="connsiteY67" fmla="*/ 115240 h 1020698"/>
                      <a:gd name="connsiteX68" fmla="*/ 237298 w 1020698"/>
                      <a:gd name="connsiteY68" fmla="*/ 115240 h 1020698"/>
                      <a:gd name="connsiteX69" fmla="*/ 209194 w 1020698"/>
                      <a:gd name="connsiteY69" fmla="*/ 103600 h 1020698"/>
                      <a:gd name="connsiteX70" fmla="*/ 197554 w 1020698"/>
                      <a:gd name="connsiteY70" fmla="*/ 91961 h 1020698"/>
                      <a:gd name="connsiteX71" fmla="*/ 185915 w 1020698"/>
                      <a:gd name="connsiteY71" fmla="*/ 103600 h 1020698"/>
                      <a:gd name="connsiteX72" fmla="*/ 157812 w 1020698"/>
                      <a:gd name="connsiteY72" fmla="*/ 115240 h 1020698"/>
                      <a:gd name="connsiteX73" fmla="*/ 148166 w 1020698"/>
                      <a:gd name="connsiteY73" fmla="*/ 115240 h 1020698"/>
                      <a:gd name="connsiteX74" fmla="*/ 230480 w 1020698"/>
                      <a:gd name="connsiteY74" fmla="*/ 32926 h 1020698"/>
                      <a:gd name="connsiteX75" fmla="*/ 148166 w 1020698"/>
                      <a:gd name="connsiteY75" fmla="*/ 164629 h 1020698"/>
                      <a:gd name="connsiteX76" fmla="*/ 148166 w 1020698"/>
                      <a:gd name="connsiteY76" fmla="*/ 148166 h 1020698"/>
                      <a:gd name="connsiteX77" fmla="*/ 157812 w 1020698"/>
                      <a:gd name="connsiteY77" fmla="*/ 148166 h 1020698"/>
                      <a:gd name="connsiteX78" fmla="*/ 197554 w 1020698"/>
                      <a:gd name="connsiteY78" fmla="*/ 136365 h 1020698"/>
                      <a:gd name="connsiteX79" fmla="*/ 237298 w 1020698"/>
                      <a:gd name="connsiteY79" fmla="*/ 148166 h 1020698"/>
                      <a:gd name="connsiteX80" fmla="*/ 312795 w 1020698"/>
                      <a:gd name="connsiteY80" fmla="*/ 148166 h 1020698"/>
                      <a:gd name="connsiteX81" fmla="*/ 312795 w 1020698"/>
                      <a:gd name="connsiteY81" fmla="*/ 164629 h 1020698"/>
                      <a:gd name="connsiteX82" fmla="*/ 230480 w 1020698"/>
                      <a:gd name="connsiteY82" fmla="*/ 246943 h 1020698"/>
                      <a:gd name="connsiteX83" fmla="*/ 148166 w 1020698"/>
                      <a:gd name="connsiteY83" fmla="*/ 164629 h 1020698"/>
                      <a:gd name="connsiteX84" fmla="*/ 230480 w 1020698"/>
                      <a:gd name="connsiteY84" fmla="*/ 312795 h 1020698"/>
                      <a:gd name="connsiteX85" fmla="*/ 197554 w 1020698"/>
                      <a:gd name="connsiteY85" fmla="*/ 291806 h 1020698"/>
                      <a:gd name="connsiteX86" fmla="*/ 197554 w 1020698"/>
                      <a:gd name="connsiteY86" fmla="*/ 275029 h 1020698"/>
                      <a:gd name="connsiteX87" fmla="*/ 230480 w 1020698"/>
                      <a:gd name="connsiteY87" fmla="*/ 279869 h 1020698"/>
                      <a:gd name="connsiteX88" fmla="*/ 263406 w 1020698"/>
                      <a:gd name="connsiteY88" fmla="*/ 275014 h 1020698"/>
                      <a:gd name="connsiteX89" fmla="*/ 263406 w 1020698"/>
                      <a:gd name="connsiteY89" fmla="*/ 291790 h 1020698"/>
                      <a:gd name="connsiteX90" fmla="*/ 230480 w 1020698"/>
                      <a:gd name="connsiteY90" fmla="*/ 312795 h 1020698"/>
                      <a:gd name="connsiteX91" fmla="*/ 683008 w 1020698"/>
                      <a:gd name="connsiteY91" fmla="*/ 601747 h 1020698"/>
                      <a:gd name="connsiteX92" fmla="*/ 724366 w 1020698"/>
                      <a:gd name="connsiteY92" fmla="*/ 654183 h 1020698"/>
                      <a:gd name="connsiteX93" fmla="*/ 724366 w 1020698"/>
                      <a:gd name="connsiteY93" fmla="*/ 679190 h 1020698"/>
                      <a:gd name="connsiteX94" fmla="*/ 618411 w 1020698"/>
                      <a:gd name="connsiteY94" fmla="*/ 710982 h 1020698"/>
                      <a:gd name="connsiteX95" fmla="*/ 608219 w 1020698"/>
                      <a:gd name="connsiteY95" fmla="*/ 714865 h 1020698"/>
                      <a:gd name="connsiteX96" fmla="*/ 592663 w 1020698"/>
                      <a:gd name="connsiteY96" fmla="*/ 711280 h 1020698"/>
                      <a:gd name="connsiteX97" fmla="*/ 592663 w 1020698"/>
                      <a:gd name="connsiteY97" fmla="*/ 678844 h 1020698"/>
                      <a:gd name="connsiteX98" fmla="*/ 632639 w 1020698"/>
                      <a:gd name="connsiteY98" fmla="*/ 624850 h 1020698"/>
                      <a:gd name="connsiteX99" fmla="*/ 683008 w 1020698"/>
                      <a:gd name="connsiteY99" fmla="*/ 601747 h 1020698"/>
                      <a:gd name="connsiteX100" fmla="*/ 510349 w 1020698"/>
                      <a:gd name="connsiteY100" fmla="*/ 707903 h 1020698"/>
                      <a:gd name="connsiteX101" fmla="*/ 559738 w 1020698"/>
                      <a:gd name="connsiteY101" fmla="*/ 698209 h 1020698"/>
                      <a:gd name="connsiteX102" fmla="*/ 559738 w 1020698"/>
                      <a:gd name="connsiteY102" fmla="*/ 716135 h 1020698"/>
                      <a:gd name="connsiteX103" fmla="*/ 510349 w 1020698"/>
                      <a:gd name="connsiteY103" fmla="*/ 753176 h 1020698"/>
                      <a:gd name="connsiteX104" fmla="*/ 460960 w 1020698"/>
                      <a:gd name="connsiteY104" fmla="*/ 716135 h 1020698"/>
                      <a:gd name="connsiteX105" fmla="*/ 460960 w 1020698"/>
                      <a:gd name="connsiteY105" fmla="*/ 698209 h 1020698"/>
                      <a:gd name="connsiteX106" fmla="*/ 510349 w 1020698"/>
                      <a:gd name="connsiteY106" fmla="*/ 707903 h 1020698"/>
                      <a:gd name="connsiteX107" fmla="*/ 440744 w 1020698"/>
                      <a:gd name="connsiteY107" fmla="*/ 742132 h 1020698"/>
                      <a:gd name="connsiteX108" fmla="*/ 480880 w 1020698"/>
                      <a:gd name="connsiteY108" fmla="*/ 772244 h 1020698"/>
                      <a:gd name="connsiteX109" fmla="*/ 439594 w 1020698"/>
                      <a:gd name="connsiteY109" fmla="*/ 797019 h 1020698"/>
                      <a:gd name="connsiteX110" fmla="*/ 429152 w 1020698"/>
                      <a:gd name="connsiteY110" fmla="*/ 744817 h 1020698"/>
                      <a:gd name="connsiteX111" fmla="*/ 492158 w 1020698"/>
                      <a:gd name="connsiteY111" fmla="*/ 872532 h 1020698"/>
                      <a:gd name="connsiteX112" fmla="*/ 528540 w 1020698"/>
                      <a:gd name="connsiteY112" fmla="*/ 872532 h 1020698"/>
                      <a:gd name="connsiteX113" fmla="*/ 541347 w 1020698"/>
                      <a:gd name="connsiteY113" fmla="*/ 987772 h 1020698"/>
                      <a:gd name="connsiteX114" fmla="*/ 479354 w 1020698"/>
                      <a:gd name="connsiteY114" fmla="*/ 987772 h 1020698"/>
                      <a:gd name="connsiteX115" fmla="*/ 531401 w 1020698"/>
                      <a:gd name="connsiteY115" fmla="*/ 839606 h 1020698"/>
                      <a:gd name="connsiteX116" fmla="*/ 489281 w 1020698"/>
                      <a:gd name="connsiteY116" fmla="*/ 839606 h 1020698"/>
                      <a:gd name="connsiteX117" fmla="*/ 479827 w 1020698"/>
                      <a:gd name="connsiteY117" fmla="*/ 811255 h 1020698"/>
                      <a:gd name="connsiteX118" fmla="*/ 510349 w 1020698"/>
                      <a:gd name="connsiteY118" fmla="*/ 792951 h 1020698"/>
                      <a:gd name="connsiteX119" fmla="*/ 540855 w 1020698"/>
                      <a:gd name="connsiteY119" fmla="*/ 811255 h 1020698"/>
                      <a:gd name="connsiteX120" fmla="*/ 539818 w 1020698"/>
                      <a:gd name="connsiteY120" fmla="*/ 772244 h 1020698"/>
                      <a:gd name="connsiteX121" fmla="*/ 579954 w 1020698"/>
                      <a:gd name="connsiteY121" fmla="*/ 742132 h 1020698"/>
                      <a:gd name="connsiteX122" fmla="*/ 591546 w 1020698"/>
                      <a:gd name="connsiteY122" fmla="*/ 744801 h 1020698"/>
                      <a:gd name="connsiteX123" fmla="*/ 581104 w 1020698"/>
                      <a:gd name="connsiteY123" fmla="*/ 797003 h 1020698"/>
                      <a:gd name="connsiteX124" fmla="*/ 662141 w 1020698"/>
                      <a:gd name="connsiteY124" fmla="*/ 576499 h 1020698"/>
                      <a:gd name="connsiteX125" fmla="*/ 641344 w 1020698"/>
                      <a:gd name="connsiteY125" fmla="*/ 589801 h 1020698"/>
                      <a:gd name="connsiteX126" fmla="*/ 642052 w 1020698"/>
                      <a:gd name="connsiteY126" fmla="*/ 576201 h 1020698"/>
                      <a:gd name="connsiteX127" fmla="*/ 642052 w 1020698"/>
                      <a:gd name="connsiteY127" fmla="*/ 497424 h 1020698"/>
                      <a:gd name="connsiteX128" fmla="*/ 674729 w 1020698"/>
                      <a:gd name="connsiteY128" fmla="*/ 538354 h 1020698"/>
                      <a:gd name="connsiteX129" fmla="*/ 662141 w 1020698"/>
                      <a:gd name="connsiteY129" fmla="*/ 576499 h 1020698"/>
                      <a:gd name="connsiteX130" fmla="*/ 609126 w 1020698"/>
                      <a:gd name="connsiteY130" fmla="*/ 576201 h 1020698"/>
                      <a:gd name="connsiteX131" fmla="*/ 510349 w 1020698"/>
                      <a:gd name="connsiteY131" fmla="*/ 674978 h 1020698"/>
                      <a:gd name="connsiteX132" fmla="*/ 411572 w 1020698"/>
                      <a:gd name="connsiteY132" fmla="*/ 576201 h 1020698"/>
                      <a:gd name="connsiteX133" fmla="*/ 411572 w 1020698"/>
                      <a:gd name="connsiteY133" fmla="*/ 493886 h 1020698"/>
                      <a:gd name="connsiteX134" fmla="*/ 467463 w 1020698"/>
                      <a:gd name="connsiteY134" fmla="*/ 493886 h 1020698"/>
                      <a:gd name="connsiteX135" fmla="*/ 569465 w 1020698"/>
                      <a:gd name="connsiteY135" fmla="*/ 467825 h 1020698"/>
                      <a:gd name="connsiteX136" fmla="*/ 582487 w 1020698"/>
                      <a:gd name="connsiteY136" fmla="*/ 493886 h 1020698"/>
                      <a:gd name="connsiteX137" fmla="*/ 609126 w 1020698"/>
                      <a:gd name="connsiteY137" fmla="*/ 493886 h 1020698"/>
                      <a:gd name="connsiteX138" fmla="*/ 379354 w 1020698"/>
                      <a:gd name="connsiteY138" fmla="*/ 589801 h 1020698"/>
                      <a:gd name="connsiteX139" fmla="*/ 358557 w 1020698"/>
                      <a:gd name="connsiteY139" fmla="*/ 576499 h 1020698"/>
                      <a:gd name="connsiteX140" fmla="*/ 345969 w 1020698"/>
                      <a:gd name="connsiteY140" fmla="*/ 538371 h 1020698"/>
                      <a:gd name="connsiteX141" fmla="*/ 378646 w 1020698"/>
                      <a:gd name="connsiteY141" fmla="*/ 497440 h 1020698"/>
                      <a:gd name="connsiteX142" fmla="*/ 378646 w 1020698"/>
                      <a:gd name="connsiteY142" fmla="*/ 576201 h 1020698"/>
                      <a:gd name="connsiteX143" fmla="*/ 379354 w 1020698"/>
                      <a:gd name="connsiteY143" fmla="*/ 589801 h 1020698"/>
                      <a:gd name="connsiteX144" fmla="*/ 388059 w 1020698"/>
                      <a:gd name="connsiteY144" fmla="*/ 624850 h 1020698"/>
                      <a:gd name="connsiteX145" fmla="*/ 428035 w 1020698"/>
                      <a:gd name="connsiteY145" fmla="*/ 678844 h 1020698"/>
                      <a:gd name="connsiteX146" fmla="*/ 428035 w 1020698"/>
                      <a:gd name="connsiteY146" fmla="*/ 711280 h 1020698"/>
                      <a:gd name="connsiteX147" fmla="*/ 412479 w 1020698"/>
                      <a:gd name="connsiteY147" fmla="*/ 714865 h 1020698"/>
                      <a:gd name="connsiteX148" fmla="*/ 402303 w 1020698"/>
                      <a:gd name="connsiteY148" fmla="*/ 710982 h 1020698"/>
                      <a:gd name="connsiteX149" fmla="*/ 296332 w 1020698"/>
                      <a:gd name="connsiteY149" fmla="*/ 679190 h 1020698"/>
                      <a:gd name="connsiteX150" fmla="*/ 296332 w 1020698"/>
                      <a:gd name="connsiteY150" fmla="*/ 654183 h 1020698"/>
                      <a:gd name="connsiteX151" fmla="*/ 337691 w 1020698"/>
                      <a:gd name="connsiteY151" fmla="*/ 601747 h 1020698"/>
                      <a:gd name="connsiteX152" fmla="*/ 388059 w 1020698"/>
                      <a:gd name="connsiteY152" fmla="*/ 624850 h 1020698"/>
                      <a:gd name="connsiteX153" fmla="*/ 230480 w 1020698"/>
                      <a:gd name="connsiteY153" fmla="*/ 428035 h 1020698"/>
                      <a:gd name="connsiteX154" fmla="*/ 312795 w 1020698"/>
                      <a:gd name="connsiteY154" fmla="*/ 510349 h 1020698"/>
                      <a:gd name="connsiteX155" fmla="*/ 303149 w 1020698"/>
                      <a:gd name="connsiteY155" fmla="*/ 510349 h 1020698"/>
                      <a:gd name="connsiteX156" fmla="*/ 275045 w 1020698"/>
                      <a:gd name="connsiteY156" fmla="*/ 498710 h 1020698"/>
                      <a:gd name="connsiteX157" fmla="*/ 263406 w 1020698"/>
                      <a:gd name="connsiteY157" fmla="*/ 487071 h 1020698"/>
                      <a:gd name="connsiteX158" fmla="*/ 251767 w 1020698"/>
                      <a:gd name="connsiteY158" fmla="*/ 498710 h 1020698"/>
                      <a:gd name="connsiteX159" fmla="*/ 223665 w 1020698"/>
                      <a:gd name="connsiteY159" fmla="*/ 510349 h 1020698"/>
                      <a:gd name="connsiteX160" fmla="*/ 148166 w 1020698"/>
                      <a:gd name="connsiteY160" fmla="*/ 510349 h 1020698"/>
                      <a:gd name="connsiteX161" fmla="*/ 230480 w 1020698"/>
                      <a:gd name="connsiteY161" fmla="*/ 428035 h 1020698"/>
                      <a:gd name="connsiteX162" fmla="*/ 148166 w 1020698"/>
                      <a:gd name="connsiteY162" fmla="*/ 559738 h 1020698"/>
                      <a:gd name="connsiteX163" fmla="*/ 148166 w 1020698"/>
                      <a:gd name="connsiteY163" fmla="*/ 543275 h 1020698"/>
                      <a:gd name="connsiteX164" fmla="*/ 223665 w 1020698"/>
                      <a:gd name="connsiteY164" fmla="*/ 543275 h 1020698"/>
                      <a:gd name="connsiteX165" fmla="*/ 263406 w 1020698"/>
                      <a:gd name="connsiteY165" fmla="*/ 531475 h 1020698"/>
                      <a:gd name="connsiteX166" fmla="*/ 303149 w 1020698"/>
                      <a:gd name="connsiteY166" fmla="*/ 543275 h 1020698"/>
                      <a:gd name="connsiteX167" fmla="*/ 312795 w 1020698"/>
                      <a:gd name="connsiteY167" fmla="*/ 543275 h 1020698"/>
                      <a:gd name="connsiteX168" fmla="*/ 312795 w 1020698"/>
                      <a:gd name="connsiteY168" fmla="*/ 559738 h 1020698"/>
                      <a:gd name="connsiteX169" fmla="*/ 230480 w 1020698"/>
                      <a:gd name="connsiteY169" fmla="*/ 642052 h 1020698"/>
                      <a:gd name="connsiteX170" fmla="*/ 148166 w 1020698"/>
                      <a:gd name="connsiteY170" fmla="*/ 559738 h 1020698"/>
                      <a:gd name="connsiteX171" fmla="*/ 230480 w 1020698"/>
                      <a:gd name="connsiteY171" fmla="*/ 674978 h 1020698"/>
                      <a:gd name="connsiteX172" fmla="*/ 263406 w 1020698"/>
                      <a:gd name="connsiteY172" fmla="*/ 670123 h 1020698"/>
                      <a:gd name="connsiteX173" fmla="*/ 263406 w 1020698"/>
                      <a:gd name="connsiteY173" fmla="*/ 686899 h 1020698"/>
                      <a:gd name="connsiteX174" fmla="*/ 230480 w 1020698"/>
                      <a:gd name="connsiteY174" fmla="*/ 707903 h 1020698"/>
                      <a:gd name="connsiteX175" fmla="*/ 197554 w 1020698"/>
                      <a:gd name="connsiteY175" fmla="*/ 686915 h 1020698"/>
                      <a:gd name="connsiteX176" fmla="*/ 197554 w 1020698"/>
                      <a:gd name="connsiteY176" fmla="*/ 670138 h 1020698"/>
                      <a:gd name="connsiteX177" fmla="*/ 230480 w 1020698"/>
                      <a:gd name="connsiteY177" fmla="*/ 674978 h 1020698"/>
                      <a:gd name="connsiteX178" fmla="*/ 197554 w 1020698"/>
                      <a:gd name="connsiteY178" fmla="*/ 905458 h 1020698"/>
                      <a:gd name="connsiteX179" fmla="*/ 131703 w 1020698"/>
                      <a:gd name="connsiteY179" fmla="*/ 905458 h 1020698"/>
                      <a:gd name="connsiteX180" fmla="*/ 131703 w 1020698"/>
                      <a:gd name="connsiteY180" fmla="*/ 790218 h 1020698"/>
                      <a:gd name="connsiteX181" fmla="*/ 98777 w 1020698"/>
                      <a:gd name="connsiteY181" fmla="*/ 790218 h 1020698"/>
                      <a:gd name="connsiteX182" fmla="*/ 98777 w 1020698"/>
                      <a:gd name="connsiteY182" fmla="*/ 905458 h 1020698"/>
                      <a:gd name="connsiteX183" fmla="*/ 32926 w 1020698"/>
                      <a:gd name="connsiteY183" fmla="*/ 905458 h 1020698"/>
                      <a:gd name="connsiteX184" fmla="*/ 32926 w 1020698"/>
                      <a:gd name="connsiteY184" fmla="*/ 789825 h 1020698"/>
                      <a:gd name="connsiteX185" fmla="*/ 68126 w 1020698"/>
                      <a:gd name="connsiteY185" fmla="*/ 742525 h 1020698"/>
                      <a:gd name="connsiteX186" fmla="*/ 174130 w 1020698"/>
                      <a:gd name="connsiteY186" fmla="*/ 710717 h 1020698"/>
                      <a:gd name="connsiteX187" fmla="*/ 230480 w 1020698"/>
                      <a:gd name="connsiteY187" fmla="*/ 740829 h 1020698"/>
                      <a:gd name="connsiteX188" fmla="*/ 286831 w 1020698"/>
                      <a:gd name="connsiteY188" fmla="*/ 710717 h 1020698"/>
                      <a:gd name="connsiteX189" fmla="*/ 349258 w 1020698"/>
                      <a:gd name="connsiteY189" fmla="*/ 729455 h 1020698"/>
                      <a:gd name="connsiteX190" fmla="*/ 303341 w 1020698"/>
                      <a:gd name="connsiteY190" fmla="*/ 740041 h 1020698"/>
                      <a:gd name="connsiteX191" fmla="*/ 214017 w 1020698"/>
                      <a:gd name="connsiteY191" fmla="*/ 852332 h 1020698"/>
                      <a:gd name="connsiteX192" fmla="*/ 214017 w 1020698"/>
                      <a:gd name="connsiteY192" fmla="*/ 872532 h 1020698"/>
                      <a:gd name="connsiteX193" fmla="*/ 246943 w 1020698"/>
                      <a:gd name="connsiteY193" fmla="*/ 872532 h 1020698"/>
                      <a:gd name="connsiteX194" fmla="*/ 246943 w 1020698"/>
                      <a:gd name="connsiteY194" fmla="*/ 852332 h 1020698"/>
                      <a:gd name="connsiteX195" fmla="*/ 310753 w 1020698"/>
                      <a:gd name="connsiteY195" fmla="*/ 772123 h 1020698"/>
                      <a:gd name="connsiteX196" fmla="*/ 397054 w 1020698"/>
                      <a:gd name="connsiteY196" fmla="*/ 752203 h 1020698"/>
                      <a:gd name="connsiteX197" fmla="*/ 416459 w 1020698"/>
                      <a:gd name="connsiteY197" fmla="*/ 849268 h 1020698"/>
                      <a:gd name="connsiteX198" fmla="*/ 450904 w 1020698"/>
                      <a:gd name="connsiteY198" fmla="*/ 828609 h 1020698"/>
                      <a:gd name="connsiteX199" fmla="*/ 460648 w 1020698"/>
                      <a:gd name="connsiteY199" fmla="*/ 857845 h 1020698"/>
                      <a:gd name="connsiteX200" fmla="*/ 446226 w 1020698"/>
                      <a:gd name="connsiteY200" fmla="*/ 987772 h 1020698"/>
                      <a:gd name="connsiteX201" fmla="*/ 362183 w 1020698"/>
                      <a:gd name="connsiteY201" fmla="*/ 987772 h 1020698"/>
                      <a:gd name="connsiteX202" fmla="*/ 362183 w 1020698"/>
                      <a:gd name="connsiteY202" fmla="*/ 856069 h 1020698"/>
                      <a:gd name="connsiteX203" fmla="*/ 329257 w 1020698"/>
                      <a:gd name="connsiteY203" fmla="*/ 856069 h 1020698"/>
                      <a:gd name="connsiteX204" fmla="*/ 329257 w 1020698"/>
                      <a:gd name="connsiteY204" fmla="*/ 987772 h 1020698"/>
                      <a:gd name="connsiteX205" fmla="*/ 246943 w 1020698"/>
                      <a:gd name="connsiteY205" fmla="*/ 987772 h 1020698"/>
                      <a:gd name="connsiteX206" fmla="*/ 246943 w 1020698"/>
                      <a:gd name="connsiteY206" fmla="*/ 954847 h 1020698"/>
                      <a:gd name="connsiteX207" fmla="*/ 197554 w 1020698"/>
                      <a:gd name="connsiteY207" fmla="*/ 905458 h 1020698"/>
                      <a:gd name="connsiteX208" fmla="*/ 952573 w 1020698"/>
                      <a:gd name="connsiteY208" fmla="*/ 742525 h 1020698"/>
                      <a:gd name="connsiteX209" fmla="*/ 987772 w 1020698"/>
                      <a:gd name="connsiteY209" fmla="*/ 789825 h 1020698"/>
                      <a:gd name="connsiteX210" fmla="*/ 987772 w 1020698"/>
                      <a:gd name="connsiteY210" fmla="*/ 905458 h 1020698"/>
                      <a:gd name="connsiteX211" fmla="*/ 921921 w 1020698"/>
                      <a:gd name="connsiteY211" fmla="*/ 905458 h 1020698"/>
                      <a:gd name="connsiteX212" fmla="*/ 921921 w 1020698"/>
                      <a:gd name="connsiteY212" fmla="*/ 790218 h 1020698"/>
                      <a:gd name="connsiteX213" fmla="*/ 888995 w 1020698"/>
                      <a:gd name="connsiteY213" fmla="*/ 790218 h 1020698"/>
                      <a:gd name="connsiteX214" fmla="*/ 888995 w 1020698"/>
                      <a:gd name="connsiteY214" fmla="*/ 905458 h 1020698"/>
                      <a:gd name="connsiteX215" fmla="*/ 823144 w 1020698"/>
                      <a:gd name="connsiteY215" fmla="*/ 905458 h 1020698"/>
                      <a:gd name="connsiteX216" fmla="*/ 773755 w 1020698"/>
                      <a:gd name="connsiteY216" fmla="*/ 954847 h 1020698"/>
                      <a:gd name="connsiteX217" fmla="*/ 773755 w 1020698"/>
                      <a:gd name="connsiteY217" fmla="*/ 987772 h 1020698"/>
                      <a:gd name="connsiteX218" fmla="*/ 691441 w 1020698"/>
                      <a:gd name="connsiteY218" fmla="*/ 987772 h 1020698"/>
                      <a:gd name="connsiteX219" fmla="*/ 691441 w 1020698"/>
                      <a:gd name="connsiteY219" fmla="*/ 856069 h 1020698"/>
                      <a:gd name="connsiteX220" fmla="*/ 658515 w 1020698"/>
                      <a:gd name="connsiteY220" fmla="*/ 856069 h 1020698"/>
                      <a:gd name="connsiteX221" fmla="*/ 658515 w 1020698"/>
                      <a:gd name="connsiteY221" fmla="*/ 987772 h 1020698"/>
                      <a:gd name="connsiteX222" fmla="*/ 574472 w 1020698"/>
                      <a:gd name="connsiteY222" fmla="*/ 987772 h 1020698"/>
                      <a:gd name="connsiteX223" fmla="*/ 560036 w 1020698"/>
                      <a:gd name="connsiteY223" fmla="*/ 857845 h 1020698"/>
                      <a:gd name="connsiteX224" fmla="*/ 569778 w 1020698"/>
                      <a:gd name="connsiteY224" fmla="*/ 828609 h 1020698"/>
                      <a:gd name="connsiteX225" fmla="*/ 604222 w 1020698"/>
                      <a:gd name="connsiteY225" fmla="*/ 849268 h 1020698"/>
                      <a:gd name="connsiteX226" fmla="*/ 623628 w 1020698"/>
                      <a:gd name="connsiteY226" fmla="*/ 752203 h 1020698"/>
                      <a:gd name="connsiteX227" fmla="*/ 709945 w 1020698"/>
                      <a:gd name="connsiteY227" fmla="*/ 772123 h 1020698"/>
                      <a:gd name="connsiteX228" fmla="*/ 773755 w 1020698"/>
                      <a:gd name="connsiteY228" fmla="*/ 852332 h 1020698"/>
                      <a:gd name="connsiteX229" fmla="*/ 773755 w 1020698"/>
                      <a:gd name="connsiteY229" fmla="*/ 872532 h 1020698"/>
                      <a:gd name="connsiteX230" fmla="*/ 806681 w 1020698"/>
                      <a:gd name="connsiteY230" fmla="*/ 872532 h 1020698"/>
                      <a:gd name="connsiteX231" fmla="*/ 806681 w 1020698"/>
                      <a:gd name="connsiteY231" fmla="*/ 852332 h 1020698"/>
                      <a:gd name="connsiteX232" fmla="*/ 717357 w 1020698"/>
                      <a:gd name="connsiteY232" fmla="*/ 740041 h 1020698"/>
                      <a:gd name="connsiteX233" fmla="*/ 671440 w 1020698"/>
                      <a:gd name="connsiteY233" fmla="*/ 729455 h 1020698"/>
                      <a:gd name="connsiteX234" fmla="*/ 733867 w 1020698"/>
                      <a:gd name="connsiteY234" fmla="*/ 710717 h 1020698"/>
                      <a:gd name="connsiteX235" fmla="*/ 790218 w 1020698"/>
                      <a:gd name="connsiteY235" fmla="*/ 740829 h 1020698"/>
                      <a:gd name="connsiteX236" fmla="*/ 846568 w 1020698"/>
                      <a:gd name="connsiteY236" fmla="*/ 710717 h 1020698"/>
                      <a:gd name="connsiteX237" fmla="*/ 823144 w 1020698"/>
                      <a:gd name="connsiteY237" fmla="*/ 686915 h 1020698"/>
                      <a:gd name="connsiteX238" fmla="*/ 790218 w 1020698"/>
                      <a:gd name="connsiteY238" fmla="*/ 707903 h 1020698"/>
                      <a:gd name="connsiteX239" fmla="*/ 757292 w 1020698"/>
                      <a:gd name="connsiteY239" fmla="*/ 686915 h 1020698"/>
                      <a:gd name="connsiteX240" fmla="*/ 757292 w 1020698"/>
                      <a:gd name="connsiteY240" fmla="*/ 670123 h 1020698"/>
                      <a:gd name="connsiteX241" fmla="*/ 790218 w 1020698"/>
                      <a:gd name="connsiteY241" fmla="*/ 674978 h 1020698"/>
                      <a:gd name="connsiteX242" fmla="*/ 823144 w 1020698"/>
                      <a:gd name="connsiteY242" fmla="*/ 670123 h 1020698"/>
                      <a:gd name="connsiteX243" fmla="*/ 790218 w 1020698"/>
                      <a:gd name="connsiteY243" fmla="*/ 642052 h 1020698"/>
                      <a:gd name="connsiteX244" fmla="*/ 707903 w 1020698"/>
                      <a:gd name="connsiteY244" fmla="*/ 559738 h 1020698"/>
                      <a:gd name="connsiteX245" fmla="*/ 707903 w 1020698"/>
                      <a:gd name="connsiteY245" fmla="*/ 543275 h 1020698"/>
                      <a:gd name="connsiteX246" fmla="*/ 717551 w 1020698"/>
                      <a:gd name="connsiteY246" fmla="*/ 543275 h 1020698"/>
                      <a:gd name="connsiteX247" fmla="*/ 757292 w 1020698"/>
                      <a:gd name="connsiteY247" fmla="*/ 531475 h 1020698"/>
                      <a:gd name="connsiteX248" fmla="*/ 797036 w 1020698"/>
                      <a:gd name="connsiteY248" fmla="*/ 543275 h 1020698"/>
                      <a:gd name="connsiteX249" fmla="*/ 872532 w 1020698"/>
                      <a:gd name="connsiteY249" fmla="*/ 543275 h 1020698"/>
                      <a:gd name="connsiteX250" fmla="*/ 872532 w 1020698"/>
                      <a:gd name="connsiteY250" fmla="*/ 559738 h 1020698"/>
                      <a:gd name="connsiteX251" fmla="*/ 790218 w 1020698"/>
                      <a:gd name="connsiteY251" fmla="*/ 642052 h 1020698"/>
                      <a:gd name="connsiteX252" fmla="*/ 790218 w 1020698"/>
                      <a:gd name="connsiteY252" fmla="*/ 428035 h 1020698"/>
                      <a:gd name="connsiteX253" fmla="*/ 872532 w 1020698"/>
                      <a:gd name="connsiteY253" fmla="*/ 510349 h 1020698"/>
                      <a:gd name="connsiteX254" fmla="*/ 797036 w 1020698"/>
                      <a:gd name="connsiteY254" fmla="*/ 510349 h 1020698"/>
                      <a:gd name="connsiteX255" fmla="*/ 768931 w 1020698"/>
                      <a:gd name="connsiteY255" fmla="*/ 498710 h 1020698"/>
                      <a:gd name="connsiteX256" fmla="*/ 757292 w 1020698"/>
                      <a:gd name="connsiteY256" fmla="*/ 487071 h 1020698"/>
                      <a:gd name="connsiteX257" fmla="*/ 745653 w 1020698"/>
                      <a:gd name="connsiteY257" fmla="*/ 498710 h 1020698"/>
                      <a:gd name="connsiteX258" fmla="*/ 717551 w 1020698"/>
                      <a:gd name="connsiteY258" fmla="*/ 510349 h 1020698"/>
                      <a:gd name="connsiteX259" fmla="*/ 707903 w 1020698"/>
                      <a:gd name="connsiteY259" fmla="*/ 510349 h 1020698"/>
                      <a:gd name="connsiteX260" fmla="*/ 790218 w 1020698"/>
                      <a:gd name="connsiteY260" fmla="*/ 428035 h 1020698"/>
                      <a:gd name="connsiteX261" fmla="*/ 674978 w 1020698"/>
                      <a:gd name="connsiteY261" fmla="*/ 478823 h 1020698"/>
                      <a:gd name="connsiteX262" fmla="*/ 622760 w 1020698"/>
                      <a:gd name="connsiteY262" fmla="*/ 460960 h 1020698"/>
                      <a:gd name="connsiteX263" fmla="*/ 602840 w 1020698"/>
                      <a:gd name="connsiteY263" fmla="*/ 460960 h 1020698"/>
                      <a:gd name="connsiteX264" fmla="*/ 582590 w 1020698"/>
                      <a:gd name="connsiteY264" fmla="*/ 420462 h 1020698"/>
                      <a:gd name="connsiteX265" fmla="*/ 567076 w 1020698"/>
                      <a:gd name="connsiteY265" fmla="*/ 430800 h 1020698"/>
                      <a:gd name="connsiteX266" fmla="*/ 467463 w 1020698"/>
                      <a:gd name="connsiteY266" fmla="*/ 460960 h 1020698"/>
                      <a:gd name="connsiteX267" fmla="*/ 397938 w 1020698"/>
                      <a:gd name="connsiteY267" fmla="*/ 460960 h 1020698"/>
                      <a:gd name="connsiteX268" fmla="*/ 345720 w 1020698"/>
                      <a:gd name="connsiteY268" fmla="*/ 478823 h 1020698"/>
                      <a:gd name="connsiteX269" fmla="*/ 345720 w 1020698"/>
                      <a:gd name="connsiteY269" fmla="*/ 454474 h 1020698"/>
                      <a:gd name="connsiteX270" fmla="*/ 503863 w 1020698"/>
                      <a:gd name="connsiteY270" fmla="*/ 296332 h 1020698"/>
                      <a:gd name="connsiteX271" fmla="*/ 615693 w 1020698"/>
                      <a:gd name="connsiteY271" fmla="*/ 342642 h 1020698"/>
                      <a:gd name="connsiteX272" fmla="*/ 633162 w 1020698"/>
                      <a:gd name="connsiteY272" fmla="*/ 360109 h 1020698"/>
                      <a:gd name="connsiteX273" fmla="*/ 636852 w 1020698"/>
                      <a:gd name="connsiteY273" fmla="*/ 361348 h 1020698"/>
                      <a:gd name="connsiteX274" fmla="*/ 674978 w 1020698"/>
                      <a:gd name="connsiteY274" fmla="*/ 414241 h 1020698"/>
                      <a:gd name="connsiteX275" fmla="*/ 790218 w 1020698"/>
                      <a:gd name="connsiteY275" fmla="*/ 32926 h 1020698"/>
                      <a:gd name="connsiteX276" fmla="*/ 872532 w 1020698"/>
                      <a:gd name="connsiteY276" fmla="*/ 115240 h 1020698"/>
                      <a:gd name="connsiteX277" fmla="*/ 862887 w 1020698"/>
                      <a:gd name="connsiteY277" fmla="*/ 115240 h 1020698"/>
                      <a:gd name="connsiteX278" fmla="*/ 834783 w 1020698"/>
                      <a:gd name="connsiteY278" fmla="*/ 103600 h 1020698"/>
                      <a:gd name="connsiteX279" fmla="*/ 823144 w 1020698"/>
                      <a:gd name="connsiteY279" fmla="*/ 91961 h 1020698"/>
                      <a:gd name="connsiteX280" fmla="*/ 811504 w 1020698"/>
                      <a:gd name="connsiteY280" fmla="*/ 103600 h 1020698"/>
                      <a:gd name="connsiteX281" fmla="*/ 783402 w 1020698"/>
                      <a:gd name="connsiteY281" fmla="*/ 115240 h 1020698"/>
                      <a:gd name="connsiteX282" fmla="*/ 707903 w 1020698"/>
                      <a:gd name="connsiteY282" fmla="*/ 115240 h 1020698"/>
                      <a:gd name="connsiteX283" fmla="*/ 790218 w 1020698"/>
                      <a:gd name="connsiteY283" fmla="*/ 32926 h 1020698"/>
                      <a:gd name="connsiteX284" fmla="*/ 707903 w 1020698"/>
                      <a:gd name="connsiteY284" fmla="*/ 164629 h 1020698"/>
                      <a:gd name="connsiteX285" fmla="*/ 707903 w 1020698"/>
                      <a:gd name="connsiteY285" fmla="*/ 148166 h 1020698"/>
                      <a:gd name="connsiteX286" fmla="*/ 783402 w 1020698"/>
                      <a:gd name="connsiteY286" fmla="*/ 148166 h 1020698"/>
                      <a:gd name="connsiteX287" fmla="*/ 823144 w 1020698"/>
                      <a:gd name="connsiteY287" fmla="*/ 136365 h 1020698"/>
                      <a:gd name="connsiteX288" fmla="*/ 862887 w 1020698"/>
                      <a:gd name="connsiteY288" fmla="*/ 148166 h 1020698"/>
                      <a:gd name="connsiteX289" fmla="*/ 872532 w 1020698"/>
                      <a:gd name="connsiteY289" fmla="*/ 148166 h 1020698"/>
                      <a:gd name="connsiteX290" fmla="*/ 872532 w 1020698"/>
                      <a:gd name="connsiteY290" fmla="*/ 164629 h 1020698"/>
                      <a:gd name="connsiteX291" fmla="*/ 790218 w 1020698"/>
                      <a:gd name="connsiteY291" fmla="*/ 246943 h 1020698"/>
                      <a:gd name="connsiteX292" fmla="*/ 707903 w 1020698"/>
                      <a:gd name="connsiteY292" fmla="*/ 164629 h 1020698"/>
                      <a:gd name="connsiteX293" fmla="*/ 790218 w 1020698"/>
                      <a:gd name="connsiteY293" fmla="*/ 312795 h 1020698"/>
                      <a:gd name="connsiteX294" fmla="*/ 757292 w 1020698"/>
                      <a:gd name="connsiteY294" fmla="*/ 291806 h 1020698"/>
                      <a:gd name="connsiteX295" fmla="*/ 757292 w 1020698"/>
                      <a:gd name="connsiteY295" fmla="*/ 275014 h 1020698"/>
                      <a:gd name="connsiteX296" fmla="*/ 790218 w 1020698"/>
                      <a:gd name="connsiteY296" fmla="*/ 279869 h 1020698"/>
                      <a:gd name="connsiteX297" fmla="*/ 823144 w 1020698"/>
                      <a:gd name="connsiteY297" fmla="*/ 275014 h 1020698"/>
                      <a:gd name="connsiteX298" fmla="*/ 823144 w 1020698"/>
                      <a:gd name="connsiteY298" fmla="*/ 291790 h 1020698"/>
                      <a:gd name="connsiteX299" fmla="*/ 790218 w 1020698"/>
                      <a:gd name="connsiteY299" fmla="*/ 312795 h 1020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</a:cxnLst>
                    <a:rect l="l" t="t" r="r" b="b"/>
                    <a:pathLst>
                      <a:path w="1020698" h="1020698">
                        <a:moveTo>
                          <a:pt x="1020698" y="526812"/>
                        </a:moveTo>
                        <a:lnTo>
                          <a:pt x="1020698" y="394716"/>
                        </a:lnTo>
                        <a:cubicBezTo>
                          <a:pt x="1020698" y="358084"/>
                          <a:pt x="997121" y="326395"/>
                          <a:pt x="962041" y="315873"/>
                        </a:cubicBezTo>
                        <a:lnTo>
                          <a:pt x="856069" y="284081"/>
                        </a:lnTo>
                        <a:lnTo>
                          <a:pt x="856069" y="259074"/>
                        </a:lnTo>
                        <a:cubicBezTo>
                          <a:pt x="885884" y="238222"/>
                          <a:pt x="905458" y="203696"/>
                          <a:pt x="905458" y="164645"/>
                        </a:cubicBezTo>
                        <a:lnTo>
                          <a:pt x="905458" y="115240"/>
                        </a:lnTo>
                        <a:cubicBezTo>
                          <a:pt x="905458" y="51696"/>
                          <a:pt x="853762" y="0"/>
                          <a:pt x="790218" y="0"/>
                        </a:cubicBezTo>
                        <a:cubicBezTo>
                          <a:pt x="726673" y="0"/>
                          <a:pt x="674978" y="51696"/>
                          <a:pt x="674978" y="115240"/>
                        </a:cubicBezTo>
                        <a:lnTo>
                          <a:pt x="674978" y="164629"/>
                        </a:lnTo>
                        <a:cubicBezTo>
                          <a:pt x="674978" y="203696"/>
                          <a:pt x="694552" y="238222"/>
                          <a:pt x="724366" y="259058"/>
                        </a:cubicBezTo>
                        <a:lnTo>
                          <a:pt x="724366" y="284065"/>
                        </a:lnTo>
                        <a:lnTo>
                          <a:pt x="630975" y="312087"/>
                        </a:lnTo>
                        <a:cubicBezTo>
                          <a:pt x="595927" y="280745"/>
                          <a:pt x="551274" y="263406"/>
                          <a:pt x="503863" y="263406"/>
                        </a:cubicBezTo>
                        <a:cubicBezTo>
                          <a:pt x="456643" y="263406"/>
                          <a:pt x="413444" y="280704"/>
                          <a:pt x="380062" y="309210"/>
                        </a:cubicBezTo>
                        <a:lnTo>
                          <a:pt x="296332" y="284081"/>
                        </a:lnTo>
                        <a:lnTo>
                          <a:pt x="296332" y="259074"/>
                        </a:lnTo>
                        <a:cubicBezTo>
                          <a:pt x="326146" y="238222"/>
                          <a:pt x="345720" y="203696"/>
                          <a:pt x="345720" y="164645"/>
                        </a:cubicBezTo>
                        <a:lnTo>
                          <a:pt x="345720" y="115240"/>
                        </a:lnTo>
                        <a:cubicBezTo>
                          <a:pt x="345720" y="51696"/>
                          <a:pt x="294025" y="0"/>
                          <a:pt x="230480" y="0"/>
                        </a:cubicBezTo>
                        <a:cubicBezTo>
                          <a:pt x="166936" y="0"/>
                          <a:pt x="115240" y="51696"/>
                          <a:pt x="115240" y="115240"/>
                        </a:cubicBezTo>
                        <a:lnTo>
                          <a:pt x="115240" y="164629"/>
                        </a:lnTo>
                        <a:cubicBezTo>
                          <a:pt x="115240" y="203696"/>
                          <a:pt x="134814" y="238222"/>
                          <a:pt x="164629" y="259058"/>
                        </a:cubicBezTo>
                        <a:lnTo>
                          <a:pt x="164629" y="284065"/>
                        </a:lnTo>
                        <a:lnTo>
                          <a:pt x="58657" y="315857"/>
                        </a:lnTo>
                        <a:cubicBezTo>
                          <a:pt x="23577" y="326395"/>
                          <a:pt x="0" y="358084"/>
                          <a:pt x="0" y="394716"/>
                        </a:cubicBezTo>
                        <a:lnTo>
                          <a:pt x="0" y="526812"/>
                        </a:lnTo>
                        <a:lnTo>
                          <a:pt x="32926" y="526812"/>
                        </a:lnTo>
                        <a:lnTo>
                          <a:pt x="32926" y="394716"/>
                        </a:lnTo>
                        <a:cubicBezTo>
                          <a:pt x="32926" y="372738"/>
                          <a:pt x="47065" y="353719"/>
                          <a:pt x="68126" y="347416"/>
                        </a:cubicBezTo>
                        <a:lnTo>
                          <a:pt x="174130" y="315608"/>
                        </a:lnTo>
                        <a:cubicBezTo>
                          <a:pt x="183712" y="328052"/>
                          <a:pt x="202249" y="345720"/>
                          <a:pt x="230480" y="345720"/>
                        </a:cubicBezTo>
                        <a:cubicBezTo>
                          <a:pt x="258712" y="345720"/>
                          <a:pt x="277249" y="328052"/>
                          <a:pt x="286831" y="315608"/>
                        </a:cubicBezTo>
                        <a:lnTo>
                          <a:pt x="354345" y="335857"/>
                        </a:lnTo>
                        <a:cubicBezTo>
                          <a:pt x="332914" y="362811"/>
                          <a:pt x="318639" y="395615"/>
                          <a:pt x="314305" y="431508"/>
                        </a:cubicBezTo>
                        <a:cubicBezTo>
                          <a:pt x="293286" y="409168"/>
                          <a:pt x="263519" y="395109"/>
                          <a:pt x="230480" y="395109"/>
                        </a:cubicBezTo>
                        <a:cubicBezTo>
                          <a:pt x="166936" y="395109"/>
                          <a:pt x="115240" y="446804"/>
                          <a:pt x="115240" y="510349"/>
                        </a:cubicBezTo>
                        <a:lnTo>
                          <a:pt x="115240" y="559738"/>
                        </a:lnTo>
                        <a:cubicBezTo>
                          <a:pt x="115240" y="598804"/>
                          <a:pt x="134814" y="633331"/>
                          <a:pt x="164629" y="654167"/>
                        </a:cubicBezTo>
                        <a:lnTo>
                          <a:pt x="164629" y="679174"/>
                        </a:lnTo>
                        <a:lnTo>
                          <a:pt x="58657" y="710966"/>
                        </a:lnTo>
                        <a:cubicBezTo>
                          <a:pt x="23577" y="721504"/>
                          <a:pt x="0" y="753193"/>
                          <a:pt x="0" y="789825"/>
                        </a:cubicBezTo>
                        <a:lnTo>
                          <a:pt x="0" y="938384"/>
                        </a:lnTo>
                        <a:lnTo>
                          <a:pt x="197554" y="938384"/>
                        </a:lnTo>
                        <a:cubicBezTo>
                          <a:pt x="206621" y="938384"/>
                          <a:pt x="214017" y="945780"/>
                          <a:pt x="214017" y="954847"/>
                        </a:cubicBezTo>
                        <a:lnTo>
                          <a:pt x="214017" y="1020698"/>
                        </a:lnTo>
                        <a:lnTo>
                          <a:pt x="806681" y="1020698"/>
                        </a:lnTo>
                        <a:lnTo>
                          <a:pt x="806681" y="954847"/>
                        </a:lnTo>
                        <a:cubicBezTo>
                          <a:pt x="806681" y="945780"/>
                          <a:pt x="814077" y="938384"/>
                          <a:pt x="823144" y="938384"/>
                        </a:cubicBezTo>
                        <a:lnTo>
                          <a:pt x="1020698" y="938384"/>
                        </a:lnTo>
                        <a:lnTo>
                          <a:pt x="1020698" y="789825"/>
                        </a:lnTo>
                        <a:cubicBezTo>
                          <a:pt x="1020698" y="753193"/>
                          <a:pt x="997121" y="721504"/>
                          <a:pt x="962041" y="710982"/>
                        </a:cubicBezTo>
                        <a:lnTo>
                          <a:pt x="856069" y="679190"/>
                        </a:lnTo>
                        <a:lnTo>
                          <a:pt x="856069" y="654183"/>
                        </a:lnTo>
                        <a:cubicBezTo>
                          <a:pt x="885884" y="633331"/>
                          <a:pt x="905458" y="598804"/>
                          <a:pt x="905458" y="559754"/>
                        </a:cubicBezTo>
                        <a:lnTo>
                          <a:pt x="905458" y="510365"/>
                        </a:lnTo>
                        <a:cubicBezTo>
                          <a:pt x="905458" y="446821"/>
                          <a:pt x="853762" y="395125"/>
                          <a:pt x="790218" y="395125"/>
                        </a:cubicBezTo>
                        <a:cubicBezTo>
                          <a:pt x="757984" y="395125"/>
                          <a:pt x="728844" y="408460"/>
                          <a:pt x="707903" y="429860"/>
                        </a:cubicBezTo>
                        <a:lnTo>
                          <a:pt x="707903" y="414257"/>
                        </a:lnTo>
                        <a:cubicBezTo>
                          <a:pt x="707903" y="381741"/>
                          <a:pt x="690235" y="352472"/>
                          <a:pt x="662663" y="336999"/>
                        </a:cubicBezTo>
                        <a:lnTo>
                          <a:pt x="733867" y="315624"/>
                        </a:lnTo>
                        <a:cubicBezTo>
                          <a:pt x="743449" y="328052"/>
                          <a:pt x="761986" y="345720"/>
                          <a:pt x="790218" y="345720"/>
                        </a:cubicBezTo>
                        <a:cubicBezTo>
                          <a:pt x="818450" y="345720"/>
                          <a:pt x="836987" y="328052"/>
                          <a:pt x="846568" y="315608"/>
                        </a:cubicBezTo>
                        <a:lnTo>
                          <a:pt x="952587" y="347416"/>
                        </a:lnTo>
                        <a:cubicBezTo>
                          <a:pt x="973633" y="353719"/>
                          <a:pt x="987772" y="372738"/>
                          <a:pt x="987772" y="394716"/>
                        </a:cubicBezTo>
                        <a:lnTo>
                          <a:pt x="987772" y="526812"/>
                        </a:lnTo>
                        <a:close/>
                        <a:moveTo>
                          <a:pt x="230480" y="32926"/>
                        </a:moveTo>
                        <a:cubicBezTo>
                          <a:pt x="275866" y="32926"/>
                          <a:pt x="312795" y="69855"/>
                          <a:pt x="312795" y="115240"/>
                        </a:cubicBezTo>
                        <a:lnTo>
                          <a:pt x="237298" y="115240"/>
                        </a:lnTo>
                        <a:cubicBezTo>
                          <a:pt x="226838" y="115240"/>
                          <a:pt x="216581" y="110996"/>
                          <a:pt x="209194" y="103600"/>
                        </a:cubicBezTo>
                        <a:lnTo>
                          <a:pt x="197554" y="91961"/>
                        </a:lnTo>
                        <a:lnTo>
                          <a:pt x="185915" y="103600"/>
                        </a:lnTo>
                        <a:cubicBezTo>
                          <a:pt x="178527" y="110996"/>
                          <a:pt x="168270" y="115240"/>
                          <a:pt x="157812" y="115240"/>
                        </a:cubicBezTo>
                        <a:lnTo>
                          <a:pt x="148166" y="115240"/>
                        </a:lnTo>
                        <a:cubicBezTo>
                          <a:pt x="148166" y="69855"/>
                          <a:pt x="185095" y="32926"/>
                          <a:pt x="230480" y="32926"/>
                        </a:cubicBezTo>
                        <a:close/>
                        <a:moveTo>
                          <a:pt x="148166" y="164629"/>
                        </a:moveTo>
                        <a:lnTo>
                          <a:pt x="148166" y="148166"/>
                        </a:lnTo>
                        <a:lnTo>
                          <a:pt x="157812" y="148166"/>
                        </a:lnTo>
                        <a:cubicBezTo>
                          <a:pt x="172153" y="148166"/>
                          <a:pt x="185850" y="144050"/>
                          <a:pt x="197554" y="136365"/>
                        </a:cubicBezTo>
                        <a:cubicBezTo>
                          <a:pt x="209260" y="144050"/>
                          <a:pt x="222957" y="148166"/>
                          <a:pt x="237298" y="148166"/>
                        </a:cubicBezTo>
                        <a:lnTo>
                          <a:pt x="312795" y="148166"/>
                        </a:lnTo>
                        <a:lnTo>
                          <a:pt x="312795" y="164629"/>
                        </a:lnTo>
                        <a:cubicBezTo>
                          <a:pt x="312795" y="210015"/>
                          <a:pt x="275866" y="246943"/>
                          <a:pt x="230480" y="246943"/>
                        </a:cubicBezTo>
                        <a:cubicBezTo>
                          <a:pt x="185095" y="246943"/>
                          <a:pt x="148166" y="210015"/>
                          <a:pt x="148166" y="164629"/>
                        </a:cubicBezTo>
                        <a:close/>
                        <a:moveTo>
                          <a:pt x="230480" y="312795"/>
                        </a:moveTo>
                        <a:cubicBezTo>
                          <a:pt x="212980" y="312795"/>
                          <a:pt x="201638" y="298091"/>
                          <a:pt x="197554" y="291806"/>
                        </a:cubicBezTo>
                        <a:lnTo>
                          <a:pt x="197554" y="275029"/>
                        </a:lnTo>
                        <a:cubicBezTo>
                          <a:pt x="207988" y="278140"/>
                          <a:pt x="219041" y="279869"/>
                          <a:pt x="230480" y="279869"/>
                        </a:cubicBezTo>
                        <a:cubicBezTo>
                          <a:pt x="241920" y="279869"/>
                          <a:pt x="252973" y="278140"/>
                          <a:pt x="263406" y="275014"/>
                        </a:cubicBezTo>
                        <a:lnTo>
                          <a:pt x="263406" y="291790"/>
                        </a:lnTo>
                        <a:cubicBezTo>
                          <a:pt x="259323" y="298108"/>
                          <a:pt x="247980" y="312795"/>
                          <a:pt x="230480" y="312795"/>
                        </a:cubicBezTo>
                        <a:close/>
                        <a:moveTo>
                          <a:pt x="683008" y="601747"/>
                        </a:moveTo>
                        <a:cubicBezTo>
                          <a:pt x="691393" y="623041"/>
                          <a:pt x="705862" y="641247"/>
                          <a:pt x="724366" y="654183"/>
                        </a:cubicBezTo>
                        <a:lnTo>
                          <a:pt x="724366" y="679190"/>
                        </a:lnTo>
                        <a:lnTo>
                          <a:pt x="618411" y="710982"/>
                        </a:lnTo>
                        <a:cubicBezTo>
                          <a:pt x="614921" y="712019"/>
                          <a:pt x="611530" y="713369"/>
                          <a:pt x="608219" y="714865"/>
                        </a:cubicBezTo>
                        <a:lnTo>
                          <a:pt x="592663" y="711280"/>
                        </a:lnTo>
                        <a:lnTo>
                          <a:pt x="592663" y="678844"/>
                        </a:lnTo>
                        <a:cubicBezTo>
                          <a:pt x="610260" y="664705"/>
                          <a:pt x="624126" y="646135"/>
                          <a:pt x="632639" y="624850"/>
                        </a:cubicBezTo>
                        <a:cubicBezTo>
                          <a:pt x="651603" y="623186"/>
                          <a:pt x="669382" y="615115"/>
                          <a:pt x="683008" y="601747"/>
                        </a:cubicBezTo>
                        <a:close/>
                        <a:moveTo>
                          <a:pt x="510349" y="707903"/>
                        </a:moveTo>
                        <a:cubicBezTo>
                          <a:pt x="527816" y="707903"/>
                          <a:pt x="544481" y="704415"/>
                          <a:pt x="559738" y="698209"/>
                        </a:cubicBezTo>
                        <a:lnTo>
                          <a:pt x="559738" y="716135"/>
                        </a:lnTo>
                        <a:lnTo>
                          <a:pt x="510349" y="753176"/>
                        </a:lnTo>
                        <a:lnTo>
                          <a:pt x="460960" y="716135"/>
                        </a:lnTo>
                        <a:lnTo>
                          <a:pt x="460960" y="698209"/>
                        </a:lnTo>
                        <a:cubicBezTo>
                          <a:pt x="476217" y="704415"/>
                          <a:pt x="492882" y="707903"/>
                          <a:pt x="510349" y="707903"/>
                        </a:cubicBezTo>
                        <a:close/>
                        <a:moveTo>
                          <a:pt x="440744" y="742132"/>
                        </a:moveTo>
                        <a:lnTo>
                          <a:pt x="480880" y="772244"/>
                        </a:lnTo>
                        <a:lnTo>
                          <a:pt x="439594" y="797019"/>
                        </a:lnTo>
                        <a:lnTo>
                          <a:pt x="429152" y="744817"/>
                        </a:lnTo>
                        <a:close/>
                        <a:moveTo>
                          <a:pt x="492158" y="872532"/>
                        </a:moveTo>
                        <a:lnTo>
                          <a:pt x="528540" y="872532"/>
                        </a:lnTo>
                        <a:lnTo>
                          <a:pt x="541347" y="987772"/>
                        </a:lnTo>
                        <a:lnTo>
                          <a:pt x="479354" y="987772"/>
                        </a:lnTo>
                        <a:close/>
                        <a:moveTo>
                          <a:pt x="531401" y="839606"/>
                        </a:moveTo>
                        <a:lnTo>
                          <a:pt x="489281" y="839606"/>
                        </a:lnTo>
                        <a:lnTo>
                          <a:pt x="479827" y="811255"/>
                        </a:lnTo>
                        <a:lnTo>
                          <a:pt x="510349" y="792951"/>
                        </a:lnTo>
                        <a:lnTo>
                          <a:pt x="540855" y="811255"/>
                        </a:lnTo>
                        <a:close/>
                        <a:moveTo>
                          <a:pt x="539818" y="772244"/>
                        </a:moveTo>
                        <a:lnTo>
                          <a:pt x="579954" y="742132"/>
                        </a:lnTo>
                        <a:lnTo>
                          <a:pt x="591546" y="744801"/>
                        </a:lnTo>
                        <a:lnTo>
                          <a:pt x="581104" y="797003"/>
                        </a:lnTo>
                        <a:close/>
                        <a:moveTo>
                          <a:pt x="662141" y="576499"/>
                        </a:moveTo>
                        <a:cubicBezTo>
                          <a:pt x="656441" y="582753"/>
                          <a:pt x="649199" y="587134"/>
                          <a:pt x="641344" y="589801"/>
                        </a:cubicBezTo>
                        <a:cubicBezTo>
                          <a:pt x="641803" y="585325"/>
                          <a:pt x="642052" y="580790"/>
                          <a:pt x="642052" y="576201"/>
                        </a:cubicBezTo>
                        <a:lnTo>
                          <a:pt x="642052" y="497424"/>
                        </a:lnTo>
                        <a:cubicBezTo>
                          <a:pt x="659768" y="504142"/>
                          <a:pt x="672953" y="519731"/>
                          <a:pt x="674729" y="538354"/>
                        </a:cubicBezTo>
                        <a:cubicBezTo>
                          <a:pt x="676079" y="552527"/>
                          <a:pt x="671617" y="566055"/>
                          <a:pt x="662141" y="576499"/>
                        </a:cubicBezTo>
                        <a:close/>
                        <a:moveTo>
                          <a:pt x="609126" y="576201"/>
                        </a:moveTo>
                        <a:cubicBezTo>
                          <a:pt x="609126" y="630678"/>
                          <a:pt x="564827" y="674978"/>
                          <a:pt x="510349" y="674978"/>
                        </a:cubicBezTo>
                        <a:cubicBezTo>
                          <a:pt x="455871" y="674978"/>
                          <a:pt x="411572" y="630678"/>
                          <a:pt x="411572" y="576201"/>
                        </a:cubicBezTo>
                        <a:lnTo>
                          <a:pt x="411572" y="493886"/>
                        </a:lnTo>
                        <a:lnTo>
                          <a:pt x="467463" y="493886"/>
                        </a:lnTo>
                        <a:cubicBezTo>
                          <a:pt x="503340" y="493886"/>
                          <a:pt x="538252" y="484930"/>
                          <a:pt x="569465" y="467825"/>
                        </a:cubicBezTo>
                        <a:lnTo>
                          <a:pt x="582487" y="493886"/>
                        </a:lnTo>
                        <a:lnTo>
                          <a:pt x="609126" y="493886"/>
                        </a:lnTo>
                        <a:close/>
                        <a:moveTo>
                          <a:pt x="379354" y="589801"/>
                        </a:moveTo>
                        <a:cubicBezTo>
                          <a:pt x="371499" y="587134"/>
                          <a:pt x="364257" y="582753"/>
                          <a:pt x="358557" y="576499"/>
                        </a:cubicBezTo>
                        <a:cubicBezTo>
                          <a:pt x="349081" y="566072"/>
                          <a:pt x="344619" y="552527"/>
                          <a:pt x="345969" y="538371"/>
                        </a:cubicBezTo>
                        <a:cubicBezTo>
                          <a:pt x="347745" y="519745"/>
                          <a:pt x="360930" y="504142"/>
                          <a:pt x="378646" y="497440"/>
                        </a:cubicBezTo>
                        <a:lnTo>
                          <a:pt x="378646" y="576201"/>
                        </a:lnTo>
                        <a:cubicBezTo>
                          <a:pt x="378646" y="580790"/>
                          <a:pt x="378895" y="585325"/>
                          <a:pt x="379354" y="589801"/>
                        </a:cubicBezTo>
                        <a:close/>
                        <a:moveTo>
                          <a:pt x="388059" y="624850"/>
                        </a:moveTo>
                        <a:cubicBezTo>
                          <a:pt x="396556" y="646135"/>
                          <a:pt x="410421" y="664705"/>
                          <a:pt x="428035" y="678844"/>
                        </a:cubicBezTo>
                        <a:lnTo>
                          <a:pt x="428035" y="711280"/>
                        </a:lnTo>
                        <a:lnTo>
                          <a:pt x="412479" y="714865"/>
                        </a:lnTo>
                        <a:cubicBezTo>
                          <a:pt x="409152" y="713369"/>
                          <a:pt x="405777" y="712036"/>
                          <a:pt x="402303" y="710982"/>
                        </a:cubicBezTo>
                        <a:lnTo>
                          <a:pt x="296332" y="679190"/>
                        </a:lnTo>
                        <a:lnTo>
                          <a:pt x="296332" y="654183"/>
                        </a:lnTo>
                        <a:cubicBezTo>
                          <a:pt x="314819" y="641247"/>
                          <a:pt x="329305" y="623041"/>
                          <a:pt x="337691" y="601747"/>
                        </a:cubicBezTo>
                        <a:cubicBezTo>
                          <a:pt x="351316" y="615115"/>
                          <a:pt x="369096" y="623186"/>
                          <a:pt x="388059" y="624850"/>
                        </a:cubicBezTo>
                        <a:close/>
                        <a:moveTo>
                          <a:pt x="230480" y="428035"/>
                        </a:moveTo>
                        <a:cubicBezTo>
                          <a:pt x="275866" y="428035"/>
                          <a:pt x="312795" y="464963"/>
                          <a:pt x="312795" y="510349"/>
                        </a:cubicBezTo>
                        <a:lnTo>
                          <a:pt x="303149" y="510349"/>
                        </a:lnTo>
                        <a:cubicBezTo>
                          <a:pt x="292689" y="510349"/>
                          <a:pt x="282433" y="506106"/>
                          <a:pt x="275045" y="498710"/>
                        </a:cubicBezTo>
                        <a:lnTo>
                          <a:pt x="263406" y="487071"/>
                        </a:lnTo>
                        <a:lnTo>
                          <a:pt x="251767" y="498710"/>
                        </a:lnTo>
                        <a:cubicBezTo>
                          <a:pt x="244379" y="506106"/>
                          <a:pt x="234123" y="510349"/>
                          <a:pt x="223665" y="510349"/>
                        </a:cubicBezTo>
                        <a:lnTo>
                          <a:pt x="148166" y="510349"/>
                        </a:lnTo>
                        <a:cubicBezTo>
                          <a:pt x="148166" y="464963"/>
                          <a:pt x="185095" y="428035"/>
                          <a:pt x="230480" y="428035"/>
                        </a:cubicBezTo>
                        <a:close/>
                        <a:moveTo>
                          <a:pt x="148166" y="559738"/>
                        </a:moveTo>
                        <a:lnTo>
                          <a:pt x="148166" y="543275"/>
                        </a:lnTo>
                        <a:lnTo>
                          <a:pt x="223665" y="543275"/>
                        </a:lnTo>
                        <a:cubicBezTo>
                          <a:pt x="238004" y="543275"/>
                          <a:pt x="251703" y="539159"/>
                          <a:pt x="263406" y="531475"/>
                        </a:cubicBezTo>
                        <a:cubicBezTo>
                          <a:pt x="275111" y="539159"/>
                          <a:pt x="288808" y="543275"/>
                          <a:pt x="303149" y="543275"/>
                        </a:cubicBezTo>
                        <a:lnTo>
                          <a:pt x="312795" y="543275"/>
                        </a:lnTo>
                        <a:lnTo>
                          <a:pt x="312795" y="559738"/>
                        </a:lnTo>
                        <a:cubicBezTo>
                          <a:pt x="312795" y="605124"/>
                          <a:pt x="275866" y="642052"/>
                          <a:pt x="230480" y="642052"/>
                        </a:cubicBezTo>
                        <a:cubicBezTo>
                          <a:pt x="185095" y="642052"/>
                          <a:pt x="148166" y="605124"/>
                          <a:pt x="148166" y="559738"/>
                        </a:cubicBezTo>
                        <a:close/>
                        <a:moveTo>
                          <a:pt x="230480" y="674978"/>
                        </a:moveTo>
                        <a:cubicBezTo>
                          <a:pt x="241920" y="674978"/>
                          <a:pt x="252973" y="673249"/>
                          <a:pt x="263406" y="670123"/>
                        </a:cubicBezTo>
                        <a:lnTo>
                          <a:pt x="263406" y="686899"/>
                        </a:lnTo>
                        <a:cubicBezTo>
                          <a:pt x="259323" y="693217"/>
                          <a:pt x="247980" y="707903"/>
                          <a:pt x="230480" y="707903"/>
                        </a:cubicBezTo>
                        <a:cubicBezTo>
                          <a:pt x="212980" y="707903"/>
                          <a:pt x="201638" y="693200"/>
                          <a:pt x="197554" y="686915"/>
                        </a:cubicBezTo>
                        <a:lnTo>
                          <a:pt x="197554" y="670138"/>
                        </a:lnTo>
                        <a:cubicBezTo>
                          <a:pt x="207988" y="673249"/>
                          <a:pt x="219041" y="674978"/>
                          <a:pt x="230480" y="674978"/>
                        </a:cubicBezTo>
                        <a:close/>
                        <a:moveTo>
                          <a:pt x="197554" y="905458"/>
                        </a:moveTo>
                        <a:lnTo>
                          <a:pt x="131703" y="905458"/>
                        </a:lnTo>
                        <a:lnTo>
                          <a:pt x="131703" y="790218"/>
                        </a:lnTo>
                        <a:lnTo>
                          <a:pt x="98777" y="790218"/>
                        </a:lnTo>
                        <a:lnTo>
                          <a:pt x="98777" y="905458"/>
                        </a:lnTo>
                        <a:lnTo>
                          <a:pt x="32926" y="905458"/>
                        </a:lnTo>
                        <a:lnTo>
                          <a:pt x="32926" y="789825"/>
                        </a:lnTo>
                        <a:cubicBezTo>
                          <a:pt x="32926" y="767847"/>
                          <a:pt x="47065" y="748828"/>
                          <a:pt x="68126" y="742525"/>
                        </a:cubicBezTo>
                        <a:lnTo>
                          <a:pt x="174130" y="710717"/>
                        </a:lnTo>
                        <a:cubicBezTo>
                          <a:pt x="183712" y="723160"/>
                          <a:pt x="202249" y="740829"/>
                          <a:pt x="230480" y="740829"/>
                        </a:cubicBezTo>
                        <a:cubicBezTo>
                          <a:pt x="258712" y="740829"/>
                          <a:pt x="277249" y="723160"/>
                          <a:pt x="286831" y="710717"/>
                        </a:cubicBezTo>
                        <a:lnTo>
                          <a:pt x="349258" y="729455"/>
                        </a:lnTo>
                        <a:lnTo>
                          <a:pt x="303341" y="740041"/>
                        </a:lnTo>
                        <a:cubicBezTo>
                          <a:pt x="250746" y="752189"/>
                          <a:pt x="214017" y="798369"/>
                          <a:pt x="214017" y="852332"/>
                        </a:cubicBezTo>
                        <a:lnTo>
                          <a:pt x="214017" y="872532"/>
                        </a:lnTo>
                        <a:lnTo>
                          <a:pt x="246943" y="872532"/>
                        </a:lnTo>
                        <a:lnTo>
                          <a:pt x="246943" y="852332"/>
                        </a:lnTo>
                        <a:cubicBezTo>
                          <a:pt x="246943" y="813778"/>
                          <a:pt x="273189" y="780805"/>
                          <a:pt x="310753" y="772123"/>
                        </a:cubicBezTo>
                        <a:lnTo>
                          <a:pt x="397054" y="752203"/>
                        </a:lnTo>
                        <a:lnTo>
                          <a:pt x="416459" y="849268"/>
                        </a:lnTo>
                        <a:lnTo>
                          <a:pt x="450904" y="828609"/>
                        </a:lnTo>
                        <a:lnTo>
                          <a:pt x="460648" y="857845"/>
                        </a:lnTo>
                        <a:lnTo>
                          <a:pt x="446226" y="987772"/>
                        </a:lnTo>
                        <a:lnTo>
                          <a:pt x="362183" y="987772"/>
                        </a:lnTo>
                        <a:lnTo>
                          <a:pt x="362183" y="856069"/>
                        </a:lnTo>
                        <a:lnTo>
                          <a:pt x="329257" y="856069"/>
                        </a:lnTo>
                        <a:lnTo>
                          <a:pt x="329257" y="987772"/>
                        </a:lnTo>
                        <a:lnTo>
                          <a:pt x="246943" y="987772"/>
                        </a:lnTo>
                        <a:lnTo>
                          <a:pt x="246943" y="954847"/>
                        </a:lnTo>
                        <a:cubicBezTo>
                          <a:pt x="246943" y="927621"/>
                          <a:pt x="224780" y="905458"/>
                          <a:pt x="197554" y="905458"/>
                        </a:cubicBezTo>
                        <a:close/>
                        <a:moveTo>
                          <a:pt x="952573" y="742525"/>
                        </a:moveTo>
                        <a:cubicBezTo>
                          <a:pt x="973633" y="748828"/>
                          <a:pt x="987772" y="767847"/>
                          <a:pt x="987772" y="789825"/>
                        </a:cubicBezTo>
                        <a:lnTo>
                          <a:pt x="987772" y="905458"/>
                        </a:lnTo>
                        <a:lnTo>
                          <a:pt x="921921" y="905458"/>
                        </a:lnTo>
                        <a:lnTo>
                          <a:pt x="921921" y="790218"/>
                        </a:lnTo>
                        <a:lnTo>
                          <a:pt x="888995" y="790218"/>
                        </a:lnTo>
                        <a:lnTo>
                          <a:pt x="888995" y="905458"/>
                        </a:lnTo>
                        <a:lnTo>
                          <a:pt x="823144" y="905458"/>
                        </a:lnTo>
                        <a:cubicBezTo>
                          <a:pt x="795918" y="905458"/>
                          <a:pt x="773755" y="927621"/>
                          <a:pt x="773755" y="954847"/>
                        </a:cubicBezTo>
                        <a:lnTo>
                          <a:pt x="773755" y="987772"/>
                        </a:lnTo>
                        <a:lnTo>
                          <a:pt x="691441" y="987772"/>
                        </a:lnTo>
                        <a:lnTo>
                          <a:pt x="691441" y="856069"/>
                        </a:lnTo>
                        <a:lnTo>
                          <a:pt x="658515" y="856069"/>
                        </a:lnTo>
                        <a:lnTo>
                          <a:pt x="658515" y="987772"/>
                        </a:lnTo>
                        <a:lnTo>
                          <a:pt x="574472" y="987772"/>
                        </a:lnTo>
                        <a:lnTo>
                          <a:pt x="560036" y="857845"/>
                        </a:lnTo>
                        <a:lnTo>
                          <a:pt x="569778" y="828609"/>
                        </a:lnTo>
                        <a:lnTo>
                          <a:pt x="604222" y="849268"/>
                        </a:lnTo>
                        <a:lnTo>
                          <a:pt x="623628" y="752203"/>
                        </a:lnTo>
                        <a:lnTo>
                          <a:pt x="709945" y="772123"/>
                        </a:lnTo>
                        <a:cubicBezTo>
                          <a:pt x="747509" y="780805"/>
                          <a:pt x="773755" y="813778"/>
                          <a:pt x="773755" y="852332"/>
                        </a:cubicBezTo>
                        <a:lnTo>
                          <a:pt x="773755" y="872532"/>
                        </a:lnTo>
                        <a:lnTo>
                          <a:pt x="806681" y="872532"/>
                        </a:lnTo>
                        <a:lnTo>
                          <a:pt x="806681" y="852332"/>
                        </a:lnTo>
                        <a:cubicBezTo>
                          <a:pt x="806681" y="798369"/>
                          <a:pt x="769952" y="752189"/>
                          <a:pt x="717357" y="740041"/>
                        </a:cubicBezTo>
                        <a:lnTo>
                          <a:pt x="671440" y="729455"/>
                        </a:lnTo>
                        <a:lnTo>
                          <a:pt x="733867" y="710717"/>
                        </a:lnTo>
                        <a:cubicBezTo>
                          <a:pt x="743449" y="723160"/>
                          <a:pt x="761986" y="740829"/>
                          <a:pt x="790218" y="740829"/>
                        </a:cubicBezTo>
                        <a:cubicBezTo>
                          <a:pt x="818450" y="740829"/>
                          <a:pt x="836987" y="723160"/>
                          <a:pt x="846568" y="710717"/>
                        </a:cubicBezTo>
                        <a:close/>
                        <a:moveTo>
                          <a:pt x="823144" y="686915"/>
                        </a:moveTo>
                        <a:cubicBezTo>
                          <a:pt x="819061" y="693217"/>
                          <a:pt x="807718" y="707903"/>
                          <a:pt x="790218" y="707903"/>
                        </a:cubicBezTo>
                        <a:cubicBezTo>
                          <a:pt x="772685" y="707903"/>
                          <a:pt x="761328" y="693153"/>
                          <a:pt x="757292" y="686915"/>
                        </a:cubicBezTo>
                        <a:lnTo>
                          <a:pt x="757292" y="670123"/>
                        </a:lnTo>
                        <a:cubicBezTo>
                          <a:pt x="767725" y="673249"/>
                          <a:pt x="778778" y="674978"/>
                          <a:pt x="790218" y="674978"/>
                        </a:cubicBezTo>
                        <a:cubicBezTo>
                          <a:pt x="801657" y="674978"/>
                          <a:pt x="812710" y="673249"/>
                          <a:pt x="823144" y="670123"/>
                        </a:cubicBezTo>
                        <a:close/>
                        <a:moveTo>
                          <a:pt x="790218" y="642052"/>
                        </a:moveTo>
                        <a:cubicBezTo>
                          <a:pt x="744832" y="642052"/>
                          <a:pt x="707903" y="605124"/>
                          <a:pt x="707903" y="559738"/>
                        </a:cubicBezTo>
                        <a:lnTo>
                          <a:pt x="707903" y="543275"/>
                        </a:lnTo>
                        <a:lnTo>
                          <a:pt x="717551" y="543275"/>
                        </a:lnTo>
                        <a:cubicBezTo>
                          <a:pt x="731890" y="543275"/>
                          <a:pt x="745589" y="539159"/>
                          <a:pt x="757292" y="531475"/>
                        </a:cubicBezTo>
                        <a:cubicBezTo>
                          <a:pt x="768997" y="539159"/>
                          <a:pt x="782694" y="543275"/>
                          <a:pt x="797036" y="543275"/>
                        </a:cubicBezTo>
                        <a:lnTo>
                          <a:pt x="872532" y="543275"/>
                        </a:lnTo>
                        <a:lnTo>
                          <a:pt x="872532" y="559738"/>
                        </a:lnTo>
                        <a:cubicBezTo>
                          <a:pt x="872532" y="605124"/>
                          <a:pt x="835604" y="642052"/>
                          <a:pt x="790218" y="642052"/>
                        </a:cubicBezTo>
                        <a:close/>
                        <a:moveTo>
                          <a:pt x="790218" y="428035"/>
                        </a:moveTo>
                        <a:cubicBezTo>
                          <a:pt x="835604" y="428035"/>
                          <a:pt x="872532" y="464963"/>
                          <a:pt x="872532" y="510349"/>
                        </a:cubicBezTo>
                        <a:lnTo>
                          <a:pt x="797036" y="510349"/>
                        </a:lnTo>
                        <a:cubicBezTo>
                          <a:pt x="786575" y="510349"/>
                          <a:pt x="776319" y="506106"/>
                          <a:pt x="768931" y="498710"/>
                        </a:cubicBezTo>
                        <a:lnTo>
                          <a:pt x="757292" y="487071"/>
                        </a:lnTo>
                        <a:lnTo>
                          <a:pt x="745653" y="498710"/>
                        </a:lnTo>
                        <a:cubicBezTo>
                          <a:pt x="738265" y="506106"/>
                          <a:pt x="728009" y="510349"/>
                          <a:pt x="717551" y="510349"/>
                        </a:cubicBezTo>
                        <a:lnTo>
                          <a:pt x="707903" y="510349"/>
                        </a:lnTo>
                        <a:cubicBezTo>
                          <a:pt x="707903" y="464963"/>
                          <a:pt x="744832" y="428035"/>
                          <a:pt x="790218" y="428035"/>
                        </a:cubicBezTo>
                        <a:close/>
                        <a:moveTo>
                          <a:pt x="674978" y="478823"/>
                        </a:moveTo>
                        <a:cubicBezTo>
                          <a:pt x="660412" y="467793"/>
                          <a:pt x="642317" y="460960"/>
                          <a:pt x="622760" y="460960"/>
                        </a:cubicBezTo>
                        <a:lnTo>
                          <a:pt x="602840" y="460960"/>
                        </a:lnTo>
                        <a:lnTo>
                          <a:pt x="582590" y="420462"/>
                        </a:lnTo>
                        <a:lnTo>
                          <a:pt x="567076" y="430800"/>
                        </a:lnTo>
                        <a:cubicBezTo>
                          <a:pt x="537463" y="450544"/>
                          <a:pt x="503025" y="460960"/>
                          <a:pt x="467463" y="460960"/>
                        </a:cubicBezTo>
                        <a:lnTo>
                          <a:pt x="397938" y="460960"/>
                        </a:lnTo>
                        <a:cubicBezTo>
                          <a:pt x="378381" y="460960"/>
                          <a:pt x="360286" y="467793"/>
                          <a:pt x="345720" y="478823"/>
                        </a:cubicBezTo>
                        <a:lnTo>
                          <a:pt x="345720" y="454474"/>
                        </a:lnTo>
                        <a:cubicBezTo>
                          <a:pt x="345720" y="367287"/>
                          <a:pt x="416675" y="296332"/>
                          <a:pt x="503863" y="296332"/>
                        </a:cubicBezTo>
                        <a:cubicBezTo>
                          <a:pt x="546104" y="296332"/>
                          <a:pt x="585831" y="312778"/>
                          <a:pt x="615693" y="342642"/>
                        </a:cubicBezTo>
                        <a:lnTo>
                          <a:pt x="633162" y="360109"/>
                        </a:lnTo>
                        <a:lnTo>
                          <a:pt x="636852" y="361348"/>
                        </a:lnTo>
                        <a:cubicBezTo>
                          <a:pt x="659649" y="368951"/>
                          <a:pt x="674978" y="390205"/>
                          <a:pt x="674978" y="414241"/>
                        </a:cubicBezTo>
                        <a:close/>
                        <a:moveTo>
                          <a:pt x="790218" y="32926"/>
                        </a:moveTo>
                        <a:cubicBezTo>
                          <a:pt x="835604" y="32926"/>
                          <a:pt x="872532" y="69855"/>
                          <a:pt x="872532" y="115240"/>
                        </a:cubicBezTo>
                        <a:lnTo>
                          <a:pt x="862887" y="115240"/>
                        </a:lnTo>
                        <a:cubicBezTo>
                          <a:pt x="852427" y="115240"/>
                          <a:pt x="842171" y="110996"/>
                          <a:pt x="834783" y="103600"/>
                        </a:cubicBezTo>
                        <a:lnTo>
                          <a:pt x="823144" y="91961"/>
                        </a:lnTo>
                        <a:lnTo>
                          <a:pt x="811504" y="103600"/>
                        </a:lnTo>
                        <a:cubicBezTo>
                          <a:pt x="804117" y="110996"/>
                          <a:pt x="793860" y="115240"/>
                          <a:pt x="783402" y="115240"/>
                        </a:cubicBezTo>
                        <a:lnTo>
                          <a:pt x="707903" y="115240"/>
                        </a:lnTo>
                        <a:cubicBezTo>
                          <a:pt x="707903" y="69855"/>
                          <a:pt x="744832" y="32926"/>
                          <a:pt x="790218" y="32926"/>
                        </a:cubicBezTo>
                        <a:close/>
                        <a:moveTo>
                          <a:pt x="707903" y="164629"/>
                        </a:moveTo>
                        <a:lnTo>
                          <a:pt x="707903" y="148166"/>
                        </a:lnTo>
                        <a:lnTo>
                          <a:pt x="783402" y="148166"/>
                        </a:lnTo>
                        <a:cubicBezTo>
                          <a:pt x="797741" y="148166"/>
                          <a:pt x="811441" y="144050"/>
                          <a:pt x="823144" y="136365"/>
                        </a:cubicBezTo>
                        <a:cubicBezTo>
                          <a:pt x="834849" y="144050"/>
                          <a:pt x="848546" y="148166"/>
                          <a:pt x="862887" y="148166"/>
                        </a:cubicBezTo>
                        <a:lnTo>
                          <a:pt x="872532" y="148166"/>
                        </a:lnTo>
                        <a:lnTo>
                          <a:pt x="872532" y="164629"/>
                        </a:lnTo>
                        <a:cubicBezTo>
                          <a:pt x="872532" y="210015"/>
                          <a:pt x="835604" y="246943"/>
                          <a:pt x="790218" y="246943"/>
                        </a:cubicBezTo>
                        <a:cubicBezTo>
                          <a:pt x="744832" y="246943"/>
                          <a:pt x="707903" y="210015"/>
                          <a:pt x="707903" y="164629"/>
                        </a:cubicBezTo>
                        <a:close/>
                        <a:moveTo>
                          <a:pt x="790218" y="312795"/>
                        </a:moveTo>
                        <a:cubicBezTo>
                          <a:pt x="772685" y="312795"/>
                          <a:pt x="761328" y="298044"/>
                          <a:pt x="757292" y="291806"/>
                        </a:cubicBezTo>
                        <a:lnTo>
                          <a:pt x="757292" y="275014"/>
                        </a:lnTo>
                        <a:cubicBezTo>
                          <a:pt x="767725" y="278140"/>
                          <a:pt x="778778" y="279869"/>
                          <a:pt x="790218" y="279869"/>
                        </a:cubicBezTo>
                        <a:cubicBezTo>
                          <a:pt x="801657" y="279869"/>
                          <a:pt x="812710" y="278140"/>
                          <a:pt x="823144" y="275014"/>
                        </a:cubicBezTo>
                        <a:lnTo>
                          <a:pt x="823144" y="291790"/>
                        </a:lnTo>
                        <a:cubicBezTo>
                          <a:pt x="819061" y="298108"/>
                          <a:pt x="807718" y="312795"/>
                          <a:pt x="790218" y="312795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67" name="任意多边形: 形状 266"/>
                  <p:cNvSpPr/>
                  <p:nvPr/>
                </p:nvSpPr>
                <p:spPr>
                  <a:xfrm>
                    <a:off x="5277994" y="818148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68" name="任意多边形: 形状 267"/>
                  <p:cNvSpPr/>
                  <p:nvPr/>
                </p:nvSpPr>
                <p:spPr>
                  <a:xfrm>
                    <a:off x="5277994" y="883999"/>
                    <a:ext cx="32925" cy="181091"/>
                  </a:xfrm>
                  <a:custGeom>
                    <a:avLst/>
                    <a:gdLst>
                      <a:gd name="connsiteX0" fmla="*/ 0 w 32925"/>
                      <a:gd name="connsiteY0" fmla="*/ 0 h 181091"/>
                      <a:gd name="connsiteX1" fmla="*/ 32926 w 32925"/>
                      <a:gd name="connsiteY1" fmla="*/ 0 h 181091"/>
                      <a:gd name="connsiteX2" fmla="*/ 32926 w 32925"/>
                      <a:gd name="connsiteY2" fmla="*/ 181092 h 181091"/>
                      <a:gd name="connsiteX3" fmla="*/ 0 w 32925"/>
                      <a:gd name="connsiteY3" fmla="*/ 181092 h 181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181091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181092"/>
                        </a:lnTo>
                        <a:lnTo>
                          <a:pt x="0" y="181092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69" name="任意多边形: 形状 268"/>
                  <p:cNvSpPr/>
                  <p:nvPr/>
                </p:nvSpPr>
                <p:spPr>
                  <a:xfrm>
                    <a:off x="5508474" y="818148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70" name="任意多边形: 形状 269"/>
                  <p:cNvSpPr/>
                  <p:nvPr/>
                </p:nvSpPr>
                <p:spPr>
                  <a:xfrm>
                    <a:off x="5508474" y="883999"/>
                    <a:ext cx="32925" cy="181091"/>
                  </a:xfrm>
                  <a:custGeom>
                    <a:avLst/>
                    <a:gdLst>
                      <a:gd name="connsiteX0" fmla="*/ 0 w 32925"/>
                      <a:gd name="connsiteY0" fmla="*/ 0 h 181091"/>
                      <a:gd name="connsiteX1" fmla="*/ 32926 w 32925"/>
                      <a:gd name="connsiteY1" fmla="*/ 0 h 181091"/>
                      <a:gd name="connsiteX2" fmla="*/ 32926 w 32925"/>
                      <a:gd name="connsiteY2" fmla="*/ 181092 h 181091"/>
                      <a:gd name="connsiteX3" fmla="*/ 0 w 32925"/>
                      <a:gd name="connsiteY3" fmla="*/ 181092 h 18109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181091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181092"/>
                        </a:lnTo>
                        <a:lnTo>
                          <a:pt x="0" y="181092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71" name="任意多边形: 形状 270"/>
                  <p:cNvSpPr/>
                  <p:nvPr/>
                </p:nvSpPr>
                <p:spPr>
                  <a:xfrm>
                    <a:off x="5343845" y="883999"/>
                    <a:ext cx="32925" cy="115240"/>
                  </a:xfrm>
                  <a:custGeom>
                    <a:avLst/>
                    <a:gdLst>
                      <a:gd name="connsiteX0" fmla="*/ 0 w 32925"/>
                      <a:gd name="connsiteY0" fmla="*/ 0 h 115240"/>
                      <a:gd name="connsiteX1" fmla="*/ 32926 w 32925"/>
                      <a:gd name="connsiteY1" fmla="*/ 0 h 115240"/>
                      <a:gd name="connsiteX2" fmla="*/ 32926 w 32925"/>
                      <a:gd name="connsiteY2" fmla="*/ 115240 h 115240"/>
                      <a:gd name="connsiteX3" fmla="*/ 0 w 32925"/>
                      <a:gd name="connsiteY3" fmla="*/ 115240 h 115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115240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115240"/>
                        </a:lnTo>
                        <a:lnTo>
                          <a:pt x="0" y="11524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72" name="任意多边形: 形状 271"/>
                  <p:cNvSpPr/>
                  <p:nvPr/>
                </p:nvSpPr>
                <p:spPr>
                  <a:xfrm>
                    <a:off x="5343845" y="1032165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73" name="任意多边形: 形状 272"/>
                  <p:cNvSpPr/>
                  <p:nvPr/>
                </p:nvSpPr>
                <p:spPr>
                  <a:xfrm>
                    <a:off x="5442622" y="883999"/>
                    <a:ext cx="32925" cy="115240"/>
                  </a:xfrm>
                  <a:custGeom>
                    <a:avLst/>
                    <a:gdLst>
                      <a:gd name="connsiteX0" fmla="*/ 0 w 32925"/>
                      <a:gd name="connsiteY0" fmla="*/ 0 h 115240"/>
                      <a:gd name="connsiteX1" fmla="*/ 32926 w 32925"/>
                      <a:gd name="connsiteY1" fmla="*/ 0 h 115240"/>
                      <a:gd name="connsiteX2" fmla="*/ 32926 w 32925"/>
                      <a:gd name="connsiteY2" fmla="*/ 115240 h 115240"/>
                      <a:gd name="connsiteX3" fmla="*/ 0 w 32925"/>
                      <a:gd name="connsiteY3" fmla="*/ 115240 h 1152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115240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115240"/>
                        </a:lnTo>
                        <a:lnTo>
                          <a:pt x="0" y="115240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74" name="任意多边形: 形状 273"/>
                  <p:cNvSpPr/>
                  <p:nvPr/>
                </p:nvSpPr>
                <p:spPr>
                  <a:xfrm>
                    <a:off x="5442622" y="1032165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</p:grpSp>
            <p:sp>
              <p:nvSpPr>
                <p:cNvPr id="265" name="文本框 264"/>
                <p:cNvSpPr txBox="1"/>
                <p:nvPr/>
              </p:nvSpPr>
              <p:spPr>
                <a:xfrm>
                  <a:off x="9923978" y="5311601"/>
                  <a:ext cx="609600" cy="2457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t" anchorCtr="0">
                  <a:spAutoFit/>
                </a:bodyPr>
                <a:lstStyle/>
                <a:p>
                  <a:pPr algn="ctr"/>
                  <a:r>
                    <a:rPr lang="zh-CN" altLang="en-US" sz="16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rPr>
                    <a:t>關鍵字</a:t>
                  </a:r>
                  <a:endPara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endParaRPr>
                </a:p>
              </p:txBody>
            </p:sp>
          </p:grpSp>
          <p:grpSp>
            <p:nvGrpSpPr>
              <p:cNvPr id="238" name="组合 237"/>
              <p:cNvGrpSpPr/>
              <p:nvPr/>
            </p:nvGrpSpPr>
            <p:grpSpPr>
              <a:xfrm>
                <a:off x="8854714" y="4916012"/>
                <a:ext cx="609600" cy="596741"/>
                <a:chOff x="8793871" y="6049800"/>
                <a:chExt cx="609600" cy="596741"/>
              </a:xfrm>
            </p:grpSpPr>
            <p:grpSp>
              <p:nvGrpSpPr>
                <p:cNvPr id="253" name="图形 10"/>
                <p:cNvGrpSpPr/>
                <p:nvPr/>
              </p:nvGrpSpPr>
              <p:grpSpPr>
                <a:xfrm>
                  <a:off x="8955994" y="6049800"/>
                  <a:ext cx="285354" cy="285352"/>
                  <a:chOff x="6271955" y="818148"/>
                  <a:chExt cx="1020698" cy="1020698"/>
                </a:xfrm>
              </p:grpSpPr>
              <p:sp>
                <p:nvSpPr>
                  <p:cNvPr id="255" name="任意多边形: 形状 254"/>
                  <p:cNvSpPr/>
                  <p:nvPr/>
                </p:nvSpPr>
                <p:spPr>
                  <a:xfrm>
                    <a:off x="6716452" y="900462"/>
                    <a:ext cx="131702" cy="131702"/>
                  </a:xfrm>
                  <a:custGeom>
                    <a:avLst/>
                    <a:gdLst>
                      <a:gd name="connsiteX0" fmla="*/ 65851 w 131702"/>
                      <a:gd name="connsiteY0" fmla="*/ 131703 h 131702"/>
                      <a:gd name="connsiteX1" fmla="*/ 131703 w 131702"/>
                      <a:gd name="connsiteY1" fmla="*/ 65851 h 131702"/>
                      <a:gd name="connsiteX2" fmla="*/ 65851 w 131702"/>
                      <a:gd name="connsiteY2" fmla="*/ 0 h 131702"/>
                      <a:gd name="connsiteX3" fmla="*/ 0 w 131702"/>
                      <a:gd name="connsiteY3" fmla="*/ 65851 h 131702"/>
                      <a:gd name="connsiteX4" fmla="*/ 65851 w 131702"/>
                      <a:gd name="connsiteY4" fmla="*/ 131703 h 131702"/>
                      <a:gd name="connsiteX5" fmla="*/ 65851 w 131702"/>
                      <a:gd name="connsiteY5" fmla="*/ 32926 h 131702"/>
                      <a:gd name="connsiteX6" fmla="*/ 98777 w 131702"/>
                      <a:gd name="connsiteY6" fmla="*/ 65851 h 131702"/>
                      <a:gd name="connsiteX7" fmla="*/ 65851 w 131702"/>
                      <a:gd name="connsiteY7" fmla="*/ 98777 h 131702"/>
                      <a:gd name="connsiteX8" fmla="*/ 32926 w 131702"/>
                      <a:gd name="connsiteY8" fmla="*/ 65851 h 131702"/>
                      <a:gd name="connsiteX9" fmla="*/ 65851 w 131702"/>
                      <a:gd name="connsiteY9" fmla="*/ 32926 h 13170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31702" h="131702">
                        <a:moveTo>
                          <a:pt x="65851" y="131703"/>
                        </a:moveTo>
                        <a:cubicBezTo>
                          <a:pt x="102169" y="131703"/>
                          <a:pt x="131703" y="102169"/>
                          <a:pt x="131703" y="65851"/>
                        </a:cubicBezTo>
                        <a:cubicBezTo>
                          <a:pt x="131703" y="29534"/>
                          <a:pt x="102169" y="0"/>
                          <a:pt x="65851" y="0"/>
                        </a:cubicBezTo>
                        <a:cubicBezTo>
                          <a:pt x="29534" y="0"/>
                          <a:pt x="0" y="29534"/>
                          <a:pt x="0" y="65851"/>
                        </a:cubicBezTo>
                        <a:cubicBezTo>
                          <a:pt x="0" y="102169"/>
                          <a:pt x="29534" y="131703"/>
                          <a:pt x="65851" y="131703"/>
                        </a:cubicBezTo>
                        <a:close/>
                        <a:moveTo>
                          <a:pt x="65851" y="32926"/>
                        </a:moveTo>
                        <a:cubicBezTo>
                          <a:pt x="84010" y="32926"/>
                          <a:pt x="98777" y="47693"/>
                          <a:pt x="98777" y="65851"/>
                        </a:cubicBezTo>
                        <a:cubicBezTo>
                          <a:pt x="98777" y="84010"/>
                          <a:pt x="84010" y="98777"/>
                          <a:pt x="65851" y="98777"/>
                        </a:cubicBezTo>
                        <a:cubicBezTo>
                          <a:pt x="47693" y="98777"/>
                          <a:pt x="32926" y="84010"/>
                          <a:pt x="32926" y="65851"/>
                        </a:cubicBezTo>
                        <a:cubicBezTo>
                          <a:pt x="32926" y="47693"/>
                          <a:pt x="47693" y="32926"/>
                          <a:pt x="65851" y="3292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56" name="任意多边形: 形状 255"/>
                  <p:cNvSpPr/>
                  <p:nvPr/>
                </p:nvSpPr>
                <p:spPr>
                  <a:xfrm>
                    <a:off x="6271955" y="1295571"/>
                    <a:ext cx="1020698" cy="543274"/>
                  </a:xfrm>
                  <a:custGeom>
                    <a:avLst/>
                    <a:gdLst>
                      <a:gd name="connsiteX0" fmla="*/ 962041 w 1020698"/>
                      <a:gd name="connsiteY0" fmla="*/ 315873 h 543274"/>
                      <a:gd name="connsiteX1" fmla="*/ 856069 w 1020698"/>
                      <a:gd name="connsiteY1" fmla="*/ 284081 h 543274"/>
                      <a:gd name="connsiteX2" fmla="*/ 856069 w 1020698"/>
                      <a:gd name="connsiteY2" fmla="*/ 259089 h 543274"/>
                      <a:gd name="connsiteX3" fmla="*/ 905458 w 1020698"/>
                      <a:gd name="connsiteY3" fmla="*/ 164629 h 543274"/>
                      <a:gd name="connsiteX4" fmla="*/ 905458 w 1020698"/>
                      <a:gd name="connsiteY4" fmla="*/ 115240 h 543274"/>
                      <a:gd name="connsiteX5" fmla="*/ 790218 w 1020698"/>
                      <a:gd name="connsiteY5" fmla="*/ 0 h 543274"/>
                      <a:gd name="connsiteX6" fmla="*/ 674978 w 1020698"/>
                      <a:gd name="connsiteY6" fmla="*/ 115240 h 543274"/>
                      <a:gd name="connsiteX7" fmla="*/ 674978 w 1020698"/>
                      <a:gd name="connsiteY7" fmla="*/ 164629 h 543274"/>
                      <a:gd name="connsiteX8" fmla="*/ 724366 w 1020698"/>
                      <a:gd name="connsiteY8" fmla="*/ 259089 h 543274"/>
                      <a:gd name="connsiteX9" fmla="*/ 724366 w 1020698"/>
                      <a:gd name="connsiteY9" fmla="*/ 284081 h 543274"/>
                      <a:gd name="connsiteX10" fmla="*/ 650283 w 1020698"/>
                      <a:gd name="connsiteY10" fmla="*/ 306308 h 543274"/>
                      <a:gd name="connsiteX11" fmla="*/ 576201 w 1020698"/>
                      <a:gd name="connsiteY11" fmla="*/ 284081 h 543274"/>
                      <a:gd name="connsiteX12" fmla="*/ 576201 w 1020698"/>
                      <a:gd name="connsiteY12" fmla="*/ 259089 h 543274"/>
                      <a:gd name="connsiteX13" fmla="*/ 625589 w 1020698"/>
                      <a:gd name="connsiteY13" fmla="*/ 164629 h 543274"/>
                      <a:gd name="connsiteX14" fmla="*/ 625589 w 1020698"/>
                      <a:gd name="connsiteY14" fmla="*/ 115240 h 543274"/>
                      <a:gd name="connsiteX15" fmla="*/ 510349 w 1020698"/>
                      <a:gd name="connsiteY15" fmla="*/ 0 h 543274"/>
                      <a:gd name="connsiteX16" fmla="*/ 395109 w 1020698"/>
                      <a:gd name="connsiteY16" fmla="*/ 115240 h 543274"/>
                      <a:gd name="connsiteX17" fmla="*/ 395109 w 1020698"/>
                      <a:gd name="connsiteY17" fmla="*/ 164629 h 543274"/>
                      <a:gd name="connsiteX18" fmla="*/ 444498 w 1020698"/>
                      <a:gd name="connsiteY18" fmla="*/ 259089 h 543274"/>
                      <a:gd name="connsiteX19" fmla="*/ 444498 w 1020698"/>
                      <a:gd name="connsiteY19" fmla="*/ 284081 h 543274"/>
                      <a:gd name="connsiteX20" fmla="*/ 370415 w 1020698"/>
                      <a:gd name="connsiteY20" fmla="*/ 306308 h 543274"/>
                      <a:gd name="connsiteX21" fmla="*/ 296332 w 1020698"/>
                      <a:gd name="connsiteY21" fmla="*/ 284081 h 543274"/>
                      <a:gd name="connsiteX22" fmla="*/ 296332 w 1020698"/>
                      <a:gd name="connsiteY22" fmla="*/ 259089 h 543274"/>
                      <a:gd name="connsiteX23" fmla="*/ 345720 w 1020698"/>
                      <a:gd name="connsiteY23" fmla="*/ 164629 h 543274"/>
                      <a:gd name="connsiteX24" fmla="*/ 345720 w 1020698"/>
                      <a:gd name="connsiteY24" fmla="*/ 115240 h 543274"/>
                      <a:gd name="connsiteX25" fmla="*/ 230480 w 1020698"/>
                      <a:gd name="connsiteY25" fmla="*/ 0 h 543274"/>
                      <a:gd name="connsiteX26" fmla="*/ 115240 w 1020698"/>
                      <a:gd name="connsiteY26" fmla="*/ 115240 h 543274"/>
                      <a:gd name="connsiteX27" fmla="*/ 115240 w 1020698"/>
                      <a:gd name="connsiteY27" fmla="*/ 164629 h 543274"/>
                      <a:gd name="connsiteX28" fmla="*/ 164629 w 1020698"/>
                      <a:gd name="connsiteY28" fmla="*/ 259089 h 543274"/>
                      <a:gd name="connsiteX29" fmla="*/ 164629 w 1020698"/>
                      <a:gd name="connsiteY29" fmla="*/ 284081 h 543274"/>
                      <a:gd name="connsiteX30" fmla="*/ 58657 w 1020698"/>
                      <a:gd name="connsiteY30" fmla="*/ 315873 h 543274"/>
                      <a:gd name="connsiteX31" fmla="*/ 0 w 1020698"/>
                      <a:gd name="connsiteY31" fmla="*/ 394716 h 543274"/>
                      <a:gd name="connsiteX32" fmla="*/ 0 w 1020698"/>
                      <a:gd name="connsiteY32" fmla="*/ 543275 h 543274"/>
                      <a:gd name="connsiteX33" fmla="*/ 1020698 w 1020698"/>
                      <a:gd name="connsiteY33" fmla="*/ 543275 h 543274"/>
                      <a:gd name="connsiteX34" fmla="*/ 1020698 w 1020698"/>
                      <a:gd name="connsiteY34" fmla="*/ 394716 h 543274"/>
                      <a:gd name="connsiteX35" fmla="*/ 962041 w 1020698"/>
                      <a:gd name="connsiteY35" fmla="*/ 315873 h 543274"/>
                      <a:gd name="connsiteX36" fmla="*/ 790218 w 1020698"/>
                      <a:gd name="connsiteY36" fmla="*/ 32926 h 543274"/>
                      <a:gd name="connsiteX37" fmla="*/ 870867 w 1020698"/>
                      <a:gd name="connsiteY37" fmla="*/ 98777 h 543274"/>
                      <a:gd name="connsiteX38" fmla="*/ 827027 w 1020698"/>
                      <a:gd name="connsiteY38" fmla="*/ 98777 h 543274"/>
                      <a:gd name="connsiteX39" fmla="*/ 764647 w 1020698"/>
                      <a:gd name="connsiteY39" fmla="*/ 84043 h 543274"/>
                      <a:gd name="connsiteX40" fmla="*/ 754028 w 1020698"/>
                      <a:gd name="connsiteY40" fmla="*/ 78746 h 543274"/>
                      <a:gd name="connsiteX41" fmla="*/ 745636 w 1020698"/>
                      <a:gd name="connsiteY41" fmla="*/ 87138 h 543274"/>
                      <a:gd name="connsiteX42" fmla="*/ 717551 w 1020698"/>
                      <a:gd name="connsiteY42" fmla="*/ 98777 h 543274"/>
                      <a:gd name="connsiteX43" fmla="*/ 709568 w 1020698"/>
                      <a:gd name="connsiteY43" fmla="*/ 98777 h 543274"/>
                      <a:gd name="connsiteX44" fmla="*/ 790218 w 1020698"/>
                      <a:gd name="connsiteY44" fmla="*/ 32926 h 543274"/>
                      <a:gd name="connsiteX45" fmla="*/ 707903 w 1020698"/>
                      <a:gd name="connsiteY45" fmla="*/ 164629 h 543274"/>
                      <a:gd name="connsiteX46" fmla="*/ 707903 w 1020698"/>
                      <a:gd name="connsiteY46" fmla="*/ 131703 h 543274"/>
                      <a:gd name="connsiteX47" fmla="*/ 717551 w 1020698"/>
                      <a:gd name="connsiteY47" fmla="*/ 131703 h 543274"/>
                      <a:gd name="connsiteX48" fmla="*/ 759912 w 1020698"/>
                      <a:gd name="connsiteY48" fmla="*/ 118086 h 543274"/>
                      <a:gd name="connsiteX49" fmla="*/ 827027 w 1020698"/>
                      <a:gd name="connsiteY49" fmla="*/ 131703 h 543274"/>
                      <a:gd name="connsiteX50" fmla="*/ 872532 w 1020698"/>
                      <a:gd name="connsiteY50" fmla="*/ 131703 h 543274"/>
                      <a:gd name="connsiteX51" fmla="*/ 872532 w 1020698"/>
                      <a:gd name="connsiteY51" fmla="*/ 164629 h 543274"/>
                      <a:gd name="connsiteX52" fmla="*/ 831359 w 1020698"/>
                      <a:gd name="connsiteY52" fmla="*/ 235849 h 543274"/>
                      <a:gd name="connsiteX53" fmla="*/ 823144 w 1020698"/>
                      <a:gd name="connsiteY53" fmla="*/ 240609 h 543274"/>
                      <a:gd name="connsiteX54" fmla="*/ 823144 w 1020698"/>
                      <a:gd name="connsiteY54" fmla="*/ 287522 h 543274"/>
                      <a:gd name="connsiteX55" fmla="*/ 790218 w 1020698"/>
                      <a:gd name="connsiteY55" fmla="*/ 309467 h 543274"/>
                      <a:gd name="connsiteX56" fmla="*/ 757292 w 1020698"/>
                      <a:gd name="connsiteY56" fmla="*/ 287522 h 543274"/>
                      <a:gd name="connsiteX57" fmla="*/ 757292 w 1020698"/>
                      <a:gd name="connsiteY57" fmla="*/ 240609 h 543274"/>
                      <a:gd name="connsiteX58" fmla="*/ 749077 w 1020698"/>
                      <a:gd name="connsiteY58" fmla="*/ 235849 h 543274"/>
                      <a:gd name="connsiteX59" fmla="*/ 707903 w 1020698"/>
                      <a:gd name="connsiteY59" fmla="*/ 164629 h 543274"/>
                      <a:gd name="connsiteX60" fmla="*/ 510349 w 1020698"/>
                      <a:gd name="connsiteY60" fmla="*/ 32926 h 543274"/>
                      <a:gd name="connsiteX61" fmla="*/ 590999 w 1020698"/>
                      <a:gd name="connsiteY61" fmla="*/ 98777 h 543274"/>
                      <a:gd name="connsiteX62" fmla="*/ 547158 w 1020698"/>
                      <a:gd name="connsiteY62" fmla="*/ 98777 h 543274"/>
                      <a:gd name="connsiteX63" fmla="*/ 484778 w 1020698"/>
                      <a:gd name="connsiteY63" fmla="*/ 84043 h 543274"/>
                      <a:gd name="connsiteX64" fmla="*/ 474160 w 1020698"/>
                      <a:gd name="connsiteY64" fmla="*/ 78746 h 543274"/>
                      <a:gd name="connsiteX65" fmla="*/ 465768 w 1020698"/>
                      <a:gd name="connsiteY65" fmla="*/ 87138 h 543274"/>
                      <a:gd name="connsiteX66" fmla="*/ 437682 w 1020698"/>
                      <a:gd name="connsiteY66" fmla="*/ 98777 h 543274"/>
                      <a:gd name="connsiteX67" fmla="*/ 429699 w 1020698"/>
                      <a:gd name="connsiteY67" fmla="*/ 98777 h 543274"/>
                      <a:gd name="connsiteX68" fmla="*/ 510349 w 1020698"/>
                      <a:gd name="connsiteY68" fmla="*/ 32926 h 543274"/>
                      <a:gd name="connsiteX69" fmla="*/ 428035 w 1020698"/>
                      <a:gd name="connsiteY69" fmla="*/ 164629 h 543274"/>
                      <a:gd name="connsiteX70" fmla="*/ 428035 w 1020698"/>
                      <a:gd name="connsiteY70" fmla="*/ 131703 h 543274"/>
                      <a:gd name="connsiteX71" fmla="*/ 437682 w 1020698"/>
                      <a:gd name="connsiteY71" fmla="*/ 131703 h 543274"/>
                      <a:gd name="connsiteX72" fmla="*/ 480043 w 1020698"/>
                      <a:gd name="connsiteY72" fmla="*/ 118086 h 543274"/>
                      <a:gd name="connsiteX73" fmla="*/ 547158 w 1020698"/>
                      <a:gd name="connsiteY73" fmla="*/ 131703 h 543274"/>
                      <a:gd name="connsiteX74" fmla="*/ 592663 w 1020698"/>
                      <a:gd name="connsiteY74" fmla="*/ 131703 h 543274"/>
                      <a:gd name="connsiteX75" fmla="*/ 592663 w 1020698"/>
                      <a:gd name="connsiteY75" fmla="*/ 164629 h 543274"/>
                      <a:gd name="connsiteX76" fmla="*/ 551490 w 1020698"/>
                      <a:gd name="connsiteY76" fmla="*/ 235849 h 543274"/>
                      <a:gd name="connsiteX77" fmla="*/ 543275 w 1020698"/>
                      <a:gd name="connsiteY77" fmla="*/ 240609 h 543274"/>
                      <a:gd name="connsiteX78" fmla="*/ 543275 w 1020698"/>
                      <a:gd name="connsiteY78" fmla="*/ 287522 h 543274"/>
                      <a:gd name="connsiteX79" fmla="*/ 510349 w 1020698"/>
                      <a:gd name="connsiteY79" fmla="*/ 309467 h 543274"/>
                      <a:gd name="connsiteX80" fmla="*/ 477423 w 1020698"/>
                      <a:gd name="connsiteY80" fmla="*/ 287522 h 543274"/>
                      <a:gd name="connsiteX81" fmla="*/ 477423 w 1020698"/>
                      <a:gd name="connsiteY81" fmla="*/ 240609 h 543274"/>
                      <a:gd name="connsiteX82" fmla="*/ 469208 w 1020698"/>
                      <a:gd name="connsiteY82" fmla="*/ 235849 h 543274"/>
                      <a:gd name="connsiteX83" fmla="*/ 428035 w 1020698"/>
                      <a:gd name="connsiteY83" fmla="*/ 164629 h 543274"/>
                      <a:gd name="connsiteX84" fmla="*/ 458275 w 1020698"/>
                      <a:gd name="connsiteY84" fmla="*/ 314322 h 543274"/>
                      <a:gd name="connsiteX85" fmla="*/ 510349 w 1020698"/>
                      <a:gd name="connsiteY85" fmla="*/ 349048 h 543274"/>
                      <a:gd name="connsiteX86" fmla="*/ 562423 w 1020698"/>
                      <a:gd name="connsiteY86" fmla="*/ 314322 h 543274"/>
                      <a:gd name="connsiteX87" fmla="*/ 672704 w 1020698"/>
                      <a:gd name="connsiteY87" fmla="*/ 347400 h 543274"/>
                      <a:gd name="connsiteX88" fmla="*/ 707903 w 1020698"/>
                      <a:gd name="connsiteY88" fmla="*/ 394716 h 543274"/>
                      <a:gd name="connsiteX89" fmla="*/ 707903 w 1020698"/>
                      <a:gd name="connsiteY89" fmla="*/ 510349 h 543274"/>
                      <a:gd name="connsiteX90" fmla="*/ 312795 w 1020698"/>
                      <a:gd name="connsiteY90" fmla="*/ 510349 h 543274"/>
                      <a:gd name="connsiteX91" fmla="*/ 312795 w 1020698"/>
                      <a:gd name="connsiteY91" fmla="*/ 394716 h 543274"/>
                      <a:gd name="connsiteX92" fmla="*/ 347994 w 1020698"/>
                      <a:gd name="connsiteY92" fmla="*/ 347400 h 543274"/>
                      <a:gd name="connsiteX93" fmla="*/ 230480 w 1020698"/>
                      <a:gd name="connsiteY93" fmla="*/ 32926 h 543274"/>
                      <a:gd name="connsiteX94" fmla="*/ 311130 w 1020698"/>
                      <a:gd name="connsiteY94" fmla="*/ 98777 h 543274"/>
                      <a:gd name="connsiteX95" fmla="*/ 303149 w 1020698"/>
                      <a:gd name="connsiteY95" fmla="*/ 98777 h 543274"/>
                      <a:gd name="connsiteX96" fmla="*/ 275045 w 1020698"/>
                      <a:gd name="connsiteY96" fmla="*/ 87138 h 543274"/>
                      <a:gd name="connsiteX97" fmla="*/ 266645 w 1020698"/>
                      <a:gd name="connsiteY97" fmla="*/ 78746 h 543274"/>
                      <a:gd name="connsiteX98" fmla="*/ 256026 w 1020698"/>
                      <a:gd name="connsiteY98" fmla="*/ 84043 h 543274"/>
                      <a:gd name="connsiteX99" fmla="*/ 193672 w 1020698"/>
                      <a:gd name="connsiteY99" fmla="*/ 98777 h 543274"/>
                      <a:gd name="connsiteX100" fmla="*/ 149830 w 1020698"/>
                      <a:gd name="connsiteY100" fmla="*/ 98777 h 543274"/>
                      <a:gd name="connsiteX101" fmla="*/ 230480 w 1020698"/>
                      <a:gd name="connsiteY101" fmla="*/ 32926 h 543274"/>
                      <a:gd name="connsiteX102" fmla="*/ 148166 w 1020698"/>
                      <a:gd name="connsiteY102" fmla="*/ 164629 h 543274"/>
                      <a:gd name="connsiteX103" fmla="*/ 148166 w 1020698"/>
                      <a:gd name="connsiteY103" fmla="*/ 131703 h 543274"/>
                      <a:gd name="connsiteX104" fmla="*/ 193672 w 1020698"/>
                      <a:gd name="connsiteY104" fmla="*/ 131703 h 543274"/>
                      <a:gd name="connsiteX105" fmla="*/ 260786 w 1020698"/>
                      <a:gd name="connsiteY105" fmla="*/ 118086 h 543274"/>
                      <a:gd name="connsiteX106" fmla="*/ 303149 w 1020698"/>
                      <a:gd name="connsiteY106" fmla="*/ 131703 h 543274"/>
                      <a:gd name="connsiteX107" fmla="*/ 312795 w 1020698"/>
                      <a:gd name="connsiteY107" fmla="*/ 131703 h 543274"/>
                      <a:gd name="connsiteX108" fmla="*/ 312795 w 1020698"/>
                      <a:gd name="connsiteY108" fmla="*/ 164629 h 543274"/>
                      <a:gd name="connsiteX109" fmla="*/ 271621 w 1020698"/>
                      <a:gd name="connsiteY109" fmla="*/ 235849 h 543274"/>
                      <a:gd name="connsiteX110" fmla="*/ 263406 w 1020698"/>
                      <a:gd name="connsiteY110" fmla="*/ 240609 h 543274"/>
                      <a:gd name="connsiteX111" fmla="*/ 263406 w 1020698"/>
                      <a:gd name="connsiteY111" fmla="*/ 287522 h 543274"/>
                      <a:gd name="connsiteX112" fmla="*/ 230480 w 1020698"/>
                      <a:gd name="connsiteY112" fmla="*/ 309467 h 543274"/>
                      <a:gd name="connsiteX113" fmla="*/ 197554 w 1020698"/>
                      <a:gd name="connsiteY113" fmla="*/ 287522 h 543274"/>
                      <a:gd name="connsiteX114" fmla="*/ 197554 w 1020698"/>
                      <a:gd name="connsiteY114" fmla="*/ 240609 h 543274"/>
                      <a:gd name="connsiteX115" fmla="*/ 189339 w 1020698"/>
                      <a:gd name="connsiteY115" fmla="*/ 235849 h 543274"/>
                      <a:gd name="connsiteX116" fmla="*/ 148166 w 1020698"/>
                      <a:gd name="connsiteY116" fmla="*/ 164629 h 543274"/>
                      <a:gd name="connsiteX117" fmla="*/ 32926 w 1020698"/>
                      <a:gd name="connsiteY117" fmla="*/ 394716 h 543274"/>
                      <a:gd name="connsiteX118" fmla="*/ 68126 w 1020698"/>
                      <a:gd name="connsiteY118" fmla="*/ 347400 h 543274"/>
                      <a:gd name="connsiteX119" fmla="*/ 178407 w 1020698"/>
                      <a:gd name="connsiteY119" fmla="*/ 314305 h 543274"/>
                      <a:gd name="connsiteX120" fmla="*/ 230480 w 1020698"/>
                      <a:gd name="connsiteY120" fmla="*/ 349048 h 543274"/>
                      <a:gd name="connsiteX121" fmla="*/ 282554 w 1020698"/>
                      <a:gd name="connsiteY121" fmla="*/ 314322 h 543274"/>
                      <a:gd name="connsiteX122" fmla="*/ 318559 w 1020698"/>
                      <a:gd name="connsiteY122" fmla="*/ 325125 h 543274"/>
                      <a:gd name="connsiteX123" fmla="*/ 279869 w 1020698"/>
                      <a:gd name="connsiteY123" fmla="*/ 394716 h 543274"/>
                      <a:gd name="connsiteX124" fmla="*/ 279869 w 1020698"/>
                      <a:gd name="connsiteY124" fmla="*/ 510349 h 543274"/>
                      <a:gd name="connsiteX125" fmla="*/ 32926 w 1020698"/>
                      <a:gd name="connsiteY125" fmla="*/ 510349 h 543274"/>
                      <a:gd name="connsiteX126" fmla="*/ 987772 w 1020698"/>
                      <a:gd name="connsiteY126" fmla="*/ 510349 h 543274"/>
                      <a:gd name="connsiteX127" fmla="*/ 740829 w 1020698"/>
                      <a:gd name="connsiteY127" fmla="*/ 510349 h 543274"/>
                      <a:gd name="connsiteX128" fmla="*/ 740829 w 1020698"/>
                      <a:gd name="connsiteY128" fmla="*/ 394716 h 543274"/>
                      <a:gd name="connsiteX129" fmla="*/ 702139 w 1020698"/>
                      <a:gd name="connsiteY129" fmla="*/ 325125 h 543274"/>
                      <a:gd name="connsiteX130" fmla="*/ 738144 w 1020698"/>
                      <a:gd name="connsiteY130" fmla="*/ 314322 h 543274"/>
                      <a:gd name="connsiteX131" fmla="*/ 790218 w 1020698"/>
                      <a:gd name="connsiteY131" fmla="*/ 349048 h 543274"/>
                      <a:gd name="connsiteX132" fmla="*/ 842292 w 1020698"/>
                      <a:gd name="connsiteY132" fmla="*/ 314322 h 543274"/>
                      <a:gd name="connsiteX133" fmla="*/ 952573 w 1020698"/>
                      <a:gd name="connsiteY133" fmla="*/ 347400 h 543274"/>
                      <a:gd name="connsiteX134" fmla="*/ 987772 w 1020698"/>
                      <a:gd name="connsiteY134" fmla="*/ 394716 h 5432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</a:cxnLst>
                    <a:rect l="l" t="t" r="r" b="b"/>
                    <a:pathLst>
                      <a:path w="1020698" h="543274">
                        <a:moveTo>
                          <a:pt x="962041" y="315873"/>
                        </a:moveTo>
                        <a:lnTo>
                          <a:pt x="856069" y="284081"/>
                        </a:lnTo>
                        <a:lnTo>
                          <a:pt x="856069" y="259089"/>
                        </a:lnTo>
                        <a:cubicBezTo>
                          <a:pt x="886752" y="237658"/>
                          <a:pt x="905458" y="202281"/>
                          <a:pt x="905458" y="164629"/>
                        </a:cubicBezTo>
                        <a:lnTo>
                          <a:pt x="905458" y="115240"/>
                        </a:lnTo>
                        <a:cubicBezTo>
                          <a:pt x="905458" y="51695"/>
                          <a:pt x="853762" y="0"/>
                          <a:pt x="790218" y="0"/>
                        </a:cubicBezTo>
                        <a:cubicBezTo>
                          <a:pt x="726673" y="0"/>
                          <a:pt x="674978" y="51695"/>
                          <a:pt x="674978" y="115240"/>
                        </a:cubicBezTo>
                        <a:lnTo>
                          <a:pt x="674978" y="164629"/>
                        </a:lnTo>
                        <a:cubicBezTo>
                          <a:pt x="674978" y="202298"/>
                          <a:pt x="693684" y="237658"/>
                          <a:pt x="724366" y="259089"/>
                        </a:cubicBezTo>
                        <a:lnTo>
                          <a:pt x="724366" y="284081"/>
                        </a:lnTo>
                        <a:lnTo>
                          <a:pt x="650283" y="306308"/>
                        </a:lnTo>
                        <a:lnTo>
                          <a:pt x="576201" y="284081"/>
                        </a:lnTo>
                        <a:lnTo>
                          <a:pt x="576201" y="259089"/>
                        </a:lnTo>
                        <a:cubicBezTo>
                          <a:pt x="606883" y="237658"/>
                          <a:pt x="625589" y="202281"/>
                          <a:pt x="625589" y="164629"/>
                        </a:cubicBezTo>
                        <a:lnTo>
                          <a:pt x="625589" y="115240"/>
                        </a:lnTo>
                        <a:cubicBezTo>
                          <a:pt x="625589" y="51695"/>
                          <a:pt x="573894" y="0"/>
                          <a:pt x="510349" y="0"/>
                        </a:cubicBezTo>
                        <a:cubicBezTo>
                          <a:pt x="446804" y="0"/>
                          <a:pt x="395109" y="51695"/>
                          <a:pt x="395109" y="115240"/>
                        </a:cubicBezTo>
                        <a:lnTo>
                          <a:pt x="395109" y="164629"/>
                        </a:lnTo>
                        <a:cubicBezTo>
                          <a:pt x="395109" y="202298"/>
                          <a:pt x="413815" y="237658"/>
                          <a:pt x="444498" y="259089"/>
                        </a:cubicBezTo>
                        <a:lnTo>
                          <a:pt x="444498" y="284081"/>
                        </a:lnTo>
                        <a:lnTo>
                          <a:pt x="370415" y="306308"/>
                        </a:lnTo>
                        <a:lnTo>
                          <a:pt x="296332" y="284081"/>
                        </a:lnTo>
                        <a:lnTo>
                          <a:pt x="296332" y="259089"/>
                        </a:lnTo>
                        <a:cubicBezTo>
                          <a:pt x="327014" y="237658"/>
                          <a:pt x="345720" y="202281"/>
                          <a:pt x="345720" y="164629"/>
                        </a:cubicBezTo>
                        <a:lnTo>
                          <a:pt x="345720" y="115240"/>
                        </a:lnTo>
                        <a:cubicBezTo>
                          <a:pt x="345720" y="51695"/>
                          <a:pt x="294025" y="0"/>
                          <a:pt x="230480" y="0"/>
                        </a:cubicBezTo>
                        <a:cubicBezTo>
                          <a:pt x="166936" y="0"/>
                          <a:pt x="115240" y="51695"/>
                          <a:pt x="115240" y="115240"/>
                        </a:cubicBezTo>
                        <a:lnTo>
                          <a:pt x="115240" y="164629"/>
                        </a:lnTo>
                        <a:cubicBezTo>
                          <a:pt x="115240" y="202298"/>
                          <a:pt x="133946" y="237658"/>
                          <a:pt x="164629" y="259089"/>
                        </a:cubicBezTo>
                        <a:lnTo>
                          <a:pt x="164629" y="284081"/>
                        </a:lnTo>
                        <a:lnTo>
                          <a:pt x="58657" y="315873"/>
                        </a:lnTo>
                        <a:cubicBezTo>
                          <a:pt x="23577" y="326395"/>
                          <a:pt x="0" y="358084"/>
                          <a:pt x="0" y="394716"/>
                        </a:cubicBezTo>
                        <a:lnTo>
                          <a:pt x="0" y="543275"/>
                        </a:lnTo>
                        <a:lnTo>
                          <a:pt x="1020698" y="543275"/>
                        </a:lnTo>
                        <a:lnTo>
                          <a:pt x="1020698" y="394716"/>
                        </a:lnTo>
                        <a:cubicBezTo>
                          <a:pt x="1020698" y="358084"/>
                          <a:pt x="997121" y="326395"/>
                          <a:pt x="962041" y="315873"/>
                        </a:cubicBezTo>
                        <a:close/>
                        <a:moveTo>
                          <a:pt x="790218" y="32926"/>
                        </a:moveTo>
                        <a:cubicBezTo>
                          <a:pt x="829961" y="32926"/>
                          <a:pt x="863216" y="61262"/>
                          <a:pt x="870867" y="98777"/>
                        </a:cubicBezTo>
                        <a:lnTo>
                          <a:pt x="827027" y="98777"/>
                        </a:lnTo>
                        <a:cubicBezTo>
                          <a:pt x="805499" y="98777"/>
                          <a:pt x="783931" y="93688"/>
                          <a:pt x="764647" y="84043"/>
                        </a:cubicBezTo>
                        <a:lnTo>
                          <a:pt x="754028" y="78746"/>
                        </a:lnTo>
                        <a:lnTo>
                          <a:pt x="745636" y="87138"/>
                        </a:lnTo>
                        <a:cubicBezTo>
                          <a:pt x="738265" y="94534"/>
                          <a:pt x="728009" y="98777"/>
                          <a:pt x="717551" y="98777"/>
                        </a:cubicBezTo>
                        <a:lnTo>
                          <a:pt x="709568" y="98777"/>
                        </a:lnTo>
                        <a:cubicBezTo>
                          <a:pt x="717219" y="61262"/>
                          <a:pt x="750476" y="32926"/>
                          <a:pt x="790218" y="32926"/>
                        </a:cubicBezTo>
                        <a:close/>
                        <a:moveTo>
                          <a:pt x="707903" y="164629"/>
                        </a:moveTo>
                        <a:lnTo>
                          <a:pt x="707903" y="131703"/>
                        </a:lnTo>
                        <a:lnTo>
                          <a:pt x="717551" y="131703"/>
                        </a:lnTo>
                        <a:cubicBezTo>
                          <a:pt x="732976" y="131703"/>
                          <a:pt x="747647" y="126929"/>
                          <a:pt x="759912" y="118086"/>
                        </a:cubicBezTo>
                        <a:cubicBezTo>
                          <a:pt x="781079" y="127025"/>
                          <a:pt x="804061" y="131703"/>
                          <a:pt x="827027" y="131703"/>
                        </a:cubicBezTo>
                        <a:lnTo>
                          <a:pt x="872532" y="131703"/>
                        </a:lnTo>
                        <a:lnTo>
                          <a:pt x="872532" y="164629"/>
                        </a:lnTo>
                        <a:cubicBezTo>
                          <a:pt x="872532" y="193832"/>
                          <a:pt x="856761" y="221131"/>
                          <a:pt x="831359" y="235849"/>
                        </a:cubicBezTo>
                        <a:lnTo>
                          <a:pt x="823144" y="240609"/>
                        </a:lnTo>
                        <a:lnTo>
                          <a:pt x="823144" y="287522"/>
                        </a:lnTo>
                        <a:lnTo>
                          <a:pt x="790218" y="309467"/>
                        </a:lnTo>
                        <a:lnTo>
                          <a:pt x="757292" y="287522"/>
                        </a:lnTo>
                        <a:lnTo>
                          <a:pt x="757292" y="240609"/>
                        </a:lnTo>
                        <a:lnTo>
                          <a:pt x="749077" y="235849"/>
                        </a:lnTo>
                        <a:cubicBezTo>
                          <a:pt x="723675" y="221131"/>
                          <a:pt x="707903" y="193832"/>
                          <a:pt x="707903" y="164629"/>
                        </a:cubicBezTo>
                        <a:close/>
                        <a:moveTo>
                          <a:pt x="510349" y="32926"/>
                        </a:moveTo>
                        <a:cubicBezTo>
                          <a:pt x="550092" y="32926"/>
                          <a:pt x="583347" y="61262"/>
                          <a:pt x="590999" y="98777"/>
                        </a:cubicBezTo>
                        <a:lnTo>
                          <a:pt x="547158" y="98777"/>
                        </a:lnTo>
                        <a:cubicBezTo>
                          <a:pt x="525631" y="98777"/>
                          <a:pt x="504062" y="93688"/>
                          <a:pt x="484778" y="84043"/>
                        </a:cubicBezTo>
                        <a:lnTo>
                          <a:pt x="474160" y="78746"/>
                        </a:lnTo>
                        <a:lnTo>
                          <a:pt x="465768" y="87138"/>
                        </a:lnTo>
                        <a:cubicBezTo>
                          <a:pt x="458396" y="94534"/>
                          <a:pt x="448140" y="98777"/>
                          <a:pt x="437682" y="98777"/>
                        </a:cubicBezTo>
                        <a:lnTo>
                          <a:pt x="429699" y="98777"/>
                        </a:lnTo>
                        <a:cubicBezTo>
                          <a:pt x="437351" y="61262"/>
                          <a:pt x="470608" y="32926"/>
                          <a:pt x="510349" y="32926"/>
                        </a:cubicBezTo>
                        <a:close/>
                        <a:moveTo>
                          <a:pt x="428035" y="164629"/>
                        </a:moveTo>
                        <a:lnTo>
                          <a:pt x="428035" y="131703"/>
                        </a:lnTo>
                        <a:lnTo>
                          <a:pt x="437682" y="131703"/>
                        </a:lnTo>
                        <a:cubicBezTo>
                          <a:pt x="453108" y="131703"/>
                          <a:pt x="467778" y="126929"/>
                          <a:pt x="480043" y="118086"/>
                        </a:cubicBezTo>
                        <a:cubicBezTo>
                          <a:pt x="501210" y="127025"/>
                          <a:pt x="524192" y="131703"/>
                          <a:pt x="547158" y="131703"/>
                        </a:cubicBezTo>
                        <a:lnTo>
                          <a:pt x="592663" y="131703"/>
                        </a:lnTo>
                        <a:lnTo>
                          <a:pt x="592663" y="164629"/>
                        </a:lnTo>
                        <a:cubicBezTo>
                          <a:pt x="592663" y="193832"/>
                          <a:pt x="576892" y="221131"/>
                          <a:pt x="551490" y="235849"/>
                        </a:cubicBezTo>
                        <a:lnTo>
                          <a:pt x="543275" y="240609"/>
                        </a:lnTo>
                        <a:lnTo>
                          <a:pt x="543275" y="287522"/>
                        </a:lnTo>
                        <a:lnTo>
                          <a:pt x="510349" y="309467"/>
                        </a:lnTo>
                        <a:lnTo>
                          <a:pt x="477423" y="287522"/>
                        </a:lnTo>
                        <a:lnTo>
                          <a:pt x="477423" y="240609"/>
                        </a:lnTo>
                        <a:lnTo>
                          <a:pt x="469208" y="235849"/>
                        </a:lnTo>
                        <a:cubicBezTo>
                          <a:pt x="443806" y="221131"/>
                          <a:pt x="428035" y="193832"/>
                          <a:pt x="428035" y="164629"/>
                        </a:cubicBezTo>
                        <a:close/>
                        <a:moveTo>
                          <a:pt x="458275" y="314322"/>
                        </a:moveTo>
                        <a:lnTo>
                          <a:pt x="510349" y="349048"/>
                        </a:lnTo>
                        <a:lnTo>
                          <a:pt x="562423" y="314322"/>
                        </a:lnTo>
                        <a:lnTo>
                          <a:pt x="672704" y="347400"/>
                        </a:lnTo>
                        <a:cubicBezTo>
                          <a:pt x="693764" y="353719"/>
                          <a:pt x="707903" y="372738"/>
                          <a:pt x="707903" y="394716"/>
                        </a:cubicBezTo>
                        <a:lnTo>
                          <a:pt x="707903" y="510349"/>
                        </a:lnTo>
                        <a:lnTo>
                          <a:pt x="312795" y="510349"/>
                        </a:lnTo>
                        <a:lnTo>
                          <a:pt x="312795" y="394716"/>
                        </a:lnTo>
                        <a:cubicBezTo>
                          <a:pt x="312795" y="372738"/>
                          <a:pt x="326934" y="353719"/>
                          <a:pt x="347994" y="347400"/>
                        </a:cubicBezTo>
                        <a:close/>
                        <a:moveTo>
                          <a:pt x="230480" y="32926"/>
                        </a:moveTo>
                        <a:cubicBezTo>
                          <a:pt x="270224" y="32926"/>
                          <a:pt x="303479" y="61262"/>
                          <a:pt x="311130" y="98777"/>
                        </a:cubicBezTo>
                        <a:lnTo>
                          <a:pt x="303149" y="98777"/>
                        </a:lnTo>
                        <a:cubicBezTo>
                          <a:pt x="292689" y="98777"/>
                          <a:pt x="282433" y="94534"/>
                          <a:pt x="275045" y="87138"/>
                        </a:cubicBezTo>
                        <a:lnTo>
                          <a:pt x="266645" y="78746"/>
                        </a:lnTo>
                        <a:lnTo>
                          <a:pt x="256026" y="84043"/>
                        </a:lnTo>
                        <a:cubicBezTo>
                          <a:pt x="236767" y="93688"/>
                          <a:pt x="215199" y="98777"/>
                          <a:pt x="193672" y="98777"/>
                        </a:cubicBezTo>
                        <a:lnTo>
                          <a:pt x="149830" y="98777"/>
                        </a:lnTo>
                        <a:cubicBezTo>
                          <a:pt x="157482" y="61262"/>
                          <a:pt x="190738" y="32926"/>
                          <a:pt x="230480" y="32926"/>
                        </a:cubicBezTo>
                        <a:close/>
                        <a:moveTo>
                          <a:pt x="148166" y="164629"/>
                        </a:moveTo>
                        <a:lnTo>
                          <a:pt x="148166" y="131703"/>
                        </a:lnTo>
                        <a:lnTo>
                          <a:pt x="193672" y="131703"/>
                        </a:lnTo>
                        <a:cubicBezTo>
                          <a:pt x="216637" y="131703"/>
                          <a:pt x="239619" y="127025"/>
                          <a:pt x="260786" y="118086"/>
                        </a:cubicBezTo>
                        <a:cubicBezTo>
                          <a:pt x="273053" y="126929"/>
                          <a:pt x="287738" y="131703"/>
                          <a:pt x="303149" y="131703"/>
                        </a:cubicBezTo>
                        <a:lnTo>
                          <a:pt x="312795" y="131703"/>
                        </a:lnTo>
                        <a:lnTo>
                          <a:pt x="312795" y="164629"/>
                        </a:lnTo>
                        <a:cubicBezTo>
                          <a:pt x="312795" y="193832"/>
                          <a:pt x="297023" y="221131"/>
                          <a:pt x="271621" y="235849"/>
                        </a:cubicBezTo>
                        <a:lnTo>
                          <a:pt x="263406" y="240609"/>
                        </a:lnTo>
                        <a:lnTo>
                          <a:pt x="263406" y="287522"/>
                        </a:lnTo>
                        <a:lnTo>
                          <a:pt x="230480" y="309467"/>
                        </a:lnTo>
                        <a:lnTo>
                          <a:pt x="197554" y="287522"/>
                        </a:lnTo>
                        <a:lnTo>
                          <a:pt x="197554" y="240609"/>
                        </a:lnTo>
                        <a:lnTo>
                          <a:pt x="189339" y="235849"/>
                        </a:lnTo>
                        <a:cubicBezTo>
                          <a:pt x="163937" y="221131"/>
                          <a:pt x="148166" y="193832"/>
                          <a:pt x="148166" y="164629"/>
                        </a:cubicBezTo>
                        <a:close/>
                        <a:moveTo>
                          <a:pt x="32926" y="394716"/>
                        </a:moveTo>
                        <a:cubicBezTo>
                          <a:pt x="32926" y="372738"/>
                          <a:pt x="47065" y="353719"/>
                          <a:pt x="68126" y="347400"/>
                        </a:cubicBezTo>
                        <a:lnTo>
                          <a:pt x="178407" y="314305"/>
                        </a:lnTo>
                        <a:lnTo>
                          <a:pt x="230480" y="349048"/>
                        </a:lnTo>
                        <a:lnTo>
                          <a:pt x="282554" y="314322"/>
                        </a:lnTo>
                        <a:lnTo>
                          <a:pt x="318559" y="325125"/>
                        </a:lnTo>
                        <a:cubicBezTo>
                          <a:pt x="294869" y="339860"/>
                          <a:pt x="279869" y="365640"/>
                          <a:pt x="279869" y="394716"/>
                        </a:cubicBezTo>
                        <a:lnTo>
                          <a:pt x="279869" y="510349"/>
                        </a:lnTo>
                        <a:lnTo>
                          <a:pt x="32926" y="510349"/>
                        </a:lnTo>
                        <a:close/>
                        <a:moveTo>
                          <a:pt x="987772" y="510349"/>
                        </a:moveTo>
                        <a:lnTo>
                          <a:pt x="740829" y="510349"/>
                        </a:lnTo>
                        <a:lnTo>
                          <a:pt x="740829" y="394716"/>
                        </a:lnTo>
                        <a:cubicBezTo>
                          <a:pt x="740829" y="365640"/>
                          <a:pt x="725829" y="339860"/>
                          <a:pt x="702139" y="325125"/>
                        </a:cubicBezTo>
                        <a:lnTo>
                          <a:pt x="738144" y="314322"/>
                        </a:lnTo>
                        <a:lnTo>
                          <a:pt x="790218" y="349048"/>
                        </a:lnTo>
                        <a:lnTo>
                          <a:pt x="842292" y="314322"/>
                        </a:lnTo>
                        <a:lnTo>
                          <a:pt x="952573" y="347400"/>
                        </a:lnTo>
                        <a:cubicBezTo>
                          <a:pt x="973633" y="353719"/>
                          <a:pt x="987772" y="372738"/>
                          <a:pt x="987772" y="394716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57" name="任意多边形: 形状 256"/>
                  <p:cNvSpPr/>
                  <p:nvPr/>
                </p:nvSpPr>
                <p:spPr>
                  <a:xfrm>
                    <a:off x="6321343" y="818148"/>
                    <a:ext cx="921920" cy="457721"/>
                  </a:xfrm>
                  <a:custGeom>
                    <a:avLst/>
                    <a:gdLst>
                      <a:gd name="connsiteX0" fmla="*/ 131703 w 921920"/>
                      <a:gd name="connsiteY0" fmla="*/ 395109 h 457721"/>
                      <a:gd name="connsiteX1" fmla="*/ 143608 w 921920"/>
                      <a:gd name="connsiteY1" fmla="*/ 401484 h 457721"/>
                      <a:gd name="connsiteX2" fmla="*/ 181092 w 921920"/>
                      <a:gd name="connsiteY2" fmla="*/ 457721 h 457721"/>
                      <a:gd name="connsiteX3" fmla="*/ 218575 w 921920"/>
                      <a:gd name="connsiteY3" fmla="*/ 401484 h 457721"/>
                      <a:gd name="connsiteX4" fmla="*/ 230480 w 921920"/>
                      <a:gd name="connsiteY4" fmla="*/ 395109 h 457721"/>
                      <a:gd name="connsiteX5" fmla="*/ 411572 w 921920"/>
                      <a:gd name="connsiteY5" fmla="*/ 395109 h 457721"/>
                      <a:gd name="connsiteX6" fmla="*/ 423477 w 921920"/>
                      <a:gd name="connsiteY6" fmla="*/ 401484 h 457721"/>
                      <a:gd name="connsiteX7" fmla="*/ 460960 w 921920"/>
                      <a:gd name="connsiteY7" fmla="*/ 457721 h 457721"/>
                      <a:gd name="connsiteX8" fmla="*/ 498444 w 921920"/>
                      <a:gd name="connsiteY8" fmla="*/ 401484 h 457721"/>
                      <a:gd name="connsiteX9" fmla="*/ 510349 w 921920"/>
                      <a:gd name="connsiteY9" fmla="*/ 395109 h 457721"/>
                      <a:gd name="connsiteX10" fmla="*/ 691441 w 921920"/>
                      <a:gd name="connsiteY10" fmla="*/ 395109 h 457721"/>
                      <a:gd name="connsiteX11" fmla="*/ 703345 w 921920"/>
                      <a:gd name="connsiteY11" fmla="*/ 401484 h 457721"/>
                      <a:gd name="connsiteX12" fmla="*/ 740829 w 921920"/>
                      <a:gd name="connsiteY12" fmla="*/ 457721 h 457721"/>
                      <a:gd name="connsiteX13" fmla="*/ 778313 w 921920"/>
                      <a:gd name="connsiteY13" fmla="*/ 401484 h 457721"/>
                      <a:gd name="connsiteX14" fmla="*/ 790218 w 921920"/>
                      <a:gd name="connsiteY14" fmla="*/ 395109 h 457721"/>
                      <a:gd name="connsiteX15" fmla="*/ 921921 w 921920"/>
                      <a:gd name="connsiteY15" fmla="*/ 263406 h 457721"/>
                      <a:gd name="connsiteX16" fmla="*/ 790218 w 921920"/>
                      <a:gd name="connsiteY16" fmla="*/ 131703 h 457721"/>
                      <a:gd name="connsiteX17" fmla="*/ 609126 w 921920"/>
                      <a:gd name="connsiteY17" fmla="*/ 131703 h 457721"/>
                      <a:gd name="connsiteX18" fmla="*/ 609126 w 921920"/>
                      <a:gd name="connsiteY18" fmla="*/ 119830 h 457721"/>
                      <a:gd name="connsiteX19" fmla="*/ 587823 w 921920"/>
                      <a:gd name="connsiteY19" fmla="*/ 112724 h 457721"/>
                      <a:gd name="connsiteX20" fmla="*/ 575711 w 921920"/>
                      <a:gd name="connsiteY20" fmla="*/ 83536 h 457721"/>
                      <a:gd name="connsiteX21" fmla="*/ 585765 w 921920"/>
                      <a:gd name="connsiteY21" fmla="*/ 63432 h 457721"/>
                      <a:gd name="connsiteX22" fmla="*/ 545695 w 921920"/>
                      <a:gd name="connsiteY22" fmla="*/ 23360 h 457721"/>
                      <a:gd name="connsiteX23" fmla="*/ 525590 w 921920"/>
                      <a:gd name="connsiteY23" fmla="*/ 33416 h 457721"/>
                      <a:gd name="connsiteX24" fmla="*/ 496403 w 921920"/>
                      <a:gd name="connsiteY24" fmla="*/ 21302 h 457721"/>
                      <a:gd name="connsiteX25" fmla="*/ 489297 w 921920"/>
                      <a:gd name="connsiteY25" fmla="*/ 0 h 457721"/>
                      <a:gd name="connsiteX26" fmla="*/ 432640 w 921920"/>
                      <a:gd name="connsiteY26" fmla="*/ 0 h 457721"/>
                      <a:gd name="connsiteX27" fmla="*/ 425534 w 921920"/>
                      <a:gd name="connsiteY27" fmla="*/ 21302 h 457721"/>
                      <a:gd name="connsiteX28" fmla="*/ 396348 w 921920"/>
                      <a:gd name="connsiteY28" fmla="*/ 33416 h 457721"/>
                      <a:gd name="connsiteX29" fmla="*/ 376242 w 921920"/>
                      <a:gd name="connsiteY29" fmla="*/ 23360 h 457721"/>
                      <a:gd name="connsiteX30" fmla="*/ 336170 w 921920"/>
                      <a:gd name="connsiteY30" fmla="*/ 63432 h 457721"/>
                      <a:gd name="connsiteX31" fmla="*/ 346227 w 921920"/>
                      <a:gd name="connsiteY31" fmla="*/ 83536 h 457721"/>
                      <a:gd name="connsiteX32" fmla="*/ 334112 w 921920"/>
                      <a:gd name="connsiteY32" fmla="*/ 112724 h 457721"/>
                      <a:gd name="connsiteX33" fmla="*/ 312795 w 921920"/>
                      <a:gd name="connsiteY33" fmla="*/ 119830 h 457721"/>
                      <a:gd name="connsiteX34" fmla="*/ 312795 w 921920"/>
                      <a:gd name="connsiteY34" fmla="*/ 131703 h 457721"/>
                      <a:gd name="connsiteX35" fmla="*/ 131703 w 921920"/>
                      <a:gd name="connsiteY35" fmla="*/ 131703 h 457721"/>
                      <a:gd name="connsiteX36" fmla="*/ 0 w 921920"/>
                      <a:gd name="connsiteY36" fmla="*/ 263406 h 457721"/>
                      <a:gd name="connsiteX37" fmla="*/ 131703 w 921920"/>
                      <a:gd name="connsiteY37" fmla="*/ 395109 h 457721"/>
                      <a:gd name="connsiteX38" fmla="*/ 345720 w 921920"/>
                      <a:gd name="connsiteY38" fmla="*/ 143576 h 457721"/>
                      <a:gd name="connsiteX39" fmla="*/ 362247 w 921920"/>
                      <a:gd name="connsiteY39" fmla="*/ 138078 h 457721"/>
                      <a:gd name="connsiteX40" fmla="*/ 364128 w 921920"/>
                      <a:gd name="connsiteY40" fmla="*/ 128705 h 457721"/>
                      <a:gd name="connsiteX41" fmla="*/ 378726 w 921920"/>
                      <a:gd name="connsiteY41" fmla="*/ 93496 h 457721"/>
                      <a:gd name="connsiteX42" fmla="*/ 384031 w 921920"/>
                      <a:gd name="connsiteY42" fmla="*/ 85538 h 457721"/>
                      <a:gd name="connsiteX43" fmla="*/ 376226 w 921920"/>
                      <a:gd name="connsiteY43" fmla="*/ 69935 h 457721"/>
                      <a:gd name="connsiteX44" fmla="*/ 382729 w 921920"/>
                      <a:gd name="connsiteY44" fmla="*/ 63432 h 457721"/>
                      <a:gd name="connsiteX45" fmla="*/ 398332 w 921920"/>
                      <a:gd name="connsiteY45" fmla="*/ 71237 h 457721"/>
                      <a:gd name="connsiteX46" fmla="*/ 406291 w 921920"/>
                      <a:gd name="connsiteY46" fmla="*/ 65932 h 457721"/>
                      <a:gd name="connsiteX47" fmla="*/ 441499 w 921920"/>
                      <a:gd name="connsiteY47" fmla="*/ 51334 h 457721"/>
                      <a:gd name="connsiteX48" fmla="*/ 450873 w 921920"/>
                      <a:gd name="connsiteY48" fmla="*/ 49453 h 457721"/>
                      <a:gd name="connsiteX49" fmla="*/ 456371 w 921920"/>
                      <a:gd name="connsiteY49" fmla="*/ 32926 h 457721"/>
                      <a:gd name="connsiteX50" fmla="*/ 465566 w 921920"/>
                      <a:gd name="connsiteY50" fmla="*/ 32926 h 457721"/>
                      <a:gd name="connsiteX51" fmla="*/ 471064 w 921920"/>
                      <a:gd name="connsiteY51" fmla="*/ 49453 h 457721"/>
                      <a:gd name="connsiteX52" fmla="*/ 480438 w 921920"/>
                      <a:gd name="connsiteY52" fmla="*/ 51334 h 457721"/>
                      <a:gd name="connsiteX53" fmla="*/ 515646 w 921920"/>
                      <a:gd name="connsiteY53" fmla="*/ 65932 h 457721"/>
                      <a:gd name="connsiteX54" fmla="*/ 523604 w 921920"/>
                      <a:gd name="connsiteY54" fmla="*/ 71237 h 457721"/>
                      <a:gd name="connsiteX55" fmla="*/ 539206 w 921920"/>
                      <a:gd name="connsiteY55" fmla="*/ 63432 h 457721"/>
                      <a:gd name="connsiteX56" fmla="*/ 545711 w 921920"/>
                      <a:gd name="connsiteY56" fmla="*/ 69935 h 457721"/>
                      <a:gd name="connsiteX57" fmla="*/ 537906 w 921920"/>
                      <a:gd name="connsiteY57" fmla="*/ 85538 h 457721"/>
                      <a:gd name="connsiteX58" fmla="*/ 543211 w 921920"/>
                      <a:gd name="connsiteY58" fmla="*/ 93496 h 457721"/>
                      <a:gd name="connsiteX59" fmla="*/ 557809 w 921920"/>
                      <a:gd name="connsiteY59" fmla="*/ 128705 h 457721"/>
                      <a:gd name="connsiteX60" fmla="*/ 559690 w 921920"/>
                      <a:gd name="connsiteY60" fmla="*/ 138078 h 457721"/>
                      <a:gd name="connsiteX61" fmla="*/ 576201 w 921920"/>
                      <a:gd name="connsiteY61" fmla="*/ 143576 h 457721"/>
                      <a:gd name="connsiteX62" fmla="*/ 576201 w 921920"/>
                      <a:gd name="connsiteY62" fmla="*/ 152772 h 457721"/>
                      <a:gd name="connsiteX63" fmla="*/ 559674 w 921920"/>
                      <a:gd name="connsiteY63" fmla="*/ 158270 h 457721"/>
                      <a:gd name="connsiteX64" fmla="*/ 557793 w 921920"/>
                      <a:gd name="connsiteY64" fmla="*/ 167643 h 457721"/>
                      <a:gd name="connsiteX65" fmla="*/ 543195 w 921920"/>
                      <a:gd name="connsiteY65" fmla="*/ 202852 h 457721"/>
                      <a:gd name="connsiteX66" fmla="*/ 537889 w 921920"/>
                      <a:gd name="connsiteY66" fmla="*/ 210809 h 457721"/>
                      <a:gd name="connsiteX67" fmla="*/ 545695 w 921920"/>
                      <a:gd name="connsiteY67" fmla="*/ 226412 h 457721"/>
                      <a:gd name="connsiteX68" fmla="*/ 539192 w 921920"/>
                      <a:gd name="connsiteY68" fmla="*/ 232917 h 457721"/>
                      <a:gd name="connsiteX69" fmla="*/ 523589 w 921920"/>
                      <a:gd name="connsiteY69" fmla="*/ 225111 h 457721"/>
                      <a:gd name="connsiteX70" fmla="*/ 515630 w 921920"/>
                      <a:gd name="connsiteY70" fmla="*/ 230416 h 457721"/>
                      <a:gd name="connsiteX71" fmla="*/ 480422 w 921920"/>
                      <a:gd name="connsiteY71" fmla="*/ 245015 h 457721"/>
                      <a:gd name="connsiteX72" fmla="*/ 471048 w 921920"/>
                      <a:gd name="connsiteY72" fmla="*/ 246896 h 457721"/>
                      <a:gd name="connsiteX73" fmla="*/ 465549 w 921920"/>
                      <a:gd name="connsiteY73" fmla="*/ 263406 h 457721"/>
                      <a:gd name="connsiteX74" fmla="*/ 456355 w 921920"/>
                      <a:gd name="connsiteY74" fmla="*/ 263406 h 457721"/>
                      <a:gd name="connsiteX75" fmla="*/ 450856 w 921920"/>
                      <a:gd name="connsiteY75" fmla="*/ 246879 h 457721"/>
                      <a:gd name="connsiteX76" fmla="*/ 441483 w 921920"/>
                      <a:gd name="connsiteY76" fmla="*/ 244998 h 457721"/>
                      <a:gd name="connsiteX77" fmla="*/ 406275 w 921920"/>
                      <a:gd name="connsiteY77" fmla="*/ 230400 h 457721"/>
                      <a:gd name="connsiteX78" fmla="*/ 398317 w 921920"/>
                      <a:gd name="connsiteY78" fmla="*/ 225095 h 457721"/>
                      <a:gd name="connsiteX79" fmla="*/ 382714 w 921920"/>
                      <a:gd name="connsiteY79" fmla="*/ 232900 h 457721"/>
                      <a:gd name="connsiteX80" fmla="*/ 376210 w 921920"/>
                      <a:gd name="connsiteY80" fmla="*/ 226397 h 457721"/>
                      <a:gd name="connsiteX81" fmla="*/ 384015 w 921920"/>
                      <a:gd name="connsiteY81" fmla="*/ 210795 h 457721"/>
                      <a:gd name="connsiteX82" fmla="*/ 378710 w 921920"/>
                      <a:gd name="connsiteY82" fmla="*/ 202836 h 457721"/>
                      <a:gd name="connsiteX83" fmla="*/ 364113 w 921920"/>
                      <a:gd name="connsiteY83" fmla="*/ 167627 h 457721"/>
                      <a:gd name="connsiteX84" fmla="*/ 362230 w 921920"/>
                      <a:gd name="connsiteY84" fmla="*/ 158254 h 457721"/>
                      <a:gd name="connsiteX85" fmla="*/ 345720 w 921920"/>
                      <a:gd name="connsiteY85" fmla="*/ 152756 h 457721"/>
                      <a:gd name="connsiteX86" fmla="*/ 131703 w 921920"/>
                      <a:gd name="connsiteY86" fmla="*/ 164629 h 457721"/>
                      <a:gd name="connsiteX87" fmla="*/ 312795 w 921920"/>
                      <a:gd name="connsiteY87" fmla="*/ 164629 h 457721"/>
                      <a:gd name="connsiteX88" fmla="*/ 312795 w 921920"/>
                      <a:gd name="connsiteY88" fmla="*/ 176502 h 457721"/>
                      <a:gd name="connsiteX89" fmla="*/ 334098 w 921920"/>
                      <a:gd name="connsiteY89" fmla="*/ 183608 h 457721"/>
                      <a:gd name="connsiteX90" fmla="*/ 346210 w 921920"/>
                      <a:gd name="connsiteY90" fmla="*/ 212795 h 457721"/>
                      <a:gd name="connsiteX91" fmla="*/ 336155 w 921920"/>
                      <a:gd name="connsiteY91" fmla="*/ 232900 h 457721"/>
                      <a:gd name="connsiteX92" fmla="*/ 376226 w 921920"/>
                      <a:gd name="connsiteY92" fmla="*/ 272971 h 457721"/>
                      <a:gd name="connsiteX93" fmla="*/ 396331 w 921920"/>
                      <a:gd name="connsiteY93" fmla="*/ 262916 h 457721"/>
                      <a:gd name="connsiteX94" fmla="*/ 425518 w 921920"/>
                      <a:gd name="connsiteY94" fmla="*/ 275029 h 457721"/>
                      <a:gd name="connsiteX95" fmla="*/ 432624 w 921920"/>
                      <a:gd name="connsiteY95" fmla="*/ 296332 h 457721"/>
                      <a:gd name="connsiteX96" fmla="*/ 489281 w 921920"/>
                      <a:gd name="connsiteY96" fmla="*/ 296332 h 457721"/>
                      <a:gd name="connsiteX97" fmla="*/ 496386 w 921920"/>
                      <a:gd name="connsiteY97" fmla="*/ 275029 h 457721"/>
                      <a:gd name="connsiteX98" fmla="*/ 525573 w 921920"/>
                      <a:gd name="connsiteY98" fmla="*/ 262916 h 457721"/>
                      <a:gd name="connsiteX99" fmla="*/ 545678 w 921920"/>
                      <a:gd name="connsiteY99" fmla="*/ 272971 h 457721"/>
                      <a:gd name="connsiteX100" fmla="*/ 585751 w 921920"/>
                      <a:gd name="connsiteY100" fmla="*/ 232900 h 457721"/>
                      <a:gd name="connsiteX101" fmla="*/ 575694 w 921920"/>
                      <a:gd name="connsiteY101" fmla="*/ 212795 h 457721"/>
                      <a:gd name="connsiteX102" fmla="*/ 587809 w 921920"/>
                      <a:gd name="connsiteY102" fmla="*/ 183608 h 457721"/>
                      <a:gd name="connsiteX103" fmla="*/ 609126 w 921920"/>
                      <a:gd name="connsiteY103" fmla="*/ 176502 h 457721"/>
                      <a:gd name="connsiteX104" fmla="*/ 609126 w 921920"/>
                      <a:gd name="connsiteY104" fmla="*/ 164629 h 457721"/>
                      <a:gd name="connsiteX105" fmla="*/ 790218 w 921920"/>
                      <a:gd name="connsiteY105" fmla="*/ 164629 h 457721"/>
                      <a:gd name="connsiteX106" fmla="*/ 888995 w 921920"/>
                      <a:gd name="connsiteY106" fmla="*/ 263406 h 457721"/>
                      <a:gd name="connsiteX107" fmla="*/ 790218 w 921920"/>
                      <a:gd name="connsiteY107" fmla="*/ 362183 h 457721"/>
                      <a:gd name="connsiteX108" fmla="*/ 750917 w 921920"/>
                      <a:gd name="connsiteY108" fmla="*/ 383204 h 457721"/>
                      <a:gd name="connsiteX109" fmla="*/ 740829 w 921920"/>
                      <a:gd name="connsiteY109" fmla="*/ 398348 h 457721"/>
                      <a:gd name="connsiteX110" fmla="*/ 730742 w 921920"/>
                      <a:gd name="connsiteY110" fmla="*/ 383204 h 457721"/>
                      <a:gd name="connsiteX111" fmla="*/ 691441 w 921920"/>
                      <a:gd name="connsiteY111" fmla="*/ 362183 h 457721"/>
                      <a:gd name="connsiteX112" fmla="*/ 510349 w 921920"/>
                      <a:gd name="connsiteY112" fmla="*/ 362183 h 457721"/>
                      <a:gd name="connsiteX113" fmla="*/ 471048 w 921920"/>
                      <a:gd name="connsiteY113" fmla="*/ 383204 h 457721"/>
                      <a:gd name="connsiteX114" fmla="*/ 460960 w 921920"/>
                      <a:gd name="connsiteY114" fmla="*/ 398348 h 457721"/>
                      <a:gd name="connsiteX115" fmla="*/ 450873 w 921920"/>
                      <a:gd name="connsiteY115" fmla="*/ 383204 h 457721"/>
                      <a:gd name="connsiteX116" fmla="*/ 411572 w 921920"/>
                      <a:gd name="connsiteY116" fmla="*/ 362183 h 457721"/>
                      <a:gd name="connsiteX117" fmla="*/ 230480 w 921920"/>
                      <a:gd name="connsiteY117" fmla="*/ 362183 h 457721"/>
                      <a:gd name="connsiteX118" fmla="*/ 191179 w 921920"/>
                      <a:gd name="connsiteY118" fmla="*/ 383204 h 457721"/>
                      <a:gd name="connsiteX119" fmla="*/ 181092 w 921920"/>
                      <a:gd name="connsiteY119" fmla="*/ 398348 h 457721"/>
                      <a:gd name="connsiteX120" fmla="*/ 171004 w 921920"/>
                      <a:gd name="connsiteY120" fmla="*/ 383204 h 457721"/>
                      <a:gd name="connsiteX121" fmla="*/ 131703 w 921920"/>
                      <a:gd name="connsiteY121" fmla="*/ 362183 h 457721"/>
                      <a:gd name="connsiteX122" fmla="*/ 32926 w 921920"/>
                      <a:gd name="connsiteY122" fmla="*/ 263406 h 457721"/>
                      <a:gd name="connsiteX123" fmla="*/ 131703 w 921920"/>
                      <a:gd name="connsiteY123" fmla="*/ 164629 h 45772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</a:cxnLst>
                    <a:rect l="l" t="t" r="r" b="b"/>
                    <a:pathLst>
                      <a:path w="921920" h="457721">
                        <a:moveTo>
                          <a:pt x="131703" y="395109"/>
                        </a:moveTo>
                        <a:cubicBezTo>
                          <a:pt x="136494" y="395109"/>
                          <a:pt x="140939" y="397496"/>
                          <a:pt x="143608" y="401484"/>
                        </a:cubicBezTo>
                        <a:lnTo>
                          <a:pt x="181092" y="457721"/>
                        </a:lnTo>
                        <a:lnTo>
                          <a:pt x="218575" y="401484"/>
                        </a:lnTo>
                        <a:cubicBezTo>
                          <a:pt x="221245" y="397496"/>
                          <a:pt x="225689" y="395109"/>
                          <a:pt x="230480" y="395109"/>
                        </a:cubicBezTo>
                        <a:lnTo>
                          <a:pt x="411572" y="395109"/>
                        </a:lnTo>
                        <a:cubicBezTo>
                          <a:pt x="416362" y="395109"/>
                          <a:pt x="420807" y="397496"/>
                          <a:pt x="423477" y="401484"/>
                        </a:cubicBezTo>
                        <a:lnTo>
                          <a:pt x="460960" y="457721"/>
                        </a:lnTo>
                        <a:lnTo>
                          <a:pt x="498444" y="401484"/>
                        </a:lnTo>
                        <a:cubicBezTo>
                          <a:pt x="501113" y="397496"/>
                          <a:pt x="505558" y="395109"/>
                          <a:pt x="510349" y="395109"/>
                        </a:cubicBezTo>
                        <a:lnTo>
                          <a:pt x="691441" y="395109"/>
                        </a:lnTo>
                        <a:cubicBezTo>
                          <a:pt x="696231" y="395109"/>
                          <a:pt x="700676" y="397496"/>
                          <a:pt x="703345" y="401484"/>
                        </a:cubicBezTo>
                        <a:lnTo>
                          <a:pt x="740829" y="457721"/>
                        </a:lnTo>
                        <a:lnTo>
                          <a:pt x="778313" y="401484"/>
                        </a:lnTo>
                        <a:cubicBezTo>
                          <a:pt x="780982" y="397496"/>
                          <a:pt x="785427" y="395109"/>
                          <a:pt x="790218" y="395109"/>
                        </a:cubicBezTo>
                        <a:cubicBezTo>
                          <a:pt x="862838" y="395109"/>
                          <a:pt x="921921" y="336026"/>
                          <a:pt x="921921" y="263406"/>
                        </a:cubicBezTo>
                        <a:cubicBezTo>
                          <a:pt x="921921" y="190786"/>
                          <a:pt x="862838" y="131703"/>
                          <a:pt x="790218" y="131703"/>
                        </a:cubicBezTo>
                        <a:lnTo>
                          <a:pt x="609126" y="131703"/>
                        </a:lnTo>
                        <a:lnTo>
                          <a:pt x="609126" y="119830"/>
                        </a:lnTo>
                        <a:lnTo>
                          <a:pt x="587823" y="112724"/>
                        </a:lnTo>
                        <a:cubicBezTo>
                          <a:pt x="584994" y="102531"/>
                          <a:pt x="580944" y="92748"/>
                          <a:pt x="575711" y="83536"/>
                        </a:cubicBezTo>
                        <a:lnTo>
                          <a:pt x="585765" y="63432"/>
                        </a:lnTo>
                        <a:lnTo>
                          <a:pt x="545695" y="23360"/>
                        </a:lnTo>
                        <a:lnTo>
                          <a:pt x="525590" y="33416"/>
                        </a:lnTo>
                        <a:cubicBezTo>
                          <a:pt x="516362" y="28199"/>
                          <a:pt x="506595" y="24148"/>
                          <a:pt x="496403" y="21302"/>
                        </a:cubicBezTo>
                        <a:lnTo>
                          <a:pt x="489297" y="0"/>
                        </a:lnTo>
                        <a:lnTo>
                          <a:pt x="432640" y="0"/>
                        </a:lnTo>
                        <a:lnTo>
                          <a:pt x="425534" y="21302"/>
                        </a:lnTo>
                        <a:cubicBezTo>
                          <a:pt x="415342" y="24132"/>
                          <a:pt x="405583" y="28183"/>
                          <a:pt x="396348" y="33416"/>
                        </a:cubicBezTo>
                        <a:lnTo>
                          <a:pt x="376242" y="23360"/>
                        </a:lnTo>
                        <a:lnTo>
                          <a:pt x="336170" y="63432"/>
                        </a:lnTo>
                        <a:lnTo>
                          <a:pt x="346227" y="83536"/>
                        </a:lnTo>
                        <a:cubicBezTo>
                          <a:pt x="341010" y="92764"/>
                          <a:pt x="336958" y="102531"/>
                          <a:pt x="334112" y="112724"/>
                        </a:cubicBezTo>
                        <a:lnTo>
                          <a:pt x="312795" y="119830"/>
                        </a:lnTo>
                        <a:lnTo>
                          <a:pt x="312795" y="131703"/>
                        </a:lnTo>
                        <a:lnTo>
                          <a:pt x="131703" y="131703"/>
                        </a:lnTo>
                        <a:cubicBezTo>
                          <a:pt x="59083" y="131703"/>
                          <a:pt x="0" y="190786"/>
                          <a:pt x="0" y="263406"/>
                        </a:cubicBezTo>
                        <a:cubicBezTo>
                          <a:pt x="0" y="336026"/>
                          <a:pt x="59083" y="395109"/>
                          <a:pt x="131703" y="395109"/>
                        </a:cubicBezTo>
                        <a:close/>
                        <a:moveTo>
                          <a:pt x="345720" y="143576"/>
                        </a:moveTo>
                        <a:lnTo>
                          <a:pt x="362247" y="138078"/>
                        </a:lnTo>
                        <a:lnTo>
                          <a:pt x="364128" y="128705"/>
                        </a:lnTo>
                        <a:cubicBezTo>
                          <a:pt x="366645" y="116092"/>
                          <a:pt x="371565" y="104244"/>
                          <a:pt x="378726" y="93496"/>
                        </a:cubicBezTo>
                        <a:lnTo>
                          <a:pt x="384031" y="85538"/>
                        </a:lnTo>
                        <a:lnTo>
                          <a:pt x="376226" y="69935"/>
                        </a:lnTo>
                        <a:lnTo>
                          <a:pt x="382729" y="63432"/>
                        </a:lnTo>
                        <a:lnTo>
                          <a:pt x="398332" y="71237"/>
                        </a:lnTo>
                        <a:lnTo>
                          <a:pt x="406291" y="65932"/>
                        </a:lnTo>
                        <a:cubicBezTo>
                          <a:pt x="417054" y="58754"/>
                          <a:pt x="428911" y="53850"/>
                          <a:pt x="441499" y="51334"/>
                        </a:cubicBezTo>
                        <a:lnTo>
                          <a:pt x="450873" y="49453"/>
                        </a:lnTo>
                        <a:lnTo>
                          <a:pt x="456371" y="32926"/>
                        </a:lnTo>
                        <a:lnTo>
                          <a:pt x="465566" y="32926"/>
                        </a:lnTo>
                        <a:lnTo>
                          <a:pt x="471064" y="49453"/>
                        </a:lnTo>
                        <a:lnTo>
                          <a:pt x="480438" y="51334"/>
                        </a:lnTo>
                        <a:cubicBezTo>
                          <a:pt x="493034" y="53850"/>
                          <a:pt x="504883" y="58770"/>
                          <a:pt x="515646" y="65932"/>
                        </a:cubicBezTo>
                        <a:lnTo>
                          <a:pt x="523604" y="71237"/>
                        </a:lnTo>
                        <a:lnTo>
                          <a:pt x="539206" y="63432"/>
                        </a:lnTo>
                        <a:lnTo>
                          <a:pt x="545711" y="69935"/>
                        </a:lnTo>
                        <a:lnTo>
                          <a:pt x="537906" y="85538"/>
                        </a:lnTo>
                        <a:lnTo>
                          <a:pt x="543211" y="93496"/>
                        </a:lnTo>
                        <a:cubicBezTo>
                          <a:pt x="550389" y="104244"/>
                          <a:pt x="555293" y="116092"/>
                          <a:pt x="557809" y="128705"/>
                        </a:cubicBezTo>
                        <a:lnTo>
                          <a:pt x="559690" y="138078"/>
                        </a:lnTo>
                        <a:lnTo>
                          <a:pt x="576201" y="143576"/>
                        </a:lnTo>
                        <a:lnTo>
                          <a:pt x="576201" y="152772"/>
                        </a:lnTo>
                        <a:lnTo>
                          <a:pt x="559674" y="158270"/>
                        </a:lnTo>
                        <a:lnTo>
                          <a:pt x="557793" y="167643"/>
                        </a:lnTo>
                        <a:cubicBezTo>
                          <a:pt x="555276" y="180239"/>
                          <a:pt x="550356" y="192088"/>
                          <a:pt x="543195" y="202852"/>
                        </a:cubicBezTo>
                        <a:lnTo>
                          <a:pt x="537889" y="210809"/>
                        </a:lnTo>
                        <a:lnTo>
                          <a:pt x="545695" y="226412"/>
                        </a:lnTo>
                        <a:lnTo>
                          <a:pt x="539192" y="232917"/>
                        </a:lnTo>
                        <a:lnTo>
                          <a:pt x="523589" y="225111"/>
                        </a:lnTo>
                        <a:lnTo>
                          <a:pt x="515630" y="230416"/>
                        </a:lnTo>
                        <a:cubicBezTo>
                          <a:pt x="504867" y="237594"/>
                          <a:pt x="493010" y="242498"/>
                          <a:pt x="480422" y="245015"/>
                        </a:cubicBezTo>
                        <a:lnTo>
                          <a:pt x="471048" y="246896"/>
                        </a:lnTo>
                        <a:lnTo>
                          <a:pt x="465549" y="263406"/>
                        </a:lnTo>
                        <a:lnTo>
                          <a:pt x="456355" y="263406"/>
                        </a:lnTo>
                        <a:lnTo>
                          <a:pt x="450856" y="246879"/>
                        </a:lnTo>
                        <a:lnTo>
                          <a:pt x="441483" y="244998"/>
                        </a:lnTo>
                        <a:cubicBezTo>
                          <a:pt x="428887" y="242482"/>
                          <a:pt x="417037" y="237561"/>
                          <a:pt x="406275" y="230400"/>
                        </a:cubicBezTo>
                        <a:lnTo>
                          <a:pt x="398317" y="225095"/>
                        </a:lnTo>
                        <a:lnTo>
                          <a:pt x="382714" y="232900"/>
                        </a:lnTo>
                        <a:lnTo>
                          <a:pt x="376210" y="226397"/>
                        </a:lnTo>
                        <a:lnTo>
                          <a:pt x="384015" y="210795"/>
                        </a:lnTo>
                        <a:lnTo>
                          <a:pt x="378710" y="202836"/>
                        </a:lnTo>
                        <a:cubicBezTo>
                          <a:pt x="371532" y="192072"/>
                          <a:pt x="366628" y="180215"/>
                          <a:pt x="364113" y="167627"/>
                        </a:cubicBezTo>
                        <a:lnTo>
                          <a:pt x="362230" y="158254"/>
                        </a:lnTo>
                        <a:lnTo>
                          <a:pt x="345720" y="152756"/>
                        </a:lnTo>
                        <a:close/>
                        <a:moveTo>
                          <a:pt x="131703" y="164629"/>
                        </a:moveTo>
                        <a:lnTo>
                          <a:pt x="312795" y="164629"/>
                        </a:lnTo>
                        <a:lnTo>
                          <a:pt x="312795" y="176502"/>
                        </a:lnTo>
                        <a:lnTo>
                          <a:pt x="334098" y="183608"/>
                        </a:lnTo>
                        <a:cubicBezTo>
                          <a:pt x="336927" y="193801"/>
                          <a:pt x="340977" y="203567"/>
                          <a:pt x="346210" y="212795"/>
                        </a:cubicBezTo>
                        <a:lnTo>
                          <a:pt x="336155" y="232900"/>
                        </a:lnTo>
                        <a:lnTo>
                          <a:pt x="376226" y="272971"/>
                        </a:lnTo>
                        <a:lnTo>
                          <a:pt x="396331" y="262916"/>
                        </a:lnTo>
                        <a:cubicBezTo>
                          <a:pt x="405559" y="268133"/>
                          <a:pt x="415325" y="272185"/>
                          <a:pt x="425518" y="275029"/>
                        </a:cubicBezTo>
                        <a:lnTo>
                          <a:pt x="432624" y="296332"/>
                        </a:lnTo>
                        <a:lnTo>
                          <a:pt x="489281" y="296332"/>
                        </a:lnTo>
                        <a:lnTo>
                          <a:pt x="496386" y="275029"/>
                        </a:lnTo>
                        <a:cubicBezTo>
                          <a:pt x="506579" y="272199"/>
                          <a:pt x="516337" y="268149"/>
                          <a:pt x="525573" y="262916"/>
                        </a:cubicBezTo>
                        <a:lnTo>
                          <a:pt x="545678" y="272971"/>
                        </a:lnTo>
                        <a:lnTo>
                          <a:pt x="585751" y="232900"/>
                        </a:lnTo>
                        <a:lnTo>
                          <a:pt x="575694" y="212795"/>
                        </a:lnTo>
                        <a:cubicBezTo>
                          <a:pt x="580911" y="203567"/>
                          <a:pt x="584963" y="193801"/>
                          <a:pt x="587809" y="183608"/>
                        </a:cubicBezTo>
                        <a:lnTo>
                          <a:pt x="609126" y="176502"/>
                        </a:lnTo>
                        <a:lnTo>
                          <a:pt x="609126" y="164629"/>
                        </a:lnTo>
                        <a:lnTo>
                          <a:pt x="790218" y="164629"/>
                        </a:lnTo>
                        <a:cubicBezTo>
                          <a:pt x="844696" y="164629"/>
                          <a:pt x="888995" y="208928"/>
                          <a:pt x="888995" y="263406"/>
                        </a:cubicBezTo>
                        <a:cubicBezTo>
                          <a:pt x="888995" y="317884"/>
                          <a:pt x="844696" y="362183"/>
                          <a:pt x="790218" y="362183"/>
                        </a:cubicBezTo>
                        <a:cubicBezTo>
                          <a:pt x="774399" y="362183"/>
                          <a:pt x="759696" y="370052"/>
                          <a:pt x="750917" y="383204"/>
                        </a:cubicBezTo>
                        <a:lnTo>
                          <a:pt x="740829" y="398348"/>
                        </a:lnTo>
                        <a:lnTo>
                          <a:pt x="730742" y="383204"/>
                        </a:lnTo>
                        <a:cubicBezTo>
                          <a:pt x="721963" y="370052"/>
                          <a:pt x="707261" y="362183"/>
                          <a:pt x="691441" y="362183"/>
                        </a:cubicBezTo>
                        <a:lnTo>
                          <a:pt x="510349" y="362183"/>
                        </a:lnTo>
                        <a:cubicBezTo>
                          <a:pt x="494530" y="362183"/>
                          <a:pt x="479827" y="370052"/>
                          <a:pt x="471048" y="383204"/>
                        </a:cubicBezTo>
                        <a:lnTo>
                          <a:pt x="460960" y="398348"/>
                        </a:lnTo>
                        <a:lnTo>
                          <a:pt x="450873" y="383204"/>
                        </a:lnTo>
                        <a:cubicBezTo>
                          <a:pt x="442094" y="370052"/>
                          <a:pt x="427393" y="362183"/>
                          <a:pt x="411572" y="362183"/>
                        </a:cubicBezTo>
                        <a:lnTo>
                          <a:pt x="230480" y="362183"/>
                        </a:lnTo>
                        <a:cubicBezTo>
                          <a:pt x="214661" y="362183"/>
                          <a:pt x="199958" y="370052"/>
                          <a:pt x="191179" y="383204"/>
                        </a:cubicBezTo>
                        <a:lnTo>
                          <a:pt x="181092" y="398348"/>
                        </a:lnTo>
                        <a:lnTo>
                          <a:pt x="171004" y="383204"/>
                        </a:lnTo>
                        <a:cubicBezTo>
                          <a:pt x="162225" y="370052"/>
                          <a:pt x="147523" y="362183"/>
                          <a:pt x="131703" y="362183"/>
                        </a:cubicBezTo>
                        <a:cubicBezTo>
                          <a:pt x="77226" y="362183"/>
                          <a:pt x="32926" y="317884"/>
                          <a:pt x="32926" y="263406"/>
                        </a:cubicBezTo>
                        <a:cubicBezTo>
                          <a:pt x="32926" y="208928"/>
                          <a:pt x="77226" y="164629"/>
                          <a:pt x="131703" y="164629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58" name="任意多边形: 形状 257"/>
                  <p:cNvSpPr/>
                  <p:nvPr/>
                </p:nvSpPr>
                <p:spPr>
                  <a:xfrm>
                    <a:off x="6420120" y="1065091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59" name="任意多边形: 形状 258"/>
                  <p:cNvSpPr/>
                  <p:nvPr/>
                </p:nvSpPr>
                <p:spPr>
                  <a:xfrm>
                    <a:off x="6485972" y="1065091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60" name="任意多边形: 形状 259"/>
                  <p:cNvSpPr/>
                  <p:nvPr/>
                </p:nvSpPr>
                <p:spPr>
                  <a:xfrm>
                    <a:off x="6551823" y="1065091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61" name="任意多边形: 形状 260"/>
                  <p:cNvSpPr/>
                  <p:nvPr/>
                </p:nvSpPr>
                <p:spPr>
                  <a:xfrm>
                    <a:off x="6979858" y="1065091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62" name="任意多边形: 形状 261"/>
                  <p:cNvSpPr/>
                  <p:nvPr/>
                </p:nvSpPr>
                <p:spPr>
                  <a:xfrm>
                    <a:off x="7045709" y="1065091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63" name="任意多边形: 形状 262"/>
                  <p:cNvSpPr/>
                  <p:nvPr/>
                </p:nvSpPr>
                <p:spPr>
                  <a:xfrm>
                    <a:off x="7111561" y="1065091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</p:grpSp>
            <p:sp>
              <p:nvSpPr>
                <p:cNvPr id="254" name="文本框 253"/>
                <p:cNvSpPr txBox="1"/>
                <p:nvPr/>
              </p:nvSpPr>
              <p:spPr>
                <a:xfrm>
                  <a:off x="8793871" y="6400796"/>
                  <a:ext cx="609600" cy="2457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t" anchorCtr="0">
                  <a:spAutoFit/>
                </a:bodyPr>
                <a:lstStyle/>
                <a:p>
                  <a:pPr algn="ctr"/>
                  <a:r>
                    <a:rPr lang="zh-CN" altLang="en-US" sz="16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rPr>
                    <a:t>關鍵字</a:t>
                  </a:r>
                  <a:endPara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endParaRPr>
                </a:p>
              </p:txBody>
            </p:sp>
          </p:grpSp>
          <p:grpSp>
            <p:nvGrpSpPr>
              <p:cNvPr id="239" name="组合 238"/>
              <p:cNvGrpSpPr/>
              <p:nvPr/>
            </p:nvGrpSpPr>
            <p:grpSpPr>
              <a:xfrm>
                <a:off x="10629512" y="4234482"/>
                <a:ext cx="609600" cy="596741"/>
                <a:chOff x="9923978" y="6049800"/>
                <a:chExt cx="609600" cy="596741"/>
              </a:xfrm>
            </p:grpSpPr>
            <p:grpSp>
              <p:nvGrpSpPr>
                <p:cNvPr id="244" name="图形 2"/>
                <p:cNvGrpSpPr/>
                <p:nvPr/>
              </p:nvGrpSpPr>
              <p:grpSpPr>
                <a:xfrm>
                  <a:off x="10086101" y="6049800"/>
                  <a:ext cx="285354" cy="285352"/>
                  <a:chOff x="781529" y="818148"/>
                  <a:chExt cx="1020698" cy="1020698"/>
                </a:xfrm>
              </p:grpSpPr>
              <p:sp>
                <p:nvSpPr>
                  <p:cNvPr id="246" name="任意多边形: 形状 245"/>
                  <p:cNvSpPr/>
                  <p:nvPr/>
                </p:nvSpPr>
                <p:spPr>
                  <a:xfrm>
                    <a:off x="781528" y="818148"/>
                    <a:ext cx="1020698" cy="1020698"/>
                  </a:xfrm>
                  <a:custGeom>
                    <a:avLst/>
                    <a:gdLst>
                      <a:gd name="connsiteX0" fmla="*/ 931375 w 1020698"/>
                      <a:gd name="connsiteY0" fmla="*/ 740041 h 1020698"/>
                      <a:gd name="connsiteX1" fmla="*/ 806681 w 1020698"/>
                      <a:gd name="connsiteY1" fmla="*/ 711264 h 1020698"/>
                      <a:gd name="connsiteX2" fmla="*/ 806681 w 1020698"/>
                      <a:gd name="connsiteY2" fmla="*/ 678844 h 1020698"/>
                      <a:gd name="connsiteX3" fmla="*/ 846632 w 1020698"/>
                      <a:gd name="connsiteY3" fmla="*/ 624850 h 1020698"/>
                      <a:gd name="connsiteX4" fmla="*/ 900538 w 1020698"/>
                      <a:gd name="connsiteY4" fmla="*/ 598621 h 1020698"/>
                      <a:gd name="connsiteX5" fmla="*/ 921462 w 1020698"/>
                      <a:gd name="connsiteY5" fmla="*/ 543275 h 1020698"/>
                      <a:gd name="connsiteX6" fmla="*/ 921921 w 1020698"/>
                      <a:gd name="connsiteY6" fmla="*/ 543275 h 1020698"/>
                      <a:gd name="connsiteX7" fmla="*/ 921921 w 1020698"/>
                      <a:gd name="connsiteY7" fmla="*/ 414241 h 1020698"/>
                      <a:gd name="connsiteX8" fmla="*/ 865105 w 1020698"/>
                      <a:gd name="connsiteY8" fmla="*/ 331476 h 1020698"/>
                      <a:gd name="connsiteX9" fmla="*/ 853007 w 1020698"/>
                      <a:gd name="connsiteY9" fmla="*/ 319378 h 1020698"/>
                      <a:gd name="connsiteX10" fmla="*/ 823160 w 1020698"/>
                      <a:gd name="connsiteY10" fmla="*/ 294998 h 1020698"/>
                      <a:gd name="connsiteX11" fmla="*/ 823160 w 1020698"/>
                      <a:gd name="connsiteY11" fmla="*/ 0 h 1020698"/>
                      <a:gd name="connsiteX12" fmla="*/ 0 w 1020698"/>
                      <a:gd name="connsiteY12" fmla="*/ 0 h 1020698"/>
                      <a:gd name="connsiteX13" fmla="*/ 0 w 1020698"/>
                      <a:gd name="connsiteY13" fmla="*/ 691441 h 1020698"/>
                      <a:gd name="connsiteX14" fmla="*/ 642052 w 1020698"/>
                      <a:gd name="connsiteY14" fmla="*/ 691441 h 1020698"/>
                      <a:gd name="connsiteX15" fmla="*/ 642052 w 1020698"/>
                      <a:gd name="connsiteY15" fmla="*/ 711264 h 1020698"/>
                      <a:gd name="connsiteX16" fmla="*/ 517358 w 1020698"/>
                      <a:gd name="connsiteY16" fmla="*/ 740041 h 1020698"/>
                      <a:gd name="connsiteX17" fmla="*/ 428035 w 1020698"/>
                      <a:gd name="connsiteY17" fmla="*/ 852332 h 1020698"/>
                      <a:gd name="connsiteX18" fmla="*/ 428035 w 1020698"/>
                      <a:gd name="connsiteY18" fmla="*/ 1020698 h 1020698"/>
                      <a:gd name="connsiteX19" fmla="*/ 1020698 w 1020698"/>
                      <a:gd name="connsiteY19" fmla="*/ 1020698 h 1020698"/>
                      <a:gd name="connsiteX20" fmla="*/ 1020698 w 1020698"/>
                      <a:gd name="connsiteY20" fmla="*/ 852332 h 1020698"/>
                      <a:gd name="connsiteX21" fmla="*/ 931375 w 1020698"/>
                      <a:gd name="connsiteY21" fmla="*/ 740041 h 1020698"/>
                      <a:gd name="connsiteX22" fmla="*/ 654778 w 1020698"/>
                      <a:gd name="connsiteY22" fmla="*/ 742132 h 1020698"/>
                      <a:gd name="connsiteX23" fmla="*/ 694914 w 1020698"/>
                      <a:gd name="connsiteY23" fmla="*/ 772228 h 1020698"/>
                      <a:gd name="connsiteX24" fmla="*/ 653627 w 1020698"/>
                      <a:gd name="connsiteY24" fmla="*/ 797003 h 1020698"/>
                      <a:gd name="connsiteX25" fmla="*/ 643186 w 1020698"/>
                      <a:gd name="connsiteY25" fmla="*/ 744801 h 1020698"/>
                      <a:gd name="connsiteX26" fmla="*/ 706175 w 1020698"/>
                      <a:gd name="connsiteY26" fmla="*/ 872532 h 1020698"/>
                      <a:gd name="connsiteX27" fmla="*/ 742541 w 1020698"/>
                      <a:gd name="connsiteY27" fmla="*/ 872532 h 1020698"/>
                      <a:gd name="connsiteX28" fmla="*/ 755347 w 1020698"/>
                      <a:gd name="connsiteY28" fmla="*/ 987772 h 1020698"/>
                      <a:gd name="connsiteX29" fmla="*/ 693371 w 1020698"/>
                      <a:gd name="connsiteY29" fmla="*/ 987772 h 1020698"/>
                      <a:gd name="connsiteX30" fmla="*/ 745418 w 1020698"/>
                      <a:gd name="connsiteY30" fmla="*/ 839606 h 1020698"/>
                      <a:gd name="connsiteX31" fmla="*/ 703298 w 1020698"/>
                      <a:gd name="connsiteY31" fmla="*/ 839606 h 1020698"/>
                      <a:gd name="connsiteX32" fmla="*/ 693844 w 1020698"/>
                      <a:gd name="connsiteY32" fmla="*/ 811255 h 1020698"/>
                      <a:gd name="connsiteX33" fmla="*/ 724366 w 1020698"/>
                      <a:gd name="connsiteY33" fmla="*/ 792951 h 1020698"/>
                      <a:gd name="connsiteX34" fmla="*/ 754872 w 1020698"/>
                      <a:gd name="connsiteY34" fmla="*/ 811255 h 1020698"/>
                      <a:gd name="connsiteX35" fmla="*/ 753835 w 1020698"/>
                      <a:gd name="connsiteY35" fmla="*/ 772228 h 1020698"/>
                      <a:gd name="connsiteX36" fmla="*/ 793971 w 1020698"/>
                      <a:gd name="connsiteY36" fmla="*/ 742132 h 1020698"/>
                      <a:gd name="connsiteX37" fmla="*/ 805580 w 1020698"/>
                      <a:gd name="connsiteY37" fmla="*/ 744817 h 1020698"/>
                      <a:gd name="connsiteX38" fmla="*/ 795138 w 1020698"/>
                      <a:gd name="connsiteY38" fmla="*/ 797003 h 1020698"/>
                      <a:gd name="connsiteX39" fmla="*/ 773755 w 1020698"/>
                      <a:gd name="connsiteY39" fmla="*/ 716135 h 1020698"/>
                      <a:gd name="connsiteX40" fmla="*/ 724366 w 1020698"/>
                      <a:gd name="connsiteY40" fmla="*/ 753176 h 1020698"/>
                      <a:gd name="connsiteX41" fmla="*/ 674978 w 1020698"/>
                      <a:gd name="connsiteY41" fmla="*/ 716135 h 1020698"/>
                      <a:gd name="connsiteX42" fmla="*/ 674978 w 1020698"/>
                      <a:gd name="connsiteY42" fmla="*/ 698209 h 1020698"/>
                      <a:gd name="connsiteX43" fmla="*/ 724366 w 1020698"/>
                      <a:gd name="connsiteY43" fmla="*/ 707903 h 1020698"/>
                      <a:gd name="connsiteX44" fmla="*/ 773755 w 1020698"/>
                      <a:gd name="connsiteY44" fmla="*/ 698209 h 1020698"/>
                      <a:gd name="connsiteX45" fmla="*/ 724366 w 1020698"/>
                      <a:gd name="connsiteY45" fmla="*/ 674978 h 1020698"/>
                      <a:gd name="connsiteX46" fmla="*/ 625589 w 1020698"/>
                      <a:gd name="connsiteY46" fmla="*/ 576201 h 1020698"/>
                      <a:gd name="connsiteX47" fmla="*/ 625589 w 1020698"/>
                      <a:gd name="connsiteY47" fmla="*/ 493886 h 1020698"/>
                      <a:gd name="connsiteX48" fmla="*/ 681481 w 1020698"/>
                      <a:gd name="connsiteY48" fmla="*/ 493886 h 1020698"/>
                      <a:gd name="connsiteX49" fmla="*/ 783466 w 1020698"/>
                      <a:gd name="connsiteY49" fmla="*/ 467809 h 1020698"/>
                      <a:gd name="connsiteX50" fmla="*/ 796505 w 1020698"/>
                      <a:gd name="connsiteY50" fmla="*/ 493886 h 1020698"/>
                      <a:gd name="connsiteX51" fmla="*/ 823144 w 1020698"/>
                      <a:gd name="connsiteY51" fmla="*/ 493886 h 1020698"/>
                      <a:gd name="connsiteX52" fmla="*/ 823144 w 1020698"/>
                      <a:gd name="connsiteY52" fmla="*/ 576201 h 1020698"/>
                      <a:gd name="connsiteX53" fmla="*/ 724366 w 1020698"/>
                      <a:gd name="connsiteY53" fmla="*/ 674978 h 1020698"/>
                      <a:gd name="connsiteX54" fmla="*/ 593371 w 1020698"/>
                      <a:gd name="connsiteY54" fmla="*/ 589801 h 1020698"/>
                      <a:gd name="connsiteX55" fmla="*/ 572575 w 1020698"/>
                      <a:gd name="connsiteY55" fmla="*/ 576499 h 1020698"/>
                      <a:gd name="connsiteX56" fmla="*/ 559970 w 1020698"/>
                      <a:gd name="connsiteY56" fmla="*/ 538387 h 1020698"/>
                      <a:gd name="connsiteX57" fmla="*/ 592663 w 1020698"/>
                      <a:gd name="connsiteY57" fmla="*/ 497440 h 1020698"/>
                      <a:gd name="connsiteX58" fmla="*/ 592663 w 1020698"/>
                      <a:gd name="connsiteY58" fmla="*/ 576201 h 1020698"/>
                      <a:gd name="connsiteX59" fmla="*/ 593371 w 1020698"/>
                      <a:gd name="connsiteY59" fmla="*/ 589801 h 1020698"/>
                      <a:gd name="connsiteX60" fmla="*/ 876175 w 1020698"/>
                      <a:gd name="connsiteY60" fmla="*/ 576499 h 1020698"/>
                      <a:gd name="connsiteX61" fmla="*/ 855378 w 1020698"/>
                      <a:gd name="connsiteY61" fmla="*/ 589801 h 1020698"/>
                      <a:gd name="connsiteX62" fmla="*/ 856069 w 1020698"/>
                      <a:gd name="connsiteY62" fmla="*/ 576201 h 1020698"/>
                      <a:gd name="connsiteX63" fmla="*/ 856069 w 1020698"/>
                      <a:gd name="connsiteY63" fmla="*/ 497424 h 1020698"/>
                      <a:gd name="connsiteX64" fmla="*/ 888763 w 1020698"/>
                      <a:gd name="connsiteY64" fmla="*/ 538371 h 1020698"/>
                      <a:gd name="connsiteX65" fmla="*/ 876175 w 1020698"/>
                      <a:gd name="connsiteY65" fmla="*/ 576499 h 1020698"/>
                      <a:gd name="connsiteX66" fmla="*/ 847179 w 1020698"/>
                      <a:gd name="connsiteY66" fmla="*/ 360109 h 1020698"/>
                      <a:gd name="connsiteX67" fmla="*/ 850869 w 1020698"/>
                      <a:gd name="connsiteY67" fmla="*/ 361331 h 1020698"/>
                      <a:gd name="connsiteX68" fmla="*/ 888995 w 1020698"/>
                      <a:gd name="connsiteY68" fmla="*/ 414241 h 1020698"/>
                      <a:gd name="connsiteX69" fmla="*/ 888995 w 1020698"/>
                      <a:gd name="connsiteY69" fmla="*/ 478823 h 1020698"/>
                      <a:gd name="connsiteX70" fmla="*/ 836777 w 1020698"/>
                      <a:gd name="connsiteY70" fmla="*/ 460960 h 1020698"/>
                      <a:gd name="connsiteX71" fmla="*/ 816857 w 1020698"/>
                      <a:gd name="connsiteY71" fmla="*/ 460960 h 1020698"/>
                      <a:gd name="connsiteX72" fmla="*/ 796608 w 1020698"/>
                      <a:gd name="connsiteY72" fmla="*/ 420462 h 1020698"/>
                      <a:gd name="connsiteX73" fmla="*/ 781093 w 1020698"/>
                      <a:gd name="connsiteY73" fmla="*/ 430800 h 1020698"/>
                      <a:gd name="connsiteX74" fmla="*/ 681481 w 1020698"/>
                      <a:gd name="connsiteY74" fmla="*/ 460960 h 1020698"/>
                      <a:gd name="connsiteX75" fmla="*/ 611956 w 1020698"/>
                      <a:gd name="connsiteY75" fmla="*/ 460960 h 1020698"/>
                      <a:gd name="connsiteX76" fmla="*/ 559738 w 1020698"/>
                      <a:gd name="connsiteY76" fmla="*/ 478823 h 1020698"/>
                      <a:gd name="connsiteX77" fmla="*/ 559738 w 1020698"/>
                      <a:gd name="connsiteY77" fmla="*/ 454474 h 1020698"/>
                      <a:gd name="connsiteX78" fmla="*/ 717880 w 1020698"/>
                      <a:gd name="connsiteY78" fmla="*/ 296332 h 1020698"/>
                      <a:gd name="connsiteX79" fmla="*/ 829710 w 1020698"/>
                      <a:gd name="connsiteY79" fmla="*/ 342642 h 1020698"/>
                      <a:gd name="connsiteX80" fmla="*/ 32926 w 1020698"/>
                      <a:gd name="connsiteY80" fmla="*/ 32926 h 1020698"/>
                      <a:gd name="connsiteX81" fmla="*/ 790218 w 1020698"/>
                      <a:gd name="connsiteY81" fmla="*/ 32926 h 1020698"/>
                      <a:gd name="connsiteX82" fmla="*/ 790218 w 1020698"/>
                      <a:gd name="connsiteY82" fmla="*/ 277546 h 1020698"/>
                      <a:gd name="connsiteX83" fmla="*/ 717880 w 1020698"/>
                      <a:gd name="connsiteY83" fmla="*/ 263406 h 1020698"/>
                      <a:gd name="connsiteX84" fmla="*/ 526812 w 1020698"/>
                      <a:gd name="connsiteY84" fmla="*/ 454474 h 1020698"/>
                      <a:gd name="connsiteX85" fmla="*/ 526812 w 1020698"/>
                      <a:gd name="connsiteY85" fmla="*/ 543275 h 1020698"/>
                      <a:gd name="connsiteX86" fmla="*/ 527271 w 1020698"/>
                      <a:gd name="connsiteY86" fmla="*/ 543275 h 1020698"/>
                      <a:gd name="connsiteX87" fmla="*/ 548195 w 1020698"/>
                      <a:gd name="connsiteY87" fmla="*/ 598621 h 1020698"/>
                      <a:gd name="connsiteX88" fmla="*/ 602101 w 1020698"/>
                      <a:gd name="connsiteY88" fmla="*/ 624850 h 1020698"/>
                      <a:gd name="connsiteX89" fmla="*/ 621722 w 1020698"/>
                      <a:gd name="connsiteY89" fmla="*/ 658515 h 1020698"/>
                      <a:gd name="connsiteX90" fmla="*/ 32926 w 1020698"/>
                      <a:gd name="connsiteY90" fmla="*/ 658515 h 1020698"/>
                      <a:gd name="connsiteX91" fmla="*/ 460960 w 1020698"/>
                      <a:gd name="connsiteY91" fmla="*/ 852332 h 1020698"/>
                      <a:gd name="connsiteX92" fmla="*/ 524754 w 1020698"/>
                      <a:gd name="connsiteY92" fmla="*/ 772123 h 1020698"/>
                      <a:gd name="connsiteX93" fmla="*/ 611087 w 1020698"/>
                      <a:gd name="connsiteY93" fmla="*/ 752203 h 1020698"/>
                      <a:gd name="connsiteX94" fmla="*/ 630493 w 1020698"/>
                      <a:gd name="connsiteY94" fmla="*/ 849268 h 1020698"/>
                      <a:gd name="connsiteX95" fmla="*/ 664937 w 1020698"/>
                      <a:gd name="connsiteY95" fmla="*/ 828593 h 1020698"/>
                      <a:gd name="connsiteX96" fmla="*/ 674665 w 1020698"/>
                      <a:gd name="connsiteY96" fmla="*/ 857814 h 1020698"/>
                      <a:gd name="connsiteX97" fmla="*/ 660243 w 1020698"/>
                      <a:gd name="connsiteY97" fmla="*/ 987772 h 1020698"/>
                      <a:gd name="connsiteX98" fmla="*/ 576201 w 1020698"/>
                      <a:gd name="connsiteY98" fmla="*/ 987772 h 1020698"/>
                      <a:gd name="connsiteX99" fmla="*/ 576201 w 1020698"/>
                      <a:gd name="connsiteY99" fmla="*/ 856069 h 1020698"/>
                      <a:gd name="connsiteX100" fmla="*/ 543275 w 1020698"/>
                      <a:gd name="connsiteY100" fmla="*/ 856069 h 1020698"/>
                      <a:gd name="connsiteX101" fmla="*/ 543275 w 1020698"/>
                      <a:gd name="connsiteY101" fmla="*/ 987772 h 1020698"/>
                      <a:gd name="connsiteX102" fmla="*/ 460960 w 1020698"/>
                      <a:gd name="connsiteY102" fmla="*/ 987772 h 1020698"/>
                      <a:gd name="connsiteX103" fmla="*/ 987772 w 1020698"/>
                      <a:gd name="connsiteY103" fmla="*/ 987772 h 1020698"/>
                      <a:gd name="connsiteX104" fmla="*/ 905458 w 1020698"/>
                      <a:gd name="connsiteY104" fmla="*/ 987772 h 1020698"/>
                      <a:gd name="connsiteX105" fmla="*/ 905458 w 1020698"/>
                      <a:gd name="connsiteY105" fmla="*/ 856069 h 1020698"/>
                      <a:gd name="connsiteX106" fmla="*/ 872532 w 1020698"/>
                      <a:gd name="connsiteY106" fmla="*/ 856069 h 1020698"/>
                      <a:gd name="connsiteX107" fmla="*/ 872532 w 1020698"/>
                      <a:gd name="connsiteY107" fmla="*/ 987772 h 1020698"/>
                      <a:gd name="connsiteX108" fmla="*/ 788489 w 1020698"/>
                      <a:gd name="connsiteY108" fmla="*/ 987772 h 1020698"/>
                      <a:gd name="connsiteX109" fmla="*/ 774053 w 1020698"/>
                      <a:gd name="connsiteY109" fmla="*/ 857829 h 1020698"/>
                      <a:gd name="connsiteX110" fmla="*/ 783779 w 1020698"/>
                      <a:gd name="connsiteY110" fmla="*/ 828609 h 1020698"/>
                      <a:gd name="connsiteX111" fmla="*/ 818223 w 1020698"/>
                      <a:gd name="connsiteY111" fmla="*/ 849285 h 1020698"/>
                      <a:gd name="connsiteX112" fmla="*/ 837629 w 1020698"/>
                      <a:gd name="connsiteY112" fmla="*/ 752219 h 1020698"/>
                      <a:gd name="connsiteX113" fmla="*/ 923962 w 1020698"/>
                      <a:gd name="connsiteY113" fmla="*/ 772140 h 1020698"/>
                      <a:gd name="connsiteX114" fmla="*/ 987772 w 1020698"/>
                      <a:gd name="connsiteY114" fmla="*/ 852332 h 102069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</a:cxnLst>
                    <a:rect l="l" t="t" r="r" b="b"/>
                    <a:pathLst>
                      <a:path w="1020698" h="1020698">
                        <a:moveTo>
                          <a:pt x="931375" y="740041"/>
                        </a:moveTo>
                        <a:lnTo>
                          <a:pt x="806681" y="711264"/>
                        </a:lnTo>
                        <a:lnTo>
                          <a:pt x="806681" y="678844"/>
                        </a:lnTo>
                        <a:cubicBezTo>
                          <a:pt x="824277" y="664705"/>
                          <a:pt x="838143" y="646135"/>
                          <a:pt x="846632" y="624850"/>
                        </a:cubicBezTo>
                        <a:cubicBezTo>
                          <a:pt x="867178" y="623058"/>
                          <a:pt x="886559" y="613997"/>
                          <a:pt x="900538" y="598621"/>
                        </a:cubicBezTo>
                        <a:cubicBezTo>
                          <a:pt x="914284" y="583508"/>
                          <a:pt x="921415" y="563652"/>
                          <a:pt x="921462" y="543275"/>
                        </a:cubicBezTo>
                        <a:lnTo>
                          <a:pt x="921921" y="543275"/>
                        </a:lnTo>
                        <a:lnTo>
                          <a:pt x="921921" y="414241"/>
                        </a:lnTo>
                        <a:cubicBezTo>
                          <a:pt x="921921" y="377376"/>
                          <a:pt x="899251" y="344619"/>
                          <a:pt x="865105" y="331476"/>
                        </a:cubicBezTo>
                        <a:lnTo>
                          <a:pt x="853007" y="319378"/>
                        </a:lnTo>
                        <a:cubicBezTo>
                          <a:pt x="843786" y="310158"/>
                          <a:pt x="833779" y="302032"/>
                          <a:pt x="823160" y="294998"/>
                        </a:cubicBezTo>
                        <a:lnTo>
                          <a:pt x="823160" y="0"/>
                        </a:lnTo>
                        <a:lnTo>
                          <a:pt x="0" y="0"/>
                        </a:lnTo>
                        <a:lnTo>
                          <a:pt x="0" y="691441"/>
                        </a:lnTo>
                        <a:lnTo>
                          <a:pt x="642052" y="691441"/>
                        </a:lnTo>
                        <a:lnTo>
                          <a:pt x="642052" y="711264"/>
                        </a:lnTo>
                        <a:lnTo>
                          <a:pt x="517358" y="740041"/>
                        </a:lnTo>
                        <a:cubicBezTo>
                          <a:pt x="464763" y="752172"/>
                          <a:pt x="428035" y="798353"/>
                          <a:pt x="428035" y="852332"/>
                        </a:cubicBezTo>
                        <a:lnTo>
                          <a:pt x="428035" y="1020698"/>
                        </a:lnTo>
                        <a:lnTo>
                          <a:pt x="1020698" y="1020698"/>
                        </a:lnTo>
                        <a:lnTo>
                          <a:pt x="1020698" y="852332"/>
                        </a:lnTo>
                        <a:cubicBezTo>
                          <a:pt x="1020698" y="798353"/>
                          <a:pt x="983969" y="752172"/>
                          <a:pt x="931375" y="740041"/>
                        </a:cubicBezTo>
                        <a:close/>
                        <a:moveTo>
                          <a:pt x="654778" y="742132"/>
                        </a:moveTo>
                        <a:lnTo>
                          <a:pt x="694914" y="772228"/>
                        </a:lnTo>
                        <a:lnTo>
                          <a:pt x="653627" y="797003"/>
                        </a:lnTo>
                        <a:lnTo>
                          <a:pt x="643186" y="744801"/>
                        </a:lnTo>
                        <a:close/>
                        <a:moveTo>
                          <a:pt x="706175" y="872532"/>
                        </a:moveTo>
                        <a:lnTo>
                          <a:pt x="742541" y="872532"/>
                        </a:lnTo>
                        <a:lnTo>
                          <a:pt x="755347" y="987772"/>
                        </a:lnTo>
                        <a:lnTo>
                          <a:pt x="693371" y="987772"/>
                        </a:lnTo>
                        <a:close/>
                        <a:moveTo>
                          <a:pt x="745418" y="839606"/>
                        </a:moveTo>
                        <a:lnTo>
                          <a:pt x="703298" y="839606"/>
                        </a:lnTo>
                        <a:lnTo>
                          <a:pt x="693844" y="811255"/>
                        </a:lnTo>
                        <a:lnTo>
                          <a:pt x="724366" y="792951"/>
                        </a:lnTo>
                        <a:lnTo>
                          <a:pt x="754872" y="811255"/>
                        </a:lnTo>
                        <a:close/>
                        <a:moveTo>
                          <a:pt x="753835" y="772228"/>
                        </a:moveTo>
                        <a:lnTo>
                          <a:pt x="793971" y="742132"/>
                        </a:lnTo>
                        <a:lnTo>
                          <a:pt x="805580" y="744817"/>
                        </a:lnTo>
                        <a:lnTo>
                          <a:pt x="795138" y="797003"/>
                        </a:lnTo>
                        <a:close/>
                        <a:moveTo>
                          <a:pt x="773755" y="716135"/>
                        </a:moveTo>
                        <a:lnTo>
                          <a:pt x="724366" y="753176"/>
                        </a:lnTo>
                        <a:lnTo>
                          <a:pt x="674978" y="716135"/>
                        </a:lnTo>
                        <a:lnTo>
                          <a:pt x="674978" y="698209"/>
                        </a:lnTo>
                        <a:cubicBezTo>
                          <a:pt x="690235" y="704415"/>
                          <a:pt x="706899" y="707903"/>
                          <a:pt x="724366" y="707903"/>
                        </a:cubicBezTo>
                        <a:cubicBezTo>
                          <a:pt x="741833" y="707903"/>
                          <a:pt x="758498" y="704415"/>
                          <a:pt x="773755" y="698209"/>
                        </a:cubicBezTo>
                        <a:close/>
                        <a:moveTo>
                          <a:pt x="724366" y="674978"/>
                        </a:moveTo>
                        <a:cubicBezTo>
                          <a:pt x="669889" y="674978"/>
                          <a:pt x="625589" y="630678"/>
                          <a:pt x="625589" y="576201"/>
                        </a:cubicBezTo>
                        <a:lnTo>
                          <a:pt x="625589" y="493886"/>
                        </a:lnTo>
                        <a:lnTo>
                          <a:pt x="681481" y="493886"/>
                        </a:lnTo>
                        <a:cubicBezTo>
                          <a:pt x="717357" y="493886"/>
                          <a:pt x="752252" y="484916"/>
                          <a:pt x="783466" y="467809"/>
                        </a:cubicBezTo>
                        <a:lnTo>
                          <a:pt x="796505" y="493886"/>
                        </a:lnTo>
                        <a:lnTo>
                          <a:pt x="823144" y="493886"/>
                        </a:lnTo>
                        <a:lnTo>
                          <a:pt x="823144" y="576201"/>
                        </a:lnTo>
                        <a:cubicBezTo>
                          <a:pt x="823144" y="630678"/>
                          <a:pt x="778844" y="674978"/>
                          <a:pt x="724366" y="674978"/>
                        </a:cubicBezTo>
                        <a:close/>
                        <a:moveTo>
                          <a:pt x="593371" y="589801"/>
                        </a:moveTo>
                        <a:cubicBezTo>
                          <a:pt x="585502" y="587134"/>
                          <a:pt x="578258" y="582736"/>
                          <a:pt x="572575" y="576499"/>
                        </a:cubicBezTo>
                        <a:cubicBezTo>
                          <a:pt x="563115" y="566072"/>
                          <a:pt x="558620" y="552543"/>
                          <a:pt x="559970" y="538387"/>
                        </a:cubicBezTo>
                        <a:cubicBezTo>
                          <a:pt x="561748" y="519745"/>
                          <a:pt x="574947" y="504159"/>
                          <a:pt x="592663" y="497440"/>
                        </a:cubicBezTo>
                        <a:lnTo>
                          <a:pt x="592663" y="576201"/>
                        </a:lnTo>
                        <a:cubicBezTo>
                          <a:pt x="592663" y="580790"/>
                          <a:pt x="592912" y="585325"/>
                          <a:pt x="593371" y="589801"/>
                        </a:cubicBezTo>
                        <a:close/>
                        <a:moveTo>
                          <a:pt x="876175" y="576499"/>
                        </a:moveTo>
                        <a:cubicBezTo>
                          <a:pt x="870491" y="582753"/>
                          <a:pt x="863231" y="587134"/>
                          <a:pt x="855378" y="589801"/>
                        </a:cubicBezTo>
                        <a:cubicBezTo>
                          <a:pt x="855820" y="585325"/>
                          <a:pt x="856069" y="580790"/>
                          <a:pt x="856069" y="576201"/>
                        </a:cubicBezTo>
                        <a:lnTo>
                          <a:pt x="856069" y="497424"/>
                        </a:lnTo>
                        <a:cubicBezTo>
                          <a:pt x="873785" y="504142"/>
                          <a:pt x="886985" y="519731"/>
                          <a:pt x="888763" y="538371"/>
                        </a:cubicBezTo>
                        <a:cubicBezTo>
                          <a:pt x="890112" y="552527"/>
                          <a:pt x="885635" y="566072"/>
                          <a:pt x="876175" y="576499"/>
                        </a:cubicBezTo>
                        <a:close/>
                        <a:moveTo>
                          <a:pt x="847179" y="360109"/>
                        </a:moveTo>
                        <a:lnTo>
                          <a:pt x="850869" y="361331"/>
                        </a:lnTo>
                        <a:cubicBezTo>
                          <a:pt x="873666" y="368951"/>
                          <a:pt x="888995" y="390205"/>
                          <a:pt x="888995" y="414241"/>
                        </a:cubicBezTo>
                        <a:lnTo>
                          <a:pt x="888995" y="478823"/>
                        </a:lnTo>
                        <a:cubicBezTo>
                          <a:pt x="874430" y="467793"/>
                          <a:pt x="856351" y="460960"/>
                          <a:pt x="836777" y="460960"/>
                        </a:cubicBezTo>
                        <a:lnTo>
                          <a:pt x="816857" y="460960"/>
                        </a:lnTo>
                        <a:lnTo>
                          <a:pt x="796608" y="420462"/>
                        </a:lnTo>
                        <a:lnTo>
                          <a:pt x="781093" y="430800"/>
                        </a:lnTo>
                        <a:cubicBezTo>
                          <a:pt x="751481" y="450527"/>
                          <a:pt x="717042" y="460960"/>
                          <a:pt x="681481" y="460960"/>
                        </a:cubicBezTo>
                        <a:lnTo>
                          <a:pt x="611956" y="460960"/>
                        </a:lnTo>
                        <a:cubicBezTo>
                          <a:pt x="592381" y="460960"/>
                          <a:pt x="574303" y="467793"/>
                          <a:pt x="559738" y="478823"/>
                        </a:cubicBezTo>
                        <a:lnTo>
                          <a:pt x="559738" y="454474"/>
                        </a:lnTo>
                        <a:cubicBezTo>
                          <a:pt x="559738" y="367287"/>
                          <a:pt x="630693" y="296332"/>
                          <a:pt x="717880" y="296332"/>
                        </a:cubicBezTo>
                        <a:cubicBezTo>
                          <a:pt x="760122" y="296332"/>
                          <a:pt x="799849" y="312778"/>
                          <a:pt x="829710" y="342642"/>
                        </a:cubicBezTo>
                        <a:close/>
                        <a:moveTo>
                          <a:pt x="32926" y="32926"/>
                        </a:moveTo>
                        <a:lnTo>
                          <a:pt x="790218" y="32926"/>
                        </a:lnTo>
                        <a:lnTo>
                          <a:pt x="790218" y="277546"/>
                        </a:lnTo>
                        <a:cubicBezTo>
                          <a:pt x="767565" y="268293"/>
                          <a:pt x="743103" y="263406"/>
                          <a:pt x="717880" y="263406"/>
                        </a:cubicBezTo>
                        <a:cubicBezTo>
                          <a:pt x="612534" y="263406"/>
                          <a:pt x="526812" y="349128"/>
                          <a:pt x="526812" y="454474"/>
                        </a:cubicBezTo>
                        <a:lnTo>
                          <a:pt x="526812" y="543275"/>
                        </a:lnTo>
                        <a:lnTo>
                          <a:pt x="527271" y="543275"/>
                        </a:lnTo>
                        <a:cubicBezTo>
                          <a:pt x="527318" y="563668"/>
                          <a:pt x="534449" y="583508"/>
                          <a:pt x="548195" y="598621"/>
                        </a:cubicBezTo>
                        <a:cubicBezTo>
                          <a:pt x="562174" y="613997"/>
                          <a:pt x="581555" y="623058"/>
                          <a:pt x="602101" y="624850"/>
                        </a:cubicBezTo>
                        <a:cubicBezTo>
                          <a:pt x="606988" y="637084"/>
                          <a:pt x="613604" y="648411"/>
                          <a:pt x="621722" y="658515"/>
                        </a:cubicBezTo>
                        <a:lnTo>
                          <a:pt x="32926" y="658515"/>
                        </a:lnTo>
                        <a:close/>
                        <a:moveTo>
                          <a:pt x="460960" y="852332"/>
                        </a:moveTo>
                        <a:cubicBezTo>
                          <a:pt x="460960" y="813762"/>
                          <a:pt x="487206" y="780780"/>
                          <a:pt x="524754" y="772123"/>
                        </a:cubicBezTo>
                        <a:lnTo>
                          <a:pt x="611087" y="752203"/>
                        </a:lnTo>
                        <a:lnTo>
                          <a:pt x="630493" y="849268"/>
                        </a:lnTo>
                        <a:lnTo>
                          <a:pt x="664937" y="828593"/>
                        </a:lnTo>
                        <a:lnTo>
                          <a:pt x="674665" y="857814"/>
                        </a:lnTo>
                        <a:lnTo>
                          <a:pt x="660243" y="987772"/>
                        </a:lnTo>
                        <a:lnTo>
                          <a:pt x="576201" y="987772"/>
                        </a:lnTo>
                        <a:lnTo>
                          <a:pt x="576201" y="856069"/>
                        </a:lnTo>
                        <a:lnTo>
                          <a:pt x="543275" y="856069"/>
                        </a:lnTo>
                        <a:lnTo>
                          <a:pt x="543275" y="987772"/>
                        </a:lnTo>
                        <a:lnTo>
                          <a:pt x="460960" y="987772"/>
                        </a:lnTo>
                        <a:close/>
                        <a:moveTo>
                          <a:pt x="987772" y="987772"/>
                        </a:moveTo>
                        <a:lnTo>
                          <a:pt x="905458" y="987772"/>
                        </a:lnTo>
                        <a:lnTo>
                          <a:pt x="905458" y="856069"/>
                        </a:lnTo>
                        <a:lnTo>
                          <a:pt x="872532" y="856069"/>
                        </a:lnTo>
                        <a:lnTo>
                          <a:pt x="872532" y="987772"/>
                        </a:lnTo>
                        <a:lnTo>
                          <a:pt x="788489" y="987772"/>
                        </a:lnTo>
                        <a:lnTo>
                          <a:pt x="774053" y="857829"/>
                        </a:lnTo>
                        <a:lnTo>
                          <a:pt x="783779" y="828609"/>
                        </a:lnTo>
                        <a:lnTo>
                          <a:pt x="818223" y="849285"/>
                        </a:lnTo>
                        <a:lnTo>
                          <a:pt x="837629" y="752219"/>
                        </a:lnTo>
                        <a:lnTo>
                          <a:pt x="923962" y="772140"/>
                        </a:lnTo>
                        <a:cubicBezTo>
                          <a:pt x="961526" y="780805"/>
                          <a:pt x="987772" y="813778"/>
                          <a:pt x="987772" y="852332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47" name="任意多边形: 形状 246"/>
                  <p:cNvSpPr/>
                  <p:nvPr/>
                </p:nvSpPr>
                <p:spPr>
                  <a:xfrm>
                    <a:off x="863843" y="1114479"/>
                    <a:ext cx="329257" cy="329257"/>
                  </a:xfrm>
                  <a:custGeom>
                    <a:avLst/>
                    <a:gdLst>
                      <a:gd name="connsiteX0" fmla="*/ 164629 w 329257"/>
                      <a:gd name="connsiteY0" fmla="*/ 0 h 329257"/>
                      <a:gd name="connsiteX1" fmla="*/ 0 w 329257"/>
                      <a:gd name="connsiteY1" fmla="*/ 164629 h 329257"/>
                      <a:gd name="connsiteX2" fmla="*/ 164629 w 329257"/>
                      <a:gd name="connsiteY2" fmla="*/ 329257 h 329257"/>
                      <a:gd name="connsiteX3" fmla="*/ 329257 w 329257"/>
                      <a:gd name="connsiteY3" fmla="*/ 164629 h 329257"/>
                      <a:gd name="connsiteX4" fmla="*/ 164629 w 329257"/>
                      <a:gd name="connsiteY4" fmla="*/ 0 h 329257"/>
                      <a:gd name="connsiteX5" fmla="*/ 269378 w 329257"/>
                      <a:gd name="connsiteY5" fmla="*/ 85127 h 329257"/>
                      <a:gd name="connsiteX6" fmla="*/ 240706 w 329257"/>
                      <a:gd name="connsiteY6" fmla="*/ 101687 h 329257"/>
                      <a:gd name="connsiteX7" fmla="*/ 227570 w 329257"/>
                      <a:gd name="connsiteY7" fmla="*/ 88552 h 329257"/>
                      <a:gd name="connsiteX8" fmla="*/ 244130 w 329257"/>
                      <a:gd name="connsiteY8" fmla="*/ 59880 h 329257"/>
                      <a:gd name="connsiteX9" fmla="*/ 269378 w 329257"/>
                      <a:gd name="connsiteY9" fmla="*/ 85127 h 329257"/>
                      <a:gd name="connsiteX10" fmla="*/ 261926 w 329257"/>
                      <a:gd name="connsiteY10" fmla="*/ 148166 h 329257"/>
                      <a:gd name="connsiteX11" fmla="*/ 257119 w 329257"/>
                      <a:gd name="connsiteY11" fmla="*/ 130256 h 329257"/>
                      <a:gd name="connsiteX12" fmla="*/ 286026 w 329257"/>
                      <a:gd name="connsiteY12" fmla="*/ 113561 h 329257"/>
                      <a:gd name="connsiteX13" fmla="*/ 295198 w 329257"/>
                      <a:gd name="connsiteY13" fmla="*/ 148166 h 329257"/>
                      <a:gd name="connsiteX14" fmla="*/ 164629 w 329257"/>
                      <a:gd name="connsiteY14" fmla="*/ 230480 h 329257"/>
                      <a:gd name="connsiteX15" fmla="*/ 98777 w 329257"/>
                      <a:gd name="connsiteY15" fmla="*/ 164629 h 329257"/>
                      <a:gd name="connsiteX16" fmla="*/ 164629 w 329257"/>
                      <a:gd name="connsiteY16" fmla="*/ 98777 h 329257"/>
                      <a:gd name="connsiteX17" fmla="*/ 230480 w 329257"/>
                      <a:gd name="connsiteY17" fmla="*/ 164629 h 329257"/>
                      <a:gd name="connsiteX18" fmla="*/ 164629 w 329257"/>
                      <a:gd name="connsiteY18" fmla="*/ 230480 h 329257"/>
                      <a:gd name="connsiteX19" fmla="*/ 181092 w 329257"/>
                      <a:gd name="connsiteY19" fmla="*/ 67331 h 329257"/>
                      <a:gd name="connsiteX20" fmla="*/ 181092 w 329257"/>
                      <a:gd name="connsiteY20" fmla="*/ 34060 h 329257"/>
                      <a:gd name="connsiteX21" fmla="*/ 215697 w 329257"/>
                      <a:gd name="connsiteY21" fmla="*/ 43231 h 329257"/>
                      <a:gd name="connsiteX22" fmla="*/ 199001 w 329257"/>
                      <a:gd name="connsiteY22" fmla="*/ 72138 h 329257"/>
                      <a:gd name="connsiteX23" fmla="*/ 181092 w 329257"/>
                      <a:gd name="connsiteY23" fmla="*/ 67331 h 329257"/>
                      <a:gd name="connsiteX24" fmla="*/ 148166 w 329257"/>
                      <a:gd name="connsiteY24" fmla="*/ 34060 h 329257"/>
                      <a:gd name="connsiteX25" fmla="*/ 148166 w 329257"/>
                      <a:gd name="connsiteY25" fmla="*/ 67331 h 329257"/>
                      <a:gd name="connsiteX26" fmla="*/ 67331 w 329257"/>
                      <a:gd name="connsiteY26" fmla="*/ 148166 h 329257"/>
                      <a:gd name="connsiteX27" fmla="*/ 34059 w 329257"/>
                      <a:gd name="connsiteY27" fmla="*/ 148166 h 329257"/>
                      <a:gd name="connsiteX28" fmla="*/ 148166 w 329257"/>
                      <a:gd name="connsiteY28" fmla="*/ 34060 h 329257"/>
                      <a:gd name="connsiteX29" fmla="*/ 34059 w 329257"/>
                      <a:gd name="connsiteY29" fmla="*/ 181092 h 329257"/>
                      <a:gd name="connsiteX30" fmla="*/ 67331 w 329257"/>
                      <a:gd name="connsiteY30" fmla="*/ 181092 h 329257"/>
                      <a:gd name="connsiteX31" fmla="*/ 148166 w 329257"/>
                      <a:gd name="connsiteY31" fmla="*/ 261926 h 329257"/>
                      <a:gd name="connsiteX32" fmla="*/ 148166 w 329257"/>
                      <a:gd name="connsiteY32" fmla="*/ 295198 h 329257"/>
                      <a:gd name="connsiteX33" fmla="*/ 34059 w 329257"/>
                      <a:gd name="connsiteY33" fmla="*/ 181092 h 329257"/>
                      <a:gd name="connsiteX34" fmla="*/ 181092 w 329257"/>
                      <a:gd name="connsiteY34" fmla="*/ 295198 h 329257"/>
                      <a:gd name="connsiteX35" fmla="*/ 181092 w 329257"/>
                      <a:gd name="connsiteY35" fmla="*/ 261926 h 329257"/>
                      <a:gd name="connsiteX36" fmla="*/ 261926 w 329257"/>
                      <a:gd name="connsiteY36" fmla="*/ 181092 h 329257"/>
                      <a:gd name="connsiteX37" fmla="*/ 295198 w 329257"/>
                      <a:gd name="connsiteY37" fmla="*/ 181092 h 329257"/>
                      <a:gd name="connsiteX38" fmla="*/ 181092 w 329257"/>
                      <a:gd name="connsiteY38" fmla="*/ 295198 h 3292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</a:cxnLst>
                    <a:rect l="l" t="t" r="r" b="b"/>
                    <a:pathLst>
                      <a:path w="329257" h="329257">
                        <a:moveTo>
                          <a:pt x="164629" y="0"/>
                        </a:moveTo>
                        <a:cubicBezTo>
                          <a:pt x="73850" y="0"/>
                          <a:pt x="0" y="73850"/>
                          <a:pt x="0" y="164629"/>
                        </a:cubicBezTo>
                        <a:cubicBezTo>
                          <a:pt x="0" y="255407"/>
                          <a:pt x="73850" y="329257"/>
                          <a:pt x="164629" y="329257"/>
                        </a:cubicBezTo>
                        <a:cubicBezTo>
                          <a:pt x="255407" y="329257"/>
                          <a:pt x="329257" y="255407"/>
                          <a:pt x="329257" y="164629"/>
                        </a:cubicBezTo>
                        <a:cubicBezTo>
                          <a:pt x="329257" y="73850"/>
                          <a:pt x="255407" y="0"/>
                          <a:pt x="164629" y="0"/>
                        </a:cubicBezTo>
                        <a:close/>
                        <a:moveTo>
                          <a:pt x="269378" y="85127"/>
                        </a:moveTo>
                        <a:lnTo>
                          <a:pt x="240706" y="101687"/>
                        </a:lnTo>
                        <a:cubicBezTo>
                          <a:pt x="236750" y="96921"/>
                          <a:pt x="232336" y="92507"/>
                          <a:pt x="227570" y="88552"/>
                        </a:cubicBezTo>
                        <a:lnTo>
                          <a:pt x="244130" y="59880"/>
                        </a:lnTo>
                        <a:cubicBezTo>
                          <a:pt x="253648" y="67121"/>
                          <a:pt x="262136" y="75610"/>
                          <a:pt x="269378" y="85127"/>
                        </a:cubicBezTo>
                        <a:close/>
                        <a:moveTo>
                          <a:pt x="261926" y="148166"/>
                        </a:moveTo>
                        <a:cubicBezTo>
                          <a:pt x="260889" y="141976"/>
                          <a:pt x="259257" y="136004"/>
                          <a:pt x="257119" y="130256"/>
                        </a:cubicBezTo>
                        <a:lnTo>
                          <a:pt x="286026" y="113561"/>
                        </a:lnTo>
                        <a:cubicBezTo>
                          <a:pt x="290617" y="124428"/>
                          <a:pt x="293679" y="136068"/>
                          <a:pt x="295198" y="148166"/>
                        </a:cubicBezTo>
                        <a:close/>
                        <a:moveTo>
                          <a:pt x="164629" y="230480"/>
                        </a:moveTo>
                        <a:cubicBezTo>
                          <a:pt x="128312" y="230480"/>
                          <a:pt x="98777" y="200946"/>
                          <a:pt x="98777" y="164629"/>
                        </a:cubicBezTo>
                        <a:cubicBezTo>
                          <a:pt x="98777" y="128312"/>
                          <a:pt x="128312" y="98777"/>
                          <a:pt x="164629" y="98777"/>
                        </a:cubicBezTo>
                        <a:cubicBezTo>
                          <a:pt x="200946" y="98777"/>
                          <a:pt x="230480" y="128312"/>
                          <a:pt x="230480" y="164629"/>
                        </a:cubicBezTo>
                        <a:cubicBezTo>
                          <a:pt x="230480" y="200946"/>
                          <a:pt x="200946" y="230480"/>
                          <a:pt x="164629" y="230480"/>
                        </a:cubicBezTo>
                        <a:close/>
                        <a:moveTo>
                          <a:pt x="181092" y="67331"/>
                        </a:moveTo>
                        <a:lnTo>
                          <a:pt x="181092" y="34060"/>
                        </a:lnTo>
                        <a:cubicBezTo>
                          <a:pt x="193206" y="35578"/>
                          <a:pt x="204829" y="38640"/>
                          <a:pt x="215697" y="43231"/>
                        </a:cubicBezTo>
                        <a:lnTo>
                          <a:pt x="199001" y="72138"/>
                        </a:lnTo>
                        <a:cubicBezTo>
                          <a:pt x="193254" y="70000"/>
                          <a:pt x="187282" y="68383"/>
                          <a:pt x="181092" y="67331"/>
                        </a:cubicBezTo>
                        <a:close/>
                        <a:moveTo>
                          <a:pt x="148166" y="34060"/>
                        </a:moveTo>
                        <a:lnTo>
                          <a:pt x="148166" y="67331"/>
                        </a:lnTo>
                        <a:cubicBezTo>
                          <a:pt x="106896" y="74299"/>
                          <a:pt x="74316" y="106895"/>
                          <a:pt x="67331" y="148166"/>
                        </a:cubicBezTo>
                        <a:lnTo>
                          <a:pt x="34059" y="148166"/>
                        </a:lnTo>
                        <a:cubicBezTo>
                          <a:pt x="41535" y="88704"/>
                          <a:pt x="88705" y="41536"/>
                          <a:pt x="148166" y="34060"/>
                        </a:cubicBezTo>
                        <a:close/>
                        <a:moveTo>
                          <a:pt x="34059" y="181092"/>
                        </a:moveTo>
                        <a:lnTo>
                          <a:pt x="67331" y="181092"/>
                        </a:lnTo>
                        <a:cubicBezTo>
                          <a:pt x="74300" y="222362"/>
                          <a:pt x="106896" y="254942"/>
                          <a:pt x="148166" y="261926"/>
                        </a:cubicBezTo>
                        <a:lnTo>
                          <a:pt x="148166" y="295198"/>
                        </a:lnTo>
                        <a:cubicBezTo>
                          <a:pt x="88705" y="287722"/>
                          <a:pt x="41535" y="240553"/>
                          <a:pt x="34059" y="181092"/>
                        </a:cubicBezTo>
                        <a:close/>
                        <a:moveTo>
                          <a:pt x="181092" y="295198"/>
                        </a:moveTo>
                        <a:lnTo>
                          <a:pt x="181092" y="261926"/>
                        </a:lnTo>
                        <a:cubicBezTo>
                          <a:pt x="222362" y="254958"/>
                          <a:pt x="254942" y="222362"/>
                          <a:pt x="261926" y="181092"/>
                        </a:cubicBezTo>
                        <a:lnTo>
                          <a:pt x="295198" y="181092"/>
                        </a:lnTo>
                        <a:cubicBezTo>
                          <a:pt x="287722" y="240553"/>
                          <a:pt x="240553" y="287722"/>
                          <a:pt x="181092" y="295198"/>
                        </a:cubicBez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48" name="任意多边形: 形状 247"/>
                  <p:cNvSpPr/>
                  <p:nvPr/>
                </p:nvSpPr>
                <p:spPr>
                  <a:xfrm>
                    <a:off x="847380" y="883999"/>
                    <a:ext cx="559737" cy="197554"/>
                  </a:xfrm>
                  <a:custGeom>
                    <a:avLst/>
                    <a:gdLst>
                      <a:gd name="connsiteX0" fmla="*/ 559738 w 559737"/>
                      <a:gd name="connsiteY0" fmla="*/ 0 h 197554"/>
                      <a:gd name="connsiteX1" fmla="*/ 368470 w 559737"/>
                      <a:gd name="connsiteY1" fmla="*/ 0 h 197554"/>
                      <a:gd name="connsiteX2" fmla="*/ 286156 w 559737"/>
                      <a:gd name="connsiteY2" fmla="*/ 164629 h 197554"/>
                      <a:gd name="connsiteX3" fmla="*/ 263406 w 559737"/>
                      <a:gd name="connsiteY3" fmla="*/ 164629 h 197554"/>
                      <a:gd name="connsiteX4" fmla="*/ 263406 w 559737"/>
                      <a:gd name="connsiteY4" fmla="*/ 0 h 197554"/>
                      <a:gd name="connsiteX5" fmla="*/ 230480 w 559737"/>
                      <a:gd name="connsiteY5" fmla="*/ 0 h 197554"/>
                      <a:gd name="connsiteX6" fmla="*/ 230480 w 559737"/>
                      <a:gd name="connsiteY6" fmla="*/ 164629 h 197554"/>
                      <a:gd name="connsiteX7" fmla="*/ 197554 w 559737"/>
                      <a:gd name="connsiteY7" fmla="*/ 164629 h 197554"/>
                      <a:gd name="connsiteX8" fmla="*/ 197554 w 559737"/>
                      <a:gd name="connsiteY8" fmla="*/ 32926 h 197554"/>
                      <a:gd name="connsiteX9" fmla="*/ 164629 w 559737"/>
                      <a:gd name="connsiteY9" fmla="*/ 32926 h 197554"/>
                      <a:gd name="connsiteX10" fmla="*/ 164629 w 559737"/>
                      <a:gd name="connsiteY10" fmla="*/ 164629 h 197554"/>
                      <a:gd name="connsiteX11" fmla="*/ 131703 w 559737"/>
                      <a:gd name="connsiteY11" fmla="*/ 164629 h 197554"/>
                      <a:gd name="connsiteX12" fmla="*/ 131703 w 559737"/>
                      <a:gd name="connsiteY12" fmla="*/ 82314 h 197554"/>
                      <a:gd name="connsiteX13" fmla="*/ 98777 w 559737"/>
                      <a:gd name="connsiteY13" fmla="*/ 82314 h 197554"/>
                      <a:gd name="connsiteX14" fmla="*/ 98777 w 559737"/>
                      <a:gd name="connsiteY14" fmla="*/ 164629 h 197554"/>
                      <a:gd name="connsiteX15" fmla="*/ 65851 w 559737"/>
                      <a:gd name="connsiteY15" fmla="*/ 164629 h 197554"/>
                      <a:gd name="connsiteX16" fmla="*/ 65851 w 559737"/>
                      <a:gd name="connsiteY16" fmla="*/ 115240 h 197554"/>
                      <a:gd name="connsiteX17" fmla="*/ 32926 w 559737"/>
                      <a:gd name="connsiteY17" fmla="*/ 115240 h 197554"/>
                      <a:gd name="connsiteX18" fmla="*/ 32926 w 559737"/>
                      <a:gd name="connsiteY18" fmla="*/ 164629 h 197554"/>
                      <a:gd name="connsiteX19" fmla="*/ 0 w 559737"/>
                      <a:gd name="connsiteY19" fmla="*/ 164629 h 197554"/>
                      <a:gd name="connsiteX20" fmla="*/ 0 w 559737"/>
                      <a:gd name="connsiteY20" fmla="*/ 197554 h 197554"/>
                      <a:gd name="connsiteX21" fmla="*/ 306508 w 559737"/>
                      <a:gd name="connsiteY21" fmla="*/ 197554 h 197554"/>
                      <a:gd name="connsiteX22" fmla="*/ 388822 w 559737"/>
                      <a:gd name="connsiteY22" fmla="*/ 32926 h 197554"/>
                      <a:gd name="connsiteX23" fmla="*/ 559738 w 559737"/>
                      <a:gd name="connsiteY23" fmla="*/ 32926 h 1975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</a:cxnLst>
                    <a:rect l="l" t="t" r="r" b="b"/>
                    <a:pathLst>
                      <a:path w="559737" h="197554">
                        <a:moveTo>
                          <a:pt x="559738" y="0"/>
                        </a:moveTo>
                        <a:lnTo>
                          <a:pt x="368470" y="0"/>
                        </a:lnTo>
                        <a:lnTo>
                          <a:pt x="286156" y="164629"/>
                        </a:lnTo>
                        <a:lnTo>
                          <a:pt x="263406" y="164629"/>
                        </a:lnTo>
                        <a:lnTo>
                          <a:pt x="263406" y="0"/>
                        </a:lnTo>
                        <a:lnTo>
                          <a:pt x="230480" y="0"/>
                        </a:lnTo>
                        <a:lnTo>
                          <a:pt x="230480" y="164629"/>
                        </a:lnTo>
                        <a:lnTo>
                          <a:pt x="197554" y="164629"/>
                        </a:lnTo>
                        <a:lnTo>
                          <a:pt x="197554" y="32926"/>
                        </a:lnTo>
                        <a:lnTo>
                          <a:pt x="164629" y="32926"/>
                        </a:lnTo>
                        <a:lnTo>
                          <a:pt x="164629" y="164629"/>
                        </a:lnTo>
                        <a:lnTo>
                          <a:pt x="131703" y="164629"/>
                        </a:lnTo>
                        <a:lnTo>
                          <a:pt x="131703" y="82314"/>
                        </a:lnTo>
                        <a:lnTo>
                          <a:pt x="98777" y="82314"/>
                        </a:lnTo>
                        <a:lnTo>
                          <a:pt x="98777" y="164629"/>
                        </a:lnTo>
                        <a:lnTo>
                          <a:pt x="65851" y="164629"/>
                        </a:lnTo>
                        <a:lnTo>
                          <a:pt x="65851" y="115240"/>
                        </a:lnTo>
                        <a:lnTo>
                          <a:pt x="32926" y="115240"/>
                        </a:lnTo>
                        <a:lnTo>
                          <a:pt x="32926" y="164629"/>
                        </a:lnTo>
                        <a:lnTo>
                          <a:pt x="0" y="164629"/>
                        </a:lnTo>
                        <a:lnTo>
                          <a:pt x="0" y="197554"/>
                        </a:lnTo>
                        <a:lnTo>
                          <a:pt x="306508" y="197554"/>
                        </a:lnTo>
                        <a:lnTo>
                          <a:pt x="388822" y="32926"/>
                        </a:lnTo>
                        <a:lnTo>
                          <a:pt x="559738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49" name="任意多边形: 形状 248"/>
                  <p:cNvSpPr/>
                  <p:nvPr/>
                </p:nvSpPr>
                <p:spPr>
                  <a:xfrm>
                    <a:off x="1440043" y="883999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50" name="任意多边形: 形状 249"/>
                  <p:cNvSpPr/>
                  <p:nvPr/>
                </p:nvSpPr>
                <p:spPr>
                  <a:xfrm>
                    <a:off x="1505895" y="883999"/>
                    <a:ext cx="32925" cy="32925"/>
                  </a:xfrm>
                  <a:custGeom>
                    <a:avLst/>
                    <a:gdLst>
                      <a:gd name="connsiteX0" fmla="*/ 0 w 32925"/>
                      <a:gd name="connsiteY0" fmla="*/ 0 h 32925"/>
                      <a:gd name="connsiteX1" fmla="*/ 32926 w 32925"/>
                      <a:gd name="connsiteY1" fmla="*/ 0 h 32925"/>
                      <a:gd name="connsiteX2" fmla="*/ 32926 w 32925"/>
                      <a:gd name="connsiteY2" fmla="*/ 32926 h 32925"/>
                      <a:gd name="connsiteX3" fmla="*/ 0 w 32925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32925" h="32925">
                        <a:moveTo>
                          <a:pt x="0" y="0"/>
                        </a:moveTo>
                        <a:lnTo>
                          <a:pt x="32926" y="0"/>
                        </a:lnTo>
                        <a:lnTo>
                          <a:pt x="32926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51" name="任意多边形: 形状 250"/>
                  <p:cNvSpPr/>
                  <p:nvPr/>
                </p:nvSpPr>
                <p:spPr>
                  <a:xfrm>
                    <a:off x="1242489" y="949850"/>
                    <a:ext cx="296331" cy="32925"/>
                  </a:xfrm>
                  <a:custGeom>
                    <a:avLst/>
                    <a:gdLst>
                      <a:gd name="connsiteX0" fmla="*/ 0 w 296331"/>
                      <a:gd name="connsiteY0" fmla="*/ 0 h 32925"/>
                      <a:gd name="connsiteX1" fmla="*/ 296332 w 296331"/>
                      <a:gd name="connsiteY1" fmla="*/ 0 h 32925"/>
                      <a:gd name="connsiteX2" fmla="*/ 296332 w 296331"/>
                      <a:gd name="connsiteY2" fmla="*/ 32926 h 32925"/>
                      <a:gd name="connsiteX3" fmla="*/ 0 w 296331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6331" h="32925">
                        <a:moveTo>
                          <a:pt x="0" y="0"/>
                        </a:moveTo>
                        <a:lnTo>
                          <a:pt x="296332" y="0"/>
                        </a:lnTo>
                        <a:lnTo>
                          <a:pt x="296332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  <p:sp>
                <p:nvSpPr>
                  <p:cNvPr id="252" name="任意多边形: 形状 251"/>
                  <p:cNvSpPr/>
                  <p:nvPr/>
                </p:nvSpPr>
                <p:spPr>
                  <a:xfrm>
                    <a:off x="1242489" y="1015702"/>
                    <a:ext cx="296331" cy="32925"/>
                  </a:xfrm>
                  <a:custGeom>
                    <a:avLst/>
                    <a:gdLst>
                      <a:gd name="connsiteX0" fmla="*/ 0 w 296331"/>
                      <a:gd name="connsiteY0" fmla="*/ 0 h 32925"/>
                      <a:gd name="connsiteX1" fmla="*/ 296332 w 296331"/>
                      <a:gd name="connsiteY1" fmla="*/ 0 h 32925"/>
                      <a:gd name="connsiteX2" fmla="*/ 296332 w 296331"/>
                      <a:gd name="connsiteY2" fmla="*/ 32926 h 32925"/>
                      <a:gd name="connsiteX3" fmla="*/ 0 w 296331"/>
                      <a:gd name="connsiteY3" fmla="*/ 32926 h 32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296331" h="32925">
                        <a:moveTo>
                          <a:pt x="0" y="0"/>
                        </a:moveTo>
                        <a:lnTo>
                          <a:pt x="296332" y="0"/>
                        </a:lnTo>
                        <a:lnTo>
                          <a:pt x="296332" y="32926"/>
                        </a:lnTo>
                        <a:lnTo>
                          <a:pt x="0" y="32926"/>
                        </a:lnTo>
                        <a:close/>
                      </a:path>
                    </a:pathLst>
                  </a:custGeom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path path="circle">
                      <a:fillToRect l="100000" t="100000"/>
                    </a:path>
                    <a:tileRect r="-100000" b="-100000"/>
                  </a:gradFill>
                  <a:ln>
                    <a:noFill/>
                  </a:ln>
                  <a:effectLst>
                    <a:outerShdw blurRad="254000" dist="88900" dir="5400000" sx="90000" sy="90000" algn="t" rotWithShape="0">
                      <a:srgbClr val="D56F1F">
                        <a:alpha val="25000"/>
                      </a:srgb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noAutofit/>
                  </a:bodyPr>
                  <a:lstStyle/>
                  <a:p>
                    <a:pPr algn="ctr"/>
                    <a:endParaRPr lang="zh-CN" altLang="en-US">
                      <a:gradFill>
                        <a:gsLst>
                          <a:gs pos="0">
                            <a:srgbClr val="D56F1F"/>
                          </a:gs>
                          <a:gs pos="100000">
                            <a:srgbClr val="FDE4AD"/>
                          </a:gs>
                        </a:gsLst>
                        <a:lin ang="10800000" scaled="1"/>
                      </a:gradFill>
                    </a:endParaRPr>
                  </a:p>
                </p:txBody>
              </p:sp>
            </p:grpSp>
            <p:sp>
              <p:nvSpPr>
                <p:cNvPr id="245" name="文本框 244"/>
                <p:cNvSpPr txBox="1"/>
                <p:nvPr/>
              </p:nvSpPr>
              <p:spPr>
                <a:xfrm>
                  <a:off x="9923978" y="6400796"/>
                  <a:ext cx="609600" cy="245745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 anchor="t" anchorCtr="0">
                  <a:spAutoFit/>
                </a:bodyPr>
                <a:lstStyle/>
                <a:p>
                  <a:pPr algn="ctr"/>
                  <a:r>
                    <a:rPr lang="zh-CN" altLang="en-US" sz="1600" dirty="0">
                      <a:solidFill>
                        <a:schemeClr val="bg1">
                          <a:alpha val="80000"/>
                        </a:schemeClr>
                      </a:solidFill>
                      <a:latin typeface="OPPOSans R" panose="00020600040101010101" pitchFamily="18" charset="-122"/>
                      <a:ea typeface="OPPOSans R" panose="00020600040101010101" pitchFamily="18" charset="-122"/>
                      <a:cs typeface="OPPOSans R" panose="00020600040101010101" pitchFamily="18" charset="-122"/>
                    </a:rPr>
                    <a:t>關鍵字</a:t>
                  </a:r>
                  <a:endPara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endParaRPr>
                </a:p>
              </p:txBody>
            </p:sp>
          </p:grpSp>
          <p:sp>
            <p:nvSpPr>
              <p:cNvPr id="240" name="椭圆 239"/>
              <p:cNvSpPr/>
              <p:nvPr/>
            </p:nvSpPr>
            <p:spPr>
              <a:xfrm>
                <a:off x="9107250" y="2235696"/>
                <a:ext cx="104528" cy="10452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241" name="椭圆 240"/>
              <p:cNvSpPr/>
              <p:nvPr/>
            </p:nvSpPr>
            <p:spPr>
              <a:xfrm>
                <a:off x="10559797" y="2709250"/>
                <a:ext cx="104528" cy="10452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242" name="椭圆 241"/>
              <p:cNvSpPr/>
              <p:nvPr/>
            </p:nvSpPr>
            <p:spPr>
              <a:xfrm>
                <a:off x="10558621" y="4235265"/>
                <a:ext cx="104528" cy="10452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243" name="椭圆 242"/>
              <p:cNvSpPr/>
              <p:nvPr/>
            </p:nvSpPr>
            <p:spPr>
              <a:xfrm>
                <a:off x="9105308" y="4706571"/>
                <a:ext cx="104528" cy="104528"/>
              </a:xfrm>
              <a:prstGeom prst="ellipse">
                <a:avLst/>
              </a:pr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</p:grpSp>
      <p:sp>
        <p:nvSpPr>
          <p:cNvPr id="298" name="文本框 297"/>
          <p:cNvSpPr txBox="1"/>
          <p:nvPr/>
        </p:nvSpPr>
        <p:spPr>
          <a:xfrm flipH="1">
            <a:off x="2079205" y="6086195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少字關鍵字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99" name="文本框 298"/>
          <p:cNvSpPr txBox="1"/>
          <p:nvPr/>
        </p:nvSpPr>
        <p:spPr>
          <a:xfrm flipH="1">
            <a:off x="3833603" y="6086195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少字關鍵字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00" name="文本框 299"/>
          <p:cNvSpPr txBox="1"/>
          <p:nvPr/>
        </p:nvSpPr>
        <p:spPr>
          <a:xfrm flipH="1">
            <a:off x="5588001" y="6086195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少字關鍵字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01" name="文本框 300"/>
          <p:cNvSpPr txBox="1"/>
          <p:nvPr/>
        </p:nvSpPr>
        <p:spPr>
          <a:xfrm flipH="1">
            <a:off x="7342399" y="6086195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少字關鍵字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02" name="文本框 301"/>
          <p:cNvSpPr txBox="1"/>
          <p:nvPr/>
        </p:nvSpPr>
        <p:spPr>
          <a:xfrm flipH="1">
            <a:off x="9096797" y="6086195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zh-CN" altLang="en-US" sz="1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少字關鍵字</a:t>
            </a:r>
            <a:endParaRPr lang="zh-CN" altLang="en-US" sz="1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04" name="文本框 303"/>
          <p:cNvSpPr txBox="1"/>
          <p:nvPr/>
        </p:nvSpPr>
        <p:spPr>
          <a:xfrm flipH="1">
            <a:off x="3337404" y="6055398"/>
            <a:ext cx="25400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zh-CN" altLang="en-US" sz="2000" dirty="0">
                <a:gradFill>
                  <a:gsLst>
                    <a:gs pos="5000">
                      <a:srgbClr val="E69050">
                        <a:alpha val="20000"/>
                      </a:srgbClr>
                    </a:gs>
                    <a:gs pos="100000">
                      <a:srgbClr val="FDE4AD">
                        <a:alpha val="20000"/>
                      </a:srgbClr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＋</a:t>
            </a:r>
            <a:endParaRPr lang="zh-CN" altLang="en-US" sz="2000" dirty="0">
              <a:gradFill>
                <a:gsLst>
                  <a:gs pos="5000">
                    <a:srgbClr val="E69050">
                      <a:alpha val="20000"/>
                    </a:srgbClr>
                  </a:gs>
                  <a:gs pos="100000">
                    <a:srgbClr val="FDE4AD">
                      <a:alpha val="20000"/>
                    </a:srgbClr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05" name="文本框 304"/>
          <p:cNvSpPr txBox="1"/>
          <p:nvPr/>
        </p:nvSpPr>
        <p:spPr>
          <a:xfrm flipH="1">
            <a:off x="5091802" y="6055398"/>
            <a:ext cx="25400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zh-CN" altLang="en-US" sz="2000" dirty="0">
                <a:gradFill>
                  <a:gsLst>
                    <a:gs pos="5000">
                      <a:srgbClr val="E69050">
                        <a:alpha val="20000"/>
                      </a:srgbClr>
                    </a:gs>
                    <a:gs pos="100000">
                      <a:srgbClr val="FDE4AD">
                        <a:alpha val="20000"/>
                      </a:srgbClr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＋</a:t>
            </a:r>
            <a:endParaRPr lang="zh-CN" altLang="en-US" sz="2000" dirty="0">
              <a:gradFill>
                <a:gsLst>
                  <a:gs pos="5000">
                    <a:srgbClr val="E69050">
                      <a:alpha val="20000"/>
                    </a:srgbClr>
                  </a:gs>
                  <a:gs pos="100000">
                    <a:srgbClr val="FDE4AD">
                      <a:alpha val="20000"/>
                    </a:srgbClr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06" name="文本框 305"/>
          <p:cNvSpPr txBox="1"/>
          <p:nvPr/>
        </p:nvSpPr>
        <p:spPr>
          <a:xfrm flipH="1">
            <a:off x="6846200" y="6055398"/>
            <a:ext cx="25400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zh-CN" altLang="en-US" sz="2000" dirty="0">
                <a:gradFill>
                  <a:gsLst>
                    <a:gs pos="5000">
                      <a:srgbClr val="E69050">
                        <a:alpha val="20000"/>
                      </a:srgbClr>
                    </a:gs>
                    <a:gs pos="100000">
                      <a:srgbClr val="FDE4AD">
                        <a:alpha val="20000"/>
                      </a:srgbClr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＋</a:t>
            </a:r>
            <a:endParaRPr lang="zh-CN" altLang="en-US" sz="2000" dirty="0">
              <a:gradFill>
                <a:gsLst>
                  <a:gs pos="5000">
                    <a:srgbClr val="E69050">
                      <a:alpha val="20000"/>
                    </a:srgbClr>
                  </a:gs>
                  <a:gs pos="100000">
                    <a:srgbClr val="FDE4AD">
                      <a:alpha val="20000"/>
                    </a:srgbClr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07" name="文本框 306"/>
          <p:cNvSpPr txBox="1"/>
          <p:nvPr/>
        </p:nvSpPr>
        <p:spPr>
          <a:xfrm flipH="1">
            <a:off x="8600598" y="6055398"/>
            <a:ext cx="25400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zh-CN" altLang="en-US" sz="2000" dirty="0">
                <a:gradFill>
                  <a:gsLst>
                    <a:gs pos="5000">
                      <a:srgbClr val="E69050">
                        <a:alpha val="20000"/>
                      </a:srgbClr>
                    </a:gs>
                    <a:gs pos="100000">
                      <a:srgbClr val="FDE4AD">
                        <a:alpha val="20000"/>
                      </a:srgbClr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＋</a:t>
            </a:r>
            <a:endParaRPr lang="zh-CN" altLang="en-US" sz="2000" dirty="0">
              <a:gradFill>
                <a:gsLst>
                  <a:gs pos="5000">
                    <a:srgbClr val="E69050">
                      <a:alpha val="20000"/>
                    </a:srgbClr>
                  </a:gs>
                  <a:gs pos="100000">
                    <a:srgbClr val="FDE4AD">
                      <a:alpha val="20000"/>
                    </a:srgbClr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grpSp>
        <p:nvGrpSpPr>
          <p:cNvPr id="1038" name="组合 1037"/>
          <p:cNvGrpSpPr/>
          <p:nvPr/>
        </p:nvGrpSpPr>
        <p:grpSpPr>
          <a:xfrm>
            <a:off x="-271368" y="6209067"/>
            <a:ext cx="12734737" cy="0"/>
            <a:chOff x="-254812" y="6210153"/>
            <a:chExt cx="12734737" cy="0"/>
          </a:xfrm>
        </p:grpSpPr>
        <p:cxnSp>
          <p:nvCxnSpPr>
            <p:cNvPr id="1037" name="直接连接符 1036"/>
            <p:cNvCxnSpPr/>
            <p:nvPr/>
          </p:nvCxnSpPr>
          <p:spPr>
            <a:xfrm>
              <a:off x="-254812" y="6210153"/>
              <a:ext cx="2059148" cy="0"/>
            </a:xfrm>
            <a:prstGeom prst="lin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10" name="直接连接符 309"/>
            <p:cNvCxnSpPr/>
            <p:nvPr/>
          </p:nvCxnSpPr>
          <p:spPr>
            <a:xfrm>
              <a:off x="10420777" y="6210153"/>
              <a:ext cx="2059148" cy="0"/>
            </a:xfrm>
            <a:prstGeom prst="lin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  <p:custDataLst>
      <p:tags r:id="rId6"/>
    </p:custData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pic>
        <p:nvPicPr>
          <p:cNvPr id="74" name="Picture 22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14" r="5314"/>
          <a:stretch>
            <a:fillRect/>
          </a:stretch>
        </p:blipFill>
        <p:spPr bwMode="auto">
          <a:xfrm>
            <a:off x="6826250" y="3892159"/>
            <a:ext cx="4670424" cy="2944821"/>
          </a:xfrm>
          <a:prstGeom prst="roundRect">
            <a:avLst>
              <a:gd name="adj" fmla="val 5246"/>
            </a:avLst>
          </a:prstGeom>
          <a:ln>
            <a:gradFill flip="none" rotWithShape="1">
              <a:gsLst>
                <a:gs pos="0">
                  <a:srgbClr val="E69050"/>
                </a:gs>
                <a:gs pos="100000">
                  <a:srgbClr val="D56F1F"/>
                </a:gs>
              </a:gsLst>
              <a:lin ang="5400000" scaled="1"/>
              <a:tileRect/>
            </a:gradFill>
          </a:ln>
          <a:effectLst>
            <a:outerShdw blurRad="381000" dist="1270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图片 3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2" b="1932"/>
          <a:stretch>
            <a:fillRect/>
          </a:stretch>
        </p:blipFill>
        <p:spPr bwMode="auto">
          <a:xfrm>
            <a:off x="29028" y="1661468"/>
            <a:ext cx="3915932" cy="5196532"/>
          </a:xfrm>
          <a:custGeom>
            <a:avLst/>
            <a:gdLst>
              <a:gd name="connsiteX0" fmla="*/ 1957966 w 3915932"/>
              <a:gd name="connsiteY0" fmla="*/ 0 h 5196532"/>
              <a:gd name="connsiteX1" fmla="*/ 3915932 w 3915932"/>
              <a:gd name="connsiteY1" fmla="*/ 1957966 h 5196532"/>
              <a:gd name="connsiteX2" fmla="*/ 3915931 w 3915932"/>
              <a:gd name="connsiteY2" fmla="*/ 5196532 h 5196532"/>
              <a:gd name="connsiteX3" fmla="*/ 0 w 3915932"/>
              <a:gd name="connsiteY3" fmla="*/ 5196532 h 5196532"/>
              <a:gd name="connsiteX4" fmla="*/ 0 w 3915932"/>
              <a:gd name="connsiteY4" fmla="*/ 1957966 h 5196532"/>
              <a:gd name="connsiteX5" fmla="*/ 1957966 w 3915932"/>
              <a:gd name="connsiteY5" fmla="*/ 0 h 51965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15932" h="5196532">
                <a:moveTo>
                  <a:pt x="1957966" y="0"/>
                </a:moveTo>
                <a:cubicBezTo>
                  <a:pt x="3039321" y="0"/>
                  <a:pt x="3915932" y="876611"/>
                  <a:pt x="3915932" y="1957966"/>
                </a:cubicBezTo>
                <a:cubicBezTo>
                  <a:pt x="3915932" y="3037488"/>
                  <a:pt x="3915931" y="4117010"/>
                  <a:pt x="3915931" y="5196532"/>
                </a:cubicBezTo>
                <a:lnTo>
                  <a:pt x="0" y="5196532"/>
                </a:lnTo>
                <a:lnTo>
                  <a:pt x="0" y="1957966"/>
                </a:lnTo>
                <a:cubicBezTo>
                  <a:pt x="0" y="876611"/>
                  <a:pt x="876611" y="0"/>
                  <a:pt x="1957966" y="0"/>
                </a:cubicBezTo>
                <a:close/>
              </a:path>
            </a:pathLst>
          </a:custGeom>
          <a:ln>
            <a:solidFill>
              <a:schemeClr val="bg1"/>
            </a:solidFill>
          </a:ln>
          <a:effectLst>
            <a:outerShdw blurRad="381000" dist="1270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组合 19"/>
          <p:cNvGrpSpPr/>
          <p:nvPr/>
        </p:nvGrpSpPr>
        <p:grpSpPr>
          <a:xfrm>
            <a:off x="6824013" y="1754086"/>
            <a:ext cx="4842055" cy="1694243"/>
            <a:chOff x="695325" y="4212738"/>
            <a:chExt cx="4842055" cy="1694243"/>
          </a:xfrm>
        </p:grpSpPr>
        <p:sp>
          <p:nvSpPr>
            <p:cNvPr id="21" name="文本框 20"/>
            <p:cNvSpPr txBox="1"/>
            <p:nvPr/>
          </p:nvSpPr>
          <p:spPr>
            <a:xfrm>
              <a:off x="695325" y="4212738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22" name="组合 21"/>
            <p:cNvGrpSpPr/>
            <p:nvPr/>
          </p:nvGrpSpPr>
          <p:grpSpPr>
            <a:xfrm>
              <a:off x="695325" y="4654140"/>
              <a:ext cx="4842055" cy="589915"/>
              <a:chOff x="945037" y="2237101"/>
              <a:chExt cx="4842055" cy="589915"/>
            </a:xfrm>
          </p:grpSpPr>
          <p:sp>
            <p:nvSpPr>
              <p:cNvPr id="28" name="文本框 27"/>
              <p:cNvSpPr txBox="1"/>
              <p:nvPr/>
            </p:nvSpPr>
            <p:spPr>
              <a:xfrm>
                <a:off x="1177911" y="2237101"/>
                <a:ext cx="4609181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請於此處輸入關於本部分內容的具體正文方案。請於此處輸入關於本部分內容的具體正文方案。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29" name="组合 28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30" name="椭圆 29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31" name="椭圆 30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23" name="组合 22"/>
            <p:cNvGrpSpPr/>
            <p:nvPr/>
          </p:nvGrpSpPr>
          <p:grpSpPr>
            <a:xfrm>
              <a:off x="695325" y="5317066"/>
              <a:ext cx="4842055" cy="589915"/>
              <a:chOff x="945037" y="1872292"/>
              <a:chExt cx="4842055" cy="589915"/>
            </a:xfrm>
          </p:grpSpPr>
          <p:sp>
            <p:nvSpPr>
              <p:cNvPr id="24" name="文本框 23"/>
              <p:cNvSpPr txBox="1"/>
              <p:nvPr/>
            </p:nvSpPr>
            <p:spPr>
              <a:xfrm>
                <a:off x="1177911" y="1872292"/>
                <a:ext cx="4609181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請於此處輸入關於本部分內容的具體正文方案。請於此處輸入關於本部分內容的具體正文方案。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25" name="组合 24"/>
              <p:cNvGrpSpPr/>
              <p:nvPr/>
            </p:nvGrpSpPr>
            <p:grpSpPr>
              <a:xfrm>
                <a:off x="945037" y="1967661"/>
                <a:ext cx="161925" cy="161925"/>
                <a:chOff x="8645525" y="-1215709"/>
                <a:chExt cx="161925" cy="161925"/>
              </a:xfrm>
            </p:grpSpPr>
            <p:sp>
              <p:nvSpPr>
                <p:cNvPr id="26" name="椭圆 25"/>
                <p:cNvSpPr/>
                <p:nvPr/>
              </p:nvSpPr>
              <p:spPr>
                <a:xfrm>
                  <a:off x="8645525" y="-1215709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27" name="椭圆 26"/>
                <p:cNvSpPr/>
                <p:nvPr/>
              </p:nvSpPr>
              <p:spPr>
                <a:xfrm>
                  <a:off x="8688004" y="-1173230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</p:grpSp>
      <p:grpSp>
        <p:nvGrpSpPr>
          <p:cNvPr id="56" name="组合 55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58" name="矩形: 圆顶角 5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2894538" y="2433119"/>
            <a:ext cx="3201461" cy="1879871"/>
            <a:chOff x="2894538" y="2628589"/>
            <a:chExt cx="3201461" cy="1879871"/>
          </a:xfrm>
        </p:grpSpPr>
        <p:sp>
          <p:nvSpPr>
            <p:cNvPr id="61" name="任意多边形: 形状 60"/>
            <p:cNvSpPr/>
            <p:nvPr/>
          </p:nvSpPr>
          <p:spPr>
            <a:xfrm>
              <a:off x="2894538" y="2858414"/>
              <a:ext cx="3201461" cy="1650046"/>
            </a:xfrm>
            <a:custGeom>
              <a:avLst/>
              <a:gdLst>
                <a:gd name="connsiteX0" fmla="*/ 194786 w 3201461"/>
                <a:gd name="connsiteY0" fmla="*/ 0 h 1650046"/>
                <a:gd name="connsiteX1" fmla="*/ 3093461 w 3201461"/>
                <a:gd name="connsiteY1" fmla="*/ 0 h 1650046"/>
                <a:gd name="connsiteX2" fmla="*/ 3201461 w 3201461"/>
                <a:gd name="connsiteY2" fmla="*/ 108000 h 1650046"/>
                <a:gd name="connsiteX3" fmla="*/ 3201461 w 3201461"/>
                <a:gd name="connsiteY3" fmla="*/ 1542046 h 1650046"/>
                <a:gd name="connsiteX4" fmla="*/ 3093461 w 3201461"/>
                <a:gd name="connsiteY4" fmla="*/ 1650046 h 1650046"/>
                <a:gd name="connsiteX5" fmla="*/ 194786 w 3201461"/>
                <a:gd name="connsiteY5" fmla="*/ 1650046 h 1650046"/>
                <a:gd name="connsiteX6" fmla="*/ 86786 w 3201461"/>
                <a:gd name="connsiteY6" fmla="*/ 1542046 h 1650046"/>
                <a:gd name="connsiteX7" fmla="*/ 86786 w 3201461"/>
                <a:gd name="connsiteY7" fmla="*/ 907944 h 1650046"/>
                <a:gd name="connsiteX8" fmla="*/ 0 w 3201461"/>
                <a:gd name="connsiteY8" fmla="*/ 825024 h 1650046"/>
                <a:gd name="connsiteX9" fmla="*/ 86786 w 3201461"/>
                <a:gd name="connsiteY9" fmla="*/ 742105 h 1650046"/>
                <a:gd name="connsiteX10" fmla="*/ 86786 w 3201461"/>
                <a:gd name="connsiteY10" fmla="*/ 108000 h 1650046"/>
                <a:gd name="connsiteX11" fmla="*/ 194786 w 3201461"/>
                <a:gd name="connsiteY11" fmla="*/ 0 h 1650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01461" h="1650046">
                  <a:moveTo>
                    <a:pt x="194786" y="0"/>
                  </a:moveTo>
                  <a:lnTo>
                    <a:pt x="3093461" y="0"/>
                  </a:lnTo>
                  <a:cubicBezTo>
                    <a:pt x="3153077" y="0"/>
                    <a:pt x="3201461" y="48384"/>
                    <a:pt x="3201461" y="108000"/>
                  </a:cubicBezTo>
                  <a:lnTo>
                    <a:pt x="3201461" y="1542046"/>
                  </a:lnTo>
                  <a:cubicBezTo>
                    <a:pt x="3201461" y="1601662"/>
                    <a:pt x="3153077" y="1650046"/>
                    <a:pt x="3093461" y="1650046"/>
                  </a:cubicBezTo>
                  <a:lnTo>
                    <a:pt x="194786" y="1650046"/>
                  </a:lnTo>
                  <a:cubicBezTo>
                    <a:pt x="135170" y="1650046"/>
                    <a:pt x="86786" y="1601662"/>
                    <a:pt x="86786" y="1542046"/>
                  </a:cubicBezTo>
                  <a:lnTo>
                    <a:pt x="86786" y="907944"/>
                  </a:lnTo>
                  <a:lnTo>
                    <a:pt x="0" y="825024"/>
                  </a:lnTo>
                  <a:lnTo>
                    <a:pt x="86786" y="742105"/>
                  </a:lnTo>
                  <a:lnTo>
                    <a:pt x="86786" y="108000"/>
                  </a:lnTo>
                  <a:cubicBezTo>
                    <a:pt x="86786" y="48384"/>
                    <a:pt x="135170" y="0"/>
                    <a:pt x="194786" y="0"/>
                  </a:cubicBezTo>
                  <a:close/>
                </a:path>
              </a:pathLst>
            </a:cu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66" name="矩形: 圆角 65"/>
            <p:cNvSpPr/>
            <p:nvPr/>
          </p:nvSpPr>
          <p:spPr>
            <a:xfrm>
              <a:off x="2990850" y="2628589"/>
              <a:ext cx="2296545" cy="43088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67" name="文本框 66"/>
            <p:cNvSpPr txBox="1"/>
            <p:nvPr/>
          </p:nvSpPr>
          <p:spPr>
            <a:xfrm>
              <a:off x="3263588" y="2703061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68" name="文本框 67"/>
            <p:cNvSpPr txBox="1"/>
            <p:nvPr/>
          </p:nvSpPr>
          <p:spPr>
            <a:xfrm>
              <a:off x="3263589" y="3283962"/>
              <a:ext cx="2651436" cy="8845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此處輸入關於本部分內容的具體正文方案。此處輸入關於本部分內容的具體正文方案。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2894538" y="4586550"/>
            <a:ext cx="3201461" cy="1879871"/>
            <a:chOff x="2894538" y="2628589"/>
            <a:chExt cx="3201461" cy="1879871"/>
          </a:xfrm>
        </p:grpSpPr>
        <p:sp>
          <p:nvSpPr>
            <p:cNvPr id="76" name="任意多边形: 形状 75"/>
            <p:cNvSpPr/>
            <p:nvPr/>
          </p:nvSpPr>
          <p:spPr>
            <a:xfrm>
              <a:off x="2894538" y="2858414"/>
              <a:ext cx="3201461" cy="1650046"/>
            </a:xfrm>
            <a:custGeom>
              <a:avLst/>
              <a:gdLst>
                <a:gd name="connsiteX0" fmla="*/ 194786 w 3201461"/>
                <a:gd name="connsiteY0" fmla="*/ 0 h 1650046"/>
                <a:gd name="connsiteX1" fmla="*/ 3093461 w 3201461"/>
                <a:gd name="connsiteY1" fmla="*/ 0 h 1650046"/>
                <a:gd name="connsiteX2" fmla="*/ 3201461 w 3201461"/>
                <a:gd name="connsiteY2" fmla="*/ 108000 h 1650046"/>
                <a:gd name="connsiteX3" fmla="*/ 3201461 w 3201461"/>
                <a:gd name="connsiteY3" fmla="*/ 1542046 h 1650046"/>
                <a:gd name="connsiteX4" fmla="*/ 3093461 w 3201461"/>
                <a:gd name="connsiteY4" fmla="*/ 1650046 h 1650046"/>
                <a:gd name="connsiteX5" fmla="*/ 194786 w 3201461"/>
                <a:gd name="connsiteY5" fmla="*/ 1650046 h 1650046"/>
                <a:gd name="connsiteX6" fmla="*/ 86786 w 3201461"/>
                <a:gd name="connsiteY6" fmla="*/ 1542046 h 1650046"/>
                <a:gd name="connsiteX7" fmla="*/ 86786 w 3201461"/>
                <a:gd name="connsiteY7" fmla="*/ 907944 h 1650046"/>
                <a:gd name="connsiteX8" fmla="*/ 0 w 3201461"/>
                <a:gd name="connsiteY8" fmla="*/ 825024 h 1650046"/>
                <a:gd name="connsiteX9" fmla="*/ 86786 w 3201461"/>
                <a:gd name="connsiteY9" fmla="*/ 742105 h 1650046"/>
                <a:gd name="connsiteX10" fmla="*/ 86786 w 3201461"/>
                <a:gd name="connsiteY10" fmla="*/ 108000 h 1650046"/>
                <a:gd name="connsiteX11" fmla="*/ 194786 w 3201461"/>
                <a:gd name="connsiteY11" fmla="*/ 0 h 16500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01461" h="1650046">
                  <a:moveTo>
                    <a:pt x="194786" y="0"/>
                  </a:moveTo>
                  <a:lnTo>
                    <a:pt x="3093461" y="0"/>
                  </a:lnTo>
                  <a:cubicBezTo>
                    <a:pt x="3153077" y="0"/>
                    <a:pt x="3201461" y="48384"/>
                    <a:pt x="3201461" y="108000"/>
                  </a:cubicBezTo>
                  <a:lnTo>
                    <a:pt x="3201461" y="1542046"/>
                  </a:lnTo>
                  <a:cubicBezTo>
                    <a:pt x="3201461" y="1601662"/>
                    <a:pt x="3153077" y="1650046"/>
                    <a:pt x="3093461" y="1650046"/>
                  </a:cubicBezTo>
                  <a:lnTo>
                    <a:pt x="194786" y="1650046"/>
                  </a:lnTo>
                  <a:cubicBezTo>
                    <a:pt x="135170" y="1650046"/>
                    <a:pt x="86786" y="1601662"/>
                    <a:pt x="86786" y="1542046"/>
                  </a:cubicBezTo>
                  <a:lnTo>
                    <a:pt x="86786" y="907944"/>
                  </a:lnTo>
                  <a:lnTo>
                    <a:pt x="0" y="825024"/>
                  </a:lnTo>
                  <a:lnTo>
                    <a:pt x="86786" y="742105"/>
                  </a:lnTo>
                  <a:lnTo>
                    <a:pt x="86786" y="108000"/>
                  </a:lnTo>
                  <a:cubicBezTo>
                    <a:pt x="86786" y="48384"/>
                    <a:pt x="135170" y="0"/>
                    <a:pt x="194786" y="0"/>
                  </a:cubicBezTo>
                  <a:close/>
                </a:path>
              </a:pathLst>
            </a:cu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77" name="矩形: 圆角 76"/>
            <p:cNvSpPr/>
            <p:nvPr/>
          </p:nvSpPr>
          <p:spPr>
            <a:xfrm>
              <a:off x="2990850" y="2628589"/>
              <a:ext cx="2296545" cy="430887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78" name="文本框 77"/>
            <p:cNvSpPr txBox="1"/>
            <p:nvPr/>
          </p:nvSpPr>
          <p:spPr>
            <a:xfrm>
              <a:off x="3263588" y="2703061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79" name="文本框 78"/>
            <p:cNvSpPr txBox="1"/>
            <p:nvPr/>
          </p:nvSpPr>
          <p:spPr>
            <a:xfrm>
              <a:off x="3263589" y="3283962"/>
              <a:ext cx="2651436" cy="88455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此處輸入關於本部分內容的具體正文方案。此處輸入關於本部分內容的具體正文方案。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5"/>
          <p:cNvSpPr/>
          <p:nvPr/>
        </p:nvSpPr>
        <p:spPr>
          <a:xfrm>
            <a:off x="695325" y="1383797"/>
            <a:ext cx="10801350" cy="4877252"/>
          </a:xfrm>
          <a:custGeom>
            <a:avLst/>
            <a:gdLst>
              <a:gd name="connsiteX0" fmla="*/ 108000 w 10801350"/>
              <a:gd name="connsiteY0" fmla="*/ 0 h 4699606"/>
              <a:gd name="connsiteX1" fmla="*/ 10693350 w 10801350"/>
              <a:gd name="connsiteY1" fmla="*/ 0 h 4699606"/>
              <a:gd name="connsiteX2" fmla="*/ 10801350 w 10801350"/>
              <a:gd name="connsiteY2" fmla="*/ 108000 h 4699606"/>
              <a:gd name="connsiteX3" fmla="*/ 10801350 w 10801350"/>
              <a:gd name="connsiteY3" fmla="*/ 4591606 h 4699606"/>
              <a:gd name="connsiteX4" fmla="*/ 10693350 w 10801350"/>
              <a:gd name="connsiteY4" fmla="*/ 4699606 h 4699606"/>
              <a:gd name="connsiteX5" fmla="*/ 108000 w 10801350"/>
              <a:gd name="connsiteY5" fmla="*/ 4699606 h 4699606"/>
              <a:gd name="connsiteX6" fmla="*/ 0 w 10801350"/>
              <a:gd name="connsiteY6" fmla="*/ 4591606 h 4699606"/>
              <a:gd name="connsiteX7" fmla="*/ 0 w 10801350"/>
              <a:gd name="connsiteY7" fmla="*/ 108000 h 4699606"/>
              <a:gd name="connsiteX8" fmla="*/ 108000 w 10801350"/>
              <a:gd name="connsiteY8" fmla="*/ 0 h 4699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1350" h="4699606">
                <a:moveTo>
                  <a:pt x="108000" y="0"/>
                </a:moveTo>
                <a:lnTo>
                  <a:pt x="10693350" y="0"/>
                </a:lnTo>
                <a:cubicBezTo>
                  <a:pt x="10752966" y="0"/>
                  <a:pt x="10801350" y="48384"/>
                  <a:pt x="10801350" y="108000"/>
                </a:cubicBezTo>
                <a:lnTo>
                  <a:pt x="10801350" y="4591606"/>
                </a:lnTo>
                <a:cubicBezTo>
                  <a:pt x="10801350" y="4651222"/>
                  <a:pt x="10752966" y="4699606"/>
                  <a:pt x="10693350" y="4699606"/>
                </a:cubicBezTo>
                <a:lnTo>
                  <a:pt x="108000" y="4699606"/>
                </a:lnTo>
                <a:cubicBezTo>
                  <a:pt x="48384" y="4699606"/>
                  <a:pt x="0" y="4651222"/>
                  <a:pt x="0" y="4591606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" name="等腰三角形 2"/>
          <p:cNvSpPr/>
          <p:nvPr/>
        </p:nvSpPr>
        <p:spPr>
          <a:xfrm>
            <a:off x="1880482" y="2589747"/>
            <a:ext cx="2930812" cy="2526562"/>
          </a:xfrm>
          <a:custGeom>
            <a:avLst/>
            <a:gdLst>
              <a:gd name="connsiteX0" fmla="*/ 0 w 3413416"/>
              <a:gd name="connsiteY0" fmla="*/ 2942600 h 2942600"/>
              <a:gd name="connsiteX1" fmla="*/ 1706708 w 3413416"/>
              <a:gd name="connsiteY1" fmla="*/ 0 h 2942600"/>
              <a:gd name="connsiteX2" fmla="*/ 3413416 w 3413416"/>
              <a:gd name="connsiteY2" fmla="*/ 2942600 h 2942600"/>
              <a:gd name="connsiteX3" fmla="*/ 0 w 3413416"/>
              <a:gd name="connsiteY3" fmla="*/ 2942600 h 2942600"/>
              <a:gd name="connsiteX0-1" fmla="*/ 4583113 w 7996529"/>
              <a:gd name="connsiteY0-2" fmla="*/ 5102133 h 5102133"/>
              <a:gd name="connsiteX1-3" fmla="*/ 0 w 7996529"/>
              <a:gd name="connsiteY1-4" fmla="*/ 0 h 5102133"/>
              <a:gd name="connsiteX2-5" fmla="*/ 6289821 w 7996529"/>
              <a:gd name="connsiteY2-6" fmla="*/ 2159533 h 5102133"/>
              <a:gd name="connsiteX3-7" fmla="*/ 7996529 w 7996529"/>
              <a:gd name="connsiteY3-8" fmla="*/ 5102133 h 5102133"/>
              <a:gd name="connsiteX4" fmla="*/ 4583113 w 7996529"/>
              <a:gd name="connsiteY4" fmla="*/ 5102133 h 5102133"/>
              <a:gd name="connsiteX0-9" fmla="*/ 0 w 3413416"/>
              <a:gd name="connsiteY0-10" fmla="*/ 2942600 h 2942600"/>
              <a:gd name="connsiteX1-11" fmla="*/ 1706708 w 3413416"/>
              <a:gd name="connsiteY1-12" fmla="*/ 0 h 2942600"/>
              <a:gd name="connsiteX2-13" fmla="*/ 3413416 w 3413416"/>
              <a:gd name="connsiteY2-14" fmla="*/ 2942600 h 2942600"/>
              <a:gd name="connsiteX3-15" fmla="*/ 0 w 3413416"/>
              <a:gd name="connsiteY3-16" fmla="*/ 2942600 h 29426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3413416" h="2942600">
                <a:moveTo>
                  <a:pt x="0" y="2942600"/>
                </a:moveTo>
                <a:lnTo>
                  <a:pt x="1706708" y="0"/>
                </a:lnTo>
                <a:lnTo>
                  <a:pt x="3413416" y="2942600"/>
                </a:lnTo>
                <a:lnTo>
                  <a:pt x="0" y="2942600"/>
                </a:lnTo>
                <a:close/>
              </a:path>
            </a:pathLst>
          </a:custGeom>
          <a:noFill/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145783" y="4381612"/>
            <a:ext cx="1469399" cy="1469398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6" name="椭圆 15"/>
          <p:cNvSpPr/>
          <p:nvPr/>
        </p:nvSpPr>
        <p:spPr>
          <a:xfrm>
            <a:off x="2614120" y="1860101"/>
            <a:ext cx="1469399" cy="1469398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7" name="椭圆 16"/>
          <p:cNvSpPr/>
          <p:nvPr/>
        </p:nvSpPr>
        <p:spPr>
          <a:xfrm>
            <a:off x="4067802" y="4381612"/>
            <a:ext cx="1469399" cy="1469398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4" name="等腰三角形 3"/>
          <p:cNvSpPr/>
          <p:nvPr/>
        </p:nvSpPr>
        <p:spPr>
          <a:xfrm rot="9000000">
            <a:off x="3929429" y="3679768"/>
            <a:ext cx="189511" cy="16337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等腰三角形 19"/>
          <p:cNvSpPr/>
          <p:nvPr/>
        </p:nvSpPr>
        <p:spPr>
          <a:xfrm rot="12600000">
            <a:off x="2574566" y="3679769"/>
            <a:ext cx="189511" cy="16337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/>
          <p:nvPr/>
        </p:nvSpPr>
        <p:spPr>
          <a:xfrm rot="16200000">
            <a:off x="3254056" y="5034624"/>
            <a:ext cx="189511" cy="163371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图形 8"/>
          <p:cNvGrpSpPr/>
          <p:nvPr/>
        </p:nvGrpSpPr>
        <p:grpSpPr>
          <a:xfrm>
            <a:off x="1571367" y="4592834"/>
            <a:ext cx="618231" cy="618232"/>
            <a:chOff x="4490938" y="585486"/>
            <a:chExt cx="833377" cy="833377"/>
          </a:xfrm>
          <a:solidFill>
            <a:schemeClr val="tx1"/>
          </a:solidFill>
        </p:grpSpPr>
        <p:sp>
          <p:nvSpPr>
            <p:cNvPr id="26" name="任意多边形: 形状 25"/>
            <p:cNvSpPr/>
            <p:nvPr/>
          </p:nvSpPr>
          <p:spPr>
            <a:xfrm>
              <a:off x="4516981" y="728722"/>
              <a:ext cx="781290" cy="546903"/>
            </a:xfrm>
            <a:custGeom>
              <a:avLst/>
              <a:gdLst>
                <a:gd name="connsiteX0" fmla="*/ 742226 w 781290"/>
                <a:gd name="connsiteY0" fmla="*/ 234387 h 546903"/>
                <a:gd name="connsiteX1" fmla="*/ 705558 w 781290"/>
                <a:gd name="connsiteY1" fmla="*/ 260430 h 546903"/>
                <a:gd name="connsiteX2" fmla="*/ 625033 w 781290"/>
                <a:gd name="connsiteY2" fmla="*/ 260430 h 546903"/>
                <a:gd name="connsiteX3" fmla="*/ 625033 w 781290"/>
                <a:gd name="connsiteY3" fmla="*/ 234387 h 546903"/>
                <a:gd name="connsiteX4" fmla="*/ 612011 w 781290"/>
                <a:gd name="connsiteY4" fmla="*/ 221366 h 546903"/>
                <a:gd name="connsiteX5" fmla="*/ 589823 w 781290"/>
                <a:gd name="connsiteY5" fmla="*/ 221366 h 546903"/>
                <a:gd name="connsiteX6" fmla="*/ 556748 w 781290"/>
                <a:gd name="connsiteY6" fmla="*/ 199268 h 546903"/>
                <a:gd name="connsiteX7" fmla="*/ 564509 w 781290"/>
                <a:gd name="connsiteY7" fmla="*/ 160243 h 546903"/>
                <a:gd name="connsiteX8" fmla="*/ 580200 w 781290"/>
                <a:gd name="connsiteY8" fmla="*/ 144552 h 546903"/>
                <a:gd name="connsiteX9" fmla="*/ 580200 w 781290"/>
                <a:gd name="connsiteY9" fmla="*/ 126139 h 546903"/>
                <a:gd name="connsiteX10" fmla="*/ 524949 w 781290"/>
                <a:gd name="connsiteY10" fmla="*/ 70889 h 546903"/>
                <a:gd name="connsiteX11" fmla="*/ 506537 w 781290"/>
                <a:gd name="connsiteY11" fmla="*/ 70889 h 546903"/>
                <a:gd name="connsiteX12" fmla="*/ 490846 w 781290"/>
                <a:gd name="connsiteY12" fmla="*/ 86580 h 546903"/>
                <a:gd name="connsiteX13" fmla="*/ 451821 w 781290"/>
                <a:gd name="connsiteY13" fmla="*/ 94341 h 546903"/>
                <a:gd name="connsiteX14" fmla="*/ 429723 w 781290"/>
                <a:gd name="connsiteY14" fmla="*/ 61266 h 546903"/>
                <a:gd name="connsiteX15" fmla="*/ 429723 w 781290"/>
                <a:gd name="connsiteY15" fmla="*/ 39065 h 546903"/>
                <a:gd name="connsiteX16" fmla="*/ 416702 w 781290"/>
                <a:gd name="connsiteY16" fmla="*/ 26043 h 546903"/>
                <a:gd name="connsiteX17" fmla="*/ 336176 w 781290"/>
                <a:gd name="connsiteY17" fmla="*/ 26043 h 546903"/>
                <a:gd name="connsiteX18" fmla="*/ 299508 w 781290"/>
                <a:gd name="connsiteY18" fmla="*/ 0 h 546903"/>
                <a:gd name="connsiteX19" fmla="*/ 260443 w 781290"/>
                <a:gd name="connsiteY19" fmla="*/ 0 h 546903"/>
                <a:gd name="connsiteX20" fmla="*/ 247422 w 781290"/>
                <a:gd name="connsiteY20" fmla="*/ 0 h 546903"/>
                <a:gd name="connsiteX21" fmla="*/ 91151 w 781290"/>
                <a:gd name="connsiteY21" fmla="*/ 0 h 546903"/>
                <a:gd name="connsiteX22" fmla="*/ 78129 w 781290"/>
                <a:gd name="connsiteY22" fmla="*/ 0 h 546903"/>
                <a:gd name="connsiteX23" fmla="*/ 39065 w 781290"/>
                <a:gd name="connsiteY23" fmla="*/ 0 h 546903"/>
                <a:gd name="connsiteX24" fmla="*/ 0 w 781290"/>
                <a:gd name="connsiteY24" fmla="*/ 39065 h 546903"/>
                <a:gd name="connsiteX25" fmla="*/ 0 w 781290"/>
                <a:gd name="connsiteY25" fmla="*/ 507839 h 546903"/>
                <a:gd name="connsiteX26" fmla="*/ 39065 w 781290"/>
                <a:gd name="connsiteY26" fmla="*/ 546904 h 546903"/>
                <a:gd name="connsiteX27" fmla="*/ 299495 w 781290"/>
                <a:gd name="connsiteY27" fmla="*/ 546904 h 546903"/>
                <a:gd name="connsiteX28" fmla="*/ 336163 w 781290"/>
                <a:gd name="connsiteY28" fmla="*/ 520861 h 546903"/>
                <a:gd name="connsiteX29" fmla="*/ 416689 w 781290"/>
                <a:gd name="connsiteY29" fmla="*/ 520861 h 546903"/>
                <a:gd name="connsiteX30" fmla="*/ 429710 w 781290"/>
                <a:gd name="connsiteY30" fmla="*/ 507839 h 546903"/>
                <a:gd name="connsiteX31" fmla="*/ 429710 w 781290"/>
                <a:gd name="connsiteY31" fmla="*/ 485650 h 546903"/>
                <a:gd name="connsiteX32" fmla="*/ 451808 w 781290"/>
                <a:gd name="connsiteY32" fmla="*/ 452576 h 546903"/>
                <a:gd name="connsiteX33" fmla="*/ 490833 w 781290"/>
                <a:gd name="connsiteY33" fmla="*/ 460337 h 546903"/>
                <a:gd name="connsiteX34" fmla="*/ 506524 w 781290"/>
                <a:gd name="connsiteY34" fmla="*/ 476028 h 546903"/>
                <a:gd name="connsiteX35" fmla="*/ 524936 w 781290"/>
                <a:gd name="connsiteY35" fmla="*/ 476028 h 546903"/>
                <a:gd name="connsiteX36" fmla="*/ 580187 w 781290"/>
                <a:gd name="connsiteY36" fmla="*/ 420777 h 546903"/>
                <a:gd name="connsiteX37" fmla="*/ 580187 w 781290"/>
                <a:gd name="connsiteY37" fmla="*/ 402365 h 546903"/>
                <a:gd name="connsiteX38" fmla="*/ 564496 w 781290"/>
                <a:gd name="connsiteY38" fmla="*/ 386674 h 546903"/>
                <a:gd name="connsiteX39" fmla="*/ 556735 w 781290"/>
                <a:gd name="connsiteY39" fmla="*/ 347648 h 546903"/>
                <a:gd name="connsiteX40" fmla="*/ 589823 w 781290"/>
                <a:gd name="connsiteY40" fmla="*/ 325538 h 546903"/>
                <a:gd name="connsiteX41" fmla="*/ 612011 w 781290"/>
                <a:gd name="connsiteY41" fmla="*/ 325538 h 546903"/>
                <a:gd name="connsiteX42" fmla="*/ 625033 w 781290"/>
                <a:gd name="connsiteY42" fmla="*/ 312516 h 546903"/>
                <a:gd name="connsiteX43" fmla="*/ 625033 w 781290"/>
                <a:gd name="connsiteY43" fmla="*/ 286473 h 546903"/>
                <a:gd name="connsiteX44" fmla="*/ 705558 w 781290"/>
                <a:gd name="connsiteY44" fmla="*/ 286473 h 546903"/>
                <a:gd name="connsiteX45" fmla="*/ 742226 w 781290"/>
                <a:gd name="connsiteY45" fmla="*/ 312516 h 546903"/>
                <a:gd name="connsiteX46" fmla="*/ 781291 w 781290"/>
                <a:gd name="connsiteY46" fmla="*/ 273452 h 546903"/>
                <a:gd name="connsiteX47" fmla="*/ 742226 w 781290"/>
                <a:gd name="connsiteY47" fmla="*/ 234387 h 546903"/>
                <a:gd name="connsiteX48" fmla="*/ 338559 w 781290"/>
                <a:gd name="connsiteY48" fmla="*/ 163121 h 546903"/>
                <a:gd name="connsiteX49" fmla="*/ 377624 w 781290"/>
                <a:gd name="connsiteY49" fmla="*/ 156258 h 546903"/>
                <a:gd name="connsiteX50" fmla="*/ 494818 w 781290"/>
                <a:gd name="connsiteY50" fmla="*/ 273452 h 546903"/>
                <a:gd name="connsiteX51" fmla="*/ 377624 w 781290"/>
                <a:gd name="connsiteY51" fmla="*/ 390645 h 546903"/>
                <a:gd name="connsiteX52" fmla="*/ 338559 w 781290"/>
                <a:gd name="connsiteY52" fmla="*/ 383783 h 546903"/>
                <a:gd name="connsiteX53" fmla="*/ 210740 w 781290"/>
                <a:gd name="connsiteY53" fmla="*/ 26043 h 546903"/>
                <a:gd name="connsiteX54" fmla="*/ 208344 w 781290"/>
                <a:gd name="connsiteY54" fmla="*/ 39065 h 546903"/>
                <a:gd name="connsiteX55" fmla="*/ 195323 w 781290"/>
                <a:gd name="connsiteY55" fmla="*/ 52086 h 546903"/>
                <a:gd name="connsiteX56" fmla="*/ 143237 w 781290"/>
                <a:gd name="connsiteY56" fmla="*/ 52086 h 546903"/>
                <a:gd name="connsiteX57" fmla="*/ 130215 w 781290"/>
                <a:gd name="connsiteY57" fmla="*/ 39065 h 546903"/>
                <a:gd name="connsiteX58" fmla="*/ 127819 w 781290"/>
                <a:gd name="connsiteY58" fmla="*/ 26043 h 546903"/>
                <a:gd name="connsiteX59" fmla="*/ 312516 w 781290"/>
                <a:gd name="connsiteY59" fmla="*/ 507839 h 546903"/>
                <a:gd name="connsiteX60" fmla="*/ 299495 w 781290"/>
                <a:gd name="connsiteY60" fmla="*/ 520861 h 546903"/>
                <a:gd name="connsiteX61" fmla="*/ 39065 w 781290"/>
                <a:gd name="connsiteY61" fmla="*/ 520861 h 546903"/>
                <a:gd name="connsiteX62" fmla="*/ 26043 w 781290"/>
                <a:gd name="connsiteY62" fmla="*/ 507839 h 546903"/>
                <a:gd name="connsiteX63" fmla="*/ 26043 w 781290"/>
                <a:gd name="connsiteY63" fmla="*/ 39065 h 546903"/>
                <a:gd name="connsiteX64" fmla="*/ 39065 w 781290"/>
                <a:gd name="connsiteY64" fmla="*/ 26043 h 546903"/>
                <a:gd name="connsiteX65" fmla="*/ 78129 w 781290"/>
                <a:gd name="connsiteY65" fmla="*/ 26043 h 546903"/>
                <a:gd name="connsiteX66" fmla="*/ 91151 w 781290"/>
                <a:gd name="connsiteY66" fmla="*/ 26043 h 546903"/>
                <a:gd name="connsiteX67" fmla="*/ 104172 w 781290"/>
                <a:gd name="connsiteY67" fmla="*/ 39065 h 546903"/>
                <a:gd name="connsiteX68" fmla="*/ 143237 w 781290"/>
                <a:gd name="connsiteY68" fmla="*/ 78129 h 546903"/>
                <a:gd name="connsiteX69" fmla="*/ 195323 w 781290"/>
                <a:gd name="connsiteY69" fmla="*/ 78129 h 546903"/>
                <a:gd name="connsiteX70" fmla="*/ 234387 w 781290"/>
                <a:gd name="connsiteY70" fmla="*/ 39065 h 546903"/>
                <a:gd name="connsiteX71" fmla="*/ 247409 w 781290"/>
                <a:gd name="connsiteY71" fmla="*/ 26043 h 546903"/>
                <a:gd name="connsiteX72" fmla="*/ 260430 w 781290"/>
                <a:gd name="connsiteY72" fmla="*/ 26043 h 546903"/>
                <a:gd name="connsiteX73" fmla="*/ 299495 w 781290"/>
                <a:gd name="connsiteY73" fmla="*/ 26043 h 546903"/>
                <a:gd name="connsiteX74" fmla="*/ 312516 w 781290"/>
                <a:gd name="connsiteY74" fmla="*/ 39065 h 546903"/>
                <a:gd name="connsiteX75" fmla="*/ 598990 w 781290"/>
                <a:gd name="connsiteY75" fmla="*/ 299495 h 546903"/>
                <a:gd name="connsiteX76" fmla="*/ 589823 w 781290"/>
                <a:gd name="connsiteY76" fmla="*/ 299495 h 546903"/>
                <a:gd name="connsiteX77" fmla="*/ 532671 w 781290"/>
                <a:gd name="connsiteY77" fmla="*/ 337674 h 546903"/>
                <a:gd name="connsiteX78" fmla="*/ 546083 w 781290"/>
                <a:gd name="connsiteY78" fmla="*/ 405086 h 546903"/>
                <a:gd name="connsiteX79" fmla="*/ 552568 w 781290"/>
                <a:gd name="connsiteY79" fmla="*/ 411571 h 546903"/>
                <a:gd name="connsiteX80" fmla="*/ 515730 w 781290"/>
                <a:gd name="connsiteY80" fmla="*/ 448409 h 546903"/>
                <a:gd name="connsiteX81" fmla="*/ 509245 w 781290"/>
                <a:gd name="connsiteY81" fmla="*/ 441924 h 546903"/>
                <a:gd name="connsiteX82" fmla="*/ 441833 w 781290"/>
                <a:gd name="connsiteY82" fmla="*/ 428512 h 546903"/>
                <a:gd name="connsiteX83" fmla="*/ 403667 w 781290"/>
                <a:gd name="connsiteY83" fmla="*/ 485650 h 546903"/>
                <a:gd name="connsiteX84" fmla="*/ 403667 w 781290"/>
                <a:gd name="connsiteY84" fmla="*/ 494818 h 546903"/>
                <a:gd name="connsiteX85" fmla="*/ 338559 w 781290"/>
                <a:gd name="connsiteY85" fmla="*/ 494818 h 546903"/>
                <a:gd name="connsiteX86" fmla="*/ 338559 w 781290"/>
                <a:gd name="connsiteY86" fmla="*/ 411076 h 546903"/>
                <a:gd name="connsiteX87" fmla="*/ 377624 w 781290"/>
                <a:gd name="connsiteY87" fmla="*/ 416689 h 546903"/>
                <a:gd name="connsiteX88" fmla="*/ 520861 w 781290"/>
                <a:gd name="connsiteY88" fmla="*/ 273452 h 546903"/>
                <a:gd name="connsiteX89" fmla="*/ 377624 w 781290"/>
                <a:gd name="connsiteY89" fmla="*/ 130215 h 546903"/>
                <a:gd name="connsiteX90" fmla="*/ 338559 w 781290"/>
                <a:gd name="connsiteY90" fmla="*/ 135827 h 546903"/>
                <a:gd name="connsiteX91" fmla="*/ 338559 w 781290"/>
                <a:gd name="connsiteY91" fmla="*/ 52086 h 546903"/>
                <a:gd name="connsiteX92" fmla="*/ 403667 w 781290"/>
                <a:gd name="connsiteY92" fmla="*/ 52086 h 546903"/>
                <a:gd name="connsiteX93" fmla="*/ 403667 w 781290"/>
                <a:gd name="connsiteY93" fmla="*/ 61253 h 546903"/>
                <a:gd name="connsiteX94" fmla="*/ 441846 w 781290"/>
                <a:gd name="connsiteY94" fmla="*/ 118405 h 546903"/>
                <a:gd name="connsiteX95" fmla="*/ 509258 w 781290"/>
                <a:gd name="connsiteY95" fmla="*/ 104992 h 546903"/>
                <a:gd name="connsiteX96" fmla="*/ 515743 w 781290"/>
                <a:gd name="connsiteY96" fmla="*/ 98508 h 546903"/>
                <a:gd name="connsiteX97" fmla="*/ 552581 w 781290"/>
                <a:gd name="connsiteY97" fmla="*/ 135346 h 546903"/>
                <a:gd name="connsiteX98" fmla="*/ 546096 w 781290"/>
                <a:gd name="connsiteY98" fmla="*/ 141830 h 546903"/>
                <a:gd name="connsiteX99" fmla="*/ 532684 w 781290"/>
                <a:gd name="connsiteY99" fmla="*/ 209243 h 546903"/>
                <a:gd name="connsiteX100" fmla="*/ 589823 w 781290"/>
                <a:gd name="connsiteY100" fmla="*/ 247409 h 546903"/>
                <a:gd name="connsiteX101" fmla="*/ 598990 w 781290"/>
                <a:gd name="connsiteY101" fmla="*/ 247409 h 546903"/>
                <a:gd name="connsiteX102" fmla="*/ 742226 w 781290"/>
                <a:gd name="connsiteY102" fmla="*/ 286473 h 546903"/>
                <a:gd name="connsiteX103" fmla="*/ 729205 w 781290"/>
                <a:gd name="connsiteY103" fmla="*/ 273452 h 546903"/>
                <a:gd name="connsiteX104" fmla="*/ 742226 w 781290"/>
                <a:gd name="connsiteY104" fmla="*/ 260430 h 546903"/>
                <a:gd name="connsiteX105" fmla="*/ 755248 w 781290"/>
                <a:gd name="connsiteY105" fmla="*/ 273452 h 546903"/>
                <a:gd name="connsiteX106" fmla="*/ 742226 w 781290"/>
                <a:gd name="connsiteY106" fmla="*/ 286473 h 546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</a:cxnLst>
              <a:rect l="l" t="t" r="r" b="b"/>
              <a:pathLst>
                <a:path w="781290" h="546903">
                  <a:moveTo>
                    <a:pt x="742226" y="234387"/>
                  </a:moveTo>
                  <a:cubicBezTo>
                    <a:pt x="725272" y="234387"/>
                    <a:pt x="710949" y="245312"/>
                    <a:pt x="705558" y="260430"/>
                  </a:cubicBezTo>
                  <a:lnTo>
                    <a:pt x="625033" y="260430"/>
                  </a:lnTo>
                  <a:lnTo>
                    <a:pt x="625033" y="234387"/>
                  </a:lnTo>
                  <a:cubicBezTo>
                    <a:pt x="625033" y="227186"/>
                    <a:pt x="619212" y="221366"/>
                    <a:pt x="612011" y="221366"/>
                  </a:cubicBezTo>
                  <a:lnTo>
                    <a:pt x="589823" y="221366"/>
                  </a:lnTo>
                  <a:cubicBezTo>
                    <a:pt x="572191" y="221366"/>
                    <a:pt x="561175" y="209946"/>
                    <a:pt x="556748" y="199268"/>
                  </a:cubicBezTo>
                  <a:cubicBezTo>
                    <a:pt x="552321" y="188591"/>
                    <a:pt x="552034" y="172717"/>
                    <a:pt x="564509" y="160243"/>
                  </a:cubicBezTo>
                  <a:lnTo>
                    <a:pt x="580200" y="144552"/>
                  </a:lnTo>
                  <a:cubicBezTo>
                    <a:pt x="585291" y="139460"/>
                    <a:pt x="585291" y="131231"/>
                    <a:pt x="580200" y="126139"/>
                  </a:cubicBezTo>
                  <a:lnTo>
                    <a:pt x="524949" y="70889"/>
                  </a:lnTo>
                  <a:cubicBezTo>
                    <a:pt x="519858" y="65798"/>
                    <a:pt x="511628" y="65798"/>
                    <a:pt x="506537" y="70889"/>
                  </a:cubicBezTo>
                  <a:lnTo>
                    <a:pt x="490846" y="86580"/>
                  </a:lnTo>
                  <a:cubicBezTo>
                    <a:pt x="478358" y="99068"/>
                    <a:pt x="462472" y="98768"/>
                    <a:pt x="451821" y="94341"/>
                  </a:cubicBezTo>
                  <a:cubicBezTo>
                    <a:pt x="441143" y="89914"/>
                    <a:pt x="429723" y="78897"/>
                    <a:pt x="429723" y="61266"/>
                  </a:cubicBezTo>
                  <a:lnTo>
                    <a:pt x="429723" y="39065"/>
                  </a:lnTo>
                  <a:cubicBezTo>
                    <a:pt x="429723" y="31864"/>
                    <a:pt x="423902" y="26043"/>
                    <a:pt x="416702" y="26043"/>
                  </a:cubicBezTo>
                  <a:lnTo>
                    <a:pt x="336176" y="26043"/>
                  </a:lnTo>
                  <a:cubicBezTo>
                    <a:pt x="330786" y="10925"/>
                    <a:pt x="316462" y="0"/>
                    <a:pt x="299508" y="0"/>
                  </a:cubicBezTo>
                  <a:lnTo>
                    <a:pt x="260443" y="0"/>
                  </a:lnTo>
                  <a:lnTo>
                    <a:pt x="247422" y="0"/>
                  </a:lnTo>
                  <a:lnTo>
                    <a:pt x="91151" y="0"/>
                  </a:lnTo>
                  <a:lnTo>
                    <a:pt x="78129" y="0"/>
                  </a:lnTo>
                  <a:lnTo>
                    <a:pt x="39065" y="0"/>
                  </a:lnTo>
                  <a:cubicBezTo>
                    <a:pt x="17527" y="0"/>
                    <a:pt x="0" y="17527"/>
                    <a:pt x="0" y="39065"/>
                  </a:cubicBezTo>
                  <a:lnTo>
                    <a:pt x="0" y="507839"/>
                  </a:lnTo>
                  <a:cubicBezTo>
                    <a:pt x="0" y="529377"/>
                    <a:pt x="17527" y="546904"/>
                    <a:pt x="39065" y="546904"/>
                  </a:cubicBezTo>
                  <a:lnTo>
                    <a:pt x="299495" y="546904"/>
                  </a:lnTo>
                  <a:cubicBezTo>
                    <a:pt x="316449" y="546904"/>
                    <a:pt x="330773" y="535979"/>
                    <a:pt x="336163" y="520861"/>
                  </a:cubicBezTo>
                  <a:lnTo>
                    <a:pt x="416689" y="520861"/>
                  </a:lnTo>
                  <a:cubicBezTo>
                    <a:pt x="423889" y="520861"/>
                    <a:pt x="429710" y="515040"/>
                    <a:pt x="429710" y="507839"/>
                  </a:cubicBezTo>
                  <a:lnTo>
                    <a:pt x="429710" y="485650"/>
                  </a:lnTo>
                  <a:cubicBezTo>
                    <a:pt x="429710" y="468019"/>
                    <a:pt x="441130" y="457003"/>
                    <a:pt x="451808" y="452576"/>
                  </a:cubicBezTo>
                  <a:cubicBezTo>
                    <a:pt x="462459" y="448162"/>
                    <a:pt x="478345" y="447849"/>
                    <a:pt x="490833" y="460337"/>
                  </a:cubicBezTo>
                  <a:lnTo>
                    <a:pt x="506524" y="476028"/>
                  </a:lnTo>
                  <a:cubicBezTo>
                    <a:pt x="511615" y="481119"/>
                    <a:pt x="519845" y="481119"/>
                    <a:pt x="524936" y="476028"/>
                  </a:cubicBezTo>
                  <a:lnTo>
                    <a:pt x="580187" y="420777"/>
                  </a:lnTo>
                  <a:cubicBezTo>
                    <a:pt x="585278" y="415686"/>
                    <a:pt x="585278" y="407456"/>
                    <a:pt x="580187" y="402365"/>
                  </a:cubicBezTo>
                  <a:lnTo>
                    <a:pt x="564496" y="386674"/>
                  </a:lnTo>
                  <a:cubicBezTo>
                    <a:pt x="552021" y="374199"/>
                    <a:pt x="552308" y="358326"/>
                    <a:pt x="556735" y="347648"/>
                  </a:cubicBezTo>
                  <a:cubicBezTo>
                    <a:pt x="561162" y="336971"/>
                    <a:pt x="572178" y="325538"/>
                    <a:pt x="589823" y="325538"/>
                  </a:cubicBezTo>
                  <a:lnTo>
                    <a:pt x="612011" y="325538"/>
                  </a:lnTo>
                  <a:cubicBezTo>
                    <a:pt x="619212" y="325538"/>
                    <a:pt x="625033" y="319717"/>
                    <a:pt x="625033" y="312516"/>
                  </a:cubicBezTo>
                  <a:lnTo>
                    <a:pt x="625033" y="286473"/>
                  </a:lnTo>
                  <a:lnTo>
                    <a:pt x="705558" y="286473"/>
                  </a:lnTo>
                  <a:cubicBezTo>
                    <a:pt x="710949" y="301591"/>
                    <a:pt x="725272" y="312516"/>
                    <a:pt x="742226" y="312516"/>
                  </a:cubicBezTo>
                  <a:cubicBezTo>
                    <a:pt x="763764" y="312516"/>
                    <a:pt x="781291" y="294989"/>
                    <a:pt x="781291" y="273452"/>
                  </a:cubicBezTo>
                  <a:cubicBezTo>
                    <a:pt x="781291" y="251914"/>
                    <a:pt x="763764" y="234387"/>
                    <a:pt x="742226" y="234387"/>
                  </a:cubicBezTo>
                  <a:close/>
                  <a:moveTo>
                    <a:pt x="338559" y="163121"/>
                  </a:moveTo>
                  <a:cubicBezTo>
                    <a:pt x="351138" y="158654"/>
                    <a:pt x="364212" y="156258"/>
                    <a:pt x="377624" y="156258"/>
                  </a:cubicBezTo>
                  <a:cubicBezTo>
                    <a:pt x="442250" y="156258"/>
                    <a:pt x="494818" y="208826"/>
                    <a:pt x="494818" y="273452"/>
                  </a:cubicBezTo>
                  <a:cubicBezTo>
                    <a:pt x="494818" y="338078"/>
                    <a:pt x="442250" y="390645"/>
                    <a:pt x="377624" y="390645"/>
                  </a:cubicBezTo>
                  <a:cubicBezTo>
                    <a:pt x="364212" y="390645"/>
                    <a:pt x="351138" y="388250"/>
                    <a:pt x="338559" y="383783"/>
                  </a:cubicBezTo>
                  <a:close/>
                  <a:moveTo>
                    <a:pt x="210740" y="26043"/>
                  </a:moveTo>
                  <a:cubicBezTo>
                    <a:pt x="209282" y="30132"/>
                    <a:pt x="208344" y="34481"/>
                    <a:pt x="208344" y="39065"/>
                  </a:cubicBezTo>
                  <a:cubicBezTo>
                    <a:pt x="208344" y="46252"/>
                    <a:pt x="202511" y="52086"/>
                    <a:pt x="195323" y="52086"/>
                  </a:cubicBezTo>
                  <a:lnTo>
                    <a:pt x="143237" y="52086"/>
                  </a:lnTo>
                  <a:cubicBezTo>
                    <a:pt x="136049" y="52086"/>
                    <a:pt x="130215" y="46252"/>
                    <a:pt x="130215" y="39065"/>
                  </a:cubicBezTo>
                  <a:cubicBezTo>
                    <a:pt x="130215" y="34481"/>
                    <a:pt x="129278" y="30132"/>
                    <a:pt x="127819" y="26043"/>
                  </a:cubicBezTo>
                  <a:close/>
                  <a:moveTo>
                    <a:pt x="312516" y="507839"/>
                  </a:moveTo>
                  <a:cubicBezTo>
                    <a:pt x="312516" y="515027"/>
                    <a:pt x="306683" y="520861"/>
                    <a:pt x="299495" y="520861"/>
                  </a:cubicBezTo>
                  <a:lnTo>
                    <a:pt x="39065" y="520861"/>
                  </a:lnTo>
                  <a:cubicBezTo>
                    <a:pt x="31877" y="520861"/>
                    <a:pt x="26043" y="515027"/>
                    <a:pt x="26043" y="507839"/>
                  </a:cubicBezTo>
                  <a:lnTo>
                    <a:pt x="26043" y="39065"/>
                  </a:lnTo>
                  <a:cubicBezTo>
                    <a:pt x="26043" y="31877"/>
                    <a:pt x="31877" y="26043"/>
                    <a:pt x="39065" y="26043"/>
                  </a:cubicBezTo>
                  <a:lnTo>
                    <a:pt x="78129" y="26043"/>
                  </a:lnTo>
                  <a:lnTo>
                    <a:pt x="91151" y="26043"/>
                  </a:lnTo>
                  <a:cubicBezTo>
                    <a:pt x="98338" y="26043"/>
                    <a:pt x="104172" y="31877"/>
                    <a:pt x="104172" y="39065"/>
                  </a:cubicBezTo>
                  <a:cubicBezTo>
                    <a:pt x="104172" y="60602"/>
                    <a:pt x="121699" y="78129"/>
                    <a:pt x="143237" y="78129"/>
                  </a:cubicBezTo>
                  <a:lnTo>
                    <a:pt x="195323" y="78129"/>
                  </a:lnTo>
                  <a:cubicBezTo>
                    <a:pt x="216860" y="78129"/>
                    <a:pt x="234387" y="60602"/>
                    <a:pt x="234387" y="39065"/>
                  </a:cubicBezTo>
                  <a:cubicBezTo>
                    <a:pt x="234387" y="31877"/>
                    <a:pt x="240221" y="26043"/>
                    <a:pt x="247409" y="26043"/>
                  </a:cubicBezTo>
                  <a:lnTo>
                    <a:pt x="260430" y="26043"/>
                  </a:lnTo>
                  <a:lnTo>
                    <a:pt x="299495" y="26043"/>
                  </a:lnTo>
                  <a:cubicBezTo>
                    <a:pt x="306683" y="26043"/>
                    <a:pt x="312516" y="31877"/>
                    <a:pt x="312516" y="39065"/>
                  </a:cubicBezTo>
                  <a:close/>
                  <a:moveTo>
                    <a:pt x="598990" y="299495"/>
                  </a:moveTo>
                  <a:lnTo>
                    <a:pt x="589823" y="299495"/>
                  </a:lnTo>
                  <a:cubicBezTo>
                    <a:pt x="564326" y="299495"/>
                    <a:pt x="542437" y="314118"/>
                    <a:pt x="532671" y="337674"/>
                  </a:cubicBezTo>
                  <a:cubicBezTo>
                    <a:pt x="522918" y="361230"/>
                    <a:pt x="528062" y="387065"/>
                    <a:pt x="546083" y="405086"/>
                  </a:cubicBezTo>
                  <a:lnTo>
                    <a:pt x="552568" y="411571"/>
                  </a:lnTo>
                  <a:lnTo>
                    <a:pt x="515730" y="448409"/>
                  </a:lnTo>
                  <a:lnTo>
                    <a:pt x="509245" y="441924"/>
                  </a:lnTo>
                  <a:cubicBezTo>
                    <a:pt x="491211" y="423876"/>
                    <a:pt x="465402" y="418772"/>
                    <a:pt x="441833" y="428512"/>
                  </a:cubicBezTo>
                  <a:cubicBezTo>
                    <a:pt x="418290" y="438265"/>
                    <a:pt x="403667" y="460154"/>
                    <a:pt x="403667" y="485650"/>
                  </a:cubicBezTo>
                  <a:lnTo>
                    <a:pt x="403667" y="494818"/>
                  </a:lnTo>
                  <a:lnTo>
                    <a:pt x="338559" y="494818"/>
                  </a:lnTo>
                  <a:lnTo>
                    <a:pt x="338559" y="411076"/>
                  </a:lnTo>
                  <a:cubicBezTo>
                    <a:pt x="351242" y="414696"/>
                    <a:pt x="364290" y="416689"/>
                    <a:pt x="377624" y="416689"/>
                  </a:cubicBezTo>
                  <a:cubicBezTo>
                    <a:pt x="456599" y="416689"/>
                    <a:pt x="520861" y="352427"/>
                    <a:pt x="520861" y="273452"/>
                  </a:cubicBezTo>
                  <a:cubicBezTo>
                    <a:pt x="520861" y="194476"/>
                    <a:pt x="456599" y="130215"/>
                    <a:pt x="377624" y="130215"/>
                  </a:cubicBezTo>
                  <a:cubicBezTo>
                    <a:pt x="364290" y="130215"/>
                    <a:pt x="351242" y="132207"/>
                    <a:pt x="338559" y="135827"/>
                  </a:cubicBezTo>
                  <a:lnTo>
                    <a:pt x="338559" y="52086"/>
                  </a:lnTo>
                  <a:lnTo>
                    <a:pt x="403667" y="52086"/>
                  </a:lnTo>
                  <a:lnTo>
                    <a:pt x="403667" y="61253"/>
                  </a:lnTo>
                  <a:cubicBezTo>
                    <a:pt x="403667" y="86749"/>
                    <a:pt x="418290" y="108639"/>
                    <a:pt x="441846" y="118405"/>
                  </a:cubicBezTo>
                  <a:cubicBezTo>
                    <a:pt x="465428" y="128171"/>
                    <a:pt x="491250" y="123014"/>
                    <a:pt x="509258" y="104992"/>
                  </a:cubicBezTo>
                  <a:lnTo>
                    <a:pt x="515743" y="98508"/>
                  </a:lnTo>
                  <a:lnTo>
                    <a:pt x="552581" y="135346"/>
                  </a:lnTo>
                  <a:lnTo>
                    <a:pt x="546096" y="141830"/>
                  </a:lnTo>
                  <a:cubicBezTo>
                    <a:pt x="528062" y="159852"/>
                    <a:pt x="522931" y="185687"/>
                    <a:pt x="532684" y="209243"/>
                  </a:cubicBezTo>
                  <a:cubicBezTo>
                    <a:pt x="542437" y="232786"/>
                    <a:pt x="564326" y="247409"/>
                    <a:pt x="589823" y="247409"/>
                  </a:cubicBezTo>
                  <a:lnTo>
                    <a:pt x="598990" y="247409"/>
                  </a:lnTo>
                  <a:close/>
                  <a:moveTo>
                    <a:pt x="742226" y="286473"/>
                  </a:moveTo>
                  <a:cubicBezTo>
                    <a:pt x="735039" y="286473"/>
                    <a:pt x="729205" y="280640"/>
                    <a:pt x="729205" y="273452"/>
                  </a:cubicBezTo>
                  <a:cubicBezTo>
                    <a:pt x="729205" y="266264"/>
                    <a:pt x="735039" y="260430"/>
                    <a:pt x="742226" y="260430"/>
                  </a:cubicBezTo>
                  <a:cubicBezTo>
                    <a:pt x="749414" y="260430"/>
                    <a:pt x="755248" y="266264"/>
                    <a:pt x="755248" y="273452"/>
                  </a:cubicBezTo>
                  <a:cubicBezTo>
                    <a:pt x="755248" y="280640"/>
                    <a:pt x="749414" y="286473"/>
                    <a:pt x="742226" y="286473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7" name="任意多边形: 形状 26"/>
            <p:cNvSpPr/>
            <p:nvPr/>
          </p:nvSpPr>
          <p:spPr>
            <a:xfrm>
              <a:off x="5105553" y="754765"/>
              <a:ext cx="192718" cy="98950"/>
            </a:xfrm>
            <a:custGeom>
              <a:avLst/>
              <a:gdLst>
                <a:gd name="connsiteX0" fmla="*/ 153654 w 192718"/>
                <a:gd name="connsiteY0" fmla="*/ 0 h 98950"/>
                <a:gd name="connsiteX1" fmla="*/ 116985 w 192718"/>
                <a:gd name="connsiteY1" fmla="*/ 26043 h 98950"/>
                <a:gd name="connsiteX2" fmla="*/ 49482 w 192718"/>
                <a:gd name="connsiteY2" fmla="*/ 26043 h 98950"/>
                <a:gd name="connsiteX3" fmla="*/ 39065 w 192718"/>
                <a:gd name="connsiteY3" fmla="*/ 31252 h 98950"/>
                <a:gd name="connsiteX4" fmla="*/ 0 w 192718"/>
                <a:gd name="connsiteY4" fmla="*/ 83338 h 98950"/>
                <a:gd name="connsiteX5" fmla="*/ 20834 w 192718"/>
                <a:gd name="connsiteY5" fmla="*/ 98951 h 98950"/>
                <a:gd name="connsiteX6" fmla="*/ 55993 w 192718"/>
                <a:gd name="connsiteY6" fmla="*/ 52073 h 98950"/>
                <a:gd name="connsiteX7" fmla="*/ 116985 w 192718"/>
                <a:gd name="connsiteY7" fmla="*/ 52073 h 98950"/>
                <a:gd name="connsiteX8" fmla="*/ 153654 w 192718"/>
                <a:gd name="connsiteY8" fmla="*/ 78116 h 98950"/>
                <a:gd name="connsiteX9" fmla="*/ 192718 w 192718"/>
                <a:gd name="connsiteY9" fmla="*/ 39052 h 98950"/>
                <a:gd name="connsiteX10" fmla="*/ 153654 w 192718"/>
                <a:gd name="connsiteY10" fmla="*/ 0 h 98950"/>
                <a:gd name="connsiteX11" fmla="*/ 153654 w 192718"/>
                <a:gd name="connsiteY11" fmla="*/ 52086 h 98950"/>
                <a:gd name="connsiteX12" fmla="*/ 140632 w 192718"/>
                <a:gd name="connsiteY12" fmla="*/ 39065 h 98950"/>
                <a:gd name="connsiteX13" fmla="*/ 153654 w 192718"/>
                <a:gd name="connsiteY13" fmla="*/ 26043 h 98950"/>
                <a:gd name="connsiteX14" fmla="*/ 166675 w 192718"/>
                <a:gd name="connsiteY14" fmla="*/ 39065 h 98950"/>
                <a:gd name="connsiteX15" fmla="*/ 153654 w 192718"/>
                <a:gd name="connsiteY15" fmla="*/ 52086 h 9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2718" h="98950">
                  <a:moveTo>
                    <a:pt x="153654" y="0"/>
                  </a:moveTo>
                  <a:cubicBezTo>
                    <a:pt x="136700" y="0"/>
                    <a:pt x="122376" y="10925"/>
                    <a:pt x="116985" y="26043"/>
                  </a:cubicBezTo>
                  <a:lnTo>
                    <a:pt x="49482" y="26043"/>
                  </a:lnTo>
                  <a:cubicBezTo>
                    <a:pt x="45393" y="26043"/>
                    <a:pt x="41526" y="27970"/>
                    <a:pt x="39065" y="31252"/>
                  </a:cubicBezTo>
                  <a:lnTo>
                    <a:pt x="0" y="83338"/>
                  </a:lnTo>
                  <a:lnTo>
                    <a:pt x="20834" y="98951"/>
                  </a:lnTo>
                  <a:lnTo>
                    <a:pt x="55993" y="52073"/>
                  </a:lnTo>
                  <a:lnTo>
                    <a:pt x="116985" y="52073"/>
                  </a:lnTo>
                  <a:cubicBezTo>
                    <a:pt x="122376" y="67191"/>
                    <a:pt x="136700" y="78116"/>
                    <a:pt x="153654" y="78116"/>
                  </a:cubicBezTo>
                  <a:cubicBezTo>
                    <a:pt x="175191" y="78116"/>
                    <a:pt x="192718" y="60589"/>
                    <a:pt x="192718" y="39052"/>
                  </a:cubicBezTo>
                  <a:cubicBezTo>
                    <a:pt x="192718" y="17514"/>
                    <a:pt x="175191" y="0"/>
                    <a:pt x="153654" y="0"/>
                  </a:cubicBezTo>
                  <a:close/>
                  <a:moveTo>
                    <a:pt x="153654" y="52086"/>
                  </a:moveTo>
                  <a:cubicBezTo>
                    <a:pt x="146466" y="52086"/>
                    <a:pt x="140632" y="46252"/>
                    <a:pt x="140632" y="39065"/>
                  </a:cubicBezTo>
                  <a:cubicBezTo>
                    <a:pt x="140632" y="31877"/>
                    <a:pt x="146466" y="26043"/>
                    <a:pt x="153654" y="26043"/>
                  </a:cubicBezTo>
                  <a:cubicBezTo>
                    <a:pt x="160842" y="26043"/>
                    <a:pt x="166675" y="31877"/>
                    <a:pt x="166675" y="39065"/>
                  </a:cubicBezTo>
                  <a:cubicBezTo>
                    <a:pt x="166675" y="46252"/>
                    <a:pt x="160842" y="52086"/>
                    <a:pt x="153654" y="52086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8" name="任意多边形: 形状 27"/>
            <p:cNvSpPr/>
            <p:nvPr/>
          </p:nvSpPr>
          <p:spPr>
            <a:xfrm>
              <a:off x="4959712" y="611529"/>
              <a:ext cx="338559" cy="104172"/>
            </a:xfrm>
            <a:custGeom>
              <a:avLst/>
              <a:gdLst>
                <a:gd name="connsiteX0" fmla="*/ 299495 w 338559"/>
                <a:gd name="connsiteY0" fmla="*/ 0 h 104172"/>
                <a:gd name="connsiteX1" fmla="*/ 262826 w 338559"/>
                <a:gd name="connsiteY1" fmla="*/ 26043 h 104172"/>
                <a:gd name="connsiteX2" fmla="*/ 13022 w 338559"/>
                <a:gd name="connsiteY2" fmla="*/ 26043 h 104172"/>
                <a:gd name="connsiteX3" fmla="*/ 0 w 338559"/>
                <a:gd name="connsiteY3" fmla="*/ 39065 h 104172"/>
                <a:gd name="connsiteX4" fmla="*/ 0 w 338559"/>
                <a:gd name="connsiteY4" fmla="*/ 104172 h 104172"/>
                <a:gd name="connsiteX5" fmla="*/ 26043 w 338559"/>
                <a:gd name="connsiteY5" fmla="*/ 104172 h 104172"/>
                <a:gd name="connsiteX6" fmla="*/ 26043 w 338559"/>
                <a:gd name="connsiteY6" fmla="*/ 52086 h 104172"/>
                <a:gd name="connsiteX7" fmla="*/ 262826 w 338559"/>
                <a:gd name="connsiteY7" fmla="*/ 52086 h 104172"/>
                <a:gd name="connsiteX8" fmla="*/ 299495 w 338559"/>
                <a:gd name="connsiteY8" fmla="*/ 78129 h 104172"/>
                <a:gd name="connsiteX9" fmla="*/ 338559 w 338559"/>
                <a:gd name="connsiteY9" fmla="*/ 39065 h 104172"/>
                <a:gd name="connsiteX10" fmla="*/ 299495 w 338559"/>
                <a:gd name="connsiteY10" fmla="*/ 0 h 104172"/>
                <a:gd name="connsiteX11" fmla="*/ 299495 w 338559"/>
                <a:gd name="connsiteY11" fmla="*/ 52086 h 104172"/>
                <a:gd name="connsiteX12" fmla="*/ 286473 w 338559"/>
                <a:gd name="connsiteY12" fmla="*/ 39065 h 104172"/>
                <a:gd name="connsiteX13" fmla="*/ 299495 w 338559"/>
                <a:gd name="connsiteY13" fmla="*/ 26043 h 104172"/>
                <a:gd name="connsiteX14" fmla="*/ 312516 w 338559"/>
                <a:gd name="connsiteY14" fmla="*/ 39065 h 104172"/>
                <a:gd name="connsiteX15" fmla="*/ 299495 w 338559"/>
                <a:gd name="connsiteY15" fmla="*/ 52086 h 104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8559" h="104172">
                  <a:moveTo>
                    <a:pt x="299495" y="0"/>
                  </a:moveTo>
                  <a:cubicBezTo>
                    <a:pt x="282541" y="0"/>
                    <a:pt x="268217" y="10925"/>
                    <a:pt x="262826" y="26043"/>
                  </a:cubicBezTo>
                  <a:lnTo>
                    <a:pt x="13022" y="26043"/>
                  </a:lnTo>
                  <a:cubicBezTo>
                    <a:pt x="5821" y="26043"/>
                    <a:pt x="0" y="31864"/>
                    <a:pt x="0" y="39065"/>
                  </a:cubicBezTo>
                  <a:lnTo>
                    <a:pt x="0" y="104172"/>
                  </a:lnTo>
                  <a:lnTo>
                    <a:pt x="26043" y="104172"/>
                  </a:lnTo>
                  <a:lnTo>
                    <a:pt x="26043" y="52086"/>
                  </a:lnTo>
                  <a:lnTo>
                    <a:pt x="262826" y="52086"/>
                  </a:lnTo>
                  <a:cubicBezTo>
                    <a:pt x="268217" y="67204"/>
                    <a:pt x="282541" y="78129"/>
                    <a:pt x="299495" y="78129"/>
                  </a:cubicBezTo>
                  <a:cubicBezTo>
                    <a:pt x="321032" y="78129"/>
                    <a:pt x="338559" y="60602"/>
                    <a:pt x="338559" y="39065"/>
                  </a:cubicBezTo>
                  <a:cubicBezTo>
                    <a:pt x="338559" y="17527"/>
                    <a:pt x="321032" y="0"/>
                    <a:pt x="299495" y="0"/>
                  </a:cubicBezTo>
                  <a:close/>
                  <a:moveTo>
                    <a:pt x="299495" y="52086"/>
                  </a:moveTo>
                  <a:cubicBezTo>
                    <a:pt x="292307" y="52086"/>
                    <a:pt x="286473" y="46252"/>
                    <a:pt x="286473" y="39065"/>
                  </a:cubicBezTo>
                  <a:cubicBezTo>
                    <a:pt x="286473" y="31877"/>
                    <a:pt x="292307" y="26043"/>
                    <a:pt x="299495" y="26043"/>
                  </a:cubicBezTo>
                  <a:cubicBezTo>
                    <a:pt x="306683" y="26043"/>
                    <a:pt x="312516" y="31877"/>
                    <a:pt x="312516" y="39065"/>
                  </a:cubicBezTo>
                  <a:cubicBezTo>
                    <a:pt x="312516" y="46252"/>
                    <a:pt x="306683" y="52086"/>
                    <a:pt x="299495" y="52086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9" name="任意多边形: 形状 28"/>
            <p:cNvSpPr/>
            <p:nvPr/>
          </p:nvSpPr>
          <p:spPr>
            <a:xfrm>
              <a:off x="5105553" y="1150619"/>
              <a:ext cx="192718" cy="98963"/>
            </a:xfrm>
            <a:custGeom>
              <a:avLst/>
              <a:gdLst>
                <a:gd name="connsiteX0" fmla="*/ 153654 w 192718"/>
                <a:gd name="connsiteY0" fmla="*/ 20834 h 98963"/>
                <a:gd name="connsiteX1" fmla="*/ 116985 w 192718"/>
                <a:gd name="connsiteY1" fmla="*/ 46877 h 98963"/>
                <a:gd name="connsiteX2" fmla="*/ 55993 w 192718"/>
                <a:gd name="connsiteY2" fmla="*/ 46877 h 98963"/>
                <a:gd name="connsiteX3" fmla="*/ 20834 w 192718"/>
                <a:gd name="connsiteY3" fmla="*/ 0 h 98963"/>
                <a:gd name="connsiteX4" fmla="*/ 0 w 192718"/>
                <a:gd name="connsiteY4" fmla="*/ 15626 h 98963"/>
                <a:gd name="connsiteX5" fmla="*/ 39065 w 192718"/>
                <a:gd name="connsiteY5" fmla="*/ 67712 h 98963"/>
                <a:gd name="connsiteX6" fmla="*/ 49482 w 192718"/>
                <a:gd name="connsiteY6" fmla="*/ 72920 h 98963"/>
                <a:gd name="connsiteX7" fmla="*/ 116985 w 192718"/>
                <a:gd name="connsiteY7" fmla="*/ 72920 h 98963"/>
                <a:gd name="connsiteX8" fmla="*/ 153654 w 192718"/>
                <a:gd name="connsiteY8" fmla="*/ 98964 h 98963"/>
                <a:gd name="connsiteX9" fmla="*/ 192718 w 192718"/>
                <a:gd name="connsiteY9" fmla="*/ 59899 h 98963"/>
                <a:gd name="connsiteX10" fmla="*/ 153654 w 192718"/>
                <a:gd name="connsiteY10" fmla="*/ 20834 h 98963"/>
                <a:gd name="connsiteX11" fmla="*/ 153654 w 192718"/>
                <a:gd name="connsiteY11" fmla="*/ 72920 h 98963"/>
                <a:gd name="connsiteX12" fmla="*/ 140632 w 192718"/>
                <a:gd name="connsiteY12" fmla="*/ 59899 h 98963"/>
                <a:gd name="connsiteX13" fmla="*/ 153654 w 192718"/>
                <a:gd name="connsiteY13" fmla="*/ 46877 h 98963"/>
                <a:gd name="connsiteX14" fmla="*/ 166675 w 192718"/>
                <a:gd name="connsiteY14" fmla="*/ 59899 h 98963"/>
                <a:gd name="connsiteX15" fmla="*/ 153654 w 192718"/>
                <a:gd name="connsiteY15" fmla="*/ 72920 h 989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2718" h="98963">
                  <a:moveTo>
                    <a:pt x="153654" y="20834"/>
                  </a:moveTo>
                  <a:cubicBezTo>
                    <a:pt x="136700" y="20834"/>
                    <a:pt x="122376" y="31759"/>
                    <a:pt x="116985" y="46877"/>
                  </a:cubicBezTo>
                  <a:lnTo>
                    <a:pt x="55993" y="46877"/>
                  </a:lnTo>
                  <a:lnTo>
                    <a:pt x="20834" y="0"/>
                  </a:lnTo>
                  <a:lnTo>
                    <a:pt x="0" y="15626"/>
                  </a:lnTo>
                  <a:lnTo>
                    <a:pt x="39065" y="67712"/>
                  </a:lnTo>
                  <a:cubicBezTo>
                    <a:pt x="41513" y="70993"/>
                    <a:pt x="45380" y="72920"/>
                    <a:pt x="49482" y="72920"/>
                  </a:cubicBezTo>
                  <a:lnTo>
                    <a:pt x="116985" y="72920"/>
                  </a:lnTo>
                  <a:cubicBezTo>
                    <a:pt x="122376" y="88038"/>
                    <a:pt x="136700" y="98964"/>
                    <a:pt x="153654" y="98964"/>
                  </a:cubicBezTo>
                  <a:cubicBezTo>
                    <a:pt x="175191" y="98964"/>
                    <a:pt x="192718" y="81437"/>
                    <a:pt x="192718" y="59899"/>
                  </a:cubicBezTo>
                  <a:cubicBezTo>
                    <a:pt x="192718" y="38361"/>
                    <a:pt x="175191" y="20834"/>
                    <a:pt x="153654" y="20834"/>
                  </a:cubicBezTo>
                  <a:close/>
                  <a:moveTo>
                    <a:pt x="153654" y="72920"/>
                  </a:moveTo>
                  <a:cubicBezTo>
                    <a:pt x="146466" y="72920"/>
                    <a:pt x="140632" y="67087"/>
                    <a:pt x="140632" y="59899"/>
                  </a:cubicBezTo>
                  <a:cubicBezTo>
                    <a:pt x="140632" y="52711"/>
                    <a:pt x="146466" y="46877"/>
                    <a:pt x="153654" y="46877"/>
                  </a:cubicBezTo>
                  <a:cubicBezTo>
                    <a:pt x="160842" y="46877"/>
                    <a:pt x="166675" y="52711"/>
                    <a:pt x="166675" y="59899"/>
                  </a:cubicBezTo>
                  <a:cubicBezTo>
                    <a:pt x="166675" y="67087"/>
                    <a:pt x="160842" y="72920"/>
                    <a:pt x="153654" y="72920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0" name="任意多边形: 形状 29"/>
            <p:cNvSpPr/>
            <p:nvPr/>
          </p:nvSpPr>
          <p:spPr>
            <a:xfrm>
              <a:off x="4959712" y="1288647"/>
              <a:ext cx="338559" cy="104172"/>
            </a:xfrm>
            <a:custGeom>
              <a:avLst/>
              <a:gdLst>
                <a:gd name="connsiteX0" fmla="*/ 299495 w 338559"/>
                <a:gd name="connsiteY0" fmla="*/ 26043 h 104172"/>
                <a:gd name="connsiteX1" fmla="*/ 262826 w 338559"/>
                <a:gd name="connsiteY1" fmla="*/ 52086 h 104172"/>
                <a:gd name="connsiteX2" fmla="*/ 26043 w 338559"/>
                <a:gd name="connsiteY2" fmla="*/ 52086 h 104172"/>
                <a:gd name="connsiteX3" fmla="*/ 26043 w 338559"/>
                <a:gd name="connsiteY3" fmla="*/ 0 h 104172"/>
                <a:gd name="connsiteX4" fmla="*/ 0 w 338559"/>
                <a:gd name="connsiteY4" fmla="*/ 0 h 104172"/>
                <a:gd name="connsiteX5" fmla="*/ 0 w 338559"/>
                <a:gd name="connsiteY5" fmla="*/ 65108 h 104172"/>
                <a:gd name="connsiteX6" fmla="*/ 13022 w 338559"/>
                <a:gd name="connsiteY6" fmla="*/ 78129 h 104172"/>
                <a:gd name="connsiteX7" fmla="*/ 262826 w 338559"/>
                <a:gd name="connsiteY7" fmla="*/ 78129 h 104172"/>
                <a:gd name="connsiteX8" fmla="*/ 299495 w 338559"/>
                <a:gd name="connsiteY8" fmla="*/ 104172 h 104172"/>
                <a:gd name="connsiteX9" fmla="*/ 338559 w 338559"/>
                <a:gd name="connsiteY9" fmla="*/ 65108 h 104172"/>
                <a:gd name="connsiteX10" fmla="*/ 299495 w 338559"/>
                <a:gd name="connsiteY10" fmla="*/ 26043 h 104172"/>
                <a:gd name="connsiteX11" fmla="*/ 299495 w 338559"/>
                <a:gd name="connsiteY11" fmla="*/ 78129 h 104172"/>
                <a:gd name="connsiteX12" fmla="*/ 286473 w 338559"/>
                <a:gd name="connsiteY12" fmla="*/ 65108 h 104172"/>
                <a:gd name="connsiteX13" fmla="*/ 299495 w 338559"/>
                <a:gd name="connsiteY13" fmla="*/ 52086 h 104172"/>
                <a:gd name="connsiteX14" fmla="*/ 312516 w 338559"/>
                <a:gd name="connsiteY14" fmla="*/ 65108 h 104172"/>
                <a:gd name="connsiteX15" fmla="*/ 299495 w 338559"/>
                <a:gd name="connsiteY15" fmla="*/ 78129 h 104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8559" h="104172">
                  <a:moveTo>
                    <a:pt x="299495" y="26043"/>
                  </a:moveTo>
                  <a:cubicBezTo>
                    <a:pt x="282541" y="26043"/>
                    <a:pt x="268217" y="36968"/>
                    <a:pt x="262826" y="52086"/>
                  </a:cubicBezTo>
                  <a:lnTo>
                    <a:pt x="26043" y="52086"/>
                  </a:lnTo>
                  <a:lnTo>
                    <a:pt x="26043" y="0"/>
                  </a:lnTo>
                  <a:lnTo>
                    <a:pt x="0" y="0"/>
                  </a:lnTo>
                  <a:lnTo>
                    <a:pt x="0" y="65108"/>
                  </a:lnTo>
                  <a:cubicBezTo>
                    <a:pt x="0" y="72308"/>
                    <a:pt x="5821" y="78129"/>
                    <a:pt x="13022" y="78129"/>
                  </a:cubicBezTo>
                  <a:lnTo>
                    <a:pt x="262826" y="78129"/>
                  </a:lnTo>
                  <a:cubicBezTo>
                    <a:pt x="268217" y="93247"/>
                    <a:pt x="282541" y="104172"/>
                    <a:pt x="299495" y="104172"/>
                  </a:cubicBezTo>
                  <a:cubicBezTo>
                    <a:pt x="321032" y="104172"/>
                    <a:pt x="338559" y="86645"/>
                    <a:pt x="338559" y="65108"/>
                  </a:cubicBezTo>
                  <a:cubicBezTo>
                    <a:pt x="338559" y="43570"/>
                    <a:pt x="321032" y="26043"/>
                    <a:pt x="299495" y="26043"/>
                  </a:cubicBezTo>
                  <a:close/>
                  <a:moveTo>
                    <a:pt x="299495" y="78129"/>
                  </a:moveTo>
                  <a:cubicBezTo>
                    <a:pt x="292307" y="78129"/>
                    <a:pt x="286473" y="72295"/>
                    <a:pt x="286473" y="65108"/>
                  </a:cubicBezTo>
                  <a:cubicBezTo>
                    <a:pt x="286473" y="57920"/>
                    <a:pt x="292307" y="52086"/>
                    <a:pt x="299495" y="52086"/>
                  </a:cubicBezTo>
                  <a:cubicBezTo>
                    <a:pt x="306683" y="52086"/>
                    <a:pt x="312516" y="57920"/>
                    <a:pt x="312516" y="65108"/>
                  </a:cubicBezTo>
                  <a:cubicBezTo>
                    <a:pt x="312516" y="72295"/>
                    <a:pt x="306683" y="78129"/>
                    <a:pt x="299495" y="78129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1" name="任意多边形: 形状 30"/>
            <p:cNvSpPr/>
            <p:nvPr/>
          </p:nvSpPr>
          <p:spPr>
            <a:xfrm>
              <a:off x="4569067" y="832894"/>
              <a:ext cx="234387" cy="377623"/>
            </a:xfrm>
            <a:custGeom>
              <a:avLst/>
              <a:gdLst>
                <a:gd name="connsiteX0" fmla="*/ 221366 w 234387"/>
                <a:gd name="connsiteY0" fmla="*/ 0 h 377623"/>
                <a:gd name="connsiteX1" fmla="*/ 13022 w 234387"/>
                <a:gd name="connsiteY1" fmla="*/ 0 h 377623"/>
                <a:gd name="connsiteX2" fmla="*/ 0 w 234387"/>
                <a:gd name="connsiteY2" fmla="*/ 13022 h 377623"/>
                <a:gd name="connsiteX3" fmla="*/ 0 w 234387"/>
                <a:gd name="connsiteY3" fmla="*/ 364602 h 377623"/>
                <a:gd name="connsiteX4" fmla="*/ 13022 w 234387"/>
                <a:gd name="connsiteY4" fmla="*/ 377624 h 377623"/>
                <a:gd name="connsiteX5" fmla="*/ 221366 w 234387"/>
                <a:gd name="connsiteY5" fmla="*/ 377624 h 377623"/>
                <a:gd name="connsiteX6" fmla="*/ 234387 w 234387"/>
                <a:gd name="connsiteY6" fmla="*/ 364602 h 377623"/>
                <a:gd name="connsiteX7" fmla="*/ 234387 w 234387"/>
                <a:gd name="connsiteY7" fmla="*/ 13022 h 377623"/>
                <a:gd name="connsiteX8" fmla="*/ 221366 w 234387"/>
                <a:gd name="connsiteY8" fmla="*/ 0 h 377623"/>
                <a:gd name="connsiteX9" fmla="*/ 208344 w 234387"/>
                <a:gd name="connsiteY9" fmla="*/ 26043 h 377623"/>
                <a:gd name="connsiteX10" fmla="*/ 208344 w 234387"/>
                <a:gd name="connsiteY10" fmla="*/ 52086 h 377623"/>
                <a:gd name="connsiteX11" fmla="*/ 26043 w 234387"/>
                <a:gd name="connsiteY11" fmla="*/ 52086 h 377623"/>
                <a:gd name="connsiteX12" fmla="*/ 26043 w 234387"/>
                <a:gd name="connsiteY12" fmla="*/ 26043 h 377623"/>
                <a:gd name="connsiteX13" fmla="*/ 26043 w 234387"/>
                <a:gd name="connsiteY13" fmla="*/ 351581 h 377623"/>
                <a:gd name="connsiteX14" fmla="*/ 26043 w 234387"/>
                <a:gd name="connsiteY14" fmla="*/ 78129 h 377623"/>
                <a:gd name="connsiteX15" fmla="*/ 208344 w 234387"/>
                <a:gd name="connsiteY15" fmla="*/ 78129 h 377623"/>
                <a:gd name="connsiteX16" fmla="*/ 208344 w 234387"/>
                <a:gd name="connsiteY16" fmla="*/ 351581 h 37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34387" h="377623">
                  <a:moveTo>
                    <a:pt x="221366" y="0"/>
                  </a:moveTo>
                  <a:lnTo>
                    <a:pt x="13022" y="0"/>
                  </a:lnTo>
                  <a:cubicBezTo>
                    <a:pt x="5821" y="0"/>
                    <a:pt x="0" y="5821"/>
                    <a:pt x="0" y="13022"/>
                  </a:cubicBezTo>
                  <a:lnTo>
                    <a:pt x="0" y="364602"/>
                  </a:lnTo>
                  <a:cubicBezTo>
                    <a:pt x="0" y="371803"/>
                    <a:pt x="5821" y="377624"/>
                    <a:pt x="13022" y="377624"/>
                  </a:cubicBezTo>
                  <a:lnTo>
                    <a:pt x="221366" y="377624"/>
                  </a:lnTo>
                  <a:cubicBezTo>
                    <a:pt x="228567" y="377624"/>
                    <a:pt x="234387" y="371803"/>
                    <a:pt x="234387" y="364602"/>
                  </a:cubicBezTo>
                  <a:lnTo>
                    <a:pt x="234387" y="13022"/>
                  </a:lnTo>
                  <a:cubicBezTo>
                    <a:pt x="234387" y="5821"/>
                    <a:pt x="228567" y="0"/>
                    <a:pt x="221366" y="0"/>
                  </a:cubicBezTo>
                  <a:close/>
                  <a:moveTo>
                    <a:pt x="208344" y="26043"/>
                  </a:moveTo>
                  <a:lnTo>
                    <a:pt x="208344" y="52086"/>
                  </a:lnTo>
                  <a:lnTo>
                    <a:pt x="26043" y="52086"/>
                  </a:lnTo>
                  <a:lnTo>
                    <a:pt x="26043" y="26043"/>
                  </a:lnTo>
                  <a:close/>
                  <a:moveTo>
                    <a:pt x="26043" y="351581"/>
                  </a:moveTo>
                  <a:lnTo>
                    <a:pt x="26043" y="78129"/>
                  </a:lnTo>
                  <a:lnTo>
                    <a:pt x="208344" y="78129"/>
                  </a:lnTo>
                  <a:lnTo>
                    <a:pt x="208344" y="351581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2" name="任意多边形: 形状 31"/>
            <p:cNvSpPr/>
            <p:nvPr/>
          </p:nvSpPr>
          <p:spPr>
            <a:xfrm>
              <a:off x="4621153" y="937066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3" name="任意多边形: 形状 32"/>
            <p:cNvSpPr/>
            <p:nvPr/>
          </p:nvSpPr>
          <p:spPr>
            <a:xfrm>
              <a:off x="4673239" y="937066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34" name="任意多边形: 形状 33"/>
            <p:cNvSpPr/>
            <p:nvPr/>
          </p:nvSpPr>
          <p:spPr>
            <a:xfrm>
              <a:off x="4699282" y="1119368"/>
              <a:ext cx="52086" cy="26043"/>
            </a:xfrm>
            <a:custGeom>
              <a:avLst/>
              <a:gdLst>
                <a:gd name="connsiteX0" fmla="*/ 0 w 52086"/>
                <a:gd name="connsiteY0" fmla="*/ 0 h 26043"/>
                <a:gd name="connsiteX1" fmla="*/ 52086 w 52086"/>
                <a:gd name="connsiteY1" fmla="*/ 0 h 26043"/>
                <a:gd name="connsiteX2" fmla="*/ 52086 w 52086"/>
                <a:gd name="connsiteY2" fmla="*/ 26043 h 26043"/>
                <a:gd name="connsiteX3" fmla="*/ 0 w 52086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086" h="26043">
                  <a:moveTo>
                    <a:pt x="0" y="0"/>
                  </a:moveTo>
                  <a:lnTo>
                    <a:pt x="52086" y="0"/>
                  </a:lnTo>
                  <a:lnTo>
                    <a:pt x="52086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35" name="图形 10"/>
          <p:cNvGrpSpPr/>
          <p:nvPr/>
        </p:nvGrpSpPr>
        <p:grpSpPr>
          <a:xfrm>
            <a:off x="3059019" y="2071323"/>
            <a:ext cx="579600" cy="579592"/>
            <a:chOff x="5770780" y="611520"/>
            <a:chExt cx="781288" cy="781280"/>
          </a:xfrm>
          <a:solidFill>
            <a:schemeClr val="tx1"/>
          </a:solidFill>
        </p:grpSpPr>
        <p:sp>
          <p:nvSpPr>
            <p:cNvPr id="40" name="任意多边形: 形状 39"/>
            <p:cNvSpPr/>
            <p:nvPr/>
          </p:nvSpPr>
          <p:spPr>
            <a:xfrm>
              <a:off x="5770789" y="612162"/>
              <a:ext cx="774373" cy="780638"/>
            </a:xfrm>
            <a:custGeom>
              <a:avLst/>
              <a:gdLst>
                <a:gd name="connsiteX0" fmla="*/ 26043 w 774387"/>
                <a:gd name="connsiteY0" fmla="*/ 780649 h 780648"/>
                <a:gd name="connsiteX1" fmla="*/ 104172 w 774387"/>
                <a:gd name="connsiteY1" fmla="*/ 780649 h 780648"/>
                <a:gd name="connsiteX2" fmla="*/ 130215 w 774387"/>
                <a:gd name="connsiteY2" fmla="*/ 754606 h 780648"/>
                <a:gd name="connsiteX3" fmla="*/ 130215 w 774387"/>
                <a:gd name="connsiteY3" fmla="*/ 728563 h 780648"/>
                <a:gd name="connsiteX4" fmla="*/ 424580 w 774387"/>
                <a:gd name="connsiteY4" fmla="*/ 728563 h 780648"/>
                <a:gd name="connsiteX5" fmla="*/ 609394 w 774387"/>
                <a:gd name="connsiteY5" fmla="*/ 675565 h 780648"/>
                <a:gd name="connsiteX6" fmla="*/ 767983 w 774387"/>
                <a:gd name="connsiteY6" fmla="*/ 440449 h 780648"/>
                <a:gd name="connsiteX7" fmla="*/ 773634 w 774387"/>
                <a:gd name="connsiteY7" fmla="*/ 408442 h 780648"/>
                <a:gd name="connsiteX8" fmla="*/ 762931 w 774387"/>
                <a:gd name="connsiteY8" fmla="*/ 368440 h 780648"/>
                <a:gd name="connsiteX9" fmla="*/ 725390 w 774387"/>
                <a:gd name="connsiteY9" fmla="*/ 350939 h 780648"/>
                <a:gd name="connsiteX10" fmla="*/ 703162 w 774387"/>
                <a:gd name="connsiteY10" fmla="*/ 356343 h 780648"/>
                <a:gd name="connsiteX11" fmla="*/ 703162 w 774387"/>
                <a:gd name="connsiteY11" fmla="*/ 298853 h 780648"/>
                <a:gd name="connsiteX12" fmla="*/ 716183 w 774387"/>
                <a:gd name="connsiteY12" fmla="*/ 298853 h 780648"/>
                <a:gd name="connsiteX13" fmla="*/ 728215 w 774387"/>
                <a:gd name="connsiteY13" fmla="*/ 290819 h 780648"/>
                <a:gd name="connsiteX14" fmla="*/ 725390 w 774387"/>
                <a:gd name="connsiteY14" fmla="*/ 276625 h 780648"/>
                <a:gd name="connsiteX15" fmla="*/ 621217 w 774387"/>
                <a:gd name="connsiteY15" fmla="*/ 172453 h 780648"/>
                <a:gd name="connsiteX16" fmla="*/ 602805 w 774387"/>
                <a:gd name="connsiteY16" fmla="*/ 172453 h 780648"/>
                <a:gd name="connsiteX17" fmla="*/ 572947 w 774387"/>
                <a:gd name="connsiteY17" fmla="*/ 202311 h 780648"/>
                <a:gd name="connsiteX18" fmla="*/ 572947 w 774387"/>
                <a:gd name="connsiteY18" fmla="*/ 25401 h 780648"/>
                <a:gd name="connsiteX19" fmla="*/ 559925 w 774387"/>
                <a:gd name="connsiteY19" fmla="*/ 12379 h 780648"/>
                <a:gd name="connsiteX20" fmla="*/ 429710 w 774387"/>
                <a:gd name="connsiteY20" fmla="*/ 12379 h 780648"/>
                <a:gd name="connsiteX21" fmla="*/ 416689 w 774387"/>
                <a:gd name="connsiteY21" fmla="*/ 25401 h 780648"/>
                <a:gd name="connsiteX22" fmla="*/ 416689 w 774387"/>
                <a:gd name="connsiteY22" fmla="*/ 168638 h 780648"/>
                <a:gd name="connsiteX23" fmla="*/ 363925 w 774387"/>
                <a:gd name="connsiteY23" fmla="*/ 168638 h 780648"/>
                <a:gd name="connsiteX24" fmla="*/ 340799 w 774387"/>
                <a:gd name="connsiteY24" fmla="*/ 126695 h 780648"/>
                <a:gd name="connsiteX25" fmla="*/ 373704 w 774387"/>
                <a:gd name="connsiteY25" fmla="*/ 46274 h 780648"/>
                <a:gd name="connsiteX26" fmla="*/ 368262 w 774387"/>
                <a:gd name="connsiteY26" fmla="*/ 21104 h 780648"/>
                <a:gd name="connsiteX27" fmla="*/ 342778 w 774387"/>
                <a:gd name="connsiteY27" fmla="*/ 17419 h 780648"/>
                <a:gd name="connsiteX28" fmla="*/ 318155 w 774387"/>
                <a:gd name="connsiteY28" fmla="*/ 29724 h 780648"/>
                <a:gd name="connsiteX29" fmla="*/ 302646 w 774387"/>
                <a:gd name="connsiteY29" fmla="*/ 9046 h 780648"/>
                <a:gd name="connsiteX30" fmla="*/ 286213 w 774387"/>
                <a:gd name="connsiteY30" fmla="*/ 61 h 780648"/>
                <a:gd name="connsiteX31" fmla="*/ 268608 w 774387"/>
                <a:gd name="connsiteY31" fmla="*/ 6611 h 780648"/>
                <a:gd name="connsiteX32" fmla="*/ 248802 w 774387"/>
                <a:gd name="connsiteY32" fmla="*/ 26404 h 780648"/>
                <a:gd name="connsiteX33" fmla="*/ 235794 w 774387"/>
                <a:gd name="connsiteY33" fmla="*/ 9046 h 780648"/>
                <a:gd name="connsiteX34" fmla="*/ 219334 w 774387"/>
                <a:gd name="connsiteY34" fmla="*/ 61 h 780648"/>
                <a:gd name="connsiteX35" fmla="*/ 201755 w 774387"/>
                <a:gd name="connsiteY35" fmla="*/ 6611 h 780648"/>
                <a:gd name="connsiteX36" fmla="*/ 176767 w 774387"/>
                <a:gd name="connsiteY36" fmla="*/ 31599 h 780648"/>
                <a:gd name="connsiteX37" fmla="*/ 139213 w 774387"/>
                <a:gd name="connsiteY37" fmla="*/ 20870 h 780648"/>
                <a:gd name="connsiteX38" fmla="*/ 115397 w 774387"/>
                <a:gd name="connsiteY38" fmla="*/ 28461 h 780648"/>
                <a:gd name="connsiteX39" fmla="*/ 113183 w 774387"/>
                <a:gd name="connsiteY39" fmla="*/ 53345 h 780648"/>
                <a:gd name="connsiteX40" fmla="*/ 152560 w 774387"/>
                <a:gd name="connsiteY40" fmla="*/ 126044 h 780648"/>
                <a:gd name="connsiteX41" fmla="*/ 91151 w 774387"/>
                <a:gd name="connsiteY41" fmla="*/ 284959 h 780648"/>
                <a:gd name="connsiteX42" fmla="*/ 91151 w 774387"/>
                <a:gd name="connsiteY42" fmla="*/ 324896 h 780648"/>
                <a:gd name="connsiteX43" fmla="*/ 169280 w 774387"/>
                <a:gd name="connsiteY43" fmla="*/ 403025 h 780648"/>
                <a:gd name="connsiteX44" fmla="*/ 312516 w 774387"/>
                <a:gd name="connsiteY44" fmla="*/ 403025 h 780648"/>
                <a:gd name="connsiteX45" fmla="*/ 429710 w 774387"/>
                <a:gd name="connsiteY45" fmla="*/ 403025 h 780648"/>
                <a:gd name="connsiteX46" fmla="*/ 533882 w 774387"/>
                <a:gd name="connsiteY46" fmla="*/ 403025 h 780648"/>
                <a:gd name="connsiteX47" fmla="*/ 669072 w 774387"/>
                <a:gd name="connsiteY47" fmla="*/ 403025 h 780648"/>
                <a:gd name="connsiteX48" fmla="*/ 641570 w 774387"/>
                <a:gd name="connsiteY48" fmla="*/ 458041 h 780648"/>
                <a:gd name="connsiteX49" fmla="*/ 569965 w 774387"/>
                <a:gd name="connsiteY49" fmla="*/ 488733 h 780648"/>
                <a:gd name="connsiteX50" fmla="*/ 507839 w 774387"/>
                <a:gd name="connsiteY50" fmla="*/ 442090 h 780648"/>
                <a:gd name="connsiteX51" fmla="*/ 320368 w 774387"/>
                <a:gd name="connsiteY51" fmla="*/ 442090 h 780648"/>
                <a:gd name="connsiteX52" fmla="*/ 130215 w 774387"/>
                <a:gd name="connsiteY52" fmla="*/ 496077 h 780648"/>
                <a:gd name="connsiteX53" fmla="*/ 130215 w 774387"/>
                <a:gd name="connsiteY53" fmla="*/ 468133 h 780648"/>
                <a:gd name="connsiteX54" fmla="*/ 104172 w 774387"/>
                <a:gd name="connsiteY54" fmla="*/ 442090 h 780648"/>
                <a:gd name="connsiteX55" fmla="*/ 26043 w 774387"/>
                <a:gd name="connsiteY55" fmla="*/ 442090 h 780648"/>
                <a:gd name="connsiteX56" fmla="*/ 0 w 774387"/>
                <a:gd name="connsiteY56" fmla="*/ 468133 h 780648"/>
                <a:gd name="connsiteX57" fmla="*/ 0 w 774387"/>
                <a:gd name="connsiteY57" fmla="*/ 754606 h 780648"/>
                <a:gd name="connsiteX58" fmla="*/ 26043 w 774387"/>
                <a:gd name="connsiteY58" fmla="*/ 780649 h 780648"/>
                <a:gd name="connsiteX59" fmla="*/ 171585 w 774387"/>
                <a:gd name="connsiteY59" fmla="*/ 57213 h 780648"/>
                <a:gd name="connsiteX60" fmla="*/ 193747 w 774387"/>
                <a:gd name="connsiteY60" fmla="*/ 51470 h 780648"/>
                <a:gd name="connsiteX61" fmla="*/ 217355 w 774387"/>
                <a:gd name="connsiteY61" fmla="*/ 27862 h 780648"/>
                <a:gd name="connsiteX62" fmla="*/ 230377 w 774387"/>
                <a:gd name="connsiteY62" fmla="*/ 45246 h 780648"/>
                <a:gd name="connsiteX63" fmla="*/ 246862 w 774387"/>
                <a:gd name="connsiteY63" fmla="*/ 54218 h 780648"/>
                <a:gd name="connsiteX64" fmla="*/ 264402 w 774387"/>
                <a:gd name="connsiteY64" fmla="*/ 47655 h 780648"/>
                <a:gd name="connsiteX65" fmla="*/ 284208 w 774387"/>
                <a:gd name="connsiteY65" fmla="*/ 27862 h 780648"/>
                <a:gd name="connsiteX66" fmla="*/ 299065 w 774387"/>
                <a:gd name="connsiteY66" fmla="*/ 47655 h 780648"/>
                <a:gd name="connsiteX67" fmla="*/ 327218 w 774387"/>
                <a:gd name="connsiteY67" fmla="*/ 54322 h 780648"/>
                <a:gd name="connsiteX68" fmla="*/ 346164 w 774387"/>
                <a:gd name="connsiteY68" fmla="*/ 44842 h 780648"/>
                <a:gd name="connsiteX69" fmla="*/ 316787 w 774387"/>
                <a:gd name="connsiteY69" fmla="*/ 116552 h 780648"/>
                <a:gd name="connsiteX70" fmla="*/ 281499 w 774387"/>
                <a:gd name="connsiteY70" fmla="*/ 116552 h 780648"/>
                <a:gd name="connsiteX71" fmla="*/ 298115 w 774387"/>
                <a:gd name="connsiteY71" fmla="*/ 83308 h 780648"/>
                <a:gd name="connsiteX72" fmla="*/ 274819 w 774387"/>
                <a:gd name="connsiteY72" fmla="*/ 71653 h 780648"/>
                <a:gd name="connsiteX73" fmla="*/ 252383 w 774387"/>
                <a:gd name="connsiteY73" fmla="*/ 116552 h 780648"/>
                <a:gd name="connsiteX74" fmla="*/ 229556 w 774387"/>
                <a:gd name="connsiteY74" fmla="*/ 116552 h 780648"/>
                <a:gd name="connsiteX75" fmla="*/ 211404 w 774387"/>
                <a:gd name="connsiteY75" fmla="*/ 78789 h 780648"/>
                <a:gd name="connsiteX76" fmla="*/ 187927 w 774387"/>
                <a:gd name="connsiteY76" fmla="*/ 90079 h 780648"/>
                <a:gd name="connsiteX77" fmla="*/ 200649 w 774387"/>
                <a:gd name="connsiteY77" fmla="*/ 116552 h 780648"/>
                <a:gd name="connsiteX78" fmla="*/ 177028 w 774387"/>
                <a:gd name="connsiteY78" fmla="*/ 116552 h 780648"/>
                <a:gd name="connsiteX79" fmla="*/ 140007 w 774387"/>
                <a:gd name="connsiteY79" fmla="*/ 48189 h 780648"/>
                <a:gd name="connsiteX80" fmla="*/ 299495 w 774387"/>
                <a:gd name="connsiteY80" fmla="*/ 181659 h 780648"/>
                <a:gd name="connsiteX81" fmla="*/ 299495 w 774387"/>
                <a:gd name="connsiteY81" fmla="*/ 376982 h 780648"/>
                <a:gd name="connsiteX82" fmla="*/ 169280 w 774387"/>
                <a:gd name="connsiteY82" fmla="*/ 376982 h 780648"/>
                <a:gd name="connsiteX83" fmla="*/ 117194 w 774387"/>
                <a:gd name="connsiteY83" fmla="*/ 324896 h 780648"/>
                <a:gd name="connsiteX84" fmla="*/ 117194 w 774387"/>
                <a:gd name="connsiteY84" fmla="*/ 284959 h 780648"/>
                <a:gd name="connsiteX85" fmla="*/ 172678 w 774387"/>
                <a:gd name="connsiteY85" fmla="*/ 142595 h 780648"/>
                <a:gd name="connsiteX86" fmla="*/ 320173 w 774387"/>
                <a:gd name="connsiteY86" fmla="*/ 142595 h 780648"/>
                <a:gd name="connsiteX87" fmla="*/ 335148 w 774387"/>
                <a:gd name="connsiteY87" fmla="*/ 168638 h 780648"/>
                <a:gd name="connsiteX88" fmla="*/ 312516 w 774387"/>
                <a:gd name="connsiteY88" fmla="*/ 168638 h 780648"/>
                <a:gd name="connsiteX89" fmla="*/ 299495 w 774387"/>
                <a:gd name="connsiteY89" fmla="*/ 181659 h 780648"/>
                <a:gd name="connsiteX90" fmla="*/ 325538 w 774387"/>
                <a:gd name="connsiteY90" fmla="*/ 194681 h 780648"/>
                <a:gd name="connsiteX91" fmla="*/ 416689 w 774387"/>
                <a:gd name="connsiteY91" fmla="*/ 194681 h 780648"/>
                <a:gd name="connsiteX92" fmla="*/ 416689 w 774387"/>
                <a:gd name="connsiteY92" fmla="*/ 376982 h 780648"/>
                <a:gd name="connsiteX93" fmla="*/ 325538 w 774387"/>
                <a:gd name="connsiteY93" fmla="*/ 376982 h 780648"/>
                <a:gd name="connsiteX94" fmla="*/ 612011 w 774387"/>
                <a:gd name="connsiteY94" fmla="*/ 200072 h 780648"/>
                <a:gd name="connsiteX95" fmla="*/ 684749 w 774387"/>
                <a:gd name="connsiteY95" fmla="*/ 272810 h 780648"/>
                <a:gd name="connsiteX96" fmla="*/ 539273 w 774387"/>
                <a:gd name="connsiteY96" fmla="*/ 272810 h 780648"/>
                <a:gd name="connsiteX97" fmla="*/ 442732 w 774387"/>
                <a:gd name="connsiteY97" fmla="*/ 38423 h 780648"/>
                <a:gd name="connsiteX98" fmla="*/ 546904 w 774387"/>
                <a:gd name="connsiteY98" fmla="*/ 38423 h 780648"/>
                <a:gd name="connsiteX99" fmla="*/ 546904 w 774387"/>
                <a:gd name="connsiteY99" fmla="*/ 228354 h 780648"/>
                <a:gd name="connsiteX100" fmla="*/ 498633 w 774387"/>
                <a:gd name="connsiteY100" fmla="*/ 276625 h 780648"/>
                <a:gd name="connsiteX101" fmla="*/ 495807 w 774387"/>
                <a:gd name="connsiteY101" fmla="*/ 290819 h 780648"/>
                <a:gd name="connsiteX102" fmla="*/ 507839 w 774387"/>
                <a:gd name="connsiteY102" fmla="*/ 298853 h 780648"/>
                <a:gd name="connsiteX103" fmla="*/ 520861 w 774387"/>
                <a:gd name="connsiteY103" fmla="*/ 298853 h 780648"/>
                <a:gd name="connsiteX104" fmla="*/ 520861 w 774387"/>
                <a:gd name="connsiteY104" fmla="*/ 376982 h 780648"/>
                <a:gd name="connsiteX105" fmla="*/ 442732 w 774387"/>
                <a:gd name="connsiteY105" fmla="*/ 376982 h 780648"/>
                <a:gd name="connsiteX106" fmla="*/ 546904 w 774387"/>
                <a:gd name="connsiteY106" fmla="*/ 298853 h 780648"/>
                <a:gd name="connsiteX107" fmla="*/ 677119 w 774387"/>
                <a:gd name="connsiteY107" fmla="*/ 298853 h 780648"/>
                <a:gd name="connsiteX108" fmla="*/ 677119 w 774387"/>
                <a:gd name="connsiteY108" fmla="*/ 376982 h 780648"/>
                <a:gd name="connsiteX109" fmla="*/ 651076 w 774387"/>
                <a:gd name="connsiteY109" fmla="*/ 376982 h 780648"/>
                <a:gd name="connsiteX110" fmla="*/ 651076 w 774387"/>
                <a:gd name="connsiteY110" fmla="*/ 324896 h 780648"/>
                <a:gd name="connsiteX111" fmla="*/ 638054 w 774387"/>
                <a:gd name="connsiteY111" fmla="*/ 311874 h 780648"/>
                <a:gd name="connsiteX112" fmla="*/ 585968 w 774387"/>
                <a:gd name="connsiteY112" fmla="*/ 311874 h 780648"/>
                <a:gd name="connsiteX113" fmla="*/ 572947 w 774387"/>
                <a:gd name="connsiteY113" fmla="*/ 324896 h 780648"/>
                <a:gd name="connsiteX114" fmla="*/ 572947 w 774387"/>
                <a:gd name="connsiteY114" fmla="*/ 376982 h 780648"/>
                <a:gd name="connsiteX115" fmla="*/ 546904 w 774387"/>
                <a:gd name="connsiteY115" fmla="*/ 376982 h 780648"/>
                <a:gd name="connsiteX116" fmla="*/ 625033 w 774387"/>
                <a:gd name="connsiteY116" fmla="*/ 376982 h 780648"/>
                <a:gd name="connsiteX117" fmla="*/ 598990 w 774387"/>
                <a:gd name="connsiteY117" fmla="*/ 376982 h 780648"/>
                <a:gd name="connsiteX118" fmla="*/ 598990 w 774387"/>
                <a:gd name="connsiteY118" fmla="*/ 337917 h 780648"/>
                <a:gd name="connsiteX119" fmla="*/ 625033 w 774387"/>
                <a:gd name="connsiteY119" fmla="*/ 337917 h 780648"/>
                <a:gd name="connsiteX120" fmla="*/ 320368 w 774387"/>
                <a:gd name="connsiteY120" fmla="*/ 468133 h 780648"/>
                <a:gd name="connsiteX121" fmla="*/ 507839 w 774387"/>
                <a:gd name="connsiteY121" fmla="*/ 468133 h 780648"/>
                <a:gd name="connsiteX122" fmla="*/ 546904 w 774387"/>
                <a:gd name="connsiteY122" fmla="*/ 507197 h 780648"/>
                <a:gd name="connsiteX123" fmla="*/ 507839 w 774387"/>
                <a:gd name="connsiteY123" fmla="*/ 546262 h 780648"/>
                <a:gd name="connsiteX124" fmla="*/ 299495 w 774387"/>
                <a:gd name="connsiteY124" fmla="*/ 546262 h 780648"/>
                <a:gd name="connsiteX125" fmla="*/ 299495 w 774387"/>
                <a:gd name="connsiteY125" fmla="*/ 572305 h 780648"/>
                <a:gd name="connsiteX126" fmla="*/ 507839 w 774387"/>
                <a:gd name="connsiteY126" fmla="*/ 572305 h 780648"/>
                <a:gd name="connsiteX127" fmla="*/ 572035 w 774387"/>
                <a:gd name="connsiteY127" fmla="*/ 516169 h 780648"/>
                <a:gd name="connsiteX128" fmla="*/ 656193 w 774387"/>
                <a:gd name="connsiteY128" fmla="*/ 480099 h 780648"/>
                <a:gd name="connsiteX129" fmla="*/ 662717 w 774387"/>
                <a:gd name="connsiteY129" fmla="*/ 473953 h 780648"/>
                <a:gd name="connsiteX130" fmla="*/ 704855 w 774387"/>
                <a:gd name="connsiteY130" fmla="*/ 389665 h 780648"/>
                <a:gd name="connsiteX131" fmla="*/ 725390 w 774387"/>
                <a:gd name="connsiteY131" fmla="*/ 376982 h 780648"/>
                <a:gd name="connsiteX132" fmla="*/ 742982 w 774387"/>
                <a:gd name="connsiteY132" fmla="*/ 385185 h 780648"/>
                <a:gd name="connsiteX133" fmla="*/ 748008 w 774387"/>
                <a:gd name="connsiteY133" fmla="*/ 403923 h 780648"/>
                <a:gd name="connsiteX134" fmla="*/ 742357 w 774387"/>
                <a:gd name="connsiteY134" fmla="*/ 435930 h 780648"/>
                <a:gd name="connsiteX135" fmla="*/ 595591 w 774387"/>
                <a:gd name="connsiteY135" fmla="*/ 653481 h 780648"/>
                <a:gd name="connsiteX136" fmla="*/ 424580 w 774387"/>
                <a:gd name="connsiteY136" fmla="*/ 702520 h 780648"/>
                <a:gd name="connsiteX137" fmla="*/ 130215 w 774387"/>
                <a:gd name="connsiteY137" fmla="*/ 702520 h 780648"/>
                <a:gd name="connsiteX138" fmla="*/ 130215 w 774387"/>
                <a:gd name="connsiteY138" fmla="*/ 527224 h 780648"/>
                <a:gd name="connsiteX139" fmla="*/ 320368 w 774387"/>
                <a:gd name="connsiteY139" fmla="*/ 468133 h 780648"/>
                <a:gd name="connsiteX140" fmla="*/ 26043 w 774387"/>
                <a:gd name="connsiteY140" fmla="*/ 468133 h 780648"/>
                <a:gd name="connsiteX141" fmla="*/ 104172 w 774387"/>
                <a:gd name="connsiteY141" fmla="*/ 468133 h 780648"/>
                <a:gd name="connsiteX142" fmla="*/ 104185 w 774387"/>
                <a:gd name="connsiteY142" fmla="*/ 754606 h 780648"/>
                <a:gd name="connsiteX143" fmla="*/ 26043 w 774387"/>
                <a:gd name="connsiteY143" fmla="*/ 754606 h 780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</a:cxnLst>
              <a:rect l="l" t="t" r="r" b="b"/>
              <a:pathLst>
                <a:path w="774387" h="780648">
                  <a:moveTo>
                    <a:pt x="26043" y="780649"/>
                  </a:moveTo>
                  <a:lnTo>
                    <a:pt x="104172" y="780649"/>
                  </a:lnTo>
                  <a:cubicBezTo>
                    <a:pt x="118535" y="780649"/>
                    <a:pt x="130215" y="768969"/>
                    <a:pt x="130215" y="754606"/>
                  </a:cubicBezTo>
                  <a:lnTo>
                    <a:pt x="130215" y="728563"/>
                  </a:lnTo>
                  <a:lnTo>
                    <a:pt x="424580" y="728563"/>
                  </a:lnTo>
                  <a:cubicBezTo>
                    <a:pt x="490000" y="728563"/>
                    <a:pt x="553922" y="710229"/>
                    <a:pt x="609394" y="675565"/>
                  </a:cubicBezTo>
                  <a:cubicBezTo>
                    <a:pt x="693031" y="623284"/>
                    <a:pt x="750834" y="537589"/>
                    <a:pt x="767983" y="440449"/>
                  </a:cubicBezTo>
                  <a:lnTo>
                    <a:pt x="773634" y="408442"/>
                  </a:lnTo>
                  <a:cubicBezTo>
                    <a:pt x="776160" y="394144"/>
                    <a:pt x="772267" y="379560"/>
                    <a:pt x="762931" y="368440"/>
                  </a:cubicBezTo>
                  <a:cubicBezTo>
                    <a:pt x="753594" y="357319"/>
                    <a:pt x="739909" y="350939"/>
                    <a:pt x="725390" y="350939"/>
                  </a:cubicBezTo>
                  <a:cubicBezTo>
                    <a:pt x="717459" y="350939"/>
                    <a:pt x="709907" y="352905"/>
                    <a:pt x="703162" y="356343"/>
                  </a:cubicBezTo>
                  <a:lnTo>
                    <a:pt x="703162" y="298853"/>
                  </a:lnTo>
                  <a:lnTo>
                    <a:pt x="716183" y="298853"/>
                  </a:lnTo>
                  <a:cubicBezTo>
                    <a:pt x="721444" y="298853"/>
                    <a:pt x="726210" y="295676"/>
                    <a:pt x="728215" y="290819"/>
                  </a:cubicBezTo>
                  <a:cubicBezTo>
                    <a:pt x="730234" y="285949"/>
                    <a:pt x="729114" y="280349"/>
                    <a:pt x="725390" y="276625"/>
                  </a:cubicBezTo>
                  <a:lnTo>
                    <a:pt x="621217" y="172453"/>
                  </a:lnTo>
                  <a:cubicBezTo>
                    <a:pt x="616126" y="167362"/>
                    <a:pt x="607896" y="167362"/>
                    <a:pt x="602805" y="172453"/>
                  </a:cubicBezTo>
                  <a:lnTo>
                    <a:pt x="572947" y="202311"/>
                  </a:lnTo>
                  <a:lnTo>
                    <a:pt x="572947" y="25401"/>
                  </a:lnTo>
                  <a:cubicBezTo>
                    <a:pt x="572947" y="18213"/>
                    <a:pt x="567126" y="12379"/>
                    <a:pt x="559925" y="12379"/>
                  </a:cubicBezTo>
                  <a:lnTo>
                    <a:pt x="429710" y="12379"/>
                  </a:lnTo>
                  <a:cubicBezTo>
                    <a:pt x="422509" y="12379"/>
                    <a:pt x="416689" y="18213"/>
                    <a:pt x="416689" y="25401"/>
                  </a:cubicBezTo>
                  <a:lnTo>
                    <a:pt x="416689" y="168638"/>
                  </a:lnTo>
                  <a:lnTo>
                    <a:pt x="363925" y="168638"/>
                  </a:lnTo>
                  <a:cubicBezTo>
                    <a:pt x="354016" y="146840"/>
                    <a:pt x="346685" y="134092"/>
                    <a:pt x="340799" y="126695"/>
                  </a:cubicBezTo>
                  <a:lnTo>
                    <a:pt x="373704" y="46274"/>
                  </a:lnTo>
                  <a:cubicBezTo>
                    <a:pt x="377364" y="37485"/>
                    <a:pt x="375228" y="27602"/>
                    <a:pt x="368262" y="21104"/>
                  </a:cubicBezTo>
                  <a:cubicBezTo>
                    <a:pt x="361295" y="14593"/>
                    <a:pt x="351281" y="13174"/>
                    <a:pt x="342778" y="17419"/>
                  </a:cubicBezTo>
                  <a:lnTo>
                    <a:pt x="318155" y="29724"/>
                  </a:lnTo>
                  <a:lnTo>
                    <a:pt x="302646" y="9046"/>
                  </a:lnTo>
                  <a:cubicBezTo>
                    <a:pt x="298727" y="3811"/>
                    <a:pt x="292737" y="530"/>
                    <a:pt x="286213" y="61"/>
                  </a:cubicBezTo>
                  <a:cubicBezTo>
                    <a:pt x="279676" y="-421"/>
                    <a:pt x="273283" y="1962"/>
                    <a:pt x="268608" y="6611"/>
                  </a:cubicBezTo>
                  <a:lnTo>
                    <a:pt x="248802" y="26404"/>
                  </a:lnTo>
                  <a:lnTo>
                    <a:pt x="235794" y="9046"/>
                  </a:lnTo>
                  <a:cubicBezTo>
                    <a:pt x="231861" y="3798"/>
                    <a:pt x="225871" y="530"/>
                    <a:pt x="219334" y="61"/>
                  </a:cubicBezTo>
                  <a:cubicBezTo>
                    <a:pt x="212811" y="-421"/>
                    <a:pt x="206391" y="1975"/>
                    <a:pt x="201755" y="6611"/>
                  </a:cubicBezTo>
                  <a:lnTo>
                    <a:pt x="176767" y="31599"/>
                  </a:lnTo>
                  <a:lnTo>
                    <a:pt x="139213" y="20870"/>
                  </a:lnTo>
                  <a:cubicBezTo>
                    <a:pt x="130397" y="18343"/>
                    <a:pt x="121087" y="21338"/>
                    <a:pt x="115397" y="28461"/>
                  </a:cubicBezTo>
                  <a:cubicBezTo>
                    <a:pt x="109693" y="35584"/>
                    <a:pt x="108821" y="45363"/>
                    <a:pt x="113183" y="53345"/>
                  </a:cubicBezTo>
                  <a:lnTo>
                    <a:pt x="152560" y="126044"/>
                  </a:lnTo>
                  <a:cubicBezTo>
                    <a:pt x="124915" y="151020"/>
                    <a:pt x="91151" y="221193"/>
                    <a:pt x="91151" y="284959"/>
                  </a:cubicBezTo>
                  <a:lnTo>
                    <a:pt x="91151" y="324896"/>
                  </a:lnTo>
                  <a:cubicBezTo>
                    <a:pt x="91151" y="367984"/>
                    <a:pt x="126192" y="403025"/>
                    <a:pt x="169280" y="403025"/>
                  </a:cubicBezTo>
                  <a:lnTo>
                    <a:pt x="312516" y="403025"/>
                  </a:lnTo>
                  <a:lnTo>
                    <a:pt x="429710" y="403025"/>
                  </a:lnTo>
                  <a:lnTo>
                    <a:pt x="533882" y="403025"/>
                  </a:lnTo>
                  <a:lnTo>
                    <a:pt x="669072" y="403025"/>
                  </a:lnTo>
                  <a:lnTo>
                    <a:pt x="641570" y="458041"/>
                  </a:lnTo>
                  <a:lnTo>
                    <a:pt x="569965" y="488733"/>
                  </a:lnTo>
                  <a:cubicBezTo>
                    <a:pt x="561931" y="461869"/>
                    <a:pt x="537281" y="442090"/>
                    <a:pt x="507839" y="442090"/>
                  </a:cubicBezTo>
                  <a:lnTo>
                    <a:pt x="320368" y="442090"/>
                  </a:lnTo>
                  <a:cubicBezTo>
                    <a:pt x="252604" y="442090"/>
                    <a:pt x="187406" y="460762"/>
                    <a:pt x="130215" y="496077"/>
                  </a:cubicBezTo>
                  <a:lnTo>
                    <a:pt x="130215" y="468133"/>
                  </a:lnTo>
                  <a:cubicBezTo>
                    <a:pt x="130215" y="453770"/>
                    <a:pt x="118535" y="442090"/>
                    <a:pt x="104172" y="442090"/>
                  </a:cubicBezTo>
                  <a:lnTo>
                    <a:pt x="26043" y="442090"/>
                  </a:lnTo>
                  <a:cubicBezTo>
                    <a:pt x="11680" y="442090"/>
                    <a:pt x="0" y="453770"/>
                    <a:pt x="0" y="468133"/>
                  </a:cubicBezTo>
                  <a:lnTo>
                    <a:pt x="0" y="754606"/>
                  </a:lnTo>
                  <a:cubicBezTo>
                    <a:pt x="0" y="768969"/>
                    <a:pt x="11680" y="780649"/>
                    <a:pt x="26043" y="780649"/>
                  </a:cubicBezTo>
                  <a:close/>
                  <a:moveTo>
                    <a:pt x="171585" y="57213"/>
                  </a:moveTo>
                  <a:cubicBezTo>
                    <a:pt x="179463" y="59465"/>
                    <a:pt x="187966" y="57278"/>
                    <a:pt x="193747" y="51470"/>
                  </a:cubicBezTo>
                  <a:lnTo>
                    <a:pt x="217355" y="27862"/>
                  </a:lnTo>
                  <a:lnTo>
                    <a:pt x="230377" y="45246"/>
                  </a:lnTo>
                  <a:cubicBezTo>
                    <a:pt x="234322" y="50480"/>
                    <a:pt x="240325" y="53762"/>
                    <a:pt x="246862" y="54218"/>
                  </a:cubicBezTo>
                  <a:cubicBezTo>
                    <a:pt x="253477" y="54647"/>
                    <a:pt x="259779" y="52277"/>
                    <a:pt x="264402" y="47655"/>
                  </a:cubicBezTo>
                  <a:lnTo>
                    <a:pt x="284208" y="27862"/>
                  </a:lnTo>
                  <a:lnTo>
                    <a:pt x="299065" y="47655"/>
                  </a:lnTo>
                  <a:cubicBezTo>
                    <a:pt x="305589" y="56405"/>
                    <a:pt x="317412" y="59218"/>
                    <a:pt x="327218" y="54322"/>
                  </a:cubicBezTo>
                  <a:lnTo>
                    <a:pt x="346164" y="44842"/>
                  </a:lnTo>
                  <a:lnTo>
                    <a:pt x="316787" y="116552"/>
                  </a:lnTo>
                  <a:lnTo>
                    <a:pt x="281499" y="116552"/>
                  </a:lnTo>
                  <a:lnTo>
                    <a:pt x="298115" y="83308"/>
                  </a:lnTo>
                  <a:lnTo>
                    <a:pt x="274819" y="71653"/>
                  </a:lnTo>
                  <a:lnTo>
                    <a:pt x="252383" y="116552"/>
                  </a:lnTo>
                  <a:lnTo>
                    <a:pt x="229556" y="116552"/>
                  </a:lnTo>
                  <a:lnTo>
                    <a:pt x="211404" y="78789"/>
                  </a:lnTo>
                  <a:lnTo>
                    <a:pt x="187927" y="90079"/>
                  </a:lnTo>
                  <a:lnTo>
                    <a:pt x="200649" y="116552"/>
                  </a:lnTo>
                  <a:lnTo>
                    <a:pt x="177028" y="116552"/>
                  </a:lnTo>
                  <a:lnTo>
                    <a:pt x="140007" y="48189"/>
                  </a:lnTo>
                  <a:close/>
                  <a:moveTo>
                    <a:pt x="299495" y="181659"/>
                  </a:moveTo>
                  <a:lnTo>
                    <a:pt x="299495" y="376982"/>
                  </a:lnTo>
                  <a:lnTo>
                    <a:pt x="169280" y="376982"/>
                  </a:lnTo>
                  <a:cubicBezTo>
                    <a:pt x="140554" y="376982"/>
                    <a:pt x="117194" y="353621"/>
                    <a:pt x="117194" y="324896"/>
                  </a:cubicBezTo>
                  <a:lnTo>
                    <a:pt x="117194" y="284959"/>
                  </a:lnTo>
                  <a:cubicBezTo>
                    <a:pt x="117194" y="215255"/>
                    <a:pt x="160334" y="150251"/>
                    <a:pt x="172678" y="142595"/>
                  </a:cubicBezTo>
                  <a:lnTo>
                    <a:pt x="320173" y="142595"/>
                  </a:lnTo>
                  <a:cubicBezTo>
                    <a:pt x="322283" y="145147"/>
                    <a:pt x="327061" y="151996"/>
                    <a:pt x="335148" y="168638"/>
                  </a:cubicBezTo>
                  <a:lnTo>
                    <a:pt x="312516" y="168638"/>
                  </a:lnTo>
                  <a:cubicBezTo>
                    <a:pt x="305315" y="168638"/>
                    <a:pt x="299495" y="174471"/>
                    <a:pt x="299495" y="181659"/>
                  </a:cubicBezTo>
                  <a:close/>
                  <a:moveTo>
                    <a:pt x="325538" y="194681"/>
                  </a:moveTo>
                  <a:lnTo>
                    <a:pt x="416689" y="194681"/>
                  </a:lnTo>
                  <a:lnTo>
                    <a:pt x="416689" y="376982"/>
                  </a:lnTo>
                  <a:lnTo>
                    <a:pt x="325538" y="376982"/>
                  </a:lnTo>
                  <a:close/>
                  <a:moveTo>
                    <a:pt x="612011" y="200072"/>
                  </a:moveTo>
                  <a:lnTo>
                    <a:pt x="684749" y="272810"/>
                  </a:lnTo>
                  <a:lnTo>
                    <a:pt x="539273" y="272810"/>
                  </a:lnTo>
                  <a:close/>
                  <a:moveTo>
                    <a:pt x="442732" y="38423"/>
                  </a:moveTo>
                  <a:lnTo>
                    <a:pt x="546904" y="38423"/>
                  </a:lnTo>
                  <a:lnTo>
                    <a:pt x="546904" y="228354"/>
                  </a:lnTo>
                  <a:lnTo>
                    <a:pt x="498633" y="276625"/>
                  </a:lnTo>
                  <a:cubicBezTo>
                    <a:pt x="494909" y="280349"/>
                    <a:pt x="493789" y="285949"/>
                    <a:pt x="495807" y="290819"/>
                  </a:cubicBezTo>
                  <a:cubicBezTo>
                    <a:pt x="497813" y="295676"/>
                    <a:pt x="502578" y="298853"/>
                    <a:pt x="507839" y="298853"/>
                  </a:cubicBezTo>
                  <a:lnTo>
                    <a:pt x="520861" y="298853"/>
                  </a:lnTo>
                  <a:lnTo>
                    <a:pt x="520861" y="376982"/>
                  </a:lnTo>
                  <a:lnTo>
                    <a:pt x="442732" y="376982"/>
                  </a:lnTo>
                  <a:close/>
                  <a:moveTo>
                    <a:pt x="546904" y="298853"/>
                  </a:moveTo>
                  <a:lnTo>
                    <a:pt x="677119" y="298853"/>
                  </a:lnTo>
                  <a:lnTo>
                    <a:pt x="677119" y="376982"/>
                  </a:lnTo>
                  <a:lnTo>
                    <a:pt x="651076" y="376982"/>
                  </a:lnTo>
                  <a:lnTo>
                    <a:pt x="651076" y="324896"/>
                  </a:lnTo>
                  <a:cubicBezTo>
                    <a:pt x="651076" y="317708"/>
                    <a:pt x="645255" y="311874"/>
                    <a:pt x="638054" y="311874"/>
                  </a:cubicBezTo>
                  <a:lnTo>
                    <a:pt x="585968" y="311874"/>
                  </a:lnTo>
                  <a:cubicBezTo>
                    <a:pt x="578767" y="311874"/>
                    <a:pt x="572947" y="317708"/>
                    <a:pt x="572947" y="324896"/>
                  </a:cubicBezTo>
                  <a:lnTo>
                    <a:pt x="572947" y="376982"/>
                  </a:lnTo>
                  <a:lnTo>
                    <a:pt x="546904" y="376982"/>
                  </a:lnTo>
                  <a:close/>
                  <a:moveTo>
                    <a:pt x="625033" y="376982"/>
                  </a:moveTo>
                  <a:lnTo>
                    <a:pt x="598990" y="376982"/>
                  </a:lnTo>
                  <a:lnTo>
                    <a:pt x="598990" y="337917"/>
                  </a:lnTo>
                  <a:lnTo>
                    <a:pt x="625033" y="337917"/>
                  </a:lnTo>
                  <a:close/>
                  <a:moveTo>
                    <a:pt x="320368" y="468133"/>
                  </a:moveTo>
                  <a:lnTo>
                    <a:pt x="507839" y="468133"/>
                  </a:lnTo>
                  <a:cubicBezTo>
                    <a:pt x="529377" y="468133"/>
                    <a:pt x="546904" y="485660"/>
                    <a:pt x="546904" y="507197"/>
                  </a:cubicBezTo>
                  <a:cubicBezTo>
                    <a:pt x="546904" y="528735"/>
                    <a:pt x="529377" y="546262"/>
                    <a:pt x="507839" y="546262"/>
                  </a:cubicBezTo>
                  <a:lnTo>
                    <a:pt x="299495" y="546262"/>
                  </a:lnTo>
                  <a:lnTo>
                    <a:pt x="299495" y="572305"/>
                  </a:lnTo>
                  <a:lnTo>
                    <a:pt x="507839" y="572305"/>
                  </a:lnTo>
                  <a:cubicBezTo>
                    <a:pt x="540666" y="572305"/>
                    <a:pt x="567621" y="547798"/>
                    <a:pt x="572035" y="516169"/>
                  </a:cubicBezTo>
                  <a:lnTo>
                    <a:pt x="656193" y="480099"/>
                  </a:lnTo>
                  <a:cubicBezTo>
                    <a:pt x="659032" y="478888"/>
                    <a:pt x="661350" y="476714"/>
                    <a:pt x="662717" y="473953"/>
                  </a:cubicBezTo>
                  <a:lnTo>
                    <a:pt x="704855" y="389665"/>
                  </a:lnTo>
                  <a:cubicBezTo>
                    <a:pt x="708787" y="381839"/>
                    <a:pt x="716639" y="376982"/>
                    <a:pt x="725390" y="376982"/>
                  </a:cubicBezTo>
                  <a:cubicBezTo>
                    <a:pt x="732187" y="376982"/>
                    <a:pt x="738606" y="379964"/>
                    <a:pt x="742982" y="385185"/>
                  </a:cubicBezTo>
                  <a:cubicBezTo>
                    <a:pt x="747357" y="390407"/>
                    <a:pt x="749193" y="397230"/>
                    <a:pt x="748008" y="403923"/>
                  </a:cubicBezTo>
                  <a:lnTo>
                    <a:pt x="742357" y="435930"/>
                  </a:lnTo>
                  <a:cubicBezTo>
                    <a:pt x="726483" y="525818"/>
                    <a:pt x="673004" y="605106"/>
                    <a:pt x="595591" y="653481"/>
                  </a:cubicBezTo>
                  <a:cubicBezTo>
                    <a:pt x="544260" y="685566"/>
                    <a:pt x="485130" y="702520"/>
                    <a:pt x="424580" y="702520"/>
                  </a:cubicBezTo>
                  <a:lnTo>
                    <a:pt x="130215" y="702520"/>
                  </a:lnTo>
                  <a:lnTo>
                    <a:pt x="130215" y="527224"/>
                  </a:lnTo>
                  <a:cubicBezTo>
                    <a:pt x="186455" y="488654"/>
                    <a:pt x="252005" y="468133"/>
                    <a:pt x="320368" y="468133"/>
                  </a:cubicBezTo>
                  <a:close/>
                  <a:moveTo>
                    <a:pt x="26043" y="468133"/>
                  </a:moveTo>
                  <a:lnTo>
                    <a:pt x="104172" y="468133"/>
                  </a:lnTo>
                  <a:lnTo>
                    <a:pt x="104185" y="754606"/>
                  </a:lnTo>
                  <a:lnTo>
                    <a:pt x="26043" y="754606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1" name="任意多边形: 形状 40"/>
            <p:cNvSpPr/>
            <p:nvPr/>
          </p:nvSpPr>
          <p:spPr>
            <a:xfrm>
              <a:off x="5822874" y="1119352"/>
              <a:ext cx="26043" cy="39063"/>
            </a:xfrm>
            <a:custGeom>
              <a:avLst/>
              <a:gdLst>
                <a:gd name="connsiteX0" fmla="*/ 0 w 26043"/>
                <a:gd name="connsiteY0" fmla="*/ 0 h 39064"/>
                <a:gd name="connsiteX1" fmla="*/ 26043 w 26043"/>
                <a:gd name="connsiteY1" fmla="*/ 0 h 39064"/>
                <a:gd name="connsiteX2" fmla="*/ 26043 w 26043"/>
                <a:gd name="connsiteY2" fmla="*/ 39065 h 39064"/>
                <a:gd name="connsiteX3" fmla="*/ 0 w 26043"/>
                <a:gd name="connsiteY3" fmla="*/ 39065 h 39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39064">
                  <a:moveTo>
                    <a:pt x="0" y="0"/>
                  </a:moveTo>
                  <a:lnTo>
                    <a:pt x="26043" y="0"/>
                  </a:lnTo>
                  <a:lnTo>
                    <a:pt x="26043" y="39065"/>
                  </a:lnTo>
                  <a:lnTo>
                    <a:pt x="0" y="39065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2" name="任意多边形: 形状 41"/>
            <p:cNvSpPr/>
            <p:nvPr/>
          </p:nvSpPr>
          <p:spPr>
            <a:xfrm>
              <a:off x="6239554" y="676626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3" name="任意多边形: 形状 42"/>
            <p:cNvSpPr/>
            <p:nvPr/>
          </p:nvSpPr>
          <p:spPr>
            <a:xfrm>
              <a:off x="6278619" y="676626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4" name="任意多边形: 形状 43"/>
            <p:cNvSpPr/>
            <p:nvPr/>
          </p:nvSpPr>
          <p:spPr>
            <a:xfrm>
              <a:off x="6239554" y="728711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5" name="任意多边形: 形状 44"/>
            <p:cNvSpPr/>
            <p:nvPr/>
          </p:nvSpPr>
          <p:spPr>
            <a:xfrm>
              <a:off x="6278619" y="728711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6" name="任意多边形: 形状 45"/>
            <p:cNvSpPr/>
            <p:nvPr/>
          </p:nvSpPr>
          <p:spPr>
            <a:xfrm>
              <a:off x="6239554" y="780797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7" name="任意多边形: 形状 46"/>
            <p:cNvSpPr/>
            <p:nvPr/>
          </p:nvSpPr>
          <p:spPr>
            <a:xfrm>
              <a:off x="6278619" y="780797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8" name="任意多边形: 形状 47"/>
            <p:cNvSpPr/>
            <p:nvPr/>
          </p:nvSpPr>
          <p:spPr>
            <a:xfrm>
              <a:off x="6122362" y="832881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6161427" y="832881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6122362" y="884966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6161427" y="884966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6122362" y="937052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6161427" y="937052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5" name="任意多边形: 形状 54"/>
            <p:cNvSpPr/>
            <p:nvPr/>
          </p:nvSpPr>
          <p:spPr>
            <a:xfrm>
              <a:off x="6239554" y="832881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6" name="任意多边形: 形状 55"/>
            <p:cNvSpPr/>
            <p:nvPr/>
          </p:nvSpPr>
          <p:spPr>
            <a:xfrm>
              <a:off x="6278619" y="832881"/>
              <a:ext cx="13020" cy="26043"/>
            </a:xfrm>
            <a:custGeom>
              <a:avLst/>
              <a:gdLst>
                <a:gd name="connsiteX0" fmla="*/ 0 w 13021"/>
                <a:gd name="connsiteY0" fmla="*/ 0 h 26043"/>
                <a:gd name="connsiteX1" fmla="*/ 13022 w 13021"/>
                <a:gd name="connsiteY1" fmla="*/ 0 h 26043"/>
                <a:gd name="connsiteX2" fmla="*/ 13022 w 13021"/>
                <a:gd name="connsiteY2" fmla="*/ 26043 h 26043"/>
                <a:gd name="connsiteX3" fmla="*/ 0 w 13021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021" h="26043">
                  <a:moveTo>
                    <a:pt x="0" y="0"/>
                  </a:moveTo>
                  <a:lnTo>
                    <a:pt x="13022" y="0"/>
                  </a:lnTo>
                  <a:lnTo>
                    <a:pt x="13022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5966107" y="806836"/>
              <a:ext cx="78127" cy="130213"/>
            </a:xfrm>
            <a:custGeom>
              <a:avLst/>
              <a:gdLst>
                <a:gd name="connsiteX0" fmla="*/ 65108 w 78129"/>
                <a:gd name="connsiteY0" fmla="*/ 13022 h 130215"/>
                <a:gd name="connsiteX1" fmla="*/ 52086 w 78129"/>
                <a:gd name="connsiteY1" fmla="*/ 13022 h 130215"/>
                <a:gd name="connsiteX2" fmla="*/ 52086 w 78129"/>
                <a:gd name="connsiteY2" fmla="*/ 0 h 130215"/>
                <a:gd name="connsiteX3" fmla="*/ 26043 w 78129"/>
                <a:gd name="connsiteY3" fmla="*/ 0 h 130215"/>
                <a:gd name="connsiteX4" fmla="*/ 26043 w 78129"/>
                <a:gd name="connsiteY4" fmla="*/ 13022 h 130215"/>
                <a:gd name="connsiteX5" fmla="*/ 13022 w 78129"/>
                <a:gd name="connsiteY5" fmla="*/ 13022 h 130215"/>
                <a:gd name="connsiteX6" fmla="*/ 0 w 78129"/>
                <a:gd name="connsiteY6" fmla="*/ 26043 h 130215"/>
                <a:gd name="connsiteX7" fmla="*/ 0 w 78129"/>
                <a:gd name="connsiteY7" fmla="*/ 65108 h 130215"/>
                <a:gd name="connsiteX8" fmla="*/ 13022 w 78129"/>
                <a:gd name="connsiteY8" fmla="*/ 78129 h 130215"/>
                <a:gd name="connsiteX9" fmla="*/ 52086 w 78129"/>
                <a:gd name="connsiteY9" fmla="*/ 78129 h 130215"/>
                <a:gd name="connsiteX10" fmla="*/ 52086 w 78129"/>
                <a:gd name="connsiteY10" fmla="*/ 91151 h 130215"/>
                <a:gd name="connsiteX11" fmla="*/ 0 w 78129"/>
                <a:gd name="connsiteY11" fmla="*/ 91151 h 130215"/>
                <a:gd name="connsiteX12" fmla="*/ 0 w 78129"/>
                <a:gd name="connsiteY12" fmla="*/ 104172 h 130215"/>
                <a:gd name="connsiteX13" fmla="*/ 13022 w 78129"/>
                <a:gd name="connsiteY13" fmla="*/ 117194 h 130215"/>
                <a:gd name="connsiteX14" fmla="*/ 26043 w 78129"/>
                <a:gd name="connsiteY14" fmla="*/ 117194 h 130215"/>
                <a:gd name="connsiteX15" fmla="*/ 26043 w 78129"/>
                <a:gd name="connsiteY15" fmla="*/ 130215 h 130215"/>
                <a:gd name="connsiteX16" fmla="*/ 52086 w 78129"/>
                <a:gd name="connsiteY16" fmla="*/ 130215 h 130215"/>
                <a:gd name="connsiteX17" fmla="*/ 52086 w 78129"/>
                <a:gd name="connsiteY17" fmla="*/ 117194 h 130215"/>
                <a:gd name="connsiteX18" fmla="*/ 65108 w 78129"/>
                <a:gd name="connsiteY18" fmla="*/ 117194 h 130215"/>
                <a:gd name="connsiteX19" fmla="*/ 78129 w 78129"/>
                <a:gd name="connsiteY19" fmla="*/ 104172 h 130215"/>
                <a:gd name="connsiteX20" fmla="*/ 78129 w 78129"/>
                <a:gd name="connsiteY20" fmla="*/ 65108 h 130215"/>
                <a:gd name="connsiteX21" fmla="*/ 65108 w 78129"/>
                <a:gd name="connsiteY21" fmla="*/ 52086 h 130215"/>
                <a:gd name="connsiteX22" fmla="*/ 26043 w 78129"/>
                <a:gd name="connsiteY22" fmla="*/ 52086 h 130215"/>
                <a:gd name="connsiteX23" fmla="*/ 26043 w 78129"/>
                <a:gd name="connsiteY23" fmla="*/ 39065 h 130215"/>
                <a:gd name="connsiteX24" fmla="*/ 78129 w 78129"/>
                <a:gd name="connsiteY24" fmla="*/ 39065 h 130215"/>
                <a:gd name="connsiteX25" fmla="*/ 78129 w 78129"/>
                <a:gd name="connsiteY25" fmla="*/ 26043 h 130215"/>
                <a:gd name="connsiteX26" fmla="*/ 65108 w 78129"/>
                <a:gd name="connsiteY26" fmla="*/ 13022 h 1302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78129" h="130215">
                  <a:moveTo>
                    <a:pt x="65108" y="13022"/>
                  </a:moveTo>
                  <a:lnTo>
                    <a:pt x="52086" y="13022"/>
                  </a:lnTo>
                  <a:lnTo>
                    <a:pt x="52086" y="0"/>
                  </a:lnTo>
                  <a:lnTo>
                    <a:pt x="26043" y="0"/>
                  </a:lnTo>
                  <a:lnTo>
                    <a:pt x="26043" y="13022"/>
                  </a:lnTo>
                  <a:lnTo>
                    <a:pt x="13022" y="13022"/>
                  </a:lnTo>
                  <a:cubicBezTo>
                    <a:pt x="5821" y="13022"/>
                    <a:pt x="0" y="18855"/>
                    <a:pt x="0" y="26043"/>
                  </a:cubicBezTo>
                  <a:lnTo>
                    <a:pt x="0" y="65108"/>
                  </a:lnTo>
                  <a:cubicBezTo>
                    <a:pt x="0" y="72295"/>
                    <a:pt x="5821" y="78129"/>
                    <a:pt x="13022" y="78129"/>
                  </a:cubicBezTo>
                  <a:lnTo>
                    <a:pt x="52086" y="78129"/>
                  </a:lnTo>
                  <a:lnTo>
                    <a:pt x="52086" y="91151"/>
                  </a:lnTo>
                  <a:lnTo>
                    <a:pt x="0" y="91151"/>
                  </a:lnTo>
                  <a:lnTo>
                    <a:pt x="0" y="104172"/>
                  </a:lnTo>
                  <a:cubicBezTo>
                    <a:pt x="0" y="111360"/>
                    <a:pt x="5821" y="117194"/>
                    <a:pt x="13022" y="117194"/>
                  </a:cubicBezTo>
                  <a:lnTo>
                    <a:pt x="26043" y="117194"/>
                  </a:lnTo>
                  <a:lnTo>
                    <a:pt x="26043" y="130215"/>
                  </a:lnTo>
                  <a:lnTo>
                    <a:pt x="52086" y="130215"/>
                  </a:lnTo>
                  <a:lnTo>
                    <a:pt x="52086" y="117194"/>
                  </a:lnTo>
                  <a:lnTo>
                    <a:pt x="65108" y="117194"/>
                  </a:lnTo>
                  <a:cubicBezTo>
                    <a:pt x="72308" y="117194"/>
                    <a:pt x="78129" y="111360"/>
                    <a:pt x="78129" y="104172"/>
                  </a:cubicBezTo>
                  <a:lnTo>
                    <a:pt x="78129" y="65108"/>
                  </a:lnTo>
                  <a:cubicBezTo>
                    <a:pt x="78129" y="57920"/>
                    <a:pt x="72308" y="52086"/>
                    <a:pt x="65108" y="52086"/>
                  </a:cubicBezTo>
                  <a:lnTo>
                    <a:pt x="26043" y="52086"/>
                  </a:lnTo>
                  <a:lnTo>
                    <a:pt x="26043" y="39065"/>
                  </a:lnTo>
                  <a:lnTo>
                    <a:pt x="78129" y="39065"/>
                  </a:lnTo>
                  <a:lnTo>
                    <a:pt x="78129" y="26043"/>
                  </a:lnTo>
                  <a:cubicBezTo>
                    <a:pt x="78129" y="18855"/>
                    <a:pt x="72308" y="13022"/>
                    <a:pt x="65108" y="13022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6434873" y="637560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0" name="任意多边形: 形状 59"/>
            <p:cNvSpPr/>
            <p:nvPr/>
          </p:nvSpPr>
          <p:spPr>
            <a:xfrm>
              <a:off x="6460916" y="611520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1" name="任意多边形: 形状 60"/>
            <p:cNvSpPr/>
            <p:nvPr/>
          </p:nvSpPr>
          <p:spPr>
            <a:xfrm>
              <a:off x="6486959" y="637561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3" name="任意多边形: 形状 62"/>
            <p:cNvSpPr/>
            <p:nvPr/>
          </p:nvSpPr>
          <p:spPr>
            <a:xfrm>
              <a:off x="6460916" y="663604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4" name="任意多边形: 形状 63"/>
            <p:cNvSpPr/>
            <p:nvPr/>
          </p:nvSpPr>
          <p:spPr>
            <a:xfrm>
              <a:off x="6526025" y="702667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6434871" y="741732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6" name="任意多边形: 形状 65"/>
            <p:cNvSpPr/>
            <p:nvPr/>
          </p:nvSpPr>
          <p:spPr>
            <a:xfrm>
              <a:off x="5770780" y="728710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5796822" y="702667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5822865" y="728710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5796822" y="754753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5770803" y="832882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5822979" y="611529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grpSp>
        <p:nvGrpSpPr>
          <p:cNvPr id="72" name="图形 12"/>
          <p:cNvGrpSpPr/>
          <p:nvPr/>
        </p:nvGrpSpPr>
        <p:grpSpPr>
          <a:xfrm>
            <a:off x="4493386" y="4592833"/>
            <a:ext cx="618231" cy="618232"/>
            <a:chOff x="6998760" y="585486"/>
            <a:chExt cx="833377" cy="833377"/>
          </a:xfrm>
          <a:solidFill>
            <a:schemeClr val="tx1"/>
          </a:solidFill>
        </p:grpSpPr>
        <p:sp>
          <p:nvSpPr>
            <p:cNvPr id="73" name="任意多边形: 形状 72"/>
            <p:cNvSpPr/>
            <p:nvPr/>
          </p:nvSpPr>
          <p:spPr>
            <a:xfrm>
              <a:off x="7376383" y="1080303"/>
              <a:ext cx="78129" cy="156258"/>
            </a:xfrm>
            <a:custGeom>
              <a:avLst/>
              <a:gdLst>
                <a:gd name="connsiteX0" fmla="*/ 39065 w 78129"/>
                <a:gd name="connsiteY0" fmla="*/ 39065 h 156258"/>
                <a:gd name="connsiteX1" fmla="*/ 52086 w 78129"/>
                <a:gd name="connsiteY1" fmla="*/ 52086 h 156258"/>
                <a:gd name="connsiteX2" fmla="*/ 78129 w 78129"/>
                <a:gd name="connsiteY2" fmla="*/ 52086 h 156258"/>
                <a:gd name="connsiteX3" fmla="*/ 52086 w 78129"/>
                <a:gd name="connsiteY3" fmla="*/ 15417 h 156258"/>
                <a:gd name="connsiteX4" fmla="*/ 52086 w 78129"/>
                <a:gd name="connsiteY4" fmla="*/ 0 h 156258"/>
                <a:gd name="connsiteX5" fmla="*/ 26043 w 78129"/>
                <a:gd name="connsiteY5" fmla="*/ 0 h 156258"/>
                <a:gd name="connsiteX6" fmla="*/ 26043 w 78129"/>
                <a:gd name="connsiteY6" fmla="*/ 15417 h 156258"/>
                <a:gd name="connsiteX7" fmla="*/ 0 w 78129"/>
                <a:gd name="connsiteY7" fmla="*/ 52086 h 156258"/>
                <a:gd name="connsiteX8" fmla="*/ 39065 w 78129"/>
                <a:gd name="connsiteY8" fmla="*/ 91151 h 156258"/>
                <a:gd name="connsiteX9" fmla="*/ 52086 w 78129"/>
                <a:gd name="connsiteY9" fmla="*/ 104172 h 156258"/>
                <a:gd name="connsiteX10" fmla="*/ 39065 w 78129"/>
                <a:gd name="connsiteY10" fmla="*/ 117194 h 156258"/>
                <a:gd name="connsiteX11" fmla="*/ 26043 w 78129"/>
                <a:gd name="connsiteY11" fmla="*/ 104172 h 156258"/>
                <a:gd name="connsiteX12" fmla="*/ 0 w 78129"/>
                <a:gd name="connsiteY12" fmla="*/ 104172 h 156258"/>
                <a:gd name="connsiteX13" fmla="*/ 26043 w 78129"/>
                <a:gd name="connsiteY13" fmla="*/ 140841 h 156258"/>
                <a:gd name="connsiteX14" fmla="*/ 26043 w 78129"/>
                <a:gd name="connsiteY14" fmla="*/ 156258 h 156258"/>
                <a:gd name="connsiteX15" fmla="*/ 52086 w 78129"/>
                <a:gd name="connsiteY15" fmla="*/ 156258 h 156258"/>
                <a:gd name="connsiteX16" fmla="*/ 52086 w 78129"/>
                <a:gd name="connsiteY16" fmla="*/ 140841 h 156258"/>
                <a:gd name="connsiteX17" fmla="*/ 78129 w 78129"/>
                <a:gd name="connsiteY17" fmla="*/ 104172 h 156258"/>
                <a:gd name="connsiteX18" fmla="*/ 39065 w 78129"/>
                <a:gd name="connsiteY18" fmla="*/ 65108 h 156258"/>
                <a:gd name="connsiteX19" fmla="*/ 26043 w 78129"/>
                <a:gd name="connsiteY19" fmla="*/ 52086 h 156258"/>
                <a:gd name="connsiteX20" fmla="*/ 39065 w 78129"/>
                <a:gd name="connsiteY20" fmla="*/ 39065 h 156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8129" h="156258">
                  <a:moveTo>
                    <a:pt x="39065" y="39065"/>
                  </a:moveTo>
                  <a:cubicBezTo>
                    <a:pt x="46252" y="39065"/>
                    <a:pt x="52086" y="44911"/>
                    <a:pt x="52086" y="52086"/>
                  </a:cubicBezTo>
                  <a:lnTo>
                    <a:pt x="78129" y="52086"/>
                  </a:lnTo>
                  <a:cubicBezTo>
                    <a:pt x="78129" y="35132"/>
                    <a:pt x="67204" y="20808"/>
                    <a:pt x="52086" y="15417"/>
                  </a:cubicBezTo>
                  <a:lnTo>
                    <a:pt x="52086" y="0"/>
                  </a:lnTo>
                  <a:lnTo>
                    <a:pt x="26043" y="0"/>
                  </a:lnTo>
                  <a:lnTo>
                    <a:pt x="26043" y="15417"/>
                  </a:lnTo>
                  <a:cubicBezTo>
                    <a:pt x="10925" y="20808"/>
                    <a:pt x="0" y="35132"/>
                    <a:pt x="0" y="52086"/>
                  </a:cubicBezTo>
                  <a:cubicBezTo>
                    <a:pt x="0" y="73624"/>
                    <a:pt x="17527" y="91151"/>
                    <a:pt x="39065" y="91151"/>
                  </a:cubicBezTo>
                  <a:cubicBezTo>
                    <a:pt x="46252" y="91151"/>
                    <a:pt x="52086" y="96997"/>
                    <a:pt x="52086" y="104172"/>
                  </a:cubicBezTo>
                  <a:cubicBezTo>
                    <a:pt x="52086" y="111347"/>
                    <a:pt x="46252" y="117194"/>
                    <a:pt x="39065" y="117194"/>
                  </a:cubicBezTo>
                  <a:cubicBezTo>
                    <a:pt x="31877" y="117194"/>
                    <a:pt x="26043" y="111347"/>
                    <a:pt x="26043" y="104172"/>
                  </a:cubicBezTo>
                  <a:lnTo>
                    <a:pt x="0" y="104172"/>
                  </a:lnTo>
                  <a:cubicBezTo>
                    <a:pt x="0" y="121126"/>
                    <a:pt x="10925" y="135450"/>
                    <a:pt x="26043" y="140841"/>
                  </a:cubicBezTo>
                  <a:lnTo>
                    <a:pt x="26043" y="156258"/>
                  </a:lnTo>
                  <a:lnTo>
                    <a:pt x="52086" y="156258"/>
                  </a:lnTo>
                  <a:lnTo>
                    <a:pt x="52086" y="140841"/>
                  </a:lnTo>
                  <a:cubicBezTo>
                    <a:pt x="67204" y="135450"/>
                    <a:pt x="78129" y="121126"/>
                    <a:pt x="78129" y="104172"/>
                  </a:cubicBezTo>
                  <a:cubicBezTo>
                    <a:pt x="78129" y="82635"/>
                    <a:pt x="60602" y="65108"/>
                    <a:pt x="39065" y="65108"/>
                  </a:cubicBezTo>
                  <a:cubicBezTo>
                    <a:pt x="31877" y="65108"/>
                    <a:pt x="26043" y="59261"/>
                    <a:pt x="26043" y="52086"/>
                  </a:cubicBezTo>
                  <a:cubicBezTo>
                    <a:pt x="26043" y="44911"/>
                    <a:pt x="31877" y="39065"/>
                    <a:pt x="39065" y="39065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4" name="任意多边形: 形状 73"/>
            <p:cNvSpPr/>
            <p:nvPr/>
          </p:nvSpPr>
          <p:spPr>
            <a:xfrm>
              <a:off x="7181061" y="976137"/>
              <a:ext cx="468774" cy="299488"/>
            </a:xfrm>
            <a:custGeom>
              <a:avLst/>
              <a:gdLst>
                <a:gd name="connsiteX0" fmla="*/ 130215 w 468774"/>
                <a:gd name="connsiteY0" fmla="*/ 247402 h 299488"/>
                <a:gd name="connsiteX1" fmla="*/ 104172 w 468774"/>
                <a:gd name="connsiteY1" fmla="*/ 247402 h 299488"/>
                <a:gd name="connsiteX2" fmla="*/ 104172 w 468774"/>
                <a:gd name="connsiteY2" fmla="*/ 143230 h 299488"/>
                <a:gd name="connsiteX3" fmla="*/ 124030 w 468774"/>
                <a:gd name="connsiteY3" fmla="*/ 143230 h 299488"/>
                <a:gd name="connsiteX4" fmla="*/ 117194 w 468774"/>
                <a:gd name="connsiteY4" fmla="*/ 182295 h 299488"/>
                <a:gd name="connsiteX5" fmla="*/ 234387 w 468774"/>
                <a:gd name="connsiteY5" fmla="*/ 299488 h 299488"/>
                <a:gd name="connsiteX6" fmla="*/ 351581 w 468774"/>
                <a:gd name="connsiteY6" fmla="*/ 182295 h 299488"/>
                <a:gd name="connsiteX7" fmla="*/ 344745 w 468774"/>
                <a:gd name="connsiteY7" fmla="*/ 143230 h 299488"/>
                <a:gd name="connsiteX8" fmla="*/ 364602 w 468774"/>
                <a:gd name="connsiteY8" fmla="*/ 143230 h 299488"/>
                <a:gd name="connsiteX9" fmla="*/ 364602 w 468774"/>
                <a:gd name="connsiteY9" fmla="*/ 247402 h 299488"/>
                <a:gd name="connsiteX10" fmla="*/ 338559 w 468774"/>
                <a:gd name="connsiteY10" fmla="*/ 247402 h 299488"/>
                <a:gd name="connsiteX11" fmla="*/ 338559 w 468774"/>
                <a:gd name="connsiteY11" fmla="*/ 273445 h 299488"/>
                <a:gd name="connsiteX12" fmla="*/ 468775 w 468774"/>
                <a:gd name="connsiteY12" fmla="*/ 273445 h 299488"/>
                <a:gd name="connsiteX13" fmla="*/ 468775 w 468774"/>
                <a:gd name="connsiteY13" fmla="*/ 247402 h 299488"/>
                <a:gd name="connsiteX14" fmla="*/ 442732 w 468774"/>
                <a:gd name="connsiteY14" fmla="*/ 247402 h 299488"/>
                <a:gd name="connsiteX15" fmla="*/ 442732 w 468774"/>
                <a:gd name="connsiteY15" fmla="*/ 143230 h 299488"/>
                <a:gd name="connsiteX16" fmla="*/ 455753 w 468774"/>
                <a:gd name="connsiteY16" fmla="*/ 143230 h 299488"/>
                <a:gd name="connsiteX17" fmla="*/ 468775 w 468774"/>
                <a:gd name="connsiteY17" fmla="*/ 130209 h 299488"/>
                <a:gd name="connsiteX18" fmla="*/ 468775 w 468774"/>
                <a:gd name="connsiteY18" fmla="*/ 78123 h 299488"/>
                <a:gd name="connsiteX19" fmla="*/ 459425 w 468774"/>
                <a:gd name="connsiteY19" fmla="*/ 65635 h 299488"/>
                <a:gd name="connsiteX20" fmla="*/ 238059 w 468774"/>
                <a:gd name="connsiteY20" fmla="*/ 527 h 299488"/>
                <a:gd name="connsiteX21" fmla="*/ 230715 w 468774"/>
                <a:gd name="connsiteY21" fmla="*/ 527 h 299488"/>
                <a:gd name="connsiteX22" fmla="*/ 9349 w 468774"/>
                <a:gd name="connsiteY22" fmla="*/ 65635 h 299488"/>
                <a:gd name="connsiteX23" fmla="*/ 0 w 468774"/>
                <a:gd name="connsiteY23" fmla="*/ 78123 h 299488"/>
                <a:gd name="connsiteX24" fmla="*/ 0 w 468774"/>
                <a:gd name="connsiteY24" fmla="*/ 130209 h 299488"/>
                <a:gd name="connsiteX25" fmla="*/ 13022 w 468774"/>
                <a:gd name="connsiteY25" fmla="*/ 143230 h 299488"/>
                <a:gd name="connsiteX26" fmla="*/ 26043 w 468774"/>
                <a:gd name="connsiteY26" fmla="*/ 143230 h 299488"/>
                <a:gd name="connsiteX27" fmla="*/ 26043 w 468774"/>
                <a:gd name="connsiteY27" fmla="*/ 247402 h 299488"/>
                <a:gd name="connsiteX28" fmla="*/ 0 w 468774"/>
                <a:gd name="connsiteY28" fmla="*/ 247402 h 299488"/>
                <a:gd name="connsiteX29" fmla="*/ 0 w 468774"/>
                <a:gd name="connsiteY29" fmla="*/ 273445 h 299488"/>
                <a:gd name="connsiteX30" fmla="*/ 130215 w 468774"/>
                <a:gd name="connsiteY30" fmla="*/ 273445 h 299488"/>
                <a:gd name="connsiteX31" fmla="*/ 234387 w 468774"/>
                <a:gd name="connsiteY31" fmla="*/ 273445 h 299488"/>
                <a:gd name="connsiteX32" fmla="*/ 143237 w 468774"/>
                <a:gd name="connsiteY32" fmla="*/ 182295 h 299488"/>
                <a:gd name="connsiteX33" fmla="*/ 234387 w 468774"/>
                <a:gd name="connsiteY33" fmla="*/ 91144 h 299488"/>
                <a:gd name="connsiteX34" fmla="*/ 325538 w 468774"/>
                <a:gd name="connsiteY34" fmla="*/ 182295 h 299488"/>
                <a:gd name="connsiteX35" fmla="*/ 234387 w 468774"/>
                <a:gd name="connsiteY35" fmla="*/ 273445 h 299488"/>
                <a:gd name="connsiteX36" fmla="*/ 416689 w 468774"/>
                <a:gd name="connsiteY36" fmla="*/ 247402 h 299488"/>
                <a:gd name="connsiteX37" fmla="*/ 390645 w 468774"/>
                <a:gd name="connsiteY37" fmla="*/ 247402 h 299488"/>
                <a:gd name="connsiteX38" fmla="*/ 390645 w 468774"/>
                <a:gd name="connsiteY38" fmla="*/ 143230 h 299488"/>
                <a:gd name="connsiteX39" fmla="*/ 416689 w 468774"/>
                <a:gd name="connsiteY39" fmla="*/ 143230 h 299488"/>
                <a:gd name="connsiteX40" fmla="*/ 26043 w 468774"/>
                <a:gd name="connsiteY40" fmla="*/ 87863 h 299488"/>
                <a:gd name="connsiteX41" fmla="*/ 234387 w 468774"/>
                <a:gd name="connsiteY41" fmla="*/ 26583 h 299488"/>
                <a:gd name="connsiteX42" fmla="*/ 442732 w 468774"/>
                <a:gd name="connsiteY42" fmla="*/ 87863 h 299488"/>
                <a:gd name="connsiteX43" fmla="*/ 442732 w 468774"/>
                <a:gd name="connsiteY43" fmla="*/ 117187 h 299488"/>
                <a:gd name="connsiteX44" fmla="*/ 331762 w 468774"/>
                <a:gd name="connsiteY44" fmla="*/ 117187 h 299488"/>
                <a:gd name="connsiteX45" fmla="*/ 234387 w 468774"/>
                <a:gd name="connsiteY45" fmla="*/ 65101 h 299488"/>
                <a:gd name="connsiteX46" fmla="*/ 137012 w 468774"/>
                <a:gd name="connsiteY46" fmla="*/ 117187 h 299488"/>
                <a:gd name="connsiteX47" fmla="*/ 26043 w 468774"/>
                <a:gd name="connsiteY47" fmla="*/ 117187 h 299488"/>
                <a:gd name="connsiteX48" fmla="*/ 52086 w 468774"/>
                <a:gd name="connsiteY48" fmla="*/ 143230 h 299488"/>
                <a:gd name="connsiteX49" fmla="*/ 78129 w 468774"/>
                <a:gd name="connsiteY49" fmla="*/ 143230 h 299488"/>
                <a:gd name="connsiteX50" fmla="*/ 78129 w 468774"/>
                <a:gd name="connsiteY50" fmla="*/ 247402 h 299488"/>
                <a:gd name="connsiteX51" fmla="*/ 52086 w 468774"/>
                <a:gd name="connsiteY51" fmla="*/ 247402 h 299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68774" h="299488">
                  <a:moveTo>
                    <a:pt x="130215" y="247402"/>
                  </a:moveTo>
                  <a:lnTo>
                    <a:pt x="104172" y="247402"/>
                  </a:lnTo>
                  <a:lnTo>
                    <a:pt x="104172" y="143230"/>
                  </a:lnTo>
                  <a:lnTo>
                    <a:pt x="124030" y="143230"/>
                  </a:lnTo>
                  <a:cubicBezTo>
                    <a:pt x="119681" y="155470"/>
                    <a:pt x="117194" y="168583"/>
                    <a:pt x="117194" y="182295"/>
                  </a:cubicBezTo>
                  <a:cubicBezTo>
                    <a:pt x="117194" y="246908"/>
                    <a:pt x="169762" y="299488"/>
                    <a:pt x="234387" y="299488"/>
                  </a:cubicBezTo>
                  <a:cubicBezTo>
                    <a:pt x="299013" y="299488"/>
                    <a:pt x="351581" y="246908"/>
                    <a:pt x="351581" y="182295"/>
                  </a:cubicBezTo>
                  <a:cubicBezTo>
                    <a:pt x="351581" y="168583"/>
                    <a:pt x="349094" y="155470"/>
                    <a:pt x="344745" y="143230"/>
                  </a:cubicBezTo>
                  <a:lnTo>
                    <a:pt x="364602" y="143230"/>
                  </a:lnTo>
                  <a:lnTo>
                    <a:pt x="364602" y="247402"/>
                  </a:lnTo>
                  <a:lnTo>
                    <a:pt x="338559" y="247402"/>
                  </a:lnTo>
                  <a:lnTo>
                    <a:pt x="338559" y="273445"/>
                  </a:lnTo>
                  <a:lnTo>
                    <a:pt x="468775" y="273445"/>
                  </a:lnTo>
                  <a:lnTo>
                    <a:pt x="468775" y="247402"/>
                  </a:lnTo>
                  <a:lnTo>
                    <a:pt x="442732" y="247402"/>
                  </a:lnTo>
                  <a:lnTo>
                    <a:pt x="442732" y="143230"/>
                  </a:lnTo>
                  <a:lnTo>
                    <a:pt x="455753" y="143230"/>
                  </a:lnTo>
                  <a:cubicBezTo>
                    <a:pt x="462954" y="143230"/>
                    <a:pt x="468775" y="137397"/>
                    <a:pt x="468775" y="130209"/>
                  </a:cubicBezTo>
                  <a:lnTo>
                    <a:pt x="468775" y="78123"/>
                  </a:lnTo>
                  <a:cubicBezTo>
                    <a:pt x="468775" y="72341"/>
                    <a:pt x="464972" y="67263"/>
                    <a:pt x="459425" y="65635"/>
                  </a:cubicBezTo>
                  <a:lnTo>
                    <a:pt x="238059" y="527"/>
                  </a:lnTo>
                  <a:cubicBezTo>
                    <a:pt x="235663" y="-176"/>
                    <a:pt x="233098" y="-176"/>
                    <a:pt x="230715" y="527"/>
                  </a:cubicBezTo>
                  <a:lnTo>
                    <a:pt x="9349" y="65635"/>
                  </a:lnTo>
                  <a:cubicBezTo>
                    <a:pt x="3802" y="67263"/>
                    <a:pt x="0" y="72341"/>
                    <a:pt x="0" y="78123"/>
                  </a:cubicBezTo>
                  <a:lnTo>
                    <a:pt x="0" y="130209"/>
                  </a:lnTo>
                  <a:cubicBezTo>
                    <a:pt x="0" y="137397"/>
                    <a:pt x="5821" y="143230"/>
                    <a:pt x="13022" y="143230"/>
                  </a:cubicBezTo>
                  <a:lnTo>
                    <a:pt x="26043" y="143230"/>
                  </a:lnTo>
                  <a:lnTo>
                    <a:pt x="26043" y="247402"/>
                  </a:lnTo>
                  <a:lnTo>
                    <a:pt x="0" y="247402"/>
                  </a:lnTo>
                  <a:lnTo>
                    <a:pt x="0" y="273445"/>
                  </a:lnTo>
                  <a:lnTo>
                    <a:pt x="130215" y="273445"/>
                  </a:lnTo>
                  <a:close/>
                  <a:moveTo>
                    <a:pt x="234387" y="273445"/>
                  </a:moveTo>
                  <a:cubicBezTo>
                    <a:pt x="184137" y="273445"/>
                    <a:pt x="143237" y="232558"/>
                    <a:pt x="143237" y="182295"/>
                  </a:cubicBezTo>
                  <a:cubicBezTo>
                    <a:pt x="143237" y="132032"/>
                    <a:pt x="184137" y="91144"/>
                    <a:pt x="234387" y="91144"/>
                  </a:cubicBezTo>
                  <a:cubicBezTo>
                    <a:pt x="284637" y="91144"/>
                    <a:pt x="325538" y="132032"/>
                    <a:pt x="325538" y="182295"/>
                  </a:cubicBezTo>
                  <a:cubicBezTo>
                    <a:pt x="325538" y="232558"/>
                    <a:pt x="284637" y="273445"/>
                    <a:pt x="234387" y="273445"/>
                  </a:cubicBezTo>
                  <a:close/>
                  <a:moveTo>
                    <a:pt x="416689" y="247402"/>
                  </a:moveTo>
                  <a:lnTo>
                    <a:pt x="390645" y="247402"/>
                  </a:lnTo>
                  <a:lnTo>
                    <a:pt x="390645" y="143230"/>
                  </a:lnTo>
                  <a:lnTo>
                    <a:pt x="416689" y="143230"/>
                  </a:lnTo>
                  <a:close/>
                  <a:moveTo>
                    <a:pt x="26043" y="87863"/>
                  </a:moveTo>
                  <a:lnTo>
                    <a:pt x="234387" y="26583"/>
                  </a:lnTo>
                  <a:lnTo>
                    <a:pt x="442732" y="87863"/>
                  </a:lnTo>
                  <a:lnTo>
                    <a:pt x="442732" y="117187"/>
                  </a:lnTo>
                  <a:lnTo>
                    <a:pt x="331762" y="117187"/>
                  </a:lnTo>
                  <a:cubicBezTo>
                    <a:pt x="310706" y="85805"/>
                    <a:pt x="274923" y="65101"/>
                    <a:pt x="234387" y="65101"/>
                  </a:cubicBezTo>
                  <a:cubicBezTo>
                    <a:pt x="193851" y="65101"/>
                    <a:pt x="158055" y="85805"/>
                    <a:pt x="137012" y="117187"/>
                  </a:cubicBezTo>
                  <a:lnTo>
                    <a:pt x="26043" y="117187"/>
                  </a:lnTo>
                  <a:close/>
                  <a:moveTo>
                    <a:pt x="52086" y="143230"/>
                  </a:moveTo>
                  <a:lnTo>
                    <a:pt x="78129" y="143230"/>
                  </a:lnTo>
                  <a:lnTo>
                    <a:pt x="78129" y="247402"/>
                  </a:lnTo>
                  <a:lnTo>
                    <a:pt x="52086" y="247402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7029855" y="624550"/>
              <a:ext cx="776238" cy="768269"/>
            </a:xfrm>
            <a:custGeom>
              <a:avLst/>
              <a:gdLst>
                <a:gd name="connsiteX0" fmla="*/ 672939 w 776238"/>
                <a:gd name="connsiteY0" fmla="*/ 59782 h 768269"/>
                <a:gd name="connsiteX1" fmla="*/ 579796 w 776238"/>
                <a:gd name="connsiteY1" fmla="*/ 0 h 768269"/>
                <a:gd name="connsiteX2" fmla="*/ 494922 w 776238"/>
                <a:gd name="connsiteY2" fmla="*/ 45080 h 768269"/>
                <a:gd name="connsiteX3" fmla="*/ 434749 w 776238"/>
                <a:gd name="connsiteY3" fmla="*/ 25587 h 768269"/>
                <a:gd name="connsiteX4" fmla="*/ 332153 w 776238"/>
                <a:gd name="connsiteY4" fmla="*/ 128184 h 768269"/>
                <a:gd name="connsiteX5" fmla="*/ 332153 w 776238"/>
                <a:gd name="connsiteY5" fmla="*/ 143237 h 768269"/>
                <a:gd name="connsiteX6" fmla="*/ 177249 w 776238"/>
                <a:gd name="connsiteY6" fmla="*/ 143237 h 768269"/>
                <a:gd name="connsiteX7" fmla="*/ 177249 w 776238"/>
                <a:gd name="connsiteY7" fmla="*/ 169280 h 768269"/>
                <a:gd name="connsiteX8" fmla="*/ 269728 w 776238"/>
                <a:gd name="connsiteY8" fmla="*/ 169280 h 768269"/>
                <a:gd name="connsiteX9" fmla="*/ 256993 w 776238"/>
                <a:gd name="connsiteY9" fmla="*/ 195323 h 768269"/>
                <a:gd name="connsiteX10" fmla="*/ 138184 w 776238"/>
                <a:gd name="connsiteY10" fmla="*/ 195323 h 768269"/>
                <a:gd name="connsiteX11" fmla="*/ 138184 w 776238"/>
                <a:gd name="connsiteY11" fmla="*/ 221366 h 768269"/>
                <a:gd name="connsiteX12" fmla="*/ 256602 w 776238"/>
                <a:gd name="connsiteY12" fmla="*/ 221366 h 768269"/>
                <a:gd name="connsiteX13" fmla="*/ 268243 w 776238"/>
                <a:gd name="connsiteY13" fmla="*/ 247409 h 768269"/>
                <a:gd name="connsiteX14" fmla="*/ 73077 w 776238"/>
                <a:gd name="connsiteY14" fmla="*/ 247409 h 768269"/>
                <a:gd name="connsiteX15" fmla="*/ 47034 w 776238"/>
                <a:gd name="connsiteY15" fmla="*/ 273452 h 768269"/>
                <a:gd name="connsiteX16" fmla="*/ 47034 w 776238"/>
                <a:gd name="connsiteY16" fmla="*/ 664097 h 768269"/>
                <a:gd name="connsiteX17" fmla="*/ 26043 w 776238"/>
                <a:gd name="connsiteY17" fmla="*/ 664097 h 768269"/>
                <a:gd name="connsiteX18" fmla="*/ 4909 w 776238"/>
                <a:gd name="connsiteY18" fmla="*/ 674918 h 768269"/>
                <a:gd name="connsiteX19" fmla="*/ 1341 w 776238"/>
                <a:gd name="connsiteY19" fmla="*/ 698383 h 768269"/>
                <a:gd name="connsiteX20" fmla="*/ 98312 w 776238"/>
                <a:gd name="connsiteY20" fmla="*/ 768269 h 768269"/>
                <a:gd name="connsiteX21" fmla="*/ 672887 w 776238"/>
                <a:gd name="connsiteY21" fmla="*/ 768269 h 768269"/>
                <a:gd name="connsiteX22" fmla="*/ 769871 w 776238"/>
                <a:gd name="connsiteY22" fmla="*/ 698370 h 768269"/>
                <a:gd name="connsiteX23" fmla="*/ 766290 w 776238"/>
                <a:gd name="connsiteY23" fmla="*/ 674905 h 768269"/>
                <a:gd name="connsiteX24" fmla="*/ 745143 w 776238"/>
                <a:gd name="connsiteY24" fmla="*/ 664097 h 768269"/>
                <a:gd name="connsiteX25" fmla="*/ 724152 w 776238"/>
                <a:gd name="connsiteY25" fmla="*/ 664097 h 768269"/>
                <a:gd name="connsiteX26" fmla="*/ 724152 w 776238"/>
                <a:gd name="connsiteY26" fmla="*/ 273452 h 768269"/>
                <a:gd name="connsiteX27" fmla="*/ 720506 w 776238"/>
                <a:gd name="connsiteY27" fmla="*/ 260391 h 768269"/>
                <a:gd name="connsiteX28" fmla="*/ 776238 w 776238"/>
                <a:gd name="connsiteY28" fmla="*/ 166584 h 768269"/>
                <a:gd name="connsiteX29" fmla="*/ 672939 w 776238"/>
                <a:gd name="connsiteY29" fmla="*/ 59782 h 768269"/>
                <a:gd name="connsiteX30" fmla="*/ 745156 w 776238"/>
                <a:gd name="connsiteY30" fmla="*/ 690140 h 768269"/>
                <a:gd name="connsiteX31" fmla="*/ 672874 w 776238"/>
                <a:gd name="connsiteY31" fmla="*/ 742226 h 768269"/>
                <a:gd name="connsiteX32" fmla="*/ 98312 w 776238"/>
                <a:gd name="connsiteY32" fmla="*/ 742226 h 768269"/>
                <a:gd name="connsiteX33" fmla="*/ 26043 w 776238"/>
                <a:gd name="connsiteY33" fmla="*/ 690140 h 768269"/>
                <a:gd name="connsiteX34" fmla="*/ 646023 w 776238"/>
                <a:gd name="connsiteY34" fmla="*/ 664097 h 768269"/>
                <a:gd name="connsiteX35" fmla="*/ 125163 w 776238"/>
                <a:gd name="connsiteY35" fmla="*/ 664097 h 768269"/>
                <a:gd name="connsiteX36" fmla="*/ 125163 w 776238"/>
                <a:gd name="connsiteY36" fmla="*/ 325538 h 768269"/>
                <a:gd name="connsiteX37" fmla="*/ 646023 w 776238"/>
                <a:gd name="connsiteY37" fmla="*/ 325538 h 768269"/>
                <a:gd name="connsiteX38" fmla="*/ 698109 w 776238"/>
                <a:gd name="connsiteY38" fmla="*/ 273452 h 768269"/>
                <a:gd name="connsiteX39" fmla="*/ 698109 w 776238"/>
                <a:gd name="connsiteY39" fmla="*/ 664097 h 768269"/>
                <a:gd name="connsiteX40" fmla="*/ 672066 w 776238"/>
                <a:gd name="connsiteY40" fmla="*/ 664097 h 768269"/>
                <a:gd name="connsiteX41" fmla="*/ 672066 w 776238"/>
                <a:gd name="connsiteY41" fmla="*/ 312516 h 768269"/>
                <a:gd name="connsiteX42" fmla="*/ 659045 w 776238"/>
                <a:gd name="connsiteY42" fmla="*/ 299495 h 768269"/>
                <a:gd name="connsiteX43" fmla="*/ 112141 w 776238"/>
                <a:gd name="connsiteY43" fmla="*/ 299495 h 768269"/>
                <a:gd name="connsiteX44" fmla="*/ 99120 w 776238"/>
                <a:gd name="connsiteY44" fmla="*/ 312516 h 768269"/>
                <a:gd name="connsiteX45" fmla="*/ 99120 w 776238"/>
                <a:gd name="connsiteY45" fmla="*/ 664097 h 768269"/>
                <a:gd name="connsiteX46" fmla="*/ 73077 w 776238"/>
                <a:gd name="connsiteY46" fmla="*/ 664097 h 768269"/>
                <a:gd name="connsiteX47" fmla="*/ 73077 w 776238"/>
                <a:gd name="connsiteY47" fmla="*/ 273452 h 768269"/>
                <a:gd name="connsiteX48" fmla="*/ 669371 w 776238"/>
                <a:gd name="connsiteY48" fmla="*/ 247409 h 768269"/>
                <a:gd name="connsiteX49" fmla="*/ 319587 w 776238"/>
                <a:gd name="connsiteY49" fmla="*/ 247409 h 768269"/>
                <a:gd name="connsiteX50" fmla="*/ 281421 w 776238"/>
                <a:gd name="connsiteY50" fmla="*/ 209243 h 768269"/>
                <a:gd name="connsiteX51" fmla="*/ 319587 w 776238"/>
                <a:gd name="connsiteY51" fmla="*/ 171077 h 768269"/>
                <a:gd name="connsiteX52" fmla="*/ 345187 w 776238"/>
                <a:gd name="connsiteY52" fmla="*/ 171077 h 768269"/>
                <a:gd name="connsiteX53" fmla="*/ 358209 w 776238"/>
                <a:gd name="connsiteY53" fmla="*/ 158055 h 768269"/>
                <a:gd name="connsiteX54" fmla="*/ 358209 w 776238"/>
                <a:gd name="connsiteY54" fmla="*/ 128197 h 768269"/>
                <a:gd name="connsiteX55" fmla="*/ 434762 w 776238"/>
                <a:gd name="connsiteY55" fmla="*/ 51643 h 768269"/>
                <a:gd name="connsiteX56" fmla="*/ 489205 w 776238"/>
                <a:gd name="connsiteY56" fmla="*/ 74405 h 768269"/>
                <a:gd name="connsiteX57" fmla="*/ 500716 w 776238"/>
                <a:gd name="connsiteY57" fmla="*/ 78077 h 768269"/>
                <a:gd name="connsiteX58" fmla="*/ 510287 w 776238"/>
                <a:gd name="connsiteY58" fmla="*/ 70707 h 768269"/>
                <a:gd name="connsiteX59" fmla="*/ 579796 w 776238"/>
                <a:gd name="connsiteY59" fmla="*/ 26043 h 768269"/>
                <a:gd name="connsiteX60" fmla="*/ 651896 w 776238"/>
                <a:gd name="connsiteY60" fmla="*/ 77087 h 768269"/>
                <a:gd name="connsiteX61" fmla="*/ 664162 w 776238"/>
                <a:gd name="connsiteY61" fmla="*/ 85773 h 768269"/>
                <a:gd name="connsiteX62" fmla="*/ 669358 w 776238"/>
                <a:gd name="connsiteY62" fmla="*/ 85773 h 768269"/>
                <a:gd name="connsiteX63" fmla="*/ 750182 w 776238"/>
                <a:gd name="connsiteY63" fmla="*/ 166597 h 768269"/>
                <a:gd name="connsiteX64" fmla="*/ 669371 w 776238"/>
                <a:gd name="connsiteY64" fmla="*/ 247409 h 768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</a:cxnLst>
              <a:rect l="l" t="t" r="r" b="b"/>
              <a:pathLst>
                <a:path w="776238" h="768269">
                  <a:moveTo>
                    <a:pt x="672939" y="59782"/>
                  </a:moveTo>
                  <a:cubicBezTo>
                    <a:pt x="656349" y="23673"/>
                    <a:pt x="620006" y="0"/>
                    <a:pt x="579796" y="0"/>
                  </a:cubicBezTo>
                  <a:cubicBezTo>
                    <a:pt x="545601" y="0"/>
                    <a:pt x="513842" y="17267"/>
                    <a:pt x="494922" y="45080"/>
                  </a:cubicBezTo>
                  <a:cubicBezTo>
                    <a:pt x="477525" y="32411"/>
                    <a:pt x="456664" y="25587"/>
                    <a:pt x="434749" y="25587"/>
                  </a:cubicBezTo>
                  <a:cubicBezTo>
                    <a:pt x="378171" y="25587"/>
                    <a:pt x="332153" y="71618"/>
                    <a:pt x="332153" y="128184"/>
                  </a:cubicBezTo>
                  <a:lnTo>
                    <a:pt x="332153" y="143237"/>
                  </a:lnTo>
                  <a:lnTo>
                    <a:pt x="177249" y="143237"/>
                  </a:lnTo>
                  <a:lnTo>
                    <a:pt x="177249" y="169280"/>
                  </a:lnTo>
                  <a:lnTo>
                    <a:pt x="269728" y="169280"/>
                  </a:lnTo>
                  <a:cubicBezTo>
                    <a:pt x="263686" y="176806"/>
                    <a:pt x="259154" y="185583"/>
                    <a:pt x="256993" y="195323"/>
                  </a:cubicBezTo>
                  <a:lnTo>
                    <a:pt x="138184" y="195323"/>
                  </a:lnTo>
                  <a:lnTo>
                    <a:pt x="138184" y="221366"/>
                  </a:lnTo>
                  <a:lnTo>
                    <a:pt x="256602" y="221366"/>
                  </a:lnTo>
                  <a:cubicBezTo>
                    <a:pt x="258464" y="231028"/>
                    <a:pt x="262579" y="239804"/>
                    <a:pt x="268243" y="247409"/>
                  </a:cubicBezTo>
                  <a:lnTo>
                    <a:pt x="73077" y="247409"/>
                  </a:lnTo>
                  <a:cubicBezTo>
                    <a:pt x="58714" y="247409"/>
                    <a:pt x="47034" y="259089"/>
                    <a:pt x="47034" y="273452"/>
                  </a:cubicBezTo>
                  <a:lnTo>
                    <a:pt x="47034" y="664097"/>
                  </a:lnTo>
                  <a:lnTo>
                    <a:pt x="26043" y="664097"/>
                  </a:lnTo>
                  <a:cubicBezTo>
                    <a:pt x="17683" y="664097"/>
                    <a:pt x="9792" y="668147"/>
                    <a:pt x="4909" y="674918"/>
                  </a:cubicBezTo>
                  <a:cubicBezTo>
                    <a:pt x="26" y="681689"/>
                    <a:pt x="-1315" y="690466"/>
                    <a:pt x="1341" y="698383"/>
                  </a:cubicBezTo>
                  <a:cubicBezTo>
                    <a:pt x="15274" y="740182"/>
                    <a:pt x="54247" y="768269"/>
                    <a:pt x="98312" y="768269"/>
                  </a:cubicBezTo>
                  <a:lnTo>
                    <a:pt x="672887" y="768269"/>
                  </a:lnTo>
                  <a:cubicBezTo>
                    <a:pt x="716952" y="768269"/>
                    <a:pt x="755925" y="740182"/>
                    <a:pt x="769871" y="698370"/>
                  </a:cubicBezTo>
                  <a:cubicBezTo>
                    <a:pt x="772501" y="690453"/>
                    <a:pt x="771173" y="681676"/>
                    <a:pt x="766290" y="674905"/>
                  </a:cubicBezTo>
                  <a:cubicBezTo>
                    <a:pt x="761407" y="668134"/>
                    <a:pt x="753503" y="664097"/>
                    <a:pt x="745143" y="664097"/>
                  </a:cubicBezTo>
                  <a:lnTo>
                    <a:pt x="724152" y="664097"/>
                  </a:lnTo>
                  <a:lnTo>
                    <a:pt x="724152" y="273452"/>
                  </a:lnTo>
                  <a:cubicBezTo>
                    <a:pt x="724152" y="268673"/>
                    <a:pt x="722759" y="264246"/>
                    <a:pt x="720506" y="260391"/>
                  </a:cubicBezTo>
                  <a:cubicBezTo>
                    <a:pt x="753685" y="242239"/>
                    <a:pt x="776238" y="207003"/>
                    <a:pt x="776238" y="166584"/>
                  </a:cubicBezTo>
                  <a:cubicBezTo>
                    <a:pt x="776238" y="108860"/>
                    <a:pt x="730233" y="61670"/>
                    <a:pt x="672939" y="59782"/>
                  </a:cubicBezTo>
                  <a:close/>
                  <a:moveTo>
                    <a:pt x="745156" y="690140"/>
                  </a:moveTo>
                  <a:cubicBezTo>
                    <a:pt x="734765" y="721301"/>
                    <a:pt x="705727" y="742226"/>
                    <a:pt x="672874" y="742226"/>
                  </a:cubicBezTo>
                  <a:lnTo>
                    <a:pt x="98312" y="742226"/>
                  </a:lnTo>
                  <a:cubicBezTo>
                    <a:pt x="65472" y="742226"/>
                    <a:pt x="36421" y="721301"/>
                    <a:pt x="26043" y="690140"/>
                  </a:cubicBezTo>
                  <a:close/>
                  <a:moveTo>
                    <a:pt x="646023" y="664097"/>
                  </a:moveTo>
                  <a:lnTo>
                    <a:pt x="125163" y="664097"/>
                  </a:lnTo>
                  <a:lnTo>
                    <a:pt x="125163" y="325538"/>
                  </a:lnTo>
                  <a:lnTo>
                    <a:pt x="646023" y="325538"/>
                  </a:lnTo>
                  <a:close/>
                  <a:moveTo>
                    <a:pt x="698109" y="273452"/>
                  </a:moveTo>
                  <a:lnTo>
                    <a:pt x="698109" y="664097"/>
                  </a:lnTo>
                  <a:lnTo>
                    <a:pt x="672066" y="664097"/>
                  </a:lnTo>
                  <a:lnTo>
                    <a:pt x="672066" y="312516"/>
                  </a:lnTo>
                  <a:cubicBezTo>
                    <a:pt x="672066" y="305329"/>
                    <a:pt x="666246" y="299495"/>
                    <a:pt x="659045" y="299495"/>
                  </a:cubicBezTo>
                  <a:lnTo>
                    <a:pt x="112141" y="299495"/>
                  </a:lnTo>
                  <a:cubicBezTo>
                    <a:pt x="104940" y="299495"/>
                    <a:pt x="99120" y="305329"/>
                    <a:pt x="99120" y="312516"/>
                  </a:cubicBezTo>
                  <a:lnTo>
                    <a:pt x="99120" y="664097"/>
                  </a:lnTo>
                  <a:lnTo>
                    <a:pt x="73077" y="664097"/>
                  </a:lnTo>
                  <a:lnTo>
                    <a:pt x="73077" y="273452"/>
                  </a:lnTo>
                  <a:close/>
                  <a:moveTo>
                    <a:pt x="669371" y="247409"/>
                  </a:moveTo>
                  <a:lnTo>
                    <a:pt x="319587" y="247409"/>
                  </a:lnTo>
                  <a:cubicBezTo>
                    <a:pt x="298531" y="247409"/>
                    <a:pt x="281421" y="230286"/>
                    <a:pt x="281421" y="209243"/>
                  </a:cubicBezTo>
                  <a:cubicBezTo>
                    <a:pt x="281421" y="188200"/>
                    <a:pt x="298531" y="171077"/>
                    <a:pt x="319587" y="171077"/>
                  </a:cubicBezTo>
                  <a:lnTo>
                    <a:pt x="345187" y="171077"/>
                  </a:lnTo>
                  <a:cubicBezTo>
                    <a:pt x="352388" y="171077"/>
                    <a:pt x="358209" y="165243"/>
                    <a:pt x="358209" y="158055"/>
                  </a:cubicBezTo>
                  <a:lnTo>
                    <a:pt x="358209" y="128197"/>
                  </a:lnTo>
                  <a:cubicBezTo>
                    <a:pt x="358209" y="85981"/>
                    <a:pt x="392560" y="51643"/>
                    <a:pt x="434762" y="51643"/>
                  </a:cubicBezTo>
                  <a:cubicBezTo>
                    <a:pt x="455362" y="51643"/>
                    <a:pt x="474686" y="59730"/>
                    <a:pt x="489205" y="74405"/>
                  </a:cubicBezTo>
                  <a:cubicBezTo>
                    <a:pt x="492200" y="77439"/>
                    <a:pt x="496510" y="78832"/>
                    <a:pt x="500716" y="78077"/>
                  </a:cubicBezTo>
                  <a:cubicBezTo>
                    <a:pt x="504922" y="77335"/>
                    <a:pt x="508516" y="74574"/>
                    <a:pt x="510287" y="70707"/>
                  </a:cubicBezTo>
                  <a:cubicBezTo>
                    <a:pt x="522762" y="43570"/>
                    <a:pt x="550055" y="26043"/>
                    <a:pt x="579796" y="26043"/>
                  </a:cubicBezTo>
                  <a:cubicBezTo>
                    <a:pt x="612102" y="26043"/>
                    <a:pt x="641088" y="46552"/>
                    <a:pt x="651896" y="77087"/>
                  </a:cubicBezTo>
                  <a:cubicBezTo>
                    <a:pt x="653732" y="82283"/>
                    <a:pt x="658654" y="85773"/>
                    <a:pt x="664162" y="85773"/>
                  </a:cubicBezTo>
                  <a:lnTo>
                    <a:pt x="669358" y="85773"/>
                  </a:lnTo>
                  <a:cubicBezTo>
                    <a:pt x="713931" y="85773"/>
                    <a:pt x="750182" y="122025"/>
                    <a:pt x="750182" y="166597"/>
                  </a:cubicBezTo>
                  <a:cubicBezTo>
                    <a:pt x="750182" y="211170"/>
                    <a:pt x="713944" y="247409"/>
                    <a:pt x="669371" y="247409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6" name="任意多边形: 形状 75"/>
            <p:cNvSpPr/>
            <p:nvPr/>
          </p:nvSpPr>
          <p:spPr>
            <a:xfrm>
              <a:off x="7701921" y="811187"/>
              <a:ext cx="38817" cy="34728"/>
            </a:xfrm>
            <a:custGeom>
              <a:avLst/>
              <a:gdLst>
                <a:gd name="connsiteX0" fmla="*/ 0 w 38817"/>
                <a:gd name="connsiteY0" fmla="*/ 8685 h 34728"/>
                <a:gd name="connsiteX1" fmla="*/ 0 w 38817"/>
                <a:gd name="connsiteY1" fmla="*/ 34728 h 34728"/>
                <a:gd name="connsiteX2" fmla="*/ 38817 w 38817"/>
                <a:gd name="connsiteY2" fmla="*/ 17371 h 34728"/>
                <a:gd name="connsiteX3" fmla="*/ 19415 w 38817"/>
                <a:gd name="connsiteY3" fmla="*/ 0 h 34728"/>
                <a:gd name="connsiteX4" fmla="*/ 0 w 38817"/>
                <a:gd name="connsiteY4" fmla="*/ 8685 h 347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817" h="34728">
                  <a:moveTo>
                    <a:pt x="0" y="8685"/>
                  </a:moveTo>
                  <a:lnTo>
                    <a:pt x="0" y="34728"/>
                  </a:lnTo>
                  <a:cubicBezTo>
                    <a:pt x="14792" y="34728"/>
                    <a:pt x="28947" y="28400"/>
                    <a:pt x="38817" y="17371"/>
                  </a:cubicBezTo>
                  <a:lnTo>
                    <a:pt x="19415" y="0"/>
                  </a:lnTo>
                  <a:cubicBezTo>
                    <a:pt x="14467" y="5521"/>
                    <a:pt x="7396" y="8685"/>
                    <a:pt x="0" y="8685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7" name="任意多边形: 形状 76"/>
            <p:cNvSpPr/>
            <p:nvPr/>
          </p:nvSpPr>
          <p:spPr>
            <a:xfrm>
              <a:off x="7701921" y="741744"/>
              <a:ext cx="52086" cy="52086"/>
            </a:xfrm>
            <a:custGeom>
              <a:avLst/>
              <a:gdLst>
                <a:gd name="connsiteX0" fmla="*/ 0 w 52086"/>
                <a:gd name="connsiteY0" fmla="*/ 0 h 52086"/>
                <a:gd name="connsiteX1" fmla="*/ 0 w 52086"/>
                <a:gd name="connsiteY1" fmla="*/ 26043 h 52086"/>
                <a:gd name="connsiteX2" fmla="*/ 26043 w 52086"/>
                <a:gd name="connsiteY2" fmla="*/ 52086 h 52086"/>
                <a:gd name="connsiteX3" fmla="*/ 52086 w 52086"/>
                <a:gd name="connsiteY3" fmla="*/ 52086 h 52086"/>
                <a:gd name="connsiteX4" fmla="*/ 0 w 52086"/>
                <a:gd name="connsiteY4" fmla="*/ 0 h 52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086" h="52086">
                  <a:moveTo>
                    <a:pt x="0" y="0"/>
                  </a:moveTo>
                  <a:lnTo>
                    <a:pt x="0" y="26043"/>
                  </a:lnTo>
                  <a:cubicBezTo>
                    <a:pt x="14363" y="26043"/>
                    <a:pt x="26043" y="37723"/>
                    <a:pt x="26043" y="52086"/>
                  </a:cubicBezTo>
                  <a:lnTo>
                    <a:pt x="52086" y="52086"/>
                  </a:lnTo>
                  <a:cubicBezTo>
                    <a:pt x="52086" y="23361"/>
                    <a:pt x="28725" y="0"/>
                    <a:pt x="0" y="0"/>
                  </a:cubicBez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7115953" y="819873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7155018" y="767787"/>
              <a:ext cx="26043" cy="26043"/>
            </a:xfrm>
            <a:custGeom>
              <a:avLst/>
              <a:gdLst>
                <a:gd name="connsiteX0" fmla="*/ 0 w 26043"/>
                <a:gd name="connsiteY0" fmla="*/ 0 h 26043"/>
                <a:gd name="connsiteX1" fmla="*/ 26043 w 26043"/>
                <a:gd name="connsiteY1" fmla="*/ 0 h 26043"/>
                <a:gd name="connsiteX2" fmla="*/ 26043 w 26043"/>
                <a:gd name="connsiteY2" fmla="*/ 26043 h 26043"/>
                <a:gd name="connsiteX3" fmla="*/ 0 w 26043"/>
                <a:gd name="connsiteY3" fmla="*/ 26043 h 26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43" h="26043">
                  <a:moveTo>
                    <a:pt x="0" y="0"/>
                  </a:moveTo>
                  <a:lnTo>
                    <a:pt x="26043" y="0"/>
                  </a:lnTo>
                  <a:lnTo>
                    <a:pt x="26043" y="26043"/>
                  </a:lnTo>
                  <a:lnTo>
                    <a:pt x="0" y="26043"/>
                  </a:lnTo>
                  <a:close/>
                </a:path>
              </a:pathLst>
            </a:custGeom>
            <a:grpFill/>
            <a:ln w="1294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80" name="文本框 79"/>
          <p:cNvSpPr txBox="1"/>
          <p:nvPr/>
        </p:nvSpPr>
        <p:spPr>
          <a:xfrm>
            <a:off x="2845650" y="2779200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16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少字關鍵字</a:t>
            </a:r>
            <a:endParaRPr lang="zh-CN" altLang="en-US" sz="16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81" name="文本框 80"/>
          <p:cNvSpPr txBox="1"/>
          <p:nvPr/>
        </p:nvSpPr>
        <p:spPr>
          <a:xfrm>
            <a:off x="1372482" y="5300711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16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少字關鍵字</a:t>
            </a:r>
            <a:endParaRPr lang="zh-CN" altLang="en-US" sz="16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4265521" y="5300711"/>
            <a:ext cx="1016000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1600" dirty="0"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少字關鍵字</a:t>
            </a:r>
            <a:endParaRPr lang="zh-CN" altLang="en-US" sz="1600" dirty="0"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038378" y="1922219"/>
            <a:ext cx="5247281" cy="1031536"/>
            <a:chOff x="6038378" y="1826969"/>
            <a:chExt cx="5247281" cy="1031536"/>
          </a:xfrm>
        </p:grpSpPr>
        <p:sp>
          <p:nvSpPr>
            <p:cNvPr id="84" name="文本框 83"/>
            <p:cNvSpPr txBox="1"/>
            <p:nvPr/>
          </p:nvSpPr>
          <p:spPr>
            <a:xfrm>
              <a:off x="6676478" y="1827188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91" name="文本框 90"/>
            <p:cNvSpPr txBox="1"/>
            <p:nvPr/>
          </p:nvSpPr>
          <p:spPr>
            <a:xfrm>
              <a:off x="6676478" y="2268590"/>
              <a:ext cx="4609181" cy="58991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請於此處輸入關於本部分內容的具體正文方案。請於此處輸入關於本部分內容的具體正文方案。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9" name="椭圆 8"/>
            <p:cNvSpPr/>
            <p:nvPr/>
          </p:nvSpPr>
          <p:spPr>
            <a:xfrm>
              <a:off x="6038378" y="1826969"/>
              <a:ext cx="459493" cy="459493"/>
            </a:xfrm>
            <a:prstGeom prst="ellipse">
              <a:avLst/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02" name="文本框 101"/>
            <p:cNvSpPr txBox="1"/>
            <p:nvPr/>
          </p:nvSpPr>
          <p:spPr>
            <a:xfrm>
              <a:off x="6195100" y="1879297"/>
              <a:ext cx="146050" cy="36893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en-US" altLang="zh-CN" sz="24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1</a:t>
              </a:r>
              <a:endParaRPr lang="zh-CN" altLang="en-US" sz="24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6038378" y="3313212"/>
            <a:ext cx="5247281" cy="1031536"/>
            <a:chOff x="6038378" y="3301288"/>
            <a:chExt cx="5247281" cy="1031536"/>
          </a:xfrm>
        </p:grpSpPr>
        <p:sp>
          <p:nvSpPr>
            <p:cNvPr id="116" name="文本框 115"/>
            <p:cNvSpPr txBox="1"/>
            <p:nvPr/>
          </p:nvSpPr>
          <p:spPr>
            <a:xfrm>
              <a:off x="6676478" y="3301507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17" name="文本框 116"/>
            <p:cNvSpPr txBox="1"/>
            <p:nvPr/>
          </p:nvSpPr>
          <p:spPr>
            <a:xfrm>
              <a:off x="6676478" y="3742909"/>
              <a:ext cx="4609181" cy="58991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請於此處輸入關於本部分內容的具體正文方案。請於此處輸入關於本部分內容的具體正文方案。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118" name="椭圆 117"/>
            <p:cNvSpPr/>
            <p:nvPr/>
          </p:nvSpPr>
          <p:spPr>
            <a:xfrm>
              <a:off x="6038378" y="3301288"/>
              <a:ext cx="459493" cy="459493"/>
            </a:xfrm>
            <a:prstGeom prst="ellipse">
              <a:avLst/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19" name="文本框 118"/>
            <p:cNvSpPr txBox="1"/>
            <p:nvPr/>
          </p:nvSpPr>
          <p:spPr>
            <a:xfrm>
              <a:off x="6167795" y="3353616"/>
              <a:ext cx="200660" cy="36893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en-US" altLang="zh-CN" sz="24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2</a:t>
              </a:r>
              <a:endParaRPr lang="zh-CN" altLang="en-US" sz="24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038378" y="4704205"/>
            <a:ext cx="5247281" cy="1031536"/>
            <a:chOff x="6038378" y="4775606"/>
            <a:chExt cx="5247281" cy="1031536"/>
          </a:xfrm>
        </p:grpSpPr>
        <p:sp>
          <p:nvSpPr>
            <p:cNvPr id="122" name="文本框 121"/>
            <p:cNvSpPr txBox="1"/>
            <p:nvPr/>
          </p:nvSpPr>
          <p:spPr>
            <a:xfrm>
              <a:off x="6676478" y="4775825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23" name="文本框 122"/>
            <p:cNvSpPr txBox="1"/>
            <p:nvPr/>
          </p:nvSpPr>
          <p:spPr>
            <a:xfrm>
              <a:off x="6676478" y="5217227"/>
              <a:ext cx="4609181" cy="58991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請於此處輸入關於本部分內容的具體正文方案。請於此處輸入關於本部分內容的具體正文方案。</a:t>
              </a:r>
              <a:endPara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124" name="椭圆 123"/>
            <p:cNvSpPr/>
            <p:nvPr/>
          </p:nvSpPr>
          <p:spPr>
            <a:xfrm>
              <a:off x="6038378" y="4775606"/>
              <a:ext cx="459493" cy="459493"/>
            </a:xfrm>
            <a:prstGeom prst="ellipse">
              <a:avLst/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25" name="文本框 124"/>
            <p:cNvSpPr txBox="1"/>
            <p:nvPr/>
          </p:nvSpPr>
          <p:spPr>
            <a:xfrm>
              <a:off x="6167795" y="4827934"/>
              <a:ext cx="200660" cy="36893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en-US" altLang="zh-CN" sz="24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3</a:t>
              </a:r>
              <a:endParaRPr lang="zh-CN" altLang="en-US" sz="24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: 圆顶角 3"/>
          <p:cNvSpPr/>
          <p:nvPr/>
        </p:nvSpPr>
        <p:spPr>
          <a:xfrm>
            <a:off x="4583113" y="1272537"/>
            <a:ext cx="3025775" cy="4277835"/>
          </a:xfrm>
          <a:prstGeom prst="round2SameRect">
            <a:avLst>
              <a:gd name="adj1" fmla="val 50000"/>
              <a:gd name="adj2" fmla="val 0"/>
            </a:avLst>
          </a:prstGeom>
          <a:blipFill dpi="0" rotWithShape="1">
            <a:blip r:embed="rId2"/>
            <a:srcRect/>
            <a:tile tx="0" ty="0" sx="70000" sy="70000" flip="none" algn="ctr"/>
          </a:blipFill>
          <a:ln w="15875">
            <a:gradFill>
              <a:gsLst>
                <a:gs pos="0">
                  <a:srgbClr val="E69050"/>
                </a:gs>
                <a:gs pos="100000">
                  <a:srgbClr val="D56F1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2" name="矩形: 圆顶角 1"/>
          <p:cNvSpPr/>
          <p:nvPr/>
        </p:nvSpPr>
        <p:spPr>
          <a:xfrm>
            <a:off x="-892963" y="1772145"/>
            <a:ext cx="5476075" cy="3632200"/>
          </a:xfrm>
          <a:prstGeom prst="round2SameRect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6" name="矩形: 圆顶角 15"/>
          <p:cNvSpPr/>
          <p:nvPr/>
        </p:nvSpPr>
        <p:spPr>
          <a:xfrm>
            <a:off x="7608888" y="1772145"/>
            <a:ext cx="5476076" cy="3632200"/>
          </a:xfrm>
          <a:prstGeom prst="round2SameRect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68" name="任意多边形: 形状 67"/>
          <p:cNvSpPr/>
          <p:nvPr/>
        </p:nvSpPr>
        <p:spPr>
          <a:xfrm flipV="1">
            <a:off x="0" y="4870413"/>
            <a:ext cx="12192000" cy="1987586"/>
          </a:xfrm>
          <a:custGeom>
            <a:avLst/>
            <a:gdLst>
              <a:gd name="connsiteX0" fmla="*/ 0 w 12192000"/>
              <a:gd name="connsiteY0" fmla="*/ 1987586 h 1987586"/>
              <a:gd name="connsiteX1" fmla="*/ 5880530 w 12192000"/>
              <a:gd name="connsiteY1" fmla="*/ 1987586 h 1987586"/>
              <a:gd name="connsiteX2" fmla="*/ 6096001 w 12192000"/>
              <a:gd name="connsiteY2" fmla="*/ 1817578 h 1987586"/>
              <a:gd name="connsiteX3" fmla="*/ 6311472 w 12192000"/>
              <a:gd name="connsiteY3" fmla="*/ 1987586 h 1987586"/>
              <a:gd name="connsiteX4" fmla="*/ 12192000 w 12192000"/>
              <a:gd name="connsiteY4" fmla="*/ 1987586 h 1987586"/>
              <a:gd name="connsiteX5" fmla="*/ 12192000 w 12192000"/>
              <a:gd name="connsiteY5" fmla="*/ 993793 h 1987586"/>
              <a:gd name="connsiteX6" fmla="*/ 11198207 w 12192000"/>
              <a:gd name="connsiteY6" fmla="*/ 0 h 1987586"/>
              <a:gd name="connsiteX7" fmla="*/ 993793 w 12192000"/>
              <a:gd name="connsiteY7" fmla="*/ 0 h 1987586"/>
              <a:gd name="connsiteX8" fmla="*/ 0 w 12192000"/>
              <a:gd name="connsiteY8" fmla="*/ 993793 h 1987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1987586">
                <a:moveTo>
                  <a:pt x="0" y="1987586"/>
                </a:moveTo>
                <a:lnTo>
                  <a:pt x="5880530" y="1987586"/>
                </a:lnTo>
                <a:lnTo>
                  <a:pt x="6096001" y="1817578"/>
                </a:lnTo>
                <a:lnTo>
                  <a:pt x="6311472" y="1987586"/>
                </a:lnTo>
                <a:lnTo>
                  <a:pt x="12192000" y="1987586"/>
                </a:lnTo>
                <a:lnTo>
                  <a:pt x="12192000" y="993793"/>
                </a:lnTo>
                <a:cubicBezTo>
                  <a:pt x="12192000" y="444936"/>
                  <a:pt x="11747064" y="0"/>
                  <a:pt x="11198207" y="0"/>
                </a:cubicBezTo>
                <a:lnTo>
                  <a:pt x="993793" y="0"/>
                </a:lnTo>
                <a:cubicBezTo>
                  <a:pt x="444936" y="0"/>
                  <a:pt x="0" y="444936"/>
                  <a:pt x="0" y="993793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 w="34925">
            <a:solidFill>
              <a:schemeClr val="bg1"/>
            </a:soli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/>
            </a:soli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45" name="文本框 44"/>
          <p:cNvSpPr txBox="1"/>
          <p:nvPr/>
        </p:nvSpPr>
        <p:spPr>
          <a:xfrm>
            <a:off x="4369240" y="5279598"/>
            <a:ext cx="3810000" cy="3073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請於此處輸入一個結論性的小標題</a:t>
            </a:r>
            <a:endParaRPr lang="zh-CN" altLang="en-US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46" name="文本框 45"/>
          <p:cNvSpPr txBox="1"/>
          <p:nvPr/>
        </p:nvSpPr>
        <p:spPr>
          <a:xfrm>
            <a:off x="4369240" y="5840737"/>
            <a:ext cx="7288474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請於此處輸入一些關於本部分內容的具體正文方案。請於此處輸入一些關於本部分內容的具體正文方案。請於此處輸入一些關於本部分內容的具體正文方案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4369240" y="5714056"/>
            <a:ext cx="7215902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4"/>
          <p:cNvSpPr/>
          <p:nvPr/>
        </p:nvSpPr>
        <p:spPr>
          <a:xfrm>
            <a:off x="695324" y="5191472"/>
            <a:ext cx="984999" cy="1268637"/>
          </a:xfrm>
          <a:custGeom>
            <a:avLst/>
            <a:gdLst>
              <a:gd name="connsiteX0" fmla="*/ 108000 w 984999"/>
              <a:gd name="connsiteY0" fmla="*/ 0 h 1268637"/>
              <a:gd name="connsiteX1" fmla="*/ 876999 w 984999"/>
              <a:gd name="connsiteY1" fmla="*/ 0 h 1268637"/>
              <a:gd name="connsiteX2" fmla="*/ 984999 w 984999"/>
              <a:gd name="connsiteY2" fmla="*/ 108000 h 1268637"/>
              <a:gd name="connsiteX3" fmla="*/ 984999 w 984999"/>
              <a:gd name="connsiteY3" fmla="*/ 1160637 h 1268637"/>
              <a:gd name="connsiteX4" fmla="*/ 876999 w 984999"/>
              <a:gd name="connsiteY4" fmla="*/ 1268637 h 1268637"/>
              <a:gd name="connsiteX5" fmla="*/ 108000 w 984999"/>
              <a:gd name="connsiteY5" fmla="*/ 1268637 h 1268637"/>
              <a:gd name="connsiteX6" fmla="*/ 0 w 984999"/>
              <a:gd name="connsiteY6" fmla="*/ 1160637 h 1268637"/>
              <a:gd name="connsiteX7" fmla="*/ 0 w 984999"/>
              <a:gd name="connsiteY7" fmla="*/ 108000 h 1268637"/>
              <a:gd name="connsiteX8" fmla="*/ 108000 w 984999"/>
              <a:gd name="connsiteY8" fmla="*/ 0 h 126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84999" h="1268637">
                <a:moveTo>
                  <a:pt x="108000" y="0"/>
                </a:moveTo>
                <a:lnTo>
                  <a:pt x="876999" y="0"/>
                </a:lnTo>
                <a:cubicBezTo>
                  <a:pt x="936615" y="0"/>
                  <a:pt x="984999" y="48384"/>
                  <a:pt x="984999" y="108000"/>
                </a:cubicBezTo>
                <a:lnTo>
                  <a:pt x="984999" y="1160637"/>
                </a:lnTo>
                <a:cubicBezTo>
                  <a:pt x="984999" y="1220253"/>
                  <a:pt x="936615" y="1268637"/>
                  <a:pt x="876999" y="1268637"/>
                </a:cubicBezTo>
                <a:lnTo>
                  <a:pt x="108000" y="1268637"/>
                </a:lnTo>
                <a:cubicBezTo>
                  <a:pt x="48384" y="1268637"/>
                  <a:pt x="0" y="1220253"/>
                  <a:pt x="0" y="1160637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883023" y="5768341"/>
            <a:ext cx="609600" cy="589915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少字</a:t>
            </a:r>
            <a:endParaRPr lang="en-US" altLang="zh-CN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關鍵字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72" name="图形 32"/>
          <p:cNvGrpSpPr/>
          <p:nvPr/>
        </p:nvGrpSpPr>
        <p:grpSpPr>
          <a:xfrm>
            <a:off x="1030981" y="5324391"/>
            <a:ext cx="366134" cy="366133"/>
            <a:chOff x="8069586" y="1522037"/>
            <a:chExt cx="785648" cy="78564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3" name="任意多边形: 形状 72"/>
            <p:cNvSpPr/>
            <p:nvPr/>
          </p:nvSpPr>
          <p:spPr>
            <a:xfrm>
              <a:off x="8069586" y="1552773"/>
              <a:ext cx="785648" cy="724174"/>
            </a:xfrm>
            <a:custGeom>
              <a:avLst/>
              <a:gdLst>
                <a:gd name="connsiteX0" fmla="*/ 776955 w 785648"/>
                <a:gd name="connsiteY0" fmla="*/ 379497 h 724174"/>
                <a:gd name="connsiteX1" fmla="*/ 765416 w 785648"/>
                <a:gd name="connsiteY1" fmla="*/ 297141 h 724174"/>
                <a:gd name="connsiteX2" fmla="*/ 757234 w 785648"/>
                <a:gd name="connsiteY2" fmla="*/ 288959 h 724174"/>
                <a:gd name="connsiteX3" fmla="*/ 708394 w 785648"/>
                <a:gd name="connsiteY3" fmla="*/ 268728 h 724174"/>
                <a:gd name="connsiteX4" fmla="*/ 659553 w 785648"/>
                <a:gd name="connsiteY4" fmla="*/ 288959 h 724174"/>
                <a:gd name="connsiteX5" fmla="*/ 650843 w 785648"/>
                <a:gd name="connsiteY5" fmla="*/ 299600 h 724174"/>
                <a:gd name="connsiteX6" fmla="*/ 620650 w 785648"/>
                <a:gd name="connsiteY6" fmla="*/ 299600 h 724174"/>
                <a:gd name="connsiteX7" fmla="*/ 656679 w 785648"/>
                <a:gd name="connsiteY7" fmla="*/ 216739 h 724174"/>
                <a:gd name="connsiteX8" fmla="*/ 656679 w 785648"/>
                <a:gd name="connsiteY8" fmla="*/ 132669 h 724174"/>
                <a:gd name="connsiteX9" fmla="*/ 656661 w 785648"/>
                <a:gd name="connsiteY9" fmla="*/ 132317 h 724174"/>
                <a:gd name="connsiteX10" fmla="*/ 656679 w 785648"/>
                <a:gd name="connsiteY10" fmla="*/ 131966 h 724174"/>
                <a:gd name="connsiteX11" fmla="*/ 656679 w 785648"/>
                <a:gd name="connsiteY11" fmla="*/ 60843 h 724174"/>
                <a:gd name="connsiteX12" fmla="*/ 595839 w 785648"/>
                <a:gd name="connsiteY12" fmla="*/ 2 h 724174"/>
                <a:gd name="connsiteX13" fmla="*/ 444922 w 785648"/>
                <a:gd name="connsiteY13" fmla="*/ 2 h 724174"/>
                <a:gd name="connsiteX14" fmla="*/ 429578 w 785648"/>
                <a:gd name="connsiteY14" fmla="*/ 15346 h 724174"/>
                <a:gd name="connsiteX15" fmla="*/ 429578 w 785648"/>
                <a:gd name="connsiteY15" fmla="*/ 67982 h 724174"/>
                <a:gd name="connsiteX16" fmla="*/ 429578 w 785648"/>
                <a:gd name="connsiteY16" fmla="*/ 70971 h 724174"/>
                <a:gd name="connsiteX17" fmla="*/ 429578 w 785648"/>
                <a:gd name="connsiteY17" fmla="*/ 216741 h 724174"/>
                <a:gd name="connsiteX18" fmla="*/ 465607 w 785648"/>
                <a:gd name="connsiteY18" fmla="*/ 299602 h 724174"/>
                <a:gd name="connsiteX19" fmla="*/ 463410 w 785648"/>
                <a:gd name="connsiteY19" fmla="*/ 299602 h 724174"/>
                <a:gd name="connsiteX20" fmla="*/ 313756 w 785648"/>
                <a:gd name="connsiteY20" fmla="*/ 299602 h 724174"/>
                <a:gd name="connsiteX21" fmla="*/ 349785 w 785648"/>
                <a:gd name="connsiteY21" fmla="*/ 216741 h 724174"/>
                <a:gd name="connsiteX22" fmla="*/ 349785 w 785648"/>
                <a:gd name="connsiteY22" fmla="*/ 70969 h 724174"/>
                <a:gd name="connsiteX23" fmla="*/ 349785 w 785648"/>
                <a:gd name="connsiteY23" fmla="*/ 15345 h 724174"/>
                <a:gd name="connsiteX24" fmla="*/ 334441 w 785648"/>
                <a:gd name="connsiteY24" fmla="*/ 0 h 724174"/>
                <a:gd name="connsiteX25" fmla="*/ 183526 w 785648"/>
                <a:gd name="connsiteY25" fmla="*/ 0 h 724174"/>
                <a:gd name="connsiteX26" fmla="*/ 122684 w 785648"/>
                <a:gd name="connsiteY26" fmla="*/ 60842 h 724174"/>
                <a:gd name="connsiteX27" fmla="*/ 122684 w 785648"/>
                <a:gd name="connsiteY27" fmla="*/ 126307 h 724174"/>
                <a:gd name="connsiteX28" fmla="*/ 122684 w 785648"/>
                <a:gd name="connsiteY28" fmla="*/ 131966 h 724174"/>
                <a:gd name="connsiteX29" fmla="*/ 122684 w 785648"/>
                <a:gd name="connsiteY29" fmla="*/ 216741 h 724174"/>
                <a:gd name="connsiteX30" fmla="*/ 158713 w 785648"/>
                <a:gd name="connsiteY30" fmla="*/ 299602 h 724174"/>
                <a:gd name="connsiteX31" fmla="*/ 134805 w 785648"/>
                <a:gd name="connsiteY31" fmla="*/ 299602 h 724174"/>
                <a:gd name="connsiteX32" fmla="*/ 126095 w 785648"/>
                <a:gd name="connsiteY32" fmla="*/ 288959 h 724174"/>
                <a:gd name="connsiteX33" fmla="*/ 77254 w 785648"/>
                <a:gd name="connsiteY33" fmla="*/ 268728 h 724174"/>
                <a:gd name="connsiteX34" fmla="*/ 28415 w 785648"/>
                <a:gd name="connsiteY34" fmla="*/ 288959 h 724174"/>
                <a:gd name="connsiteX35" fmla="*/ 20230 w 785648"/>
                <a:gd name="connsiteY35" fmla="*/ 297142 h 724174"/>
                <a:gd name="connsiteX36" fmla="*/ 8673 w 785648"/>
                <a:gd name="connsiteY36" fmla="*/ 379462 h 724174"/>
                <a:gd name="connsiteX37" fmla="*/ 0 w 785648"/>
                <a:gd name="connsiteY37" fmla="*/ 425427 h 724174"/>
                <a:gd name="connsiteX38" fmla="*/ 0 w 785648"/>
                <a:gd name="connsiteY38" fmla="*/ 708829 h 724174"/>
                <a:gd name="connsiteX39" fmla="*/ 15345 w 785648"/>
                <a:gd name="connsiteY39" fmla="*/ 724174 h 724174"/>
                <a:gd name="connsiteX40" fmla="*/ 770303 w 785648"/>
                <a:gd name="connsiteY40" fmla="*/ 724174 h 724174"/>
                <a:gd name="connsiteX41" fmla="*/ 785648 w 785648"/>
                <a:gd name="connsiteY41" fmla="*/ 708829 h 724174"/>
                <a:gd name="connsiteX42" fmla="*/ 785648 w 785648"/>
                <a:gd name="connsiteY42" fmla="*/ 425427 h 724174"/>
                <a:gd name="connsiteX43" fmla="*/ 776955 w 785648"/>
                <a:gd name="connsiteY43" fmla="*/ 379497 h 724174"/>
                <a:gd name="connsiteX44" fmla="*/ 673299 w 785648"/>
                <a:gd name="connsiteY44" fmla="*/ 322283 h 724174"/>
                <a:gd name="connsiteX45" fmla="*/ 674034 w 785648"/>
                <a:gd name="connsiteY45" fmla="*/ 320716 h 724174"/>
                <a:gd name="connsiteX46" fmla="*/ 681254 w 785648"/>
                <a:gd name="connsiteY46" fmla="*/ 310661 h 724174"/>
                <a:gd name="connsiteX47" fmla="*/ 708394 w 785648"/>
                <a:gd name="connsiteY47" fmla="*/ 299418 h 724174"/>
                <a:gd name="connsiteX48" fmla="*/ 735535 w 785648"/>
                <a:gd name="connsiteY48" fmla="*/ 310659 h 724174"/>
                <a:gd name="connsiteX49" fmla="*/ 743717 w 785648"/>
                <a:gd name="connsiteY49" fmla="*/ 318841 h 724174"/>
                <a:gd name="connsiteX50" fmla="*/ 743717 w 785648"/>
                <a:gd name="connsiteY50" fmla="*/ 373121 h 724174"/>
                <a:gd name="connsiteX51" fmla="*/ 716577 w 785648"/>
                <a:gd name="connsiteY51" fmla="*/ 384363 h 724174"/>
                <a:gd name="connsiteX52" fmla="*/ 689435 w 785648"/>
                <a:gd name="connsiteY52" fmla="*/ 373121 h 724174"/>
                <a:gd name="connsiteX53" fmla="*/ 681254 w 785648"/>
                <a:gd name="connsiteY53" fmla="*/ 364940 h 724174"/>
                <a:gd name="connsiteX54" fmla="*/ 673299 w 785648"/>
                <a:gd name="connsiteY54" fmla="*/ 322283 h 724174"/>
                <a:gd name="connsiteX55" fmla="*/ 460267 w 785648"/>
                <a:gd name="connsiteY55" fmla="*/ 67980 h 724174"/>
                <a:gd name="connsiteX56" fmla="*/ 460267 w 785648"/>
                <a:gd name="connsiteY56" fmla="*/ 30689 h 724174"/>
                <a:gd name="connsiteX57" fmla="*/ 460267 w 785648"/>
                <a:gd name="connsiteY57" fmla="*/ 30689 h 724174"/>
                <a:gd name="connsiteX58" fmla="*/ 595839 w 785648"/>
                <a:gd name="connsiteY58" fmla="*/ 30689 h 724174"/>
                <a:gd name="connsiteX59" fmla="*/ 625990 w 785648"/>
                <a:gd name="connsiteY59" fmla="*/ 60842 h 724174"/>
                <a:gd name="connsiteX60" fmla="*/ 625990 w 785648"/>
                <a:gd name="connsiteY60" fmla="*/ 116620 h 724174"/>
                <a:gd name="connsiteX61" fmla="*/ 505917 w 785648"/>
                <a:gd name="connsiteY61" fmla="*/ 116620 h 724174"/>
                <a:gd name="connsiteX62" fmla="*/ 460267 w 785648"/>
                <a:gd name="connsiteY62" fmla="*/ 70969 h 724174"/>
                <a:gd name="connsiteX63" fmla="*/ 460267 w 785648"/>
                <a:gd name="connsiteY63" fmla="*/ 67980 h 724174"/>
                <a:gd name="connsiteX64" fmla="*/ 460267 w 785648"/>
                <a:gd name="connsiteY64" fmla="*/ 216739 h 724174"/>
                <a:gd name="connsiteX65" fmla="*/ 460267 w 785648"/>
                <a:gd name="connsiteY65" fmla="*/ 132121 h 724174"/>
                <a:gd name="connsiteX66" fmla="*/ 505917 w 785648"/>
                <a:gd name="connsiteY66" fmla="*/ 147309 h 724174"/>
                <a:gd name="connsiteX67" fmla="*/ 625990 w 785648"/>
                <a:gd name="connsiteY67" fmla="*/ 147309 h 724174"/>
                <a:gd name="connsiteX68" fmla="*/ 625990 w 785648"/>
                <a:gd name="connsiteY68" fmla="*/ 216739 h 724174"/>
                <a:gd name="connsiteX69" fmla="*/ 543128 w 785648"/>
                <a:gd name="connsiteY69" fmla="*/ 299600 h 724174"/>
                <a:gd name="connsiteX70" fmla="*/ 460267 w 785648"/>
                <a:gd name="connsiteY70" fmla="*/ 216739 h 724174"/>
                <a:gd name="connsiteX71" fmla="*/ 153373 w 785648"/>
                <a:gd name="connsiteY71" fmla="*/ 60842 h 724174"/>
                <a:gd name="connsiteX72" fmla="*/ 183526 w 785648"/>
                <a:gd name="connsiteY72" fmla="*/ 30689 h 724174"/>
                <a:gd name="connsiteX73" fmla="*/ 319096 w 785648"/>
                <a:gd name="connsiteY73" fmla="*/ 30689 h 724174"/>
                <a:gd name="connsiteX74" fmla="*/ 319096 w 785648"/>
                <a:gd name="connsiteY74" fmla="*/ 70969 h 724174"/>
                <a:gd name="connsiteX75" fmla="*/ 273445 w 785648"/>
                <a:gd name="connsiteY75" fmla="*/ 116620 h 724174"/>
                <a:gd name="connsiteX76" fmla="*/ 153373 w 785648"/>
                <a:gd name="connsiteY76" fmla="*/ 116620 h 724174"/>
                <a:gd name="connsiteX77" fmla="*/ 153373 w 785648"/>
                <a:gd name="connsiteY77" fmla="*/ 60842 h 724174"/>
                <a:gd name="connsiteX78" fmla="*/ 153373 w 785648"/>
                <a:gd name="connsiteY78" fmla="*/ 216739 h 724174"/>
                <a:gd name="connsiteX79" fmla="*/ 153373 w 785648"/>
                <a:gd name="connsiteY79" fmla="*/ 147309 h 724174"/>
                <a:gd name="connsiteX80" fmla="*/ 273445 w 785648"/>
                <a:gd name="connsiteY80" fmla="*/ 147309 h 724174"/>
                <a:gd name="connsiteX81" fmla="*/ 319096 w 785648"/>
                <a:gd name="connsiteY81" fmla="*/ 132121 h 724174"/>
                <a:gd name="connsiteX82" fmla="*/ 319096 w 785648"/>
                <a:gd name="connsiteY82" fmla="*/ 216739 h 724174"/>
                <a:gd name="connsiteX83" fmla="*/ 236235 w 785648"/>
                <a:gd name="connsiteY83" fmla="*/ 299600 h 724174"/>
                <a:gd name="connsiteX84" fmla="*/ 153373 w 785648"/>
                <a:gd name="connsiteY84" fmla="*/ 216739 h 724174"/>
                <a:gd name="connsiteX85" fmla="*/ 41929 w 785648"/>
                <a:gd name="connsiteY85" fmla="*/ 318841 h 724174"/>
                <a:gd name="connsiteX86" fmla="*/ 50114 w 785648"/>
                <a:gd name="connsiteY86" fmla="*/ 310658 h 724174"/>
                <a:gd name="connsiteX87" fmla="*/ 77254 w 785648"/>
                <a:gd name="connsiteY87" fmla="*/ 299416 h 724174"/>
                <a:gd name="connsiteX88" fmla="*/ 104395 w 785648"/>
                <a:gd name="connsiteY88" fmla="*/ 310658 h 724174"/>
                <a:gd name="connsiteX89" fmla="*/ 111614 w 785648"/>
                <a:gd name="connsiteY89" fmla="*/ 320712 h 724174"/>
                <a:gd name="connsiteX90" fmla="*/ 112351 w 785648"/>
                <a:gd name="connsiteY90" fmla="*/ 322283 h 724174"/>
                <a:gd name="connsiteX91" fmla="*/ 104396 w 785648"/>
                <a:gd name="connsiteY91" fmla="*/ 364938 h 724174"/>
                <a:gd name="connsiteX92" fmla="*/ 96211 w 785648"/>
                <a:gd name="connsiteY92" fmla="*/ 373121 h 724174"/>
                <a:gd name="connsiteX93" fmla="*/ 69071 w 785648"/>
                <a:gd name="connsiteY93" fmla="*/ 384363 h 724174"/>
                <a:gd name="connsiteX94" fmla="*/ 41931 w 785648"/>
                <a:gd name="connsiteY94" fmla="*/ 373121 h 724174"/>
                <a:gd name="connsiteX95" fmla="*/ 41929 w 785648"/>
                <a:gd name="connsiteY95" fmla="*/ 318841 h 724174"/>
                <a:gd name="connsiteX96" fmla="*/ 754960 w 785648"/>
                <a:gd name="connsiteY96" fmla="*/ 693485 h 724174"/>
                <a:gd name="connsiteX97" fmla="*/ 754959 w 785648"/>
                <a:gd name="connsiteY97" fmla="*/ 693485 h 724174"/>
                <a:gd name="connsiteX98" fmla="*/ 702787 w 785648"/>
                <a:gd name="connsiteY98" fmla="*/ 693485 h 724174"/>
                <a:gd name="connsiteX99" fmla="*/ 702787 w 785648"/>
                <a:gd name="connsiteY99" fmla="*/ 526275 h 724174"/>
                <a:gd name="connsiteX100" fmla="*/ 687442 w 785648"/>
                <a:gd name="connsiteY100" fmla="*/ 510931 h 724174"/>
                <a:gd name="connsiteX101" fmla="*/ 672097 w 785648"/>
                <a:gd name="connsiteY101" fmla="*/ 526275 h 724174"/>
                <a:gd name="connsiteX102" fmla="*/ 672097 w 785648"/>
                <a:gd name="connsiteY102" fmla="*/ 693485 h 724174"/>
                <a:gd name="connsiteX103" fmla="*/ 463410 w 785648"/>
                <a:gd name="connsiteY103" fmla="*/ 693485 h 724174"/>
                <a:gd name="connsiteX104" fmla="*/ 408169 w 785648"/>
                <a:gd name="connsiteY104" fmla="*/ 693485 h 724174"/>
                <a:gd name="connsiteX105" fmla="*/ 408169 w 785648"/>
                <a:gd name="connsiteY105" fmla="*/ 427446 h 724174"/>
                <a:gd name="connsiteX106" fmla="*/ 474151 w 785648"/>
                <a:gd name="connsiteY106" fmla="*/ 427446 h 724174"/>
                <a:gd name="connsiteX107" fmla="*/ 489496 w 785648"/>
                <a:gd name="connsiteY107" fmla="*/ 412102 h 724174"/>
                <a:gd name="connsiteX108" fmla="*/ 474151 w 785648"/>
                <a:gd name="connsiteY108" fmla="*/ 396757 h 724174"/>
                <a:gd name="connsiteX109" fmla="*/ 311497 w 785648"/>
                <a:gd name="connsiteY109" fmla="*/ 396757 h 724174"/>
                <a:gd name="connsiteX110" fmla="*/ 296152 w 785648"/>
                <a:gd name="connsiteY110" fmla="*/ 412102 h 724174"/>
                <a:gd name="connsiteX111" fmla="*/ 311497 w 785648"/>
                <a:gd name="connsiteY111" fmla="*/ 427446 h 724174"/>
                <a:gd name="connsiteX112" fmla="*/ 377479 w 785648"/>
                <a:gd name="connsiteY112" fmla="*/ 427446 h 724174"/>
                <a:gd name="connsiteX113" fmla="*/ 377479 w 785648"/>
                <a:gd name="connsiteY113" fmla="*/ 693485 h 724174"/>
                <a:gd name="connsiteX114" fmla="*/ 322238 w 785648"/>
                <a:gd name="connsiteY114" fmla="*/ 693485 h 724174"/>
                <a:gd name="connsiteX115" fmla="*/ 113551 w 785648"/>
                <a:gd name="connsiteY115" fmla="*/ 693485 h 724174"/>
                <a:gd name="connsiteX116" fmla="*/ 113551 w 785648"/>
                <a:gd name="connsiteY116" fmla="*/ 461875 h 724174"/>
                <a:gd name="connsiteX117" fmla="*/ 98206 w 785648"/>
                <a:gd name="connsiteY117" fmla="*/ 446530 h 724174"/>
                <a:gd name="connsiteX118" fmla="*/ 82861 w 785648"/>
                <a:gd name="connsiteY118" fmla="*/ 461875 h 724174"/>
                <a:gd name="connsiteX119" fmla="*/ 82861 w 785648"/>
                <a:gd name="connsiteY119" fmla="*/ 693485 h 724174"/>
                <a:gd name="connsiteX120" fmla="*/ 30689 w 785648"/>
                <a:gd name="connsiteY120" fmla="*/ 693485 h 724174"/>
                <a:gd name="connsiteX121" fmla="*/ 30689 w 785648"/>
                <a:gd name="connsiteY121" fmla="*/ 425427 h 724174"/>
                <a:gd name="connsiteX122" fmla="*/ 32916 w 785648"/>
                <a:gd name="connsiteY122" fmla="*/ 404847 h 724174"/>
                <a:gd name="connsiteX123" fmla="*/ 69071 w 785648"/>
                <a:gd name="connsiteY123" fmla="*/ 415052 h 724174"/>
                <a:gd name="connsiteX124" fmla="*/ 117910 w 785648"/>
                <a:gd name="connsiteY124" fmla="*/ 394822 h 724174"/>
                <a:gd name="connsiteX125" fmla="*/ 126095 w 785648"/>
                <a:gd name="connsiteY125" fmla="*/ 386639 h 724174"/>
                <a:gd name="connsiteX126" fmla="*/ 145871 w 785648"/>
                <a:gd name="connsiteY126" fmla="*/ 330290 h 724174"/>
                <a:gd name="connsiteX127" fmla="*/ 639778 w 785648"/>
                <a:gd name="connsiteY127" fmla="*/ 330290 h 724174"/>
                <a:gd name="connsiteX128" fmla="*/ 659556 w 785648"/>
                <a:gd name="connsiteY128" fmla="*/ 386640 h 724174"/>
                <a:gd name="connsiteX129" fmla="*/ 667738 w 785648"/>
                <a:gd name="connsiteY129" fmla="*/ 394822 h 724174"/>
                <a:gd name="connsiteX130" fmla="*/ 716579 w 785648"/>
                <a:gd name="connsiteY130" fmla="*/ 415052 h 724174"/>
                <a:gd name="connsiteX131" fmla="*/ 752712 w 785648"/>
                <a:gd name="connsiteY131" fmla="*/ 404860 h 724174"/>
                <a:gd name="connsiteX132" fmla="*/ 754960 w 785648"/>
                <a:gd name="connsiteY132" fmla="*/ 425427 h 724174"/>
                <a:gd name="connsiteX133" fmla="*/ 754960 w 785648"/>
                <a:gd name="connsiteY133" fmla="*/ 693485 h 724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785648" h="724174">
                  <a:moveTo>
                    <a:pt x="776955" y="379497"/>
                  </a:moveTo>
                  <a:cubicBezTo>
                    <a:pt x="791522" y="353229"/>
                    <a:pt x="787689" y="319413"/>
                    <a:pt x="765416" y="297141"/>
                  </a:cubicBezTo>
                  <a:lnTo>
                    <a:pt x="757234" y="288959"/>
                  </a:lnTo>
                  <a:cubicBezTo>
                    <a:pt x="744188" y="275913"/>
                    <a:pt x="726843" y="268728"/>
                    <a:pt x="708394" y="268728"/>
                  </a:cubicBezTo>
                  <a:cubicBezTo>
                    <a:pt x="689946" y="268728"/>
                    <a:pt x="672599" y="275913"/>
                    <a:pt x="659553" y="288959"/>
                  </a:cubicBezTo>
                  <a:cubicBezTo>
                    <a:pt x="656242" y="292270"/>
                    <a:pt x="653342" y="295841"/>
                    <a:pt x="650843" y="299600"/>
                  </a:cubicBezTo>
                  <a:lnTo>
                    <a:pt x="620650" y="299600"/>
                  </a:lnTo>
                  <a:cubicBezTo>
                    <a:pt x="642798" y="278865"/>
                    <a:pt x="656679" y="249400"/>
                    <a:pt x="656679" y="216739"/>
                  </a:cubicBezTo>
                  <a:lnTo>
                    <a:pt x="656679" y="132669"/>
                  </a:lnTo>
                  <a:cubicBezTo>
                    <a:pt x="656679" y="132550"/>
                    <a:pt x="656664" y="132435"/>
                    <a:pt x="656661" y="132317"/>
                  </a:cubicBezTo>
                  <a:cubicBezTo>
                    <a:pt x="656664" y="132199"/>
                    <a:pt x="656679" y="132084"/>
                    <a:pt x="656679" y="131966"/>
                  </a:cubicBezTo>
                  <a:lnTo>
                    <a:pt x="656679" y="60843"/>
                  </a:lnTo>
                  <a:cubicBezTo>
                    <a:pt x="656679" y="27295"/>
                    <a:pt x="629385" y="2"/>
                    <a:pt x="595839" y="2"/>
                  </a:cubicBezTo>
                  <a:lnTo>
                    <a:pt x="444922" y="2"/>
                  </a:lnTo>
                  <a:cubicBezTo>
                    <a:pt x="436449" y="2"/>
                    <a:pt x="429578" y="6871"/>
                    <a:pt x="429578" y="15346"/>
                  </a:cubicBezTo>
                  <a:lnTo>
                    <a:pt x="429578" y="67982"/>
                  </a:lnTo>
                  <a:lnTo>
                    <a:pt x="429578" y="70971"/>
                  </a:lnTo>
                  <a:lnTo>
                    <a:pt x="429578" y="216741"/>
                  </a:lnTo>
                  <a:cubicBezTo>
                    <a:pt x="429578" y="249402"/>
                    <a:pt x="443458" y="278867"/>
                    <a:pt x="465607" y="299602"/>
                  </a:cubicBezTo>
                  <a:lnTo>
                    <a:pt x="463410" y="299602"/>
                  </a:lnTo>
                  <a:lnTo>
                    <a:pt x="313756" y="299602"/>
                  </a:lnTo>
                  <a:cubicBezTo>
                    <a:pt x="335904" y="278867"/>
                    <a:pt x="349785" y="249402"/>
                    <a:pt x="349785" y="216741"/>
                  </a:cubicBezTo>
                  <a:lnTo>
                    <a:pt x="349785" y="70969"/>
                  </a:lnTo>
                  <a:lnTo>
                    <a:pt x="349785" y="15345"/>
                  </a:lnTo>
                  <a:cubicBezTo>
                    <a:pt x="349785" y="6870"/>
                    <a:pt x="342914" y="0"/>
                    <a:pt x="334441" y="0"/>
                  </a:cubicBezTo>
                  <a:lnTo>
                    <a:pt x="183526" y="0"/>
                  </a:lnTo>
                  <a:cubicBezTo>
                    <a:pt x="149977" y="0"/>
                    <a:pt x="122684" y="27294"/>
                    <a:pt x="122684" y="60842"/>
                  </a:cubicBezTo>
                  <a:lnTo>
                    <a:pt x="122684" y="126307"/>
                  </a:lnTo>
                  <a:lnTo>
                    <a:pt x="122684" y="131966"/>
                  </a:lnTo>
                  <a:lnTo>
                    <a:pt x="122684" y="216741"/>
                  </a:lnTo>
                  <a:cubicBezTo>
                    <a:pt x="122684" y="249402"/>
                    <a:pt x="136565" y="278867"/>
                    <a:pt x="158713" y="299602"/>
                  </a:cubicBezTo>
                  <a:lnTo>
                    <a:pt x="134805" y="299602"/>
                  </a:lnTo>
                  <a:cubicBezTo>
                    <a:pt x="132308" y="295841"/>
                    <a:pt x="129408" y="292272"/>
                    <a:pt x="126095" y="288959"/>
                  </a:cubicBezTo>
                  <a:cubicBezTo>
                    <a:pt x="113049" y="275914"/>
                    <a:pt x="95702" y="268728"/>
                    <a:pt x="77254" y="268728"/>
                  </a:cubicBezTo>
                  <a:cubicBezTo>
                    <a:pt x="58805" y="268728"/>
                    <a:pt x="41460" y="275913"/>
                    <a:pt x="28415" y="288959"/>
                  </a:cubicBezTo>
                  <a:lnTo>
                    <a:pt x="20230" y="297142"/>
                  </a:lnTo>
                  <a:cubicBezTo>
                    <a:pt x="-2030" y="319404"/>
                    <a:pt x="-5871" y="353198"/>
                    <a:pt x="8673" y="379462"/>
                  </a:cubicBezTo>
                  <a:cubicBezTo>
                    <a:pt x="2922" y="394067"/>
                    <a:pt x="0" y="409488"/>
                    <a:pt x="0" y="425427"/>
                  </a:cubicBezTo>
                  <a:lnTo>
                    <a:pt x="0" y="708829"/>
                  </a:lnTo>
                  <a:cubicBezTo>
                    <a:pt x="0" y="717304"/>
                    <a:pt x="6871" y="724174"/>
                    <a:pt x="15345" y="724174"/>
                  </a:cubicBezTo>
                  <a:lnTo>
                    <a:pt x="770303" y="724174"/>
                  </a:lnTo>
                  <a:cubicBezTo>
                    <a:pt x="778777" y="724174"/>
                    <a:pt x="785648" y="717304"/>
                    <a:pt x="785648" y="708829"/>
                  </a:cubicBezTo>
                  <a:lnTo>
                    <a:pt x="785648" y="425427"/>
                  </a:lnTo>
                  <a:cubicBezTo>
                    <a:pt x="785648" y="409551"/>
                    <a:pt x="782700" y="394124"/>
                    <a:pt x="776955" y="379497"/>
                  </a:cubicBezTo>
                  <a:close/>
                  <a:moveTo>
                    <a:pt x="673299" y="322283"/>
                  </a:moveTo>
                  <a:cubicBezTo>
                    <a:pt x="673575" y="321778"/>
                    <a:pt x="673814" y="321253"/>
                    <a:pt x="674034" y="320716"/>
                  </a:cubicBezTo>
                  <a:cubicBezTo>
                    <a:pt x="675835" y="317086"/>
                    <a:pt x="678235" y="313681"/>
                    <a:pt x="681254" y="310661"/>
                  </a:cubicBezTo>
                  <a:cubicBezTo>
                    <a:pt x="688504" y="303409"/>
                    <a:pt x="698143" y="299418"/>
                    <a:pt x="708394" y="299418"/>
                  </a:cubicBezTo>
                  <a:cubicBezTo>
                    <a:pt x="718647" y="299418"/>
                    <a:pt x="728285" y="303411"/>
                    <a:pt x="735535" y="310659"/>
                  </a:cubicBezTo>
                  <a:lnTo>
                    <a:pt x="743717" y="318841"/>
                  </a:lnTo>
                  <a:cubicBezTo>
                    <a:pt x="758681" y="333807"/>
                    <a:pt x="758681" y="358156"/>
                    <a:pt x="743717" y="373121"/>
                  </a:cubicBezTo>
                  <a:cubicBezTo>
                    <a:pt x="736467" y="380372"/>
                    <a:pt x="726829" y="384363"/>
                    <a:pt x="716577" y="384363"/>
                  </a:cubicBezTo>
                  <a:cubicBezTo>
                    <a:pt x="706324" y="384363"/>
                    <a:pt x="696686" y="380370"/>
                    <a:pt x="689435" y="373121"/>
                  </a:cubicBezTo>
                  <a:lnTo>
                    <a:pt x="681254" y="364940"/>
                  </a:lnTo>
                  <a:cubicBezTo>
                    <a:pt x="669740" y="353425"/>
                    <a:pt x="667095" y="336359"/>
                    <a:pt x="673299" y="322283"/>
                  </a:cubicBezTo>
                  <a:close/>
                  <a:moveTo>
                    <a:pt x="460267" y="67980"/>
                  </a:moveTo>
                  <a:lnTo>
                    <a:pt x="460267" y="30689"/>
                  </a:lnTo>
                  <a:lnTo>
                    <a:pt x="460267" y="30689"/>
                  </a:lnTo>
                  <a:lnTo>
                    <a:pt x="595839" y="30689"/>
                  </a:lnTo>
                  <a:cubicBezTo>
                    <a:pt x="612465" y="30689"/>
                    <a:pt x="625990" y="44216"/>
                    <a:pt x="625990" y="60842"/>
                  </a:cubicBezTo>
                  <a:lnTo>
                    <a:pt x="625990" y="116620"/>
                  </a:lnTo>
                  <a:lnTo>
                    <a:pt x="505917" y="116620"/>
                  </a:lnTo>
                  <a:cubicBezTo>
                    <a:pt x="480746" y="116620"/>
                    <a:pt x="460267" y="96141"/>
                    <a:pt x="460267" y="70969"/>
                  </a:cubicBezTo>
                  <a:lnTo>
                    <a:pt x="460267" y="67980"/>
                  </a:lnTo>
                  <a:close/>
                  <a:moveTo>
                    <a:pt x="460267" y="216739"/>
                  </a:moveTo>
                  <a:lnTo>
                    <a:pt x="460267" y="132121"/>
                  </a:lnTo>
                  <a:cubicBezTo>
                    <a:pt x="473008" y="141656"/>
                    <a:pt x="488814" y="147309"/>
                    <a:pt x="505917" y="147309"/>
                  </a:cubicBezTo>
                  <a:lnTo>
                    <a:pt x="625990" y="147309"/>
                  </a:lnTo>
                  <a:lnTo>
                    <a:pt x="625990" y="216739"/>
                  </a:lnTo>
                  <a:cubicBezTo>
                    <a:pt x="625990" y="262429"/>
                    <a:pt x="588817" y="299600"/>
                    <a:pt x="543128" y="299600"/>
                  </a:cubicBezTo>
                  <a:cubicBezTo>
                    <a:pt x="497439" y="299600"/>
                    <a:pt x="460267" y="262429"/>
                    <a:pt x="460267" y="216739"/>
                  </a:cubicBezTo>
                  <a:close/>
                  <a:moveTo>
                    <a:pt x="153373" y="60842"/>
                  </a:moveTo>
                  <a:cubicBezTo>
                    <a:pt x="153373" y="44216"/>
                    <a:pt x="166900" y="30689"/>
                    <a:pt x="183526" y="30689"/>
                  </a:cubicBezTo>
                  <a:lnTo>
                    <a:pt x="319096" y="30689"/>
                  </a:lnTo>
                  <a:lnTo>
                    <a:pt x="319096" y="70969"/>
                  </a:lnTo>
                  <a:cubicBezTo>
                    <a:pt x="319096" y="96141"/>
                    <a:pt x="298617" y="116620"/>
                    <a:pt x="273445" y="116620"/>
                  </a:cubicBezTo>
                  <a:lnTo>
                    <a:pt x="153373" y="116620"/>
                  </a:lnTo>
                  <a:lnTo>
                    <a:pt x="153373" y="60842"/>
                  </a:lnTo>
                  <a:close/>
                  <a:moveTo>
                    <a:pt x="153373" y="216739"/>
                  </a:moveTo>
                  <a:lnTo>
                    <a:pt x="153373" y="147309"/>
                  </a:lnTo>
                  <a:lnTo>
                    <a:pt x="273445" y="147309"/>
                  </a:lnTo>
                  <a:cubicBezTo>
                    <a:pt x="290549" y="147309"/>
                    <a:pt x="306355" y="141656"/>
                    <a:pt x="319096" y="132121"/>
                  </a:cubicBezTo>
                  <a:lnTo>
                    <a:pt x="319096" y="216739"/>
                  </a:lnTo>
                  <a:cubicBezTo>
                    <a:pt x="319096" y="262429"/>
                    <a:pt x="281923" y="299600"/>
                    <a:pt x="236235" y="299600"/>
                  </a:cubicBezTo>
                  <a:cubicBezTo>
                    <a:pt x="190546" y="299600"/>
                    <a:pt x="153373" y="262429"/>
                    <a:pt x="153373" y="216739"/>
                  </a:cubicBezTo>
                  <a:close/>
                  <a:moveTo>
                    <a:pt x="41929" y="318841"/>
                  </a:moveTo>
                  <a:lnTo>
                    <a:pt x="50114" y="310658"/>
                  </a:lnTo>
                  <a:cubicBezTo>
                    <a:pt x="57363" y="303409"/>
                    <a:pt x="67001" y="299416"/>
                    <a:pt x="77254" y="299416"/>
                  </a:cubicBezTo>
                  <a:cubicBezTo>
                    <a:pt x="87506" y="299416"/>
                    <a:pt x="97144" y="303409"/>
                    <a:pt x="104395" y="310658"/>
                  </a:cubicBezTo>
                  <a:cubicBezTo>
                    <a:pt x="107414" y="313678"/>
                    <a:pt x="109813" y="317083"/>
                    <a:pt x="111614" y="320712"/>
                  </a:cubicBezTo>
                  <a:cubicBezTo>
                    <a:pt x="111834" y="321250"/>
                    <a:pt x="112075" y="321777"/>
                    <a:pt x="112351" y="322283"/>
                  </a:cubicBezTo>
                  <a:cubicBezTo>
                    <a:pt x="118553" y="336359"/>
                    <a:pt x="115909" y="353423"/>
                    <a:pt x="104396" y="364938"/>
                  </a:cubicBezTo>
                  <a:lnTo>
                    <a:pt x="96211" y="373121"/>
                  </a:lnTo>
                  <a:cubicBezTo>
                    <a:pt x="88962" y="380370"/>
                    <a:pt x="79324" y="384363"/>
                    <a:pt x="69071" y="384363"/>
                  </a:cubicBezTo>
                  <a:cubicBezTo>
                    <a:pt x="58819" y="384363"/>
                    <a:pt x="49181" y="380370"/>
                    <a:pt x="41931" y="373121"/>
                  </a:cubicBezTo>
                  <a:cubicBezTo>
                    <a:pt x="26967" y="358156"/>
                    <a:pt x="26967" y="333807"/>
                    <a:pt x="41929" y="318841"/>
                  </a:cubicBezTo>
                  <a:close/>
                  <a:moveTo>
                    <a:pt x="754960" y="693485"/>
                  </a:moveTo>
                  <a:lnTo>
                    <a:pt x="754959" y="693485"/>
                  </a:lnTo>
                  <a:lnTo>
                    <a:pt x="702787" y="693485"/>
                  </a:lnTo>
                  <a:lnTo>
                    <a:pt x="702787" y="526275"/>
                  </a:lnTo>
                  <a:cubicBezTo>
                    <a:pt x="702787" y="517800"/>
                    <a:pt x="695915" y="510931"/>
                    <a:pt x="687442" y="510931"/>
                  </a:cubicBezTo>
                  <a:cubicBezTo>
                    <a:pt x="678969" y="510931"/>
                    <a:pt x="672097" y="517800"/>
                    <a:pt x="672097" y="526275"/>
                  </a:cubicBezTo>
                  <a:lnTo>
                    <a:pt x="672097" y="693485"/>
                  </a:lnTo>
                  <a:lnTo>
                    <a:pt x="463410" y="693485"/>
                  </a:lnTo>
                  <a:lnTo>
                    <a:pt x="408169" y="693485"/>
                  </a:lnTo>
                  <a:lnTo>
                    <a:pt x="408169" y="427446"/>
                  </a:lnTo>
                  <a:lnTo>
                    <a:pt x="474151" y="427446"/>
                  </a:lnTo>
                  <a:cubicBezTo>
                    <a:pt x="482624" y="427446"/>
                    <a:pt x="489496" y="420576"/>
                    <a:pt x="489496" y="412102"/>
                  </a:cubicBezTo>
                  <a:cubicBezTo>
                    <a:pt x="489496" y="403627"/>
                    <a:pt x="482624" y="396757"/>
                    <a:pt x="474151" y="396757"/>
                  </a:cubicBezTo>
                  <a:lnTo>
                    <a:pt x="311497" y="396757"/>
                  </a:lnTo>
                  <a:cubicBezTo>
                    <a:pt x="303024" y="396757"/>
                    <a:pt x="296152" y="403627"/>
                    <a:pt x="296152" y="412102"/>
                  </a:cubicBezTo>
                  <a:cubicBezTo>
                    <a:pt x="296152" y="420576"/>
                    <a:pt x="303024" y="427446"/>
                    <a:pt x="311497" y="427446"/>
                  </a:cubicBezTo>
                  <a:lnTo>
                    <a:pt x="377479" y="427446"/>
                  </a:lnTo>
                  <a:lnTo>
                    <a:pt x="377479" y="693485"/>
                  </a:lnTo>
                  <a:lnTo>
                    <a:pt x="322238" y="693485"/>
                  </a:lnTo>
                  <a:lnTo>
                    <a:pt x="113551" y="693485"/>
                  </a:lnTo>
                  <a:lnTo>
                    <a:pt x="113551" y="461875"/>
                  </a:lnTo>
                  <a:cubicBezTo>
                    <a:pt x="113551" y="453400"/>
                    <a:pt x="106679" y="446530"/>
                    <a:pt x="98206" y="446530"/>
                  </a:cubicBezTo>
                  <a:cubicBezTo>
                    <a:pt x="89733" y="446530"/>
                    <a:pt x="82861" y="453400"/>
                    <a:pt x="82861" y="461875"/>
                  </a:cubicBezTo>
                  <a:lnTo>
                    <a:pt x="82861" y="693485"/>
                  </a:lnTo>
                  <a:lnTo>
                    <a:pt x="30689" y="693485"/>
                  </a:lnTo>
                  <a:lnTo>
                    <a:pt x="30689" y="425427"/>
                  </a:lnTo>
                  <a:cubicBezTo>
                    <a:pt x="30689" y="418416"/>
                    <a:pt x="31441" y="411543"/>
                    <a:pt x="32916" y="404847"/>
                  </a:cubicBezTo>
                  <a:cubicBezTo>
                    <a:pt x="43685" y="411488"/>
                    <a:pt x="56102" y="415052"/>
                    <a:pt x="69071" y="415052"/>
                  </a:cubicBezTo>
                  <a:cubicBezTo>
                    <a:pt x="87520" y="415052"/>
                    <a:pt x="104866" y="407868"/>
                    <a:pt x="117910" y="394822"/>
                  </a:cubicBezTo>
                  <a:lnTo>
                    <a:pt x="126095" y="386639"/>
                  </a:lnTo>
                  <a:cubicBezTo>
                    <a:pt x="141469" y="371265"/>
                    <a:pt x="148050" y="350388"/>
                    <a:pt x="145871" y="330290"/>
                  </a:cubicBezTo>
                  <a:lnTo>
                    <a:pt x="639778" y="330290"/>
                  </a:lnTo>
                  <a:cubicBezTo>
                    <a:pt x="637599" y="350388"/>
                    <a:pt x="644181" y="371265"/>
                    <a:pt x="659556" y="386640"/>
                  </a:cubicBezTo>
                  <a:lnTo>
                    <a:pt x="667738" y="394822"/>
                  </a:lnTo>
                  <a:cubicBezTo>
                    <a:pt x="680784" y="407868"/>
                    <a:pt x="698130" y="415052"/>
                    <a:pt x="716579" y="415052"/>
                  </a:cubicBezTo>
                  <a:cubicBezTo>
                    <a:pt x="729539" y="415052"/>
                    <a:pt x="741948" y="411492"/>
                    <a:pt x="752712" y="404860"/>
                  </a:cubicBezTo>
                  <a:cubicBezTo>
                    <a:pt x="754190" y="411564"/>
                    <a:pt x="754960" y="418434"/>
                    <a:pt x="754960" y="425427"/>
                  </a:cubicBezTo>
                  <a:lnTo>
                    <a:pt x="754960" y="693485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74" name="任意多边形: 形状 73"/>
            <p:cNvSpPr/>
            <p:nvPr/>
          </p:nvSpPr>
          <p:spPr>
            <a:xfrm>
              <a:off x="8741683" y="1999302"/>
              <a:ext cx="30689" cy="30689"/>
            </a:xfrm>
            <a:custGeom>
              <a:avLst/>
              <a:gdLst>
                <a:gd name="connsiteX0" fmla="*/ 26192 w 30689"/>
                <a:gd name="connsiteY0" fmla="*/ 4496 h 30689"/>
                <a:gd name="connsiteX1" fmla="*/ 15345 w 30689"/>
                <a:gd name="connsiteY1" fmla="*/ 0 h 30689"/>
                <a:gd name="connsiteX2" fmla="*/ 4496 w 30689"/>
                <a:gd name="connsiteY2" fmla="*/ 4496 h 30689"/>
                <a:gd name="connsiteX3" fmla="*/ 0 w 30689"/>
                <a:gd name="connsiteY3" fmla="*/ 15345 h 30689"/>
                <a:gd name="connsiteX4" fmla="*/ 4496 w 30689"/>
                <a:gd name="connsiteY4" fmla="*/ 26193 h 30689"/>
                <a:gd name="connsiteX5" fmla="*/ 15345 w 30689"/>
                <a:gd name="connsiteY5" fmla="*/ 30689 h 30689"/>
                <a:gd name="connsiteX6" fmla="*/ 26192 w 30689"/>
                <a:gd name="connsiteY6" fmla="*/ 26193 h 30689"/>
                <a:gd name="connsiteX7" fmla="*/ 30689 w 30689"/>
                <a:gd name="connsiteY7" fmla="*/ 15345 h 30689"/>
                <a:gd name="connsiteX8" fmla="*/ 26192 w 30689"/>
                <a:gd name="connsiteY8" fmla="*/ 4496 h 3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89" h="30689">
                  <a:moveTo>
                    <a:pt x="26192" y="4496"/>
                  </a:moveTo>
                  <a:cubicBezTo>
                    <a:pt x="23339" y="1642"/>
                    <a:pt x="19380" y="0"/>
                    <a:pt x="15345" y="0"/>
                  </a:cubicBezTo>
                  <a:cubicBezTo>
                    <a:pt x="11309" y="0"/>
                    <a:pt x="7350" y="1642"/>
                    <a:pt x="4496" y="4496"/>
                  </a:cubicBezTo>
                  <a:cubicBezTo>
                    <a:pt x="1642" y="7350"/>
                    <a:pt x="0" y="11309"/>
                    <a:pt x="0" y="15345"/>
                  </a:cubicBezTo>
                  <a:cubicBezTo>
                    <a:pt x="0" y="19380"/>
                    <a:pt x="1640" y="23339"/>
                    <a:pt x="4496" y="26193"/>
                  </a:cubicBezTo>
                  <a:cubicBezTo>
                    <a:pt x="7350" y="29047"/>
                    <a:pt x="11309" y="30689"/>
                    <a:pt x="15345" y="30689"/>
                  </a:cubicBezTo>
                  <a:cubicBezTo>
                    <a:pt x="19380" y="30689"/>
                    <a:pt x="23339" y="29047"/>
                    <a:pt x="26192" y="26193"/>
                  </a:cubicBezTo>
                  <a:cubicBezTo>
                    <a:pt x="29046" y="23339"/>
                    <a:pt x="30689" y="19380"/>
                    <a:pt x="30689" y="15345"/>
                  </a:cubicBezTo>
                  <a:cubicBezTo>
                    <a:pt x="30689" y="11309"/>
                    <a:pt x="29047" y="7350"/>
                    <a:pt x="26192" y="4496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75" name="任意多边形: 形状 74"/>
            <p:cNvSpPr/>
            <p:nvPr/>
          </p:nvSpPr>
          <p:spPr>
            <a:xfrm>
              <a:off x="8276029" y="1774124"/>
              <a:ext cx="65867" cy="37954"/>
            </a:xfrm>
            <a:custGeom>
              <a:avLst/>
              <a:gdLst>
                <a:gd name="connsiteX0" fmla="*/ 61374 w 65867"/>
                <a:gd name="connsiteY0" fmla="*/ 4494 h 37954"/>
                <a:gd name="connsiteX1" fmla="*/ 39673 w 65867"/>
                <a:gd name="connsiteY1" fmla="*/ 4494 h 37954"/>
                <a:gd name="connsiteX2" fmla="*/ 26196 w 65867"/>
                <a:gd name="connsiteY2" fmla="*/ 4494 h 37954"/>
                <a:gd name="connsiteX3" fmla="*/ 4494 w 65867"/>
                <a:gd name="connsiteY3" fmla="*/ 4494 h 37954"/>
                <a:gd name="connsiteX4" fmla="*/ 4494 w 65867"/>
                <a:gd name="connsiteY4" fmla="*/ 26195 h 37954"/>
                <a:gd name="connsiteX5" fmla="*/ 32934 w 65867"/>
                <a:gd name="connsiteY5" fmla="*/ 37955 h 37954"/>
                <a:gd name="connsiteX6" fmla="*/ 61374 w 65867"/>
                <a:gd name="connsiteY6" fmla="*/ 26195 h 37954"/>
                <a:gd name="connsiteX7" fmla="*/ 61374 w 65867"/>
                <a:gd name="connsiteY7" fmla="*/ 4494 h 37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67" h="37954">
                  <a:moveTo>
                    <a:pt x="61374" y="4494"/>
                  </a:moveTo>
                  <a:cubicBezTo>
                    <a:pt x="55382" y="-1498"/>
                    <a:pt x="45668" y="-1497"/>
                    <a:pt x="39673" y="4494"/>
                  </a:cubicBezTo>
                  <a:cubicBezTo>
                    <a:pt x="35960" y="8211"/>
                    <a:pt x="29909" y="8211"/>
                    <a:pt x="26196" y="4494"/>
                  </a:cubicBezTo>
                  <a:cubicBezTo>
                    <a:pt x="20202" y="-1498"/>
                    <a:pt x="10486" y="-1498"/>
                    <a:pt x="4494" y="4494"/>
                  </a:cubicBezTo>
                  <a:cubicBezTo>
                    <a:pt x="-1498" y="10486"/>
                    <a:pt x="-1498" y="20202"/>
                    <a:pt x="4494" y="26195"/>
                  </a:cubicBezTo>
                  <a:cubicBezTo>
                    <a:pt x="12335" y="34034"/>
                    <a:pt x="22635" y="37955"/>
                    <a:pt x="32934" y="37955"/>
                  </a:cubicBezTo>
                  <a:cubicBezTo>
                    <a:pt x="43233" y="37955"/>
                    <a:pt x="53533" y="34034"/>
                    <a:pt x="61374" y="26195"/>
                  </a:cubicBezTo>
                  <a:cubicBezTo>
                    <a:pt x="67366" y="20202"/>
                    <a:pt x="67366" y="10486"/>
                    <a:pt x="61374" y="4494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76" name="任意多边形: 形状 75"/>
            <p:cNvSpPr/>
            <p:nvPr/>
          </p:nvSpPr>
          <p:spPr>
            <a:xfrm>
              <a:off x="8582922" y="1774124"/>
              <a:ext cx="65867" cy="37954"/>
            </a:xfrm>
            <a:custGeom>
              <a:avLst/>
              <a:gdLst>
                <a:gd name="connsiteX0" fmla="*/ 61374 w 65867"/>
                <a:gd name="connsiteY0" fmla="*/ 4494 h 37954"/>
                <a:gd name="connsiteX1" fmla="*/ 39673 w 65867"/>
                <a:gd name="connsiteY1" fmla="*/ 4494 h 37954"/>
                <a:gd name="connsiteX2" fmla="*/ 26196 w 65867"/>
                <a:gd name="connsiteY2" fmla="*/ 4494 h 37954"/>
                <a:gd name="connsiteX3" fmla="*/ 4494 w 65867"/>
                <a:gd name="connsiteY3" fmla="*/ 4494 h 37954"/>
                <a:gd name="connsiteX4" fmla="*/ 4494 w 65867"/>
                <a:gd name="connsiteY4" fmla="*/ 26195 h 37954"/>
                <a:gd name="connsiteX5" fmla="*/ 32934 w 65867"/>
                <a:gd name="connsiteY5" fmla="*/ 37955 h 37954"/>
                <a:gd name="connsiteX6" fmla="*/ 61374 w 65867"/>
                <a:gd name="connsiteY6" fmla="*/ 26195 h 37954"/>
                <a:gd name="connsiteX7" fmla="*/ 61374 w 65867"/>
                <a:gd name="connsiteY7" fmla="*/ 4494 h 37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5867" h="37954">
                  <a:moveTo>
                    <a:pt x="61374" y="4494"/>
                  </a:moveTo>
                  <a:cubicBezTo>
                    <a:pt x="55382" y="-1498"/>
                    <a:pt x="45668" y="-1497"/>
                    <a:pt x="39673" y="4494"/>
                  </a:cubicBezTo>
                  <a:cubicBezTo>
                    <a:pt x="35960" y="8211"/>
                    <a:pt x="29909" y="8211"/>
                    <a:pt x="26196" y="4494"/>
                  </a:cubicBezTo>
                  <a:cubicBezTo>
                    <a:pt x="20202" y="-1498"/>
                    <a:pt x="10486" y="-1498"/>
                    <a:pt x="4494" y="4494"/>
                  </a:cubicBezTo>
                  <a:cubicBezTo>
                    <a:pt x="-1498" y="10486"/>
                    <a:pt x="-1498" y="20202"/>
                    <a:pt x="4494" y="26195"/>
                  </a:cubicBezTo>
                  <a:cubicBezTo>
                    <a:pt x="12335" y="34034"/>
                    <a:pt x="22635" y="37955"/>
                    <a:pt x="32934" y="37955"/>
                  </a:cubicBezTo>
                  <a:cubicBezTo>
                    <a:pt x="43233" y="37955"/>
                    <a:pt x="53533" y="34034"/>
                    <a:pt x="61374" y="26195"/>
                  </a:cubicBezTo>
                  <a:cubicBezTo>
                    <a:pt x="67366" y="20202"/>
                    <a:pt x="67366" y="10486"/>
                    <a:pt x="61374" y="4494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sp>
        <p:nvSpPr>
          <p:cNvPr id="89" name="矩形 4"/>
          <p:cNvSpPr/>
          <p:nvPr/>
        </p:nvSpPr>
        <p:spPr>
          <a:xfrm>
            <a:off x="1846281" y="5191472"/>
            <a:ext cx="984999" cy="1268637"/>
          </a:xfrm>
          <a:custGeom>
            <a:avLst/>
            <a:gdLst>
              <a:gd name="connsiteX0" fmla="*/ 108000 w 984999"/>
              <a:gd name="connsiteY0" fmla="*/ 0 h 1268637"/>
              <a:gd name="connsiteX1" fmla="*/ 876999 w 984999"/>
              <a:gd name="connsiteY1" fmla="*/ 0 h 1268637"/>
              <a:gd name="connsiteX2" fmla="*/ 984999 w 984999"/>
              <a:gd name="connsiteY2" fmla="*/ 108000 h 1268637"/>
              <a:gd name="connsiteX3" fmla="*/ 984999 w 984999"/>
              <a:gd name="connsiteY3" fmla="*/ 1160637 h 1268637"/>
              <a:gd name="connsiteX4" fmla="*/ 876999 w 984999"/>
              <a:gd name="connsiteY4" fmla="*/ 1268637 h 1268637"/>
              <a:gd name="connsiteX5" fmla="*/ 108000 w 984999"/>
              <a:gd name="connsiteY5" fmla="*/ 1268637 h 1268637"/>
              <a:gd name="connsiteX6" fmla="*/ 0 w 984999"/>
              <a:gd name="connsiteY6" fmla="*/ 1160637 h 1268637"/>
              <a:gd name="connsiteX7" fmla="*/ 0 w 984999"/>
              <a:gd name="connsiteY7" fmla="*/ 108000 h 1268637"/>
              <a:gd name="connsiteX8" fmla="*/ 108000 w 984999"/>
              <a:gd name="connsiteY8" fmla="*/ 0 h 126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84999" h="1268637">
                <a:moveTo>
                  <a:pt x="108000" y="0"/>
                </a:moveTo>
                <a:lnTo>
                  <a:pt x="876999" y="0"/>
                </a:lnTo>
                <a:cubicBezTo>
                  <a:pt x="936615" y="0"/>
                  <a:pt x="984999" y="48384"/>
                  <a:pt x="984999" y="108000"/>
                </a:cubicBezTo>
                <a:lnTo>
                  <a:pt x="984999" y="1160637"/>
                </a:lnTo>
                <a:cubicBezTo>
                  <a:pt x="984999" y="1220253"/>
                  <a:pt x="936615" y="1268637"/>
                  <a:pt x="876999" y="1268637"/>
                </a:cubicBezTo>
                <a:lnTo>
                  <a:pt x="108000" y="1268637"/>
                </a:lnTo>
                <a:cubicBezTo>
                  <a:pt x="48384" y="1268637"/>
                  <a:pt x="0" y="1220253"/>
                  <a:pt x="0" y="1160637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2033981" y="5768341"/>
            <a:ext cx="609600" cy="589915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少字</a:t>
            </a:r>
            <a:endParaRPr lang="en-US" altLang="zh-CN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關鍵字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77" name="图形 34"/>
          <p:cNvGrpSpPr/>
          <p:nvPr/>
        </p:nvGrpSpPr>
        <p:grpSpPr>
          <a:xfrm>
            <a:off x="2181938" y="5324391"/>
            <a:ext cx="366134" cy="366133"/>
            <a:chOff x="9252791" y="1522037"/>
            <a:chExt cx="785648" cy="78564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78" name="任意多边形: 形状 77"/>
            <p:cNvSpPr/>
            <p:nvPr/>
          </p:nvSpPr>
          <p:spPr>
            <a:xfrm>
              <a:off x="9539736" y="2151215"/>
              <a:ext cx="30689" cy="30689"/>
            </a:xfrm>
            <a:custGeom>
              <a:avLst/>
              <a:gdLst>
                <a:gd name="connsiteX0" fmla="*/ 26192 w 30689"/>
                <a:gd name="connsiteY0" fmla="*/ 4496 h 30689"/>
                <a:gd name="connsiteX1" fmla="*/ 15345 w 30689"/>
                <a:gd name="connsiteY1" fmla="*/ 0 h 30689"/>
                <a:gd name="connsiteX2" fmla="*/ 4496 w 30689"/>
                <a:gd name="connsiteY2" fmla="*/ 4496 h 30689"/>
                <a:gd name="connsiteX3" fmla="*/ 0 w 30689"/>
                <a:gd name="connsiteY3" fmla="*/ 15345 h 30689"/>
                <a:gd name="connsiteX4" fmla="*/ 4496 w 30689"/>
                <a:gd name="connsiteY4" fmla="*/ 26193 h 30689"/>
                <a:gd name="connsiteX5" fmla="*/ 15345 w 30689"/>
                <a:gd name="connsiteY5" fmla="*/ 30689 h 30689"/>
                <a:gd name="connsiteX6" fmla="*/ 26192 w 30689"/>
                <a:gd name="connsiteY6" fmla="*/ 26193 h 30689"/>
                <a:gd name="connsiteX7" fmla="*/ 30689 w 30689"/>
                <a:gd name="connsiteY7" fmla="*/ 15345 h 30689"/>
                <a:gd name="connsiteX8" fmla="*/ 26192 w 30689"/>
                <a:gd name="connsiteY8" fmla="*/ 4496 h 3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89" h="30689">
                  <a:moveTo>
                    <a:pt x="26192" y="4496"/>
                  </a:moveTo>
                  <a:cubicBezTo>
                    <a:pt x="23339" y="1627"/>
                    <a:pt x="19380" y="0"/>
                    <a:pt x="15345" y="0"/>
                  </a:cubicBezTo>
                  <a:cubicBezTo>
                    <a:pt x="11309" y="0"/>
                    <a:pt x="7350" y="1627"/>
                    <a:pt x="4496" y="4496"/>
                  </a:cubicBezTo>
                  <a:cubicBezTo>
                    <a:pt x="1642" y="7350"/>
                    <a:pt x="0" y="11309"/>
                    <a:pt x="0" y="15345"/>
                  </a:cubicBezTo>
                  <a:cubicBezTo>
                    <a:pt x="0" y="19380"/>
                    <a:pt x="1640" y="23339"/>
                    <a:pt x="4496" y="26193"/>
                  </a:cubicBezTo>
                  <a:cubicBezTo>
                    <a:pt x="7350" y="29047"/>
                    <a:pt x="11309" y="30689"/>
                    <a:pt x="15345" y="30689"/>
                  </a:cubicBezTo>
                  <a:cubicBezTo>
                    <a:pt x="19380" y="30689"/>
                    <a:pt x="23339" y="29047"/>
                    <a:pt x="26192" y="26193"/>
                  </a:cubicBezTo>
                  <a:cubicBezTo>
                    <a:pt x="29046" y="23339"/>
                    <a:pt x="30689" y="19380"/>
                    <a:pt x="30689" y="15345"/>
                  </a:cubicBezTo>
                  <a:cubicBezTo>
                    <a:pt x="30689" y="11294"/>
                    <a:pt x="29047" y="7350"/>
                    <a:pt x="26192" y="4496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79" name="任意多边形: 形状 78"/>
            <p:cNvSpPr/>
            <p:nvPr/>
          </p:nvSpPr>
          <p:spPr>
            <a:xfrm>
              <a:off x="9294221" y="1522037"/>
              <a:ext cx="702786" cy="785648"/>
            </a:xfrm>
            <a:custGeom>
              <a:avLst/>
              <a:gdLst>
                <a:gd name="connsiteX0" fmla="*/ 602279 w 702786"/>
                <a:gd name="connsiteY0" fmla="*/ 147309 h 785648"/>
                <a:gd name="connsiteX1" fmla="*/ 589896 w 702786"/>
                <a:gd name="connsiteY1" fmla="*/ 147309 h 785648"/>
                <a:gd name="connsiteX2" fmla="*/ 606028 w 702786"/>
                <a:gd name="connsiteY2" fmla="*/ 99828 h 785648"/>
                <a:gd name="connsiteX3" fmla="*/ 606028 w 702786"/>
                <a:gd name="connsiteY3" fmla="*/ 78170 h 785648"/>
                <a:gd name="connsiteX4" fmla="*/ 527857 w 702786"/>
                <a:gd name="connsiteY4" fmla="*/ 0 h 785648"/>
                <a:gd name="connsiteX5" fmla="*/ 449687 w 702786"/>
                <a:gd name="connsiteY5" fmla="*/ 78170 h 785648"/>
                <a:gd name="connsiteX6" fmla="*/ 449687 w 702786"/>
                <a:gd name="connsiteY6" fmla="*/ 99826 h 785648"/>
                <a:gd name="connsiteX7" fmla="*/ 465819 w 702786"/>
                <a:gd name="connsiteY7" fmla="*/ 147307 h 785648"/>
                <a:gd name="connsiteX8" fmla="*/ 236968 w 702786"/>
                <a:gd name="connsiteY8" fmla="*/ 147307 h 785648"/>
                <a:gd name="connsiteX9" fmla="*/ 253100 w 702786"/>
                <a:gd name="connsiteY9" fmla="*/ 99826 h 785648"/>
                <a:gd name="connsiteX10" fmla="*/ 253100 w 702786"/>
                <a:gd name="connsiteY10" fmla="*/ 78170 h 785648"/>
                <a:gd name="connsiteX11" fmla="*/ 174929 w 702786"/>
                <a:gd name="connsiteY11" fmla="*/ 0 h 785648"/>
                <a:gd name="connsiteX12" fmla="*/ 96759 w 702786"/>
                <a:gd name="connsiteY12" fmla="*/ 78170 h 785648"/>
                <a:gd name="connsiteX13" fmla="*/ 96759 w 702786"/>
                <a:gd name="connsiteY13" fmla="*/ 99826 h 785648"/>
                <a:gd name="connsiteX14" fmla="*/ 112891 w 702786"/>
                <a:gd name="connsiteY14" fmla="*/ 147307 h 785648"/>
                <a:gd name="connsiteX15" fmla="*/ 100508 w 702786"/>
                <a:gd name="connsiteY15" fmla="*/ 147307 h 785648"/>
                <a:gd name="connsiteX16" fmla="*/ 0 w 702786"/>
                <a:gd name="connsiteY16" fmla="*/ 247817 h 785648"/>
                <a:gd name="connsiteX17" fmla="*/ 0 w 702786"/>
                <a:gd name="connsiteY17" fmla="*/ 386303 h 785648"/>
                <a:gd name="connsiteX18" fmla="*/ 73655 w 702786"/>
                <a:gd name="connsiteY18" fmla="*/ 466192 h 785648"/>
                <a:gd name="connsiteX19" fmla="*/ 73655 w 702786"/>
                <a:gd name="connsiteY19" fmla="*/ 770303 h 785648"/>
                <a:gd name="connsiteX20" fmla="*/ 88999 w 702786"/>
                <a:gd name="connsiteY20" fmla="*/ 785648 h 785648"/>
                <a:gd name="connsiteX21" fmla="*/ 260860 w 702786"/>
                <a:gd name="connsiteY21" fmla="*/ 785648 h 785648"/>
                <a:gd name="connsiteX22" fmla="*/ 276204 w 702786"/>
                <a:gd name="connsiteY22" fmla="*/ 770303 h 785648"/>
                <a:gd name="connsiteX23" fmla="*/ 276204 w 702786"/>
                <a:gd name="connsiteY23" fmla="*/ 701252 h 785648"/>
                <a:gd name="connsiteX24" fmla="*/ 260860 w 702786"/>
                <a:gd name="connsiteY24" fmla="*/ 685908 h 785648"/>
                <a:gd name="connsiteX25" fmla="*/ 245515 w 702786"/>
                <a:gd name="connsiteY25" fmla="*/ 701252 h 785648"/>
                <a:gd name="connsiteX26" fmla="*/ 245515 w 702786"/>
                <a:gd name="connsiteY26" fmla="*/ 754959 h 785648"/>
                <a:gd name="connsiteX27" fmla="*/ 190274 w 702786"/>
                <a:gd name="connsiteY27" fmla="*/ 754959 h 785648"/>
                <a:gd name="connsiteX28" fmla="*/ 190274 w 702786"/>
                <a:gd name="connsiteY28" fmla="*/ 501771 h 785648"/>
                <a:gd name="connsiteX29" fmla="*/ 174929 w 702786"/>
                <a:gd name="connsiteY29" fmla="*/ 486427 h 785648"/>
                <a:gd name="connsiteX30" fmla="*/ 159585 w 702786"/>
                <a:gd name="connsiteY30" fmla="*/ 501771 h 785648"/>
                <a:gd name="connsiteX31" fmla="*/ 159585 w 702786"/>
                <a:gd name="connsiteY31" fmla="*/ 754959 h 785648"/>
                <a:gd name="connsiteX32" fmla="*/ 104344 w 702786"/>
                <a:gd name="connsiteY32" fmla="*/ 754959 h 785648"/>
                <a:gd name="connsiteX33" fmla="*/ 104344 w 702786"/>
                <a:gd name="connsiteY33" fmla="*/ 417376 h 785648"/>
                <a:gd name="connsiteX34" fmla="*/ 245515 w 702786"/>
                <a:gd name="connsiteY34" fmla="*/ 417376 h 785648"/>
                <a:gd name="connsiteX35" fmla="*/ 245515 w 702786"/>
                <a:gd name="connsiteY35" fmla="*/ 586167 h 785648"/>
                <a:gd name="connsiteX36" fmla="*/ 260860 w 702786"/>
                <a:gd name="connsiteY36" fmla="*/ 601512 h 785648"/>
                <a:gd name="connsiteX37" fmla="*/ 276204 w 702786"/>
                <a:gd name="connsiteY37" fmla="*/ 586167 h 785648"/>
                <a:gd name="connsiteX38" fmla="*/ 276204 w 702786"/>
                <a:gd name="connsiteY38" fmla="*/ 251653 h 785648"/>
                <a:gd name="connsiteX39" fmla="*/ 426582 w 702786"/>
                <a:gd name="connsiteY39" fmla="*/ 251653 h 785648"/>
                <a:gd name="connsiteX40" fmla="*/ 426582 w 702786"/>
                <a:gd name="connsiteY40" fmla="*/ 402031 h 785648"/>
                <a:gd name="connsiteX41" fmla="*/ 426582 w 702786"/>
                <a:gd name="connsiteY41" fmla="*/ 770303 h 785648"/>
                <a:gd name="connsiteX42" fmla="*/ 441927 w 702786"/>
                <a:gd name="connsiteY42" fmla="*/ 785648 h 785648"/>
                <a:gd name="connsiteX43" fmla="*/ 613788 w 702786"/>
                <a:gd name="connsiteY43" fmla="*/ 785648 h 785648"/>
                <a:gd name="connsiteX44" fmla="*/ 629132 w 702786"/>
                <a:gd name="connsiteY44" fmla="*/ 770303 h 785648"/>
                <a:gd name="connsiteX45" fmla="*/ 629132 w 702786"/>
                <a:gd name="connsiteY45" fmla="*/ 609184 h 785648"/>
                <a:gd name="connsiteX46" fmla="*/ 613788 w 702786"/>
                <a:gd name="connsiteY46" fmla="*/ 593839 h 785648"/>
                <a:gd name="connsiteX47" fmla="*/ 598443 w 702786"/>
                <a:gd name="connsiteY47" fmla="*/ 609184 h 785648"/>
                <a:gd name="connsiteX48" fmla="*/ 598443 w 702786"/>
                <a:gd name="connsiteY48" fmla="*/ 754959 h 785648"/>
                <a:gd name="connsiteX49" fmla="*/ 543202 w 702786"/>
                <a:gd name="connsiteY49" fmla="*/ 754959 h 785648"/>
                <a:gd name="connsiteX50" fmla="*/ 543202 w 702786"/>
                <a:gd name="connsiteY50" fmla="*/ 501771 h 785648"/>
                <a:gd name="connsiteX51" fmla="*/ 527857 w 702786"/>
                <a:gd name="connsiteY51" fmla="*/ 486427 h 785648"/>
                <a:gd name="connsiteX52" fmla="*/ 512513 w 702786"/>
                <a:gd name="connsiteY52" fmla="*/ 501771 h 785648"/>
                <a:gd name="connsiteX53" fmla="*/ 512513 w 702786"/>
                <a:gd name="connsiteY53" fmla="*/ 754959 h 785648"/>
                <a:gd name="connsiteX54" fmla="*/ 457272 w 702786"/>
                <a:gd name="connsiteY54" fmla="*/ 754959 h 785648"/>
                <a:gd name="connsiteX55" fmla="*/ 457272 w 702786"/>
                <a:gd name="connsiteY55" fmla="*/ 417376 h 785648"/>
                <a:gd name="connsiteX56" fmla="*/ 598443 w 702786"/>
                <a:gd name="connsiteY56" fmla="*/ 417376 h 785648"/>
                <a:gd name="connsiteX57" fmla="*/ 598443 w 702786"/>
                <a:gd name="connsiteY57" fmla="*/ 486427 h 785648"/>
                <a:gd name="connsiteX58" fmla="*/ 613788 w 702786"/>
                <a:gd name="connsiteY58" fmla="*/ 501771 h 785648"/>
                <a:gd name="connsiteX59" fmla="*/ 629132 w 702786"/>
                <a:gd name="connsiteY59" fmla="*/ 486427 h 785648"/>
                <a:gd name="connsiteX60" fmla="*/ 629132 w 702786"/>
                <a:gd name="connsiteY60" fmla="*/ 466190 h 785648"/>
                <a:gd name="connsiteX61" fmla="*/ 702787 w 702786"/>
                <a:gd name="connsiteY61" fmla="*/ 386301 h 785648"/>
                <a:gd name="connsiteX62" fmla="*/ 702787 w 702786"/>
                <a:gd name="connsiteY62" fmla="*/ 247817 h 785648"/>
                <a:gd name="connsiteX63" fmla="*/ 602279 w 702786"/>
                <a:gd name="connsiteY63" fmla="*/ 147309 h 785648"/>
                <a:gd name="connsiteX64" fmla="*/ 480376 w 702786"/>
                <a:gd name="connsiteY64" fmla="*/ 78170 h 785648"/>
                <a:gd name="connsiteX65" fmla="*/ 527857 w 702786"/>
                <a:gd name="connsiteY65" fmla="*/ 30689 h 785648"/>
                <a:gd name="connsiteX66" fmla="*/ 575338 w 702786"/>
                <a:gd name="connsiteY66" fmla="*/ 78170 h 785648"/>
                <a:gd name="connsiteX67" fmla="*/ 575338 w 702786"/>
                <a:gd name="connsiteY67" fmla="*/ 99826 h 785648"/>
                <a:gd name="connsiteX68" fmla="*/ 527857 w 702786"/>
                <a:gd name="connsiteY68" fmla="*/ 147309 h 785648"/>
                <a:gd name="connsiteX69" fmla="*/ 480376 w 702786"/>
                <a:gd name="connsiteY69" fmla="*/ 99828 h 785648"/>
                <a:gd name="connsiteX70" fmla="*/ 480376 w 702786"/>
                <a:gd name="connsiteY70" fmla="*/ 78170 h 785648"/>
                <a:gd name="connsiteX71" fmla="*/ 127448 w 702786"/>
                <a:gd name="connsiteY71" fmla="*/ 78170 h 785648"/>
                <a:gd name="connsiteX72" fmla="*/ 174929 w 702786"/>
                <a:gd name="connsiteY72" fmla="*/ 30689 h 785648"/>
                <a:gd name="connsiteX73" fmla="*/ 222411 w 702786"/>
                <a:gd name="connsiteY73" fmla="*/ 78170 h 785648"/>
                <a:gd name="connsiteX74" fmla="*/ 222411 w 702786"/>
                <a:gd name="connsiteY74" fmla="*/ 99826 h 785648"/>
                <a:gd name="connsiteX75" fmla="*/ 174929 w 702786"/>
                <a:gd name="connsiteY75" fmla="*/ 147309 h 785648"/>
                <a:gd name="connsiteX76" fmla="*/ 127448 w 702786"/>
                <a:gd name="connsiteY76" fmla="*/ 99828 h 785648"/>
                <a:gd name="connsiteX77" fmla="*/ 127448 w 702786"/>
                <a:gd name="connsiteY77" fmla="*/ 78170 h 785648"/>
                <a:gd name="connsiteX78" fmla="*/ 672097 w 702786"/>
                <a:gd name="connsiteY78" fmla="*/ 386303 h 785648"/>
                <a:gd name="connsiteX79" fmla="*/ 629132 w 702786"/>
                <a:gd name="connsiteY79" fmla="*/ 435346 h 785648"/>
                <a:gd name="connsiteX80" fmla="*/ 629132 w 702786"/>
                <a:gd name="connsiteY80" fmla="*/ 402031 h 785648"/>
                <a:gd name="connsiteX81" fmla="*/ 629132 w 702786"/>
                <a:gd name="connsiteY81" fmla="*/ 260941 h 785648"/>
                <a:gd name="connsiteX82" fmla="*/ 613788 w 702786"/>
                <a:gd name="connsiteY82" fmla="*/ 245596 h 785648"/>
                <a:gd name="connsiteX83" fmla="*/ 598443 w 702786"/>
                <a:gd name="connsiteY83" fmla="*/ 260941 h 785648"/>
                <a:gd name="connsiteX84" fmla="*/ 598443 w 702786"/>
                <a:gd name="connsiteY84" fmla="*/ 386686 h 785648"/>
                <a:gd name="connsiteX85" fmla="*/ 457272 w 702786"/>
                <a:gd name="connsiteY85" fmla="*/ 386686 h 785648"/>
                <a:gd name="connsiteX86" fmla="*/ 457272 w 702786"/>
                <a:gd name="connsiteY86" fmla="*/ 236308 h 785648"/>
                <a:gd name="connsiteX87" fmla="*/ 441927 w 702786"/>
                <a:gd name="connsiteY87" fmla="*/ 220964 h 785648"/>
                <a:gd name="connsiteX88" fmla="*/ 260860 w 702786"/>
                <a:gd name="connsiteY88" fmla="*/ 220964 h 785648"/>
                <a:gd name="connsiteX89" fmla="*/ 245515 w 702786"/>
                <a:gd name="connsiteY89" fmla="*/ 236308 h 785648"/>
                <a:gd name="connsiteX90" fmla="*/ 245515 w 702786"/>
                <a:gd name="connsiteY90" fmla="*/ 386686 h 785648"/>
                <a:gd name="connsiteX91" fmla="*/ 104344 w 702786"/>
                <a:gd name="connsiteY91" fmla="*/ 386686 h 785648"/>
                <a:gd name="connsiteX92" fmla="*/ 104344 w 702786"/>
                <a:gd name="connsiteY92" fmla="*/ 260941 h 785648"/>
                <a:gd name="connsiteX93" fmla="*/ 88999 w 702786"/>
                <a:gd name="connsiteY93" fmla="*/ 245596 h 785648"/>
                <a:gd name="connsiteX94" fmla="*/ 73655 w 702786"/>
                <a:gd name="connsiteY94" fmla="*/ 260941 h 785648"/>
                <a:gd name="connsiteX95" fmla="*/ 73655 w 702786"/>
                <a:gd name="connsiteY95" fmla="*/ 435346 h 785648"/>
                <a:gd name="connsiteX96" fmla="*/ 30689 w 702786"/>
                <a:gd name="connsiteY96" fmla="*/ 386303 h 785648"/>
                <a:gd name="connsiteX97" fmla="*/ 30689 w 702786"/>
                <a:gd name="connsiteY97" fmla="*/ 247817 h 785648"/>
                <a:gd name="connsiteX98" fmla="*/ 100508 w 702786"/>
                <a:gd name="connsiteY98" fmla="*/ 177998 h 785648"/>
                <a:gd name="connsiteX99" fmla="*/ 602279 w 702786"/>
                <a:gd name="connsiteY99" fmla="*/ 177998 h 785648"/>
                <a:gd name="connsiteX100" fmla="*/ 672097 w 702786"/>
                <a:gd name="connsiteY100" fmla="*/ 247817 h 785648"/>
                <a:gd name="connsiteX101" fmla="*/ 672097 w 702786"/>
                <a:gd name="connsiteY101" fmla="*/ 386303 h 785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702786" h="785648">
                  <a:moveTo>
                    <a:pt x="602279" y="147309"/>
                  </a:moveTo>
                  <a:lnTo>
                    <a:pt x="589896" y="147309"/>
                  </a:lnTo>
                  <a:cubicBezTo>
                    <a:pt x="600002" y="134136"/>
                    <a:pt x="606028" y="117675"/>
                    <a:pt x="606028" y="99828"/>
                  </a:cubicBezTo>
                  <a:lnTo>
                    <a:pt x="606028" y="78170"/>
                  </a:lnTo>
                  <a:cubicBezTo>
                    <a:pt x="606028" y="35067"/>
                    <a:pt x="570961" y="0"/>
                    <a:pt x="527857" y="0"/>
                  </a:cubicBezTo>
                  <a:cubicBezTo>
                    <a:pt x="484754" y="0"/>
                    <a:pt x="449687" y="35067"/>
                    <a:pt x="449687" y="78170"/>
                  </a:cubicBezTo>
                  <a:lnTo>
                    <a:pt x="449687" y="99826"/>
                  </a:lnTo>
                  <a:cubicBezTo>
                    <a:pt x="449687" y="117675"/>
                    <a:pt x="455713" y="134134"/>
                    <a:pt x="465819" y="147307"/>
                  </a:cubicBezTo>
                  <a:lnTo>
                    <a:pt x="236968" y="147307"/>
                  </a:lnTo>
                  <a:cubicBezTo>
                    <a:pt x="247074" y="134134"/>
                    <a:pt x="253100" y="117674"/>
                    <a:pt x="253100" y="99826"/>
                  </a:cubicBezTo>
                  <a:lnTo>
                    <a:pt x="253100" y="78170"/>
                  </a:lnTo>
                  <a:cubicBezTo>
                    <a:pt x="253100" y="35067"/>
                    <a:pt x="218033" y="0"/>
                    <a:pt x="174929" y="0"/>
                  </a:cubicBezTo>
                  <a:cubicBezTo>
                    <a:pt x="131826" y="0"/>
                    <a:pt x="96759" y="35067"/>
                    <a:pt x="96759" y="78170"/>
                  </a:cubicBezTo>
                  <a:lnTo>
                    <a:pt x="96759" y="99826"/>
                  </a:lnTo>
                  <a:cubicBezTo>
                    <a:pt x="96759" y="117675"/>
                    <a:pt x="102785" y="134134"/>
                    <a:pt x="112891" y="147307"/>
                  </a:cubicBezTo>
                  <a:lnTo>
                    <a:pt x="100508" y="147307"/>
                  </a:lnTo>
                  <a:cubicBezTo>
                    <a:pt x="45087" y="147309"/>
                    <a:pt x="0" y="192396"/>
                    <a:pt x="0" y="247817"/>
                  </a:cubicBezTo>
                  <a:lnTo>
                    <a:pt x="0" y="386303"/>
                  </a:lnTo>
                  <a:cubicBezTo>
                    <a:pt x="0" y="428313"/>
                    <a:pt x="32486" y="462859"/>
                    <a:pt x="73655" y="466192"/>
                  </a:cubicBezTo>
                  <a:lnTo>
                    <a:pt x="73655" y="770303"/>
                  </a:lnTo>
                  <a:cubicBezTo>
                    <a:pt x="73655" y="778778"/>
                    <a:pt x="80526" y="785648"/>
                    <a:pt x="88999" y="785648"/>
                  </a:cubicBezTo>
                  <a:lnTo>
                    <a:pt x="260860" y="785648"/>
                  </a:lnTo>
                  <a:cubicBezTo>
                    <a:pt x="269333" y="785648"/>
                    <a:pt x="276204" y="778778"/>
                    <a:pt x="276204" y="770303"/>
                  </a:cubicBezTo>
                  <a:lnTo>
                    <a:pt x="276204" y="701252"/>
                  </a:lnTo>
                  <a:cubicBezTo>
                    <a:pt x="276204" y="692777"/>
                    <a:pt x="269333" y="685908"/>
                    <a:pt x="260860" y="685908"/>
                  </a:cubicBezTo>
                  <a:cubicBezTo>
                    <a:pt x="252386" y="685908"/>
                    <a:pt x="245515" y="692777"/>
                    <a:pt x="245515" y="701252"/>
                  </a:cubicBezTo>
                  <a:lnTo>
                    <a:pt x="245515" y="754959"/>
                  </a:lnTo>
                  <a:lnTo>
                    <a:pt x="190274" y="754959"/>
                  </a:lnTo>
                  <a:lnTo>
                    <a:pt x="190274" y="501771"/>
                  </a:lnTo>
                  <a:cubicBezTo>
                    <a:pt x="190274" y="493296"/>
                    <a:pt x="183403" y="486427"/>
                    <a:pt x="174929" y="486427"/>
                  </a:cubicBezTo>
                  <a:cubicBezTo>
                    <a:pt x="166456" y="486427"/>
                    <a:pt x="159585" y="493296"/>
                    <a:pt x="159585" y="501771"/>
                  </a:cubicBezTo>
                  <a:lnTo>
                    <a:pt x="159585" y="754959"/>
                  </a:lnTo>
                  <a:lnTo>
                    <a:pt x="104344" y="754959"/>
                  </a:lnTo>
                  <a:lnTo>
                    <a:pt x="104344" y="417376"/>
                  </a:lnTo>
                  <a:lnTo>
                    <a:pt x="245515" y="417376"/>
                  </a:lnTo>
                  <a:lnTo>
                    <a:pt x="245515" y="586167"/>
                  </a:lnTo>
                  <a:cubicBezTo>
                    <a:pt x="245515" y="594642"/>
                    <a:pt x="252386" y="601512"/>
                    <a:pt x="260860" y="601512"/>
                  </a:cubicBezTo>
                  <a:cubicBezTo>
                    <a:pt x="269333" y="601512"/>
                    <a:pt x="276204" y="594642"/>
                    <a:pt x="276204" y="586167"/>
                  </a:cubicBezTo>
                  <a:lnTo>
                    <a:pt x="276204" y="251653"/>
                  </a:lnTo>
                  <a:lnTo>
                    <a:pt x="426582" y="251653"/>
                  </a:lnTo>
                  <a:lnTo>
                    <a:pt x="426582" y="402031"/>
                  </a:lnTo>
                  <a:lnTo>
                    <a:pt x="426582" y="770303"/>
                  </a:lnTo>
                  <a:cubicBezTo>
                    <a:pt x="426582" y="778778"/>
                    <a:pt x="433454" y="785648"/>
                    <a:pt x="441927" y="785648"/>
                  </a:cubicBezTo>
                  <a:lnTo>
                    <a:pt x="613788" y="785648"/>
                  </a:lnTo>
                  <a:cubicBezTo>
                    <a:pt x="622261" y="785648"/>
                    <a:pt x="629132" y="778778"/>
                    <a:pt x="629132" y="770303"/>
                  </a:cubicBezTo>
                  <a:lnTo>
                    <a:pt x="629132" y="609184"/>
                  </a:lnTo>
                  <a:cubicBezTo>
                    <a:pt x="629132" y="600709"/>
                    <a:pt x="622261" y="593839"/>
                    <a:pt x="613788" y="593839"/>
                  </a:cubicBezTo>
                  <a:cubicBezTo>
                    <a:pt x="605314" y="593839"/>
                    <a:pt x="598443" y="600709"/>
                    <a:pt x="598443" y="609184"/>
                  </a:cubicBezTo>
                  <a:lnTo>
                    <a:pt x="598443" y="754959"/>
                  </a:lnTo>
                  <a:lnTo>
                    <a:pt x="543202" y="754959"/>
                  </a:lnTo>
                  <a:lnTo>
                    <a:pt x="543202" y="501771"/>
                  </a:lnTo>
                  <a:cubicBezTo>
                    <a:pt x="543202" y="493296"/>
                    <a:pt x="536331" y="486427"/>
                    <a:pt x="527857" y="486427"/>
                  </a:cubicBezTo>
                  <a:cubicBezTo>
                    <a:pt x="519384" y="486427"/>
                    <a:pt x="512513" y="493296"/>
                    <a:pt x="512513" y="501771"/>
                  </a:cubicBezTo>
                  <a:lnTo>
                    <a:pt x="512513" y="754959"/>
                  </a:lnTo>
                  <a:lnTo>
                    <a:pt x="457272" y="754959"/>
                  </a:lnTo>
                  <a:lnTo>
                    <a:pt x="457272" y="417376"/>
                  </a:lnTo>
                  <a:lnTo>
                    <a:pt x="598443" y="417376"/>
                  </a:lnTo>
                  <a:lnTo>
                    <a:pt x="598443" y="486427"/>
                  </a:lnTo>
                  <a:cubicBezTo>
                    <a:pt x="598443" y="494901"/>
                    <a:pt x="605314" y="501771"/>
                    <a:pt x="613788" y="501771"/>
                  </a:cubicBezTo>
                  <a:cubicBezTo>
                    <a:pt x="622261" y="501771"/>
                    <a:pt x="629132" y="494901"/>
                    <a:pt x="629132" y="486427"/>
                  </a:cubicBezTo>
                  <a:lnTo>
                    <a:pt x="629132" y="466190"/>
                  </a:lnTo>
                  <a:cubicBezTo>
                    <a:pt x="670300" y="462857"/>
                    <a:pt x="702787" y="428313"/>
                    <a:pt x="702787" y="386301"/>
                  </a:cubicBezTo>
                  <a:lnTo>
                    <a:pt x="702787" y="247817"/>
                  </a:lnTo>
                  <a:cubicBezTo>
                    <a:pt x="702787" y="192396"/>
                    <a:pt x="657699" y="147309"/>
                    <a:pt x="602279" y="147309"/>
                  </a:cubicBezTo>
                  <a:close/>
                  <a:moveTo>
                    <a:pt x="480376" y="78170"/>
                  </a:moveTo>
                  <a:cubicBezTo>
                    <a:pt x="480376" y="51989"/>
                    <a:pt x="501676" y="30689"/>
                    <a:pt x="527857" y="30689"/>
                  </a:cubicBezTo>
                  <a:cubicBezTo>
                    <a:pt x="554038" y="30689"/>
                    <a:pt x="575338" y="51989"/>
                    <a:pt x="575338" y="78170"/>
                  </a:cubicBezTo>
                  <a:lnTo>
                    <a:pt x="575338" y="99826"/>
                  </a:lnTo>
                  <a:cubicBezTo>
                    <a:pt x="575338" y="126009"/>
                    <a:pt x="554040" y="147309"/>
                    <a:pt x="527857" y="147309"/>
                  </a:cubicBezTo>
                  <a:cubicBezTo>
                    <a:pt x="501675" y="147309"/>
                    <a:pt x="480376" y="126009"/>
                    <a:pt x="480376" y="99828"/>
                  </a:cubicBezTo>
                  <a:lnTo>
                    <a:pt x="480376" y="78170"/>
                  </a:lnTo>
                  <a:close/>
                  <a:moveTo>
                    <a:pt x="127448" y="78170"/>
                  </a:moveTo>
                  <a:cubicBezTo>
                    <a:pt x="127448" y="51989"/>
                    <a:pt x="148748" y="30689"/>
                    <a:pt x="174929" y="30689"/>
                  </a:cubicBezTo>
                  <a:cubicBezTo>
                    <a:pt x="201111" y="30689"/>
                    <a:pt x="222411" y="51989"/>
                    <a:pt x="222411" y="78170"/>
                  </a:cubicBezTo>
                  <a:lnTo>
                    <a:pt x="222411" y="99826"/>
                  </a:lnTo>
                  <a:cubicBezTo>
                    <a:pt x="222411" y="126009"/>
                    <a:pt x="201112" y="147309"/>
                    <a:pt x="174929" y="147309"/>
                  </a:cubicBezTo>
                  <a:cubicBezTo>
                    <a:pt x="148747" y="147309"/>
                    <a:pt x="127448" y="126009"/>
                    <a:pt x="127448" y="99828"/>
                  </a:cubicBezTo>
                  <a:lnTo>
                    <a:pt x="127448" y="78170"/>
                  </a:lnTo>
                  <a:close/>
                  <a:moveTo>
                    <a:pt x="672097" y="386303"/>
                  </a:moveTo>
                  <a:cubicBezTo>
                    <a:pt x="672097" y="411377"/>
                    <a:pt x="653346" y="432142"/>
                    <a:pt x="629132" y="435346"/>
                  </a:cubicBezTo>
                  <a:lnTo>
                    <a:pt x="629132" y="402031"/>
                  </a:lnTo>
                  <a:lnTo>
                    <a:pt x="629132" y="260941"/>
                  </a:lnTo>
                  <a:cubicBezTo>
                    <a:pt x="629132" y="252466"/>
                    <a:pt x="622261" y="245596"/>
                    <a:pt x="613788" y="245596"/>
                  </a:cubicBezTo>
                  <a:cubicBezTo>
                    <a:pt x="605314" y="245596"/>
                    <a:pt x="598443" y="252466"/>
                    <a:pt x="598443" y="260941"/>
                  </a:cubicBezTo>
                  <a:lnTo>
                    <a:pt x="598443" y="386686"/>
                  </a:lnTo>
                  <a:lnTo>
                    <a:pt x="457272" y="386686"/>
                  </a:lnTo>
                  <a:lnTo>
                    <a:pt x="457272" y="236308"/>
                  </a:lnTo>
                  <a:cubicBezTo>
                    <a:pt x="457272" y="227833"/>
                    <a:pt x="450400" y="220964"/>
                    <a:pt x="441927" y="220964"/>
                  </a:cubicBezTo>
                  <a:lnTo>
                    <a:pt x="260860" y="220964"/>
                  </a:lnTo>
                  <a:cubicBezTo>
                    <a:pt x="252386" y="220964"/>
                    <a:pt x="245515" y="227833"/>
                    <a:pt x="245515" y="236308"/>
                  </a:cubicBezTo>
                  <a:lnTo>
                    <a:pt x="245515" y="386686"/>
                  </a:lnTo>
                  <a:lnTo>
                    <a:pt x="104344" y="386686"/>
                  </a:lnTo>
                  <a:lnTo>
                    <a:pt x="104344" y="260941"/>
                  </a:lnTo>
                  <a:cubicBezTo>
                    <a:pt x="104344" y="252466"/>
                    <a:pt x="97473" y="245596"/>
                    <a:pt x="88999" y="245596"/>
                  </a:cubicBezTo>
                  <a:cubicBezTo>
                    <a:pt x="80526" y="245596"/>
                    <a:pt x="73655" y="252466"/>
                    <a:pt x="73655" y="260941"/>
                  </a:cubicBezTo>
                  <a:lnTo>
                    <a:pt x="73655" y="435346"/>
                  </a:lnTo>
                  <a:cubicBezTo>
                    <a:pt x="49441" y="432142"/>
                    <a:pt x="30689" y="411377"/>
                    <a:pt x="30689" y="386303"/>
                  </a:cubicBezTo>
                  <a:lnTo>
                    <a:pt x="30689" y="247817"/>
                  </a:lnTo>
                  <a:cubicBezTo>
                    <a:pt x="30689" y="209318"/>
                    <a:pt x="62009" y="177998"/>
                    <a:pt x="100508" y="177998"/>
                  </a:cubicBezTo>
                  <a:lnTo>
                    <a:pt x="602279" y="177998"/>
                  </a:lnTo>
                  <a:cubicBezTo>
                    <a:pt x="640777" y="177998"/>
                    <a:pt x="672097" y="209318"/>
                    <a:pt x="672097" y="247817"/>
                  </a:cubicBezTo>
                  <a:lnTo>
                    <a:pt x="672097" y="386303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9892664" y="2056108"/>
              <a:ext cx="30689" cy="30689"/>
            </a:xfrm>
            <a:custGeom>
              <a:avLst/>
              <a:gdLst>
                <a:gd name="connsiteX0" fmla="*/ 26192 w 30689"/>
                <a:gd name="connsiteY0" fmla="*/ 4496 h 30689"/>
                <a:gd name="connsiteX1" fmla="*/ 15345 w 30689"/>
                <a:gd name="connsiteY1" fmla="*/ 0 h 30689"/>
                <a:gd name="connsiteX2" fmla="*/ 4496 w 30689"/>
                <a:gd name="connsiteY2" fmla="*/ 4496 h 30689"/>
                <a:gd name="connsiteX3" fmla="*/ 0 w 30689"/>
                <a:gd name="connsiteY3" fmla="*/ 15345 h 30689"/>
                <a:gd name="connsiteX4" fmla="*/ 4496 w 30689"/>
                <a:gd name="connsiteY4" fmla="*/ 26193 h 30689"/>
                <a:gd name="connsiteX5" fmla="*/ 15345 w 30689"/>
                <a:gd name="connsiteY5" fmla="*/ 30689 h 30689"/>
                <a:gd name="connsiteX6" fmla="*/ 26192 w 30689"/>
                <a:gd name="connsiteY6" fmla="*/ 26193 h 30689"/>
                <a:gd name="connsiteX7" fmla="*/ 30689 w 30689"/>
                <a:gd name="connsiteY7" fmla="*/ 15345 h 30689"/>
                <a:gd name="connsiteX8" fmla="*/ 26192 w 30689"/>
                <a:gd name="connsiteY8" fmla="*/ 4496 h 3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89" h="30689">
                  <a:moveTo>
                    <a:pt x="26192" y="4496"/>
                  </a:moveTo>
                  <a:cubicBezTo>
                    <a:pt x="23339" y="1642"/>
                    <a:pt x="19380" y="0"/>
                    <a:pt x="15345" y="0"/>
                  </a:cubicBezTo>
                  <a:cubicBezTo>
                    <a:pt x="11309" y="0"/>
                    <a:pt x="7350" y="1642"/>
                    <a:pt x="4496" y="4496"/>
                  </a:cubicBezTo>
                  <a:cubicBezTo>
                    <a:pt x="1642" y="7350"/>
                    <a:pt x="0" y="11309"/>
                    <a:pt x="0" y="15345"/>
                  </a:cubicBezTo>
                  <a:cubicBezTo>
                    <a:pt x="0" y="19396"/>
                    <a:pt x="1640" y="23339"/>
                    <a:pt x="4496" y="26193"/>
                  </a:cubicBezTo>
                  <a:cubicBezTo>
                    <a:pt x="7350" y="29063"/>
                    <a:pt x="11309" y="30689"/>
                    <a:pt x="15345" y="30689"/>
                  </a:cubicBezTo>
                  <a:cubicBezTo>
                    <a:pt x="19380" y="30689"/>
                    <a:pt x="23339" y="29063"/>
                    <a:pt x="26192" y="26193"/>
                  </a:cubicBezTo>
                  <a:cubicBezTo>
                    <a:pt x="29046" y="23339"/>
                    <a:pt x="30689" y="19396"/>
                    <a:pt x="30689" y="15345"/>
                  </a:cubicBezTo>
                  <a:cubicBezTo>
                    <a:pt x="30689" y="11309"/>
                    <a:pt x="29047" y="7350"/>
                    <a:pt x="26192" y="4496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sp>
        <p:nvSpPr>
          <p:cNvPr id="97" name="矩形 4"/>
          <p:cNvSpPr/>
          <p:nvPr/>
        </p:nvSpPr>
        <p:spPr>
          <a:xfrm>
            <a:off x="2997238" y="5191472"/>
            <a:ext cx="984999" cy="1268637"/>
          </a:xfrm>
          <a:custGeom>
            <a:avLst/>
            <a:gdLst>
              <a:gd name="connsiteX0" fmla="*/ 108000 w 984999"/>
              <a:gd name="connsiteY0" fmla="*/ 0 h 1268637"/>
              <a:gd name="connsiteX1" fmla="*/ 876999 w 984999"/>
              <a:gd name="connsiteY1" fmla="*/ 0 h 1268637"/>
              <a:gd name="connsiteX2" fmla="*/ 984999 w 984999"/>
              <a:gd name="connsiteY2" fmla="*/ 108000 h 1268637"/>
              <a:gd name="connsiteX3" fmla="*/ 984999 w 984999"/>
              <a:gd name="connsiteY3" fmla="*/ 1160637 h 1268637"/>
              <a:gd name="connsiteX4" fmla="*/ 876999 w 984999"/>
              <a:gd name="connsiteY4" fmla="*/ 1268637 h 1268637"/>
              <a:gd name="connsiteX5" fmla="*/ 108000 w 984999"/>
              <a:gd name="connsiteY5" fmla="*/ 1268637 h 1268637"/>
              <a:gd name="connsiteX6" fmla="*/ 0 w 984999"/>
              <a:gd name="connsiteY6" fmla="*/ 1160637 h 1268637"/>
              <a:gd name="connsiteX7" fmla="*/ 0 w 984999"/>
              <a:gd name="connsiteY7" fmla="*/ 108000 h 1268637"/>
              <a:gd name="connsiteX8" fmla="*/ 108000 w 984999"/>
              <a:gd name="connsiteY8" fmla="*/ 0 h 126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84999" h="1268637">
                <a:moveTo>
                  <a:pt x="108000" y="0"/>
                </a:moveTo>
                <a:lnTo>
                  <a:pt x="876999" y="0"/>
                </a:lnTo>
                <a:cubicBezTo>
                  <a:pt x="936615" y="0"/>
                  <a:pt x="984999" y="48384"/>
                  <a:pt x="984999" y="108000"/>
                </a:cubicBezTo>
                <a:lnTo>
                  <a:pt x="984999" y="1160637"/>
                </a:lnTo>
                <a:cubicBezTo>
                  <a:pt x="984999" y="1220253"/>
                  <a:pt x="936615" y="1268637"/>
                  <a:pt x="876999" y="1268637"/>
                </a:cubicBezTo>
                <a:lnTo>
                  <a:pt x="108000" y="1268637"/>
                </a:lnTo>
                <a:cubicBezTo>
                  <a:pt x="48384" y="1268637"/>
                  <a:pt x="0" y="1220253"/>
                  <a:pt x="0" y="1160637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3184938" y="5768341"/>
            <a:ext cx="609600" cy="589915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少字</a:t>
            </a:r>
            <a:endParaRPr lang="en-US" altLang="zh-CN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關鍵字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81" name="图形 36"/>
          <p:cNvGrpSpPr/>
          <p:nvPr/>
        </p:nvGrpSpPr>
        <p:grpSpPr>
          <a:xfrm>
            <a:off x="3332895" y="5324391"/>
            <a:ext cx="366134" cy="366133"/>
            <a:chOff x="10435996" y="1522037"/>
            <a:chExt cx="785648" cy="78564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82" name="任意多边形: 形状 81"/>
            <p:cNvSpPr/>
            <p:nvPr/>
          </p:nvSpPr>
          <p:spPr>
            <a:xfrm>
              <a:off x="10813455" y="1552726"/>
              <a:ext cx="30689" cy="121979"/>
            </a:xfrm>
            <a:custGeom>
              <a:avLst/>
              <a:gdLst>
                <a:gd name="connsiteX0" fmla="*/ 15345 w 30689"/>
                <a:gd name="connsiteY0" fmla="*/ 0 h 121979"/>
                <a:gd name="connsiteX1" fmla="*/ 0 w 30689"/>
                <a:gd name="connsiteY1" fmla="*/ 15345 h 121979"/>
                <a:gd name="connsiteX2" fmla="*/ 0 w 30689"/>
                <a:gd name="connsiteY2" fmla="*/ 106635 h 121979"/>
                <a:gd name="connsiteX3" fmla="*/ 15345 w 30689"/>
                <a:gd name="connsiteY3" fmla="*/ 121980 h 121979"/>
                <a:gd name="connsiteX4" fmla="*/ 30689 w 30689"/>
                <a:gd name="connsiteY4" fmla="*/ 106635 h 121979"/>
                <a:gd name="connsiteX5" fmla="*/ 30689 w 30689"/>
                <a:gd name="connsiteY5" fmla="*/ 15345 h 121979"/>
                <a:gd name="connsiteX6" fmla="*/ 15345 w 30689"/>
                <a:gd name="connsiteY6" fmla="*/ 0 h 121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689" h="121979">
                  <a:moveTo>
                    <a:pt x="15345" y="0"/>
                  </a:moveTo>
                  <a:cubicBezTo>
                    <a:pt x="6871" y="0"/>
                    <a:pt x="0" y="6870"/>
                    <a:pt x="0" y="15345"/>
                  </a:cubicBezTo>
                  <a:lnTo>
                    <a:pt x="0" y="106635"/>
                  </a:lnTo>
                  <a:cubicBezTo>
                    <a:pt x="0" y="115110"/>
                    <a:pt x="6871" y="121980"/>
                    <a:pt x="15345" y="121980"/>
                  </a:cubicBezTo>
                  <a:cubicBezTo>
                    <a:pt x="23818" y="121980"/>
                    <a:pt x="30689" y="115110"/>
                    <a:pt x="30689" y="106635"/>
                  </a:cubicBezTo>
                  <a:lnTo>
                    <a:pt x="30689" y="15345"/>
                  </a:lnTo>
                  <a:cubicBezTo>
                    <a:pt x="30689" y="6870"/>
                    <a:pt x="23818" y="0"/>
                    <a:pt x="15345" y="0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83" name="任意多边形: 形状 82"/>
            <p:cNvSpPr/>
            <p:nvPr/>
          </p:nvSpPr>
          <p:spPr>
            <a:xfrm>
              <a:off x="10678947" y="1642569"/>
              <a:ext cx="67402" cy="67371"/>
            </a:xfrm>
            <a:custGeom>
              <a:avLst/>
              <a:gdLst>
                <a:gd name="connsiteX0" fmla="*/ 62905 w 67402"/>
                <a:gd name="connsiteY0" fmla="*/ 41172 h 67371"/>
                <a:gd name="connsiteX1" fmla="*/ 26191 w 67402"/>
                <a:gd name="connsiteY1" fmla="*/ 4490 h 67371"/>
                <a:gd name="connsiteX2" fmla="*/ 4489 w 67402"/>
                <a:gd name="connsiteY2" fmla="*/ 4499 h 67371"/>
                <a:gd name="connsiteX3" fmla="*/ 4498 w 67402"/>
                <a:gd name="connsiteY3" fmla="*/ 26200 h 67371"/>
                <a:gd name="connsiteX4" fmla="*/ 41213 w 67402"/>
                <a:gd name="connsiteY4" fmla="*/ 62881 h 67371"/>
                <a:gd name="connsiteX5" fmla="*/ 52059 w 67402"/>
                <a:gd name="connsiteY5" fmla="*/ 67371 h 67371"/>
                <a:gd name="connsiteX6" fmla="*/ 62914 w 67402"/>
                <a:gd name="connsiteY6" fmla="*/ 62872 h 67371"/>
                <a:gd name="connsiteX7" fmla="*/ 62905 w 67402"/>
                <a:gd name="connsiteY7" fmla="*/ 41172 h 67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7402" h="67371">
                  <a:moveTo>
                    <a:pt x="62905" y="41172"/>
                  </a:moveTo>
                  <a:lnTo>
                    <a:pt x="26191" y="4490"/>
                  </a:lnTo>
                  <a:cubicBezTo>
                    <a:pt x="20193" y="-1501"/>
                    <a:pt x="10479" y="-1496"/>
                    <a:pt x="4489" y="4499"/>
                  </a:cubicBezTo>
                  <a:cubicBezTo>
                    <a:pt x="-1500" y="10494"/>
                    <a:pt x="-1496" y="20209"/>
                    <a:pt x="4498" y="26200"/>
                  </a:cubicBezTo>
                  <a:lnTo>
                    <a:pt x="41213" y="62881"/>
                  </a:lnTo>
                  <a:cubicBezTo>
                    <a:pt x="44210" y="65875"/>
                    <a:pt x="48135" y="67371"/>
                    <a:pt x="52059" y="67371"/>
                  </a:cubicBezTo>
                  <a:cubicBezTo>
                    <a:pt x="55989" y="67371"/>
                    <a:pt x="59917" y="65870"/>
                    <a:pt x="62914" y="62872"/>
                  </a:cubicBezTo>
                  <a:cubicBezTo>
                    <a:pt x="68903" y="56877"/>
                    <a:pt x="68898" y="47162"/>
                    <a:pt x="62905" y="41172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84" name="任意多边形: 形状 83"/>
            <p:cNvSpPr/>
            <p:nvPr/>
          </p:nvSpPr>
          <p:spPr>
            <a:xfrm>
              <a:off x="10908969" y="1642605"/>
              <a:ext cx="69721" cy="69753"/>
            </a:xfrm>
            <a:custGeom>
              <a:avLst/>
              <a:gdLst>
                <a:gd name="connsiteX0" fmla="*/ 65223 w 69721"/>
                <a:gd name="connsiteY0" fmla="*/ 4491 h 69753"/>
                <a:gd name="connsiteX1" fmla="*/ 43521 w 69721"/>
                <a:gd name="connsiteY1" fmla="*/ 4498 h 69753"/>
                <a:gd name="connsiteX2" fmla="*/ 4489 w 69721"/>
                <a:gd name="connsiteY2" fmla="*/ 43561 h 69753"/>
                <a:gd name="connsiteX3" fmla="*/ 4498 w 69721"/>
                <a:gd name="connsiteY3" fmla="*/ 65262 h 69753"/>
                <a:gd name="connsiteX4" fmla="*/ 15345 w 69721"/>
                <a:gd name="connsiteY4" fmla="*/ 69753 h 69753"/>
                <a:gd name="connsiteX5" fmla="*/ 26200 w 69721"/>
                <a:gd name="connsiteY5" fmla="*/ 65254 h 69753"/>
                <a:gd name="connsiteX6" fmla="*/ 65232 w 69721"/>
                <a:gd name="connsiteY6" fmla="*/ 26191 h 69753"/>
                <a:gd name="connsiteX7" fmla="*/ 65223 w 69721"/>
                <a:gd name="connsiteY7" fmla="*/ 4491 h 6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9721" h="69753">
                  <a:moveTo>
                    <a:pt x="65223" y="4491"/>
                  </a:moveTo>
                  <a:cubicBezTo>
                    <a:pt x="59228" y="-1501"/>
                    <a:pt x="49512" y="-1495"/>
                    <a:pt x="43521" y="4498"/>
                  </a:cubicBezTo>
                  <a:lnTo>
                    <a:pt x="4489" y="43561"/>
                  </a:lnTo>
                  <a:cubicBezTo>
                    <a:pt x="-1500" y="49557"/>
                    <a:pt x="-1496" y="59271"/>
                    <a:pt x="4498" y="65262"/>
                  </a:cubicBezTo>
                  <a:cubicBezTo>
                    <a:pt x="7495" y="68257"/>
                    <a:pt x="11422" y="69753"/>
                    <a:pt x="15345" y="69753"/>
                  </a:cubicBezTo>
                  <a:cubicBezTo>
                    <a:pt x="19275" y="69753"/>
                    <a:pt x="23203" y="68253"/>
                    <a:pt x="26200" y="65254"/>
                  </a:cubicBezTo>
                  <a:lnTo>
                    <a:pt x="65232" y="26191"/>
                  </a:lnTo>
                  <a:cubicBezTo>
                    <a:pt x="71221" y="20196"/>
                    <a:pt x="71217" y="10481"/>
                    <a:pt x="65223" y="4491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85" name="任意多边形: 形状 84"/>
            <p:cNvSpPr/>
            <p:nvPr/>
          </p:nvSpPr>
          <p:spPr>
            <a:xfrm>
              <a:off x="10435996" y="1783283"/>
              <a:ext cx="785648" cy="493711"/>
            </a:xfrm>
            <a:custGeom>
              <a:avLst/>
              <a:gdLst>
                <a:gd name="connsiteX0" fmla="*/ 685140 w 785648"/>
                <a:gd name="connsiteY0" fmla="*/ 174542 h 493711"/>
                <a:gd name="connsiteX1" fmla="*/ 672757 w 785648"/>
                <a:gd name="connsiteY1" fmla="*/ 174542 h 493711"/>
                <a:gd name="connsiteX2" fmla="*/ 688889 w 785648"/>
                <a:gd name="connsiteY2" fmla="*/ 127061 h 493711"/>
                <a:gd name="connsiteX3" fmla="*/ 688889 w 785648"/>
                <a:gd name="connsiteY3" fmla="*/ 105405 h 493711"/>
                <a:gd name="connsiteX4" fmla="*/ 610719 w 785648"/>
                <a:gd name="connsiteY4" fmla="*/ 27233 h 493711"/>
                <a:gd name="connsiteX5" fmla="*/ 532548 w 785648"/>
                <a:gd name="connsiteY5" fmla="*/ 105404 h 493711"/>
                <a:gd name="connsiteX6" fmla="*/ 532548 w 785648"/>
                <a:gd name="connsiteY6" fmla="*/ 122238 h 493711"/>
                <a:gd name="connsiteX7" fmla="*/ 417109 w 785648"/>
                <a:gd name="connsiteY7" fmla="*/ 6797 h 493711"/>
                <a:gd name="connsiteX8" fmla="*/ 392826 w 785648"/>
                <a:gd name="connsiteY8" fmla="*/ 1390 h 493711"/>
                <a:gd name="connsiteX9" fmla="*/ 368541 w 785648"/>
                <a:gd name="connsiteY9" fmla="*/ 6799 h 493711"/>
                <a:gd name="connsiteX10" fmla="*/ 253103 w 785648"/>
                <a:gd name="connsiteY10" fmla="*/ 122238 h 493711"/>
                <a:gd name="connsiteX11" fmla="*/ 253103 w 785648"/>
                <a:gd name="connsiteY11" fmla="*/ 105404 h 493711"/>
                <a:gd name="connsiteX12" fmla="*/ 174929 w 785648"/>
                <a:gd name="connsiteY12" fmla="*/ 27233 h 493711"/>
                <a:gd name="connsiteX13" fmla="*/ 96759 w 785648"/>
                <a:gd name="connsiteY13" fmla="*/ 105404 h 493711"/>
                <a:gd name="connsiteX14" fmla="*/ 96759 w 785648"/>
                <a:gd name="connsiteY14" fmla="*/ 127060 h 493711"/>
                <a:gd name="connsiteX15" fmla="*/ 112891 w 785648"/>
                <a:gd name="connsiteY15" fmla="*/ 174541 h 493711"/>
                <a:gd name="connsiteX16" fmla="*/ 100508 w 785648"/>
                <a:gd name="connsiteY16" fmla="*/ 174541 h 493711"/>
                <a:gd name="connsiteX17" fmla="*/ 0 w 785648"/>
                <a:gd name="connsiteY17" fmla="*/ 275050 h 493711"/>
                <a:gd name="connsiteX18" fmla="*/ 0 w 785648"/>
                <a:gd name="connsiteY18" fmla="*/ 478367 h 493711"/>
                <a:gd name="connsiteX19" fmla="*/ 15345 w 785648"/>
                <a:gd name="connsiteY19" fmla="*/ 493712 h 493711"/>
                <a:gd name="connsiteX20" fmla="*/ 80176 w 785648"/>
                <a:gd name="connsiteY20" fmla="*/ 493712 h 493711"/>
                <a:gd name="connsiteX21" fmla="*/ 84588 w 785648"/>
                <a:gd name="connsiteY21" fmla="*/ 493061 h 493711"/>
                <a:gd name="connsiteX22" fmla="*/ 88999 w 785648"/>
                <a:gd name="connsiteY22" fmla="*/ 493712 h 493711"/>
                <a:gd name="connsiteX23" fmla="*/ 260860 w 785648"/>
                <a:gd name="connsiteY23" fmla="*/ 493712 h 493711"/>
                <a:gd name="connsiteX24" fmla="*/ 276204 w 785648"/>
                <a:gd name="connsiteY24" fmla="*/ 478367 h 493711"/>
                <a:gd name="connsiteX25" fmla="*/ 276204 w 785648"/>
                <a:gd name="connsiteY25" fmla="*/ 426195 h 493711"/>
                <a:gd name="connsiteX26" fmla="*/ 260860 w 785648"/>
                <a:gd name="connsiteY26" fmla="*/ 410850 h 493711"/>
                <a:gd name="connsiteX27" fmla="*/ 245515 w 785648"/>
                <a:gd name="connsiteY27" fmla="*/ 426195 h 493711"/>
                <a:gd name="connsiteX28" fmla="*/ 245515 w 785648"/>
                <a:gd name="connsiteY28" fmla="*/ 463022 h 493711"/>
                <a:gd name="connsiteX29" fmla="*/ 104344 w 785648"/>
                <a:gd name="connsiteY29" fmla="*/ 463022 h 493711"/>
                <a:gd name="connsiteX30" fmla="*/ 104344 w 785648"/>
                <a:gd name="connsiteY30" fmla="*/ 288174 h 493711"/>
                <a:gd name="connsiteX31" fmla="*/ 88999 w 785648"/>
                <a:gd name="connsiteY31" fmla="*/ 272830 h 493711"/>
                <a:gd name="connsiteX32" fmla="*/ 73655 w 785648"/>
                <a:gd name="connsiteY32" fmla="*/ 288174 h 493711"/>
                <a:gd name="connsiteX33" fmla="*/ 73655 w 785648"/>
                <a:gd name="connsiteY33" fmla="*/ 463022 h 493711"/>
                <a:gd name="connsiteX34" fmla="*/ 30689 w 785648"/>
                <a:gd name="connsiteY34" fmla="*/ 463022 h 493711"/>
                <a:gd name="connsiteX35" fmla="*/ 30689 w 785648"/>
                <a:gd name="connsiteY35" fmla="*/ 275050 h 493711"/>
                <a:gd name="connsiteX36" fmla="*/ 100508 w 785648"/>
                <a:gd name="connsiteY36" fmla="*/ 205232 h 493711"/>
                <a:gd name="connsiteX37" fmla="*/ 207153 w 785648"/>
                <a:gd name="connsiteY37" fmla="*/ 205232 h 493711"/>
                <a:gd name="connsiteX38" fmla="*/ 217974 w 785648"/>
                <a:gd name="connsiteY38" fmla="*/ 200765 h 493711"/>
                <a:gd name="connsiteX39" fmla="*/ 218005 w 785648"/>
                <a:gd name="connsiteY39" fmla="*/ 200739 h 493711"/>
                <a:gd name="connsiteX40" fmla="*/ 377389 w 785648"/>
                <a:gd name="connsiteY40" fmla="*/ 41353 h 493711"/>
                <a:gd name="connsiteX41" fmla="*/ 348561 w 785648"/>
                <a:gd name="connsiteY41" fmla="*/ 130457 h 493711"/>
                <a:gd name="connsiteX42" fmla="*/ 248133 w 785648"/>
                <a:gd name="connsiteY42" fmla="*/ 279604 h 493711"/>
                <a:gd name="connsiteX43" fmla="*/ 245517 w 785648"/>
                <a:gd name="connsiteY43" fmla="*/ 288174 h 493711"/>
                <a:gd name="connsiteX44" fmla="*/ 245517 w 785648"/>
                <a:gd name="connsiteY44" fmla="*/ 304972 h 493711"/>
                <a:gd name="connsiteX45" fmla="*/ 260861 w 785648"/>
                <a:gd name="connsiteY45" fmla="*/ 320317 h 493711"/>
                <a:gd name="connsiteX46" fmla="*/ 276206 w 785648"/>
                <a:gd name="connsiteY46" fmla="*/ 304972 h 493711"/>
                <a:gd name="connsiteX47" fmla="*/ 276206 w 785648"/>
                <a:gd name="connsiteY47" fmla="*/ 292857 h 493711"/>
                <a:gd name="connsiteX48" fmla="*/ 374018 w 785648"/>
                <a:gd name="connsiteY48" fmla="*/ 147595 h 493711"/>
                <a:gd name="connsiteX49" fmla="*/ 392826 w 785648"/>
                <a:gd name="connsiteY49" fmla="*/ 112597 h 493711"/>
                <a:gd name="connsiteX50" fmla="*/ 411634 w 785648"/>
                <a:gd name="connsiteY50" fmla="*/ 147595 h 493711"/>
                <a:gd name="connsiteX51" fmla="*/ 509444 w 785648"/>
                <a:gd name="connsiteY51" fmla="*/ 292857 h 493711"/>
                <a:gd name="connsiteX52" fmla="*/ 509444 w 785648"/>
                <a:gd name="connsiteY52" fmla="*/ 478367 h 493711"/>
                <a:gd name="connsiteX53" fmla="*/ 524788 w 785648"/>
                <a:gd name="connsiteY53" fmla="*/ 493712 h 493711"/>
                <a:gd name="connsiteX54" fmla="*/ 696649 w 785648"/>
                <a:gd name="connsiteY54" fmla="*/ 493712 h 493711"/>
                <a:gd name="connsiteX55" fmla="*/ 701060 w 785648"/>
                <a:gd name="connsiteY55" fmla="*/ 493061 h 493711"/>
                <a:gd name="connsiteX56" fmla="*/ 705472 w 785648"/>
                <a:gd name="connsiteY56" fmla="*/ 493712 h 493711"/>
                <a:gd name="connsiteX57" fmla="*/ 770303 w 785648"/>
                <a:gd name="connsiteY57" fmla="*/ 493712 h 493711"/>
                <a:gd name="connsiteX58" fmla="*/ 785648 w 785648"/>
                <a:gd name="connsiteY58" fmla="*/ 478367 h 493711"/>
                <a:gd name="connsiteX59" fmla="*/ 785648 w 785648"/>
                <a:gd name="connsiteY59" fmla="*/ 275050 h 493711"/>
                <a:gd name="connsiteX60" fmla="*/ 685140 w 785648"/>
                <a:gd name="connsiteY60" fmla="*/ 174542 h 493711"/>
                <a:gd name="connsiteX61" fmla="*/ 222411 w 785648"/>
                <a:gd name="connsiteY61" fmla="*/ 127060 h 493711"/>
                <a:gd name="connsiteX62" fmla="*/ 174929 w 785648"/>
                <a:gd name="connsiteY62" fmla="*/ 174542 h 493711"/>
                <a:gd name="connsiteX63" fmla="*/ 127448 w 785648"/>
                <a:gd name="connsiteY63" fmla="*/ 127061 h 493711"/>
                <a:gd name="connsiteX64" fmla="*/ 127448 w 785648"/>
                <a:gd name="connsiteY64" fmla="*/ 105405 h 493711"/>
                <a:gd name="connsiteX65" fmla="*/ 174929 w 785648"/>
                <a:gd name="connsiteY65" fmla="*/ 57923 h 493711"/>
                <a:gd name="connsiteX66" fmla="*/ 222411 w 785648"/>
                <a:gd name="connsiteY66" fmla="*/ 105404 h 493711"/>
                <a:gd name="connsiteX67" fmla="*/ 222411 w 785648"/>
                <a:gd name="connsiteY67" fmla="*/ 127060 h 493711"/>
                <a:gd name="connsiteX68" fmla="*/ 563238 w 785648"/>
                <a:gd name="connsiteY68" fmla="*/ 105404 h 493711"/>
                <a:gd name="connsiteX69" fmla="*/ 610719 w 785648"/>
                <a:gd name="connsiteY69" fmla="*/ 57923 h 493711"/>
                <a:gd name="connsiteX70" fmla="*/ 658200 w 785648"/>
                <a:gd name="connsiteY70" fmla="*/ 105404 h 493711"/>
                <a:gd name="connsiteX71" fmla="*/ 658200 w 785648"/>
                <a:gd name="connsiteY71" fmla="*/ 127060 h 493711"/>
                <a:gd name="connsiteX72" fmla="*/ 610719 w 785648"/>
                <a:gd name="connsiteY72" fmla="*/ 174542 h 493711"/>
                <a:gd name="connsiteX73" fmla="*/ 563238 w 785648"/>
                <a:gd name="connsiteY73" fmla="*/ 127061 h 493711"/>
                <a:gd name="connsiteX74" fmla="*/ 563238 w 785648"/>
                <a:gd name="connsiteY74" fmla="*/ 105404 h 493711"/>
                <a:gd name="connsiteX75" fmla="*/ 754959 w 785648"/>
                <a:gd name="connsiteY75" fmla="*/ 463022 h 493711"/>
                <a:gd name="connsiteX76" fmla="*/ 754959 w 785648"/>
                <a:gd name="connsiteY76" fmla="*/ 463022 h 493711"/>
                <a:gd name="connsiteX77" fmla="*/ 711994 w 785648"/>
                <a:gd name="connsiteY77" fmla="*/ 463022 h 493711"/>
                <a:gd name="connsiteX78" fmla="*/ 711994 w 785648"/>
                <a:gd name="connsiteY78" fmla="*/ 349472 h 493711"/>
                <a:gd name="connsiteX79" fmla="*/ 696649 w 785648"/>
                <a:gd name="connsiteY79" fmla="*/ 334127 h 493711"/>
                <a:gd name="connsiteX80" fmla="*/ 681304 w 785648"/>
                <a:gd name="connsiteY80" fmla="*/ 349472 h 493711"/>
                <a:gd name="connsiteX81" fmla="*/ 681304 w 785648"/>
                <a:gd name="connsiteY81" fmla="*/ 463022 h 493711"/>
                <a:gd name="connsiteX82" fmla="*/ 540133 w 785648"/>
                <a:gd name="connsiteY82" fmla="*/ 463022 h 493711"/>
                <a:gd name="connsiteX83" fmla="*/ 540133 w 785648"/>
                <a:gd name="connsiteY83" fmla="*/ 288174 h 493711"/>
                <a:gd name="connsiteX84" fmla="*/ 537517 w 785648"/>
                <a:gd name="connsiteY84" fmla="*/ 279604 h 493711"/>
                <a:gd name="connsiteX85" fmla="*/ 437089 w 785648"/>
                <a:gd name="connsiteY85" fmla="*/ 130458 h 493711"/>
                <a:gd name="connsiteX86" fmla="*/ 408261 w 785648"/>
                <a:gd name="connsiteY86" fmla="*/ 41355 h 493711"/>
                <a:gd name="connsiteX87" fmla="*/ 567644 w 785648"/>
                <a:gd name="connsiteY87" fmla="*/ 200739 h 493711"/>
                <a:gd name="connsiteX88" fmla="*/ 568221 w 785648"/>
                <a:gd name="connsiteY88" fmla="*/ 201263 h 493711"/>
                <a:gd name="connsiteX89" fmla="*/ 578495 w 785648"/>
                <a:gd name="connsiteY89" fmla="*/ 205235 h 493711"/>
                <a:gd name="connsiteX90" fmla="*/ 685140 w 785648"/>
                <a:gd name="connsiteY90" fmla="*/ 205235 h 493711"/>
                <a:gd name="connsiteX91" fmla="*/ 754959 w 785648"/>
                <a:gd name="connsiteY91" fmla="*/ 275053 h 493711"/>
                <a:gd name="connsiteX92" fmla="*/ 754959 w 785648"/>
                <a:gd name="connsiteY92" fmla="*/ 463022 h 493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785648" h="493711">
                  <a:moveTo>
                    <a:pt x="685140" y="174542"/>
                  </a:moveTo>
                  <a:lnTo>
                    <a:pt x="672757" y="174542"/>
                  </a:lnTo>
                  <a:cubicBezTo>
                    <a:pt x="682863" y="161369"/>
                    <a:pt x="688889" y="144908"/>
                    <a:pt x="688889" y="127061"/>
                  </a:cubicBezTo>
                  <a:lnTo>
                    <a:pt x="688889" y="105405"/>
                  </a:lnTo>
                  <a:cubicBezTo>
                    <a:pt x="688889" y="62300"/>
                    <a:pt x="653822" y="27233"/>
                    <a:pt x="610719" y="27233"/>
                  </a:cubicBezTo>
                  <a:cubicBezTo>
                    <a:pt x="567615" y="27233"/>
                    <a:pt x="532548" y="62300"/>
                    <a:pt x="532548" y="105404"/>
                  </a:cubicBezTo>
                  <a:lnTo>
                    <a:pt x="532548" y="122238"/>
                  </a:lnTo>
                  <a:lnTo>
                    <a:pt x="417109" y="6797"/>
                  </a:lnTo>
                  <a:cubicBezTo>
                    <a:pt x="410702" y="392"/>
                    <a:pt x="401280" y="-1664"/>
                    <a:pt x="392826" y="1390"/>
                  </a:cubicBezTo>
                  <a:cubicBezTo>
                    <a:pt x="384374" y="-1664"/>
                    <a:pt x="374949" y="392"/>
                    <a:pt x="368541" y="6799"/>
                  </a:cubicBezTo>
                  <a:lnTo>
                    <a:pt x="253103" y="122238"/>
                  </a:lnTo>
                  <a:lnTo>
                    <a:pt x="253103" y="105404"/>
                  </a:lnTo>
                  <a:cubicBezTo>
                    <a:pt x="253100" y="62300"/>
                    <a:pt x="218033" y="27233"/>
                    <a:pt x="174929" y="27233"/>
                  </a:cubicBezTo>
                  <a:cubicBezTo>
                    <a:pt x="131826" y="27233"/>
                    <a:pt x="96759" y="62300"/>
                    <a:pt x="96759" y="105404"/>
                  </a:cubicBezTo>
                  <a:lnTo>
                    <a:pt x="96759" y="127060"/>
                  </a:lnTo>
                  <a:cubicBezTo>
                    <a:pt x="96759" y="144908"/>
                    <a:pt x="102785" y="161367"/>
                    <a:pt x="112891" y="174541"/>
                  </a:cubicBezTo>
                  <a:lnTo>
                    <a:pt x="100508" y="174541"/>
                  </a:lnTo>
                  <a:cubicBezTo>
                    <a:pt x="45087" y="174542"/>
                    <a:pt x="0" y="219629"/>
                    <a:pt x="0" y="275050"/>
                  </a:cubicBezTo>
                  <a:lnTo>
                    <a:pt x="0" y="478367"/>
                  </a:lnTo>
                  <a:cubicBezTo>
                    <a:pt x="0" y="486842"/>
                    <a:pt x="6871" y="493712"/>
                    <a:pt x="15345" y="493712"/>
                  </a:cubicBezTo>
                  <a:lnTo>
                    <a:pt x="80176" y="493712"/>
                  </a:lnTo>
                  <a:cubicBezTo>
                    <a:pt x="81710" y="493712"/>
                    <a:pt x="83190" y="493480"/>
                    <a:pt x="84588" y="493061"/>
                  </a:cubicBezTo>
                  <a:cubicBezTo>
                    <a:pt x="85985" y="493480"/>
                    <a:pt x="87465" y="493712"/>
                    <a:pt x="88999" y="493712"/>
                  </a:cubicBezTo>
                  <a:lnTo>
                    <a:pt x="260860" y="493712"/>
                  </a:lnTo>
                  <a:cubicBezTo>
                    <a:pt x="269333" y="493712"/>
                    <a:pt x="276204" y="486842"/>
                    <a:pt x="276204" y="478367"/>
                  </a:cubicBezTo>
                  <a:lnTo>
                    <a:pt x="276204" y="426195"/>
                  </a:lnTo>
                  <a:cubicBezTo>
                    <a:pt x="276204" y="417720"/>
                    <a:pt x="269333" y="410850"/>
                    <a:pt x="260860" y="410850"/>
                  </a:cubicBezTo>
                  <a:cubicBezTo>
                    <a:pt x="252386" y="410850"/>
                    <a:pt x="245515" y="417720"/>
                    <a:pt x="245515" y="426195"/>
                  </a:cubicBezTo>
                  <a:lnTo>
                    <a:pt x="245515" y="463022"/>
                  </a:lnTo>
                  <a:lnTo>
                    <a:pt x="104344" y="463022"/>
                  </a:lnTo>
                  <a:lnTo>
                    <a:pt x="104344" y="288174"/>
                  </a:lnTo>
                  <a:cubicBezTo>
                    <a:pt x="104344" y="279699"/>
                    <a:pt x="97473" y="272830"/>
                    <a:pt x="88999" y="272830"/>
                  </a:cubicBezTo>
                  <a:cubicBezTo>
                    <a:pt x="80526" y="272830"/>
                    <a:pt x="73655" y="279699"/>
                    <a:pt x="73655" y="288174"/>
                  </a:cubicBezTo>
                  <a:lnTo>
                    <a:pt x="73655" y="463022"/>
                  </a:lnTo>
                  <a:lnTo>
                    <a:pt x="30689" y="463022"/>
                  </a:lnTo>
                  <a:lnTo>
                    <a:pt x="30689" y="275050"/>
                  </a:lnTo>
                  <a:cubicBezTo>
                    <a:pt x="30689" y="236552"/>
                    <a:pt x="62009" y="205232"/>
                    <a:pt x="100508" y="205232"/>
                  </a:cubicBezTo>
                  <a:lnTo>
                    <a:pt x="207153" y="205232"/>
                  </a:lnTo>
                  <a:cubicBezTo>
                    <a:pt x="211376" y="205232"/>
                    <a:pt x="215200" y="203524"/>
                    <a:pt x="217974" y="200765"/>
                  </a:cubicBezTo>
                  <a:cubicBezTo>
                    <a:pt x="217985" y="200754"/>
                    <a:pt x="217994" y="200748"/>
                    <a:pt x="218005" y="200739"/>
                  </a:cubicBezTo>
                  <a:lnTo>
                    <a:pt x="377389" y="41353"/>
                  </a:lnTo>
                  <a:cubicBezTo>
                    <a:pt x="376344" y="73221"/>
                    <a:pt x="366431" y="103915"/>
                    <a:pt x="348561" y="130457"/>
                  </a:cubicBezTo>
                  <a:lnTo>
                    <a:pt x="248133" y="279604"/>
                  </a:lnTo>
                  <a:cubicBezTo>
                    <a:pt x="246428" y="282138"/>
                    <a:pt x="245517" y="285122"/>
                    <a:pt x="245517" y="288174"/>
                  </a:cubicBezTo>
                  <a:lnTo>
                    <a:pt x="245517" y="304972"/>
                  </a:lnTo>
                  <a:cubicBezTo>
                    <a:pt x="245517" y="313447"/>
                    <a:pt x="252388" y="320317"/>
                    <a:pt x="260861" y="320317"/>
                  </a:cubicBezTo>
                  <a:cubicBezTo>
                    <a:pt x="269335" y="320317"/>
                    <a:pt x="276206" y="313447"/>
                    <a:pt x="276206" y="304972"/>
                  </a:cubicBezTo>
                  <a:lnTo>
                    <a:pt x="276206" y="292857"/>
                  </a:lnTo>
                  <a:lnTo>
                    <a:pt x="374018" y="147595"/>
                  </a:lnTo>
                  <a:cubicBezTo>
                    <a:pt x="381490" y="136497"/>
                    <a:pt x="387757" y="124770"/>
                    <a:pt x="392826" y="112597"/>
                  </a:cubicBezTo>
                  <a:cubicBezTo>
                    <a:pt x="397894" y="124770"/>
                    <a:pt x="404159" y="136497"/>
                    <a:pt x="411634" y="147595"/>
                  </a:cubicBezTo>
                  <a:lnTo>
                    <a:pt x="509444" y="292857"/>
                  </a:lnTo>
                  <a:lnTo>
                    <a:pt x="509444" y="478367"/>
                  </a:lnTo>
                  <a:cubicBezTo>
                    <a:pt x="509444" y="486842"/>
                    <a:pt x="516315" y="493712"/>
                    <a:pt x="524788" y="493712"/>
                  </a:cubicBezTo>
                  <a:lnTo>
                    <a:pt x="696649" y="493712"/>
                  </a:lnTo>
                  <a:cubicBezTo>
                    <a:pt x="698183" y="493712"/>
                    <a:pt x="699663" y="493480"/>
                    <a:pt x="701060" y="493061"/>
                  </a:cubicBezTo>
                  <a:cubicBezTo>
                    <a:pt x="702458" y="493480"/>
                    <a:pt x="703938" y="493712"/>
                    <a:pt x="705472" y="493712"/>
                  </a:cubicBezTo>
                  <a:lnTo>
                    <a:pt x="770303" y="493712"/>
                  </a:lnTo>
                  <a:cubicBezTo>
                    <a:pt x="778777" y="493712"/>
                    <a:pt x="785648" y="486842"/>
                    <a:pt x="785648" y="478367"/>
                  </a:cubicBezTo>
                  <a:lnTo>
                    <a:pt x="785648" y="275050"/>
                  </a:lnTo>
                  <a:cubicBezTo>
                    <a:pt x="785648" y="219629"/>
                    <a:pt x="740561" y="174542"/>
                    <a:pt x="685140" y="174542"/>
                  </a:cubicBezTo>
                  <a:close/>
                  <a:moveTo>
                    <a:pt x="222411" y="127060"/>
                  </a:moveTo>
                  <a:cubicBezTo>
                    <a:pt x="222411" y="153242"/>
                    <a:pt x="201112" y="174542"/>
                    <a:pt x="174929" y="174542"/>
                  </a:cubicBezTo>
                  <a:cubicBezTo>
                    <a:pt x="148747" y="174542"/>
                    <a:pt x="127448" y="153242"/>
                    <a:pt x="127448" y="127061"/>
                  </a:cubicBezTo>
                  <a:lnTo>
                    <a:pt x="127448" y="105405"/>
                  </a:lnTo>
                  <a:cubicBezTo>
                    <a:pt x="127448" y="79222"/>
                    <a:pt x="148748" y="57923"/>
                    <a:pt x="174929" y="57923"/>
                  </a:cubicBezTo>
                  <a:cubicBezTo>
                    <a:pt x="201111" y="57923"/>
                    <a:pt x="222411" y="79222"/>
                    <a:pt x="222411" y="105404"/>
                  </a:cubicBezTo>
                  <a:lnTo>
                    <a:pt x="222411" y="127060"/>
                  </a:lnTo>
                  <a:close/>
                  <a:moveTo>
                    <a:pt x="563238" y="105404"/>
                  </a:moveTo>
                  <a:cubicBezTo>
                    <a:pt x="563238" y="79222"/>
                    <a:pt x="584537" y="57923"/>
                    <a:pt x="610719" y="57923"/>
                  </a:cubicBezTo>
                  <a:cubicBezTo>
                    <a:pt x="636900" y="57923"/>
                    <a:pt x="658200" y="79222"/>
                    <a:pt x="658200" y="105404"/>
                  </a:cubicBezTo>
                  <a:lnTo>
                    <a:pt x="658200" y="127060"/>
                  </a:lnTo>
                  <a:cubicBezTo>
                    <a:pt x="658200" y="153242"/>
                    <a:pt x="636901" y="174542"/>
                    <a:pt x="610719" y="174542"/>
                  </a:cubicBezTo>
                  <a:cubicBezTo>
                    <a:pt x="584536" y="174542"/>
                    <a:pt x="563238" y="153242"/>
                    <a:pt x="563238" y="127061"/>
                  </a:cubicBezTo>
                  <a:lnTo>
                    <a:pt x="563238" y="105404"/>
                  </a:lnTo>
                  <a:close/>
                  <a:moveTo>
                    <a:pt x="754959" y="463022"/>
                  </a:moveTo>
                  <a:lnTo>
                    <a:pt x="754959" y="463022"/>
                  </a:lnTo>
                  <a:lnTo>
                    <a:pt x="711994" y="463022"/>
                  </a:lnTo>
                  <a:lnTo>
                    <a:pt x="711994" y="349472"/>
                  </a:lnTo>
                  <a:cubicBezTo>
                    <a:pt x="711994" y="340997"/>
                    <a:pt x="705122" y="334127"/>
                    <a:pt x="696649" y="334127"/>
                  </a:cubicBezTo>
                  <a:cubicBezTo>
                    <a:pt x="688176" y="334127"/>
                    <a:pt x="681304" y="340997"/>
                    <a:pt x="681304" y="349472"/>
                  </a:cubicBezTo>
                  <a:lnTo>
                    <a:pt x="681304" y="463022"/>
                  </a:lnTo>
                  <a:lnTo>
                    <a:pt x="540133" y="463022"/>
                  </a:lnTo>
                  <a:lnTo>
                    <a:pt x="540133" y="288174"/>
                  </a:lnTo>
                  <a:cubicBezTo>
                    <a:pt x="540133" y="285121"/>
                    <a:pt x="539222" y="282136"/>
                    <a:pt x="537517" y="279604"/>
                  </a:cubicBezTo>
                  <a:lnTo>
                    <a:pt x="437089" y="130458"/>
                  </a:lnTo>
                  <a:cubicBezTo>
                    <a:pt x="419218" y="103917"/>
                    <a:pt x="409306" y="73223"/>
                    <a:pt x="408261" y="41355"/>
                  </a:cubicBezTo>
                  <a:lnTo>
                    <a:pt x="567644" y="200739"/>
                  </a:lnTo>
                  <a:cubicBezTo>
                    <a:pt x="567847" y="200941"/>
                    <a:pt x="568037" y="201111"/>
                    <a:pt x="568221" y="201263"/>
                  </a:cubicBezTo>
                  <a:cubicBezTo>
                    <a:pt x="570942" y="203723"/>
                    <a:pt x="574539" y="205235"/>
                    <a:pt x="578495" y="205235"/>
                  </a:cubicBezTo>
                  <a:lnTo>
                    <a:pt x="685140" y="205235"/>
                  </a:lnTo>
                  <a:cubicBezTo>
                    <a:pt x="723639" y="205235"/>
                    <a:pt x="754959" y="236555"/>
                    <a:pt x="754959" y="275053"/>
                  </a:cubicBezTo>
                  <a:lnTo>
                    <a:pt x="754959" y="46302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86" name="任意多边形: 形状 85"/>
            <p:cNvSpPr/>
            <p:nvPr/>
          </p:nvSpPr>
          <p:spPr>
            <a:xfrm>
              <a:off x="11117300" y="2056108"/>
              <a:ext cx="30689" cy="30689"/>
            </a:xfrm>
            <a:custGeom>
              <a:avLst/>
              <a:gdLst>
                <a:gd name="connsiteX0" fmla="*/ 26192 w 30689"/>
                <a:gd name="connsiteY0" fmla="*/ 4496 h 30689"/>
                <a:gd name="connsiteX1" fmla="*/ 15345 w 30689"/>
                <a:gd name="connsiteY1" fmla="*/ 0 h 30689"/>
                <a:gd name="connsiteX2" fmla="*/ 4496 w 30689"/>
                <a:gd name="connsiteY2" fmla="*/ 4496 h 30689"/>
                <a:gd name="connsiteX3" fmla="*/ 0 w 30689"/>
                <a:gd name="connsiteY3" fmla="*/ 15345 h 30689"/>
                <a:gd name="connsiteX4" fmla="*/ 4496 w 30689"/>
                <a:gd name="connsiteY4" fmla="*/ 26193 h 30689"/>
                <a:gd name="connsiteX5" fmla="*/ 15345 w 30689"/>
                <a:gd name="connsiteY5" fmla="*/ 30689 h 30689"/>
                <a:gd name="connsiteX6" fmla="*/ 26192 w 30689"/>
                <a:gd name="connsiteY6" fmla="*/ 26193 h 30689"/>
                <a:gd name="connsiteX7" fmla="*/ 30689 w 30689"/>
                <a:gd name="connsiteY7" fmla="*/ 15345 h 30689"/>
                <a:gd name="connsiteX8" fmla="*/ 26192 w 30689"/>
                <a:gd name="connsiteY8" fmla="*/ 4496 h 3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89" h="30689">
                  <a:moveTo>
                    <a:pt x="26192" y="4496"/>
                  </a:moveTo>
                  <a:cubicBezTo>
                    <a:pt x="23339" y="1642"/>
                    <a:pt x="19380" y="0"/>
                    <a:pt x="15345" y="0"/>
                  </a:cubicBezTo>
                  <a:cubicBezTo>
                    <a:pt x="11309" y="0"/>
                    <a:pt x="7350" y="1642"/>
                    <a:pt x="4496" y="4496"/>
                  </a:cubicBezTo>
                  <a:cubicBezTo>
                    <a:pt x="1642" y="7350"/>
                    <a:pt x="0" y="11309"/>
                    <a:pt x="0" y="15345"/>
                  </a:cubicBezTo>
                  <a:cubicBezTo>
                    <a:pt x="0" y="19380"/>
                    <a:pt x="1640" y="23339"/>
                    <a:pt x="4496" y="26193"/>
                  </a:cubicBezTo>
                  <a:cubicBezTo>
                    <a:pt x="7350" y="29048"/>
                    <a:pt x="11309" y="30689"/>
                    <a:pt x="15345" y="30689"/>
                  </a:cubicBezTo>
                  <a:cubicBezTo>
                    <a:pt x="19380" y="30689"/>
                    <a:pt x="23339" y="29048"/>
                    <a:pt x="26192" y="26193"/>
                  </a:cubicBezTo>
                  <a:cubicBezTo>
                    <a:pt x="29046" y="23339"/>
                    <a:pt x="30689" y="19380"/>
                    <a:pt x="30689" y="15345"/>
                  </a:cubicBezTo>
                  <a:cubicBezTo>
                    <a:pt x="30689" y="11309"/>
                    <a:pt x="29047" y="7365"/>
                    <a:pt x="26192" y="4496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87" name="任意多边形: 形状 86"/>
            <p:cNvSpPr/>
            <p:nvPr/>
          </p:nvSpPr>
          <p:spPr>
            <a:xfrm>
              <a:off x="10681511" y="2137358"/>
              <a:ext cx="30689" cy="30689"/>
            </a:xfrm>
            <a:custGeom>
              <a:avLst/>
              <a:gdLst>
                <a:gd name="connsiteX0" fmla="*/ 26192 w 30689"/>
                <a:gd name="connsiteY0" fmla="*/ 4496 h 30689"/>
                <a:gd name="connsiteX1" fmla="*/ 15345 w 30689"/>
                <a:gd name="connsiteY1" fmla="*/ 0 h 30689"/>
                <a:gd name="connsiteX2" fmla="*/ 4496 w 30689"/>
                <a:gd name="connsiteY2" fmla="*/ 4496 h 30689"/>
                <a:gd name="connsiteX3" fmla="*/ 0 w 30689"/>
                <a:gd name="connsiteY3" fmla="*/ 15345 h 30689"/>
                <a:gd name="connsiteX4" fmla="*/ 4496 w 30689"/>
                <a:gd name="connsiteY4" fmla="*/ 26193 h 30689"/>
                <a:gd name="connsiteX5" fmla="*/ 15345 w 30689"/>
                <a:gd name="connsiteY5" fmla="*/ 30689 h 30689"/>
                <a:gd name="connsiteX6" fmla="*/ 26192 w 30689"/>
                <a:gd name="connsiteY6" fmla="*/ 26193 h 30689"/>
                <a:gd name="connsiteX7" fmla="*/ 30689 w 30689"/>
                <a:gd name="connsiteY7" fmla="*/ 15345 h 30689"/>
                <a:gd name="connsiteX8" fmla="*/ 26192 w 30689"/>
                <a:gd name="connsiteY8" fmla="*/ 4496 h 30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689" h="30689">
                  <a:moveTo>
                    <a:pt x="26192" y="4496"/>
                  </a:moveTo>
                  <a:cubicBezTo>
                    <a:pt x="23339" y="1642"/>
                    <a:pt x="19380" y="0"/>
                    <a:pt x="15345" y="0"/>
                  </a:cubicBezTo>
                  <a:cubicBezTo>
                    <a:pt x="11309" y="0"/>
                    <a:pt x="7350" y="1642"/>
                    <a:pt x="4496" y="4496"/>
                  </a:cubicBezTo>
                  <a:cubicBezTo>
                    <a:pt x="1642" y="7350"/>
                    <a:pt x="0" y="11309"/>
                    <a:pt x="0" y="15345"/>
                  </a:cubicBezTo>
                  <a:cubicBezTo>
                    <a:pt x="0" y="19380"/>
                    <a:pt x="1640" y="23339"/>
                    <a:pt x="4496" y="26193"/>
                  </a:cubicBezTo>
                  <a:cubicBezTo>
                    <a:pt x="7352" y="29047"/>
                    <a:pt x="11309" y="30689"/>
                    <a:pt x="15345" y="30689"/>
                  </a:cubicBezTo>
                  <a:cubicBezTo>
                    <a:pt x="19380" y="30689"/>
                    <a:pt x="23339" y="29047"/>
                    <a:pt x="26192" y="26193"/>
                  </a:cubicBezTo>
                  <a:cubicBezTo>
                    <a:pt x="29046" y="23339"/>
                    <a:pt x="30689" y="19380"/>
                    <a:pt x="30689" y="15345"/>
                  </a:cubicBezTo>
                  <a:cubicBezTo>
                    <a:pt x="30689" y="11309"/>
                    <a:pt x="29047" y="7350"/>
                    <a:pt x="26192" y="4496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695325" y="1556701"/>
            <a:ext cx="3555569" cy="2805227"/>
            <a:chOff x="695325" y="1556701"/>
            <a:chExt cx="3555569" cy="2805227"/>
          </a:xfrm>
        </p:grpSpPr>
        <p:sp>
          <p:nvSpPr>
            <p:cNvPr id="20" name="矩形: 圆角 19"/>
            <p:cNvSpPr/>
            <p:nvPr/>
          </p:nvSpPr>
          <p:spPr>
            <a:xfrm>
              <a:off x="695325" y="1556701"/>
              <a:ext cx="2890481" cy="430887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926200" y="1618474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25" name="组合 24"/>
            <p:cNvGrpSpPr/>
            <p:nvPr/>
          </p:nvGrpSpPr>
          <p:grpSpPr>
            <a:xfrm>
              <a:off x="695325" y="2277083"/>
              <a:ext cx="3555569" cy="589915"/>
              <a:chOff x="945037" y="2244863"/>
              <a:chExt cx="3555569" cy="589915"/>
            </a:xfrm>
          </p:grpSpPr>
          <p:sp>
            <p:nvSpPr>
              <p:cNvPr id="26" name="文本框 25"/>
              <p:cNvSpPr txBox="1"/>
              <p:nvPr/>
            </p:nvSpPr>
            <p:spPr>
              <a:xfrm>
                <a:off x="1181393" y="2244863"/>
                <a:ext cx="3319213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27" name="组合 26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28" name="椭圆 27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29" name="椭圆 28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30" name="组合 29"/>
            <p:cNvGrpSpPr/>
            <p:nvPr/>
          </p:nvGrpSpPr>
          <p:grpSpPr>
            <a:xfrm>
              <a:off x="695325" y="3024548"/>
              <a:ext cx="3555569" cy="589915"/>
              <a:chOff x="945037" y="2244863"/>
              <a:chExt cx="3555569" cy="589915"/>
            </a:xfrm>
          </p:grpSpPr>
          <p:sp>
            <p:nvSpPr>
              <p:cNvPr id="31" name="文本框 30"/>
              <p:cNvSpPr txBox="1"/>
              <p:nvPr/>
            </p:nvSpPr>
            <p:spPr>
              <a:xfrm>
                <a:off x="1181393" y="2244863"/>
                <a:ext cx="3319213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32" name="组合 31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33" name="椭圆 32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34" name="椭圆 33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35" name="组合 34"/>
            <p:cNvGrpSpPr/>
            <p:nvPr/>
          </p:nvGrpSpPr>
          <p:grpSpPr>
            <a:xfrm>
              <a:off x="695325" y="3772013"/>
              <a:ext cx="3555569" cy="589915"/>
              <a:chOff x="945037" y="2244863"/>
              <a:chExt cx="3555569" cy="589915"/>
            </a:xfrm>
          </p:grpSpPr>
          <p:sp>
            <p:nvSpPr>
              <p:cNvPr id="40" name="文本框 39"/>
              <p:cNvSpPr txBox="1"/>
              <p:nvPr/>
            </p:nvSpPr>
            <p:spPr>
              <a:xfrm>
                <a:off x="1181393" y="2244863"/>
                <a:ext cx="3319213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41" name="组合 40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42" name="椭圆 41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43" name="椭圆 42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sp>
          <p:nvSpPr>
            <p:cNvPr id="3" name="椭圆 2"/>
            <p:cNvSpPr/>
            <p:nvPr/>
          </p:nvSpPr>
          <p:spPr>
            <a:xfrm>
              <a:off x="3224675" y="1645718"/>
              <a:ext cx="252853" cy="252853"/>
            </a:xfrm>
            <a:prstGeom prst="ellipse">
              <a:avLst/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cxnSp>
          <p:nvCxnSpPr>
            <p:cNvPr id="99" name="直接箭头连接符 98"/>
            <p:cNvCxnSpPr/>
            <p:nvPr/>
          </p:nvCxnSpPr>
          <p:spPr>
            <a:xfrm rot="5400000">
              <a:off x="3276569" y="1772144"/>
              <a:ext cx="149065" cy="0"/>
            </a:xfrm>
            <a:prstGeom prst="straightConnector1">
              <a:avLst/>
            </a:prstGeom>
            <a:solidFill>
              <a:schemeClr val="tx1"/>
            </a:solidFill>
            <a:ln w="9525" cap="rnd">
              <a:solidFill>
                <a:schemeClr val="tx1"/>
              </a:solidFill>
              <a:tailEnd type="arrow" w="sm" len="sm"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100" name="组合 99"/>
          <p:cNvGrpSpPr/>
          <p:nvPr/>
        </p:nvGrpSpPr>
        <p:grpSpPr>
          <a:xfrm>
            <a:off x="7957297" y="1556701"/>
            <a:ext cx="3555569" cy="2805227"/>
            <a:chOff x="695325" y="1556701"/>
            <a:chExt cx="3555569" cy="2805227"/>
          </a:xfrm>
        </p:grpSpPr>
        <p:sp>
          <p:nvSpPr>
            <p:cNvPr id="101" name="矩形: 圆角 100"/>
            <p:cNvSpPr/>
            <p:nvPr/>
          </p:nvSpPr>
          <p:spPr>
            <a:xfrm>
              <a:off x="695325" y="1556701"/>
              <a:ext cx="2890481" cy="430887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02" name="文本框 101"/>
            <p:cNvSpPr txBox="1"/>
            <p:nvPr/>
          </p:nvSpPr>
          <p:spPr>
            <a:xfrm>
              <a:off x="926200" y="1618474"/>
              <a:ext cx="1524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zh-CN" altLang="en-US" sz="20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此處為小標題</a:t>
              </a:r>
              <a:endPara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grpSp>
          <p:nvGrpSpPr>
            <p:cNvPr id="103" name="组合 102"/>
            <p:cNvGrpSpPr/>
            <p:nvPr/>
          </p:nvGrpSpPr>
          <p:grpSpPr>
            <a:xfrm>
              <a:off x="695325" y="2277083"/>
              <a:ext cx="3555569" cy="589915"/>
              <a:chOff x="945037" y="2244863"/>
              <a:chExt cx="3555569" cy="589915"/>
            </a:xfrm>
          </p:grpSpPr>
          <p:sp>
            <p:nvSpPr>
              <p:cNvPr id="116" name="文本框 115"/>
              <p:cNvSpPr txBox="1"/>
              <p:nvPr/>
            </p:nvSpPr>
            <p:spPr>
              <a:xfrm>
                <a:off x="1181393" y="2244863"/>
                <a:ext cx="3319213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117" name="组合 116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118" name="椭圆 117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119" name="椭圆 118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104" name="组合 103"/>
            <p:cNvGrpSpPr/>
            <p:nvPr/>
          </p:nvGrpSpPr>
          <p:grpSpPr>
            <a:xfrm>
              <a:off x="695325" y="3024548"/>
              <a:ext cx="3555569" cy="589915"/>
              <a:chOff x="945037" y="2244863"/>
              <a:chExt cx="3555569" cy="589915"/>
            </a:xfrm>
          </p:grpSpPr>
          <p:sp>
            <p:nvSpPr>
              <p:cNvPr id="112" name="文本框 111"/>
              <p:cNvSpPr txBox="1"/>
              <p:nvPr/>
            </p:nvSpPr>
            <p:spPr>
              <a:xfrm>
                <a:off x="1181393" y="2244863"/>
                <a:ext cx="3319213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113" name="组合 112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114" name="椭圆 113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115" name="椭圆 114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grpSp>
          <p:nvGrpSpPr>
            <p:cNvPr id="105" name="组合 104"/>
            <p:cNvGrpSpPr/>
            <p:nvPr/>
          </p:nvGrpSpPr>
          <p:grpSpPr>
            <a:xfrm>
              <a:off x="695325" y="3772013"/>
              <a:ext cx="3555569" cy="589915"/>
              <a:chOff x="945037" y="2244863"/>
              <a:chExt cx="3555569" cy="589915"/>
            </a:xfrm>
          </p:grpSpPr>
          <p:sp>
            <p:nvSpPr>
              <p:cNvPr id="108" name="文本框 107"/>
              <p:cNvSpPr txBox="1"/>
              <p:nvPr/>
            </p:nvSpPr>
            <p:spPr>
              <a:xfrm>
                <a:off x="1181393" y="2244863"/>
                <a:ext cx="3319213" cy="58991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請於此處輸入一些關於本部分內容的具體正文方案。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grpSp>
            <p:nvGrpSpPr>
              <p:cNvPr id="109" name="组合 108"/>
              <p:cNvGrpSpPr/>
              <p:nvPr/>
            </p:nvGrpSpPr>
            <p:grpSpPr>
              <a:xfrm>
                <a:off x="945037" y="2332470"/>
                <a:ext cx="161925" cy="161925"/>
                <a:chOff x="8645525" y="-850900"/>
                <a:chExt cx="161925" cy="161925"/>
              </a:xfrm>
            </p:grpSpPr>
            <p:sp>
              <p:nvSpPr>
                <p:cNvPr id="110" name="椭圆 109"/>
                <p:cNvSpPr/>
                <p:nvPr/>
              </p:nvSpPr>
              <p:spPr>
                <a:xfrm>
                  <a:off x="8645525" y="-850900"/>
                  <a:ext cx="161925" cy="161925"/>
                </a:xfrm>
                <a:prstGeom prst="ellipse">
                  <a:avLst/>
                </a:prstGeom>
                <a:solidFill>
                  <a:schemeClr val="tx1"/>
                </a:solidFill>
                <a:ln w="952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101600" dist="254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111" name="椭圆 110"/>
                <p:cNvSpPr/>
                <p:nvPr/>
              </p:nvSpPr>
              <p:spPr>
                <a:xfrm>
                  <a:off x="8688004" y="-808421"/>
                  <a:ext cx="76968" cy="76968"/>
                </a:xfrm>
                <a:prstGeom prst="ellipse">
                  <a:avLst/>
                </a:prstGeom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ln>
                  <a:noFill/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t" anchorCtr="0"/>
                <a:lstStyle/>
                <a:p>
                  <a:pPr algn="ctr"/>
                  <a:endParaRPr lang="zh-CN" altLang="en-US" dirty="0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</a:endParaRPr>
                </a:p>
              </p:txBody>
            </p:sp>
          </p:grpSp>
        </p:grpSp>
        <p:sp>
          <p:nvSpPr>
            <p:cNvPr id="106" name="椭圆 105"/>
            <p:cNvSpPr/>
            <p:nvPr/>
          </p:nvSpPr>
          <p:spPr>
            <a:xfrm>
              <a:off x="3224675" y="1645718"/>
              <a:ext cx="252853" cy="252853"/>
            </a:xfrm>
            <a:prstGeom prst="ellipse">
              <a:avLst/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cxnSp>
          <p:nvCxnSpPr>
            <p:cNvPr id="107" name="直接箭头连接符 106"/>
            <p:cNvCxnSpPr/>
            <p:nvPr/>
          </p:nvCxnSpPr>
          <p:spPr>
            <a:xfrm rot="5400000">
              <a:off x="3276569" y="1772144"/>
              <a:ext cx="149065" cy="0"/>
            </a:xfrm>
            <a:prstGeom prst="straightConnector1">
              <a:avLst/>
            </a:prstGeom>
            <a:solidFill>
              <a:schemeClr val="tx1"/>
            </a:solidFill>
            <a:ln w="9525" cap="rnd">
              <a:solidFill>
                <a:schemeClr val="tx1"/>
              </a:solidFill>
              <a:tailEnd type="arrow" w="sm" len="sm"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矩形 4"/>
          <p:cNvSpPr/>
          <p:nvPr/>
        </p:nvSpPr>
        <p:spPr>
          <a:xfrm>
            <a:off x="4046647" y="2565400"/>
            <a:ext cx="8145353" cy="350999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5" name="组合 174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76" name="文本框 175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77" name="文本框 176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/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en-US" altLang="zh-CN" sz="10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4" name="矩形: 圆顶角 3"/>
          <p:cNvSpPr/>
          <p:nvPr/>
        </p:nvSpPr>
        <p:spPr>
          <a:xfrm>
            <a:off x="1942857" y="1565214"/>
            <a:ext cx="4136962" cy="5311521"/>
          </a:xfrm>
          <a:prstGeom prst="round2SameRect">
            <a:avLst>
              <a:gd name="adj1" fmla="val 14203"/>
              <a:gd name="adj2" fmla="val 0"/>
            </a:avLst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584591" y="3815510"/>
            <a:ext cx="2504440" cy="2946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010-666666</a:t>
            </a: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，</a:t>
            </a:r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010-888888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75" name="组合 74"/>
          <p:cNvGrpSpPr/>
          <p:nvPr/>
        </p:nvGrpSpPr>
        <p:grpSpPr>
          <a:xfrm>
            <a:off x="6860231" y="3653525"/>
            <a:ext cx="605134" cy="605134"/>
            <a:chOff x="6516853" y="3640125"/>
            <a:chExt cx="430924" cy="430924"/>
          </a:xfrm>
        </p:grpSpPr>
        <p:sp>
          <p:nvSpPr>
            <p:cNvPr id="80" name="椭圆 79"/>
            <p:cNvSpPr/>
            <p:nvPr/>
          </p:nvSpPr>
          <p:spPr>
            <a:xfrm>
              <a:off x="6516853" y="3640125"/>
              <a:ext cx="430924" cy="430924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grpSp>
          <p:nvGrpSpPr>
            <p:cNvPr id="15" name="图形 8" descr="免提电话 轮廓"/>
            <p:cNvGrpSpPr>
              <a:grpSpLocks noChangeAspect="1"/>
            </p:cNvGrpSpPr>
            <p:nvPr/>
          </p:nvGrpSpPr>
          <p:grpSpPr>
            <a:xfrm>
              <a:off x="6614775" y="3738047"/>
              <a:ext cx="235080" cy="235080"/>
              <a:chOff x="2206419" y="2512085"/>
              <a:chExt cx="627488" cy="613639"/>
            </a:xfrm>
            <a:solidFill>
              <a:schemeClr val="bg1"/>
            </a:solidFill>
          </p:grpSpPr>
          <p:sp>
            <p:nvSpPr>
              <p:cNvPr id="16" name="任意多边形: 形状 15"/>
              <p:cNvSpPr/>
              <p:nvPr/>
            </p:nvSpPr>
            <p:spPr>
              <a:xfrm>
                <a:off x="2206419" y="2601449"/>
                <a:ext cx="522694" cy="524275"/>
              </a:xfrm>
              <a:custGeom>
                <a:avLst/>
                <a:gdLst>
                  <a:gd name="connsiteX0" fmla="*/ 424471 w 522694"/>
                  <a:gd name="connsiteY0" fmla="*/ 319659 h 524275"/>
                  <a:gd name="connsiteX1" fmla="*/ 384224 w 522694"/>
                  <a:gd name="connsiteY1" fmla="*/ 319302 h 524275"/>
                  <a:gd name="connsiteX2" fmla="*/ 383866 w 522694"/>
                  <a:gd name="connsiteY2" fmla="*/ 319659 h 524275"/>
                  <a:gd name="connsiteX3" fmla="*/ 335451 w 522694"/>
                  <a:gd name="connsiteY3" fmla="*/ 370094 h 524275"/>
                  <a:gd name="connsiteX4" fmla="*/ 315801 w 522694"/>
                  <a:gd name="connsiteY4" fmla="*/ 370094 h 524275"/>
                  <a:gd name="connsiteX5" fmla="*/ 153352 w 522694"/>
                  <a:gd name="connsiteY5" fmla="*/ 208302 h 524275"/>
                  <a:gd name="connsiteX6" fmla="*/ 153352 w 522694"/>
                  <a:gd name="connsiteY6" fmla="*/ 188652 h 524275"/>
                  <a:gd name="connsiteX7" fmla="*/ 203777 w 522694"/>
                  <a:gd name="connsiteY7" fmla="*/ 138865 h 524275"/>
                  <a:gd name="connsiteX8" fmla="*/ 204134 w 522694"/>
                  <a:gd name="connsiteY8" fmla="*/ 98617 h 524275"/>
                  <a:gd name="connsiteX9" fmla="*/ 203777 w 522694"/>
                  <a:gd name="connsiteY9" fmla="*/ 98260 h 524275"/>
                  <a:gd name="connsiteX10" fmla="*/ 113404 w 522694"/>
                  <a:gd name="connsiteY10" fmla="*/ 8515 h 524275"/>
                  <a:gd name="connsiteX11" fmla="*/ 93754 w 522694"/>
                  <a:gd name="connsiteY11" fmla="*/ 0 h 524275"/>
                  <a:gd name="connsiteX12" fmla="*/ 73456 w 522694"/>
                  <a:gd name="connsiteY12" fmla="*/ 8515 h 524275"/>
                  <a:gd name="connsiteX13" fmla="*/ 21716 w 522694"/>
                  <a:gd name="connsiteY13" fmla="*/ 60265 h 524275"/>
                  <a:gd name="connsiteX14" fmla="*/ 104 w 522694"/>
                  <a:gd name="connsiteY14" fmla="*/ 106775 h 524275"/>
                  <a:gd name="connsiteX15" fmla="*/ 15173 w 522694"/>
                  <a:gd name="connsiteY15" fmla="*/ 191929 h 524275"/>
                  <a:gd name="connsiteX16" fmla="*/ 54463 w 522694"/>
                  <a:gd name="connsiteY16" fmla="*/ 260709 h 524275"/>
                  <a:gd name="connsiteX17" fmla="*/ 254203 w 522694"/>
                  <a:gd name="connsiteY17" fmla="*/ 467039 h 524275"/>
                  <a:gd name="connsiteX18" fmla="*/ 295446 w 522694"/>
                  <a:gd name="connsiteY18" fmla="*/ 493243 h 524275"/>
                  <a:gd name="connsiteX19" fmla="*/ 400221 w 522694"/>
                  <a:gd name="connsiteY19" fmla="*/ 524027 h 524275"/>
                  <a:gd name="connsiteX20" fmla="*/ 406507 w 522694"/>
                  <a:gd name="connsiteY20" fmla="*/ 524275 h 524275"/>
                  <a:gd name="connsiteX21" fmla="*/ 467020 w 522694"/>
                  <a:gd name="connsiteY21" fmla="*/ 497824 h 524275"/>
                  <a:gd name="connsiteX22" fmla="*/ 514168 w 522694"/>
                  <a:gd name="connsiteY22" fmla="*/ 450666 h 524275"/>
                  <a:gd name="connsiteX23" fmla="*/ 522684 w 522694"/>
                  <a:gd name="connsiteY23" fmla="*/ 430359 h 524275"/>
                  <a:gd name="connsiteX24" fmla="*/ 514826 w 522694"/>
                  <a:gd name="connsiteY24" fmla="*/ 410051 h 524275"/>
                  <a:gd name="connsiteX25" fmla="*/ 86924 w 522694"/>
                  <a:gd name="connsiteY25" fmla="*/ 21984 h 524275"/>
                  <a:gd name="connsiteX26" fmla="*/ 93754 w 522694"/>
                  <a:gd name="connsiteY26" fmla="*/ 19050 h 524275"/>
                  <a:gd name="connsiteX27" fmla="*/ 99983 w 522694"/>
                  <a:gd name="connsiteY27" fmla="*/ 22031 h 524275"/>
                  <a:gd name="connsiteX28" fmla="*/ 190299 w 522694"/>
                  <a:gd name="connsiteY28" fmla="*/ 111719 h 524275"/>
                  <a:gd name="connsiteX29" fmla="*/ 190666 w 522694"/>
                  <a:gd name="connsiteY29" fmla="*/ 125036 h 524275"/>
                  <a:gd name="connsiteX30" fmla="*/ 190395 w 522694"/>
                  <a:gd name="connsiteY30" fmla="*/ 125311 h 524275"/>
                  <a:gd name="connsiteX31" fmla="*/ 174040 w 522694"/>
                  <a:gd name="connsiteY31" fmla="*/ 141503 h 524275"/>
                  <a:gd name="connsiteX32" fmla="*/ 70751 w 522694"/>
                  <a:gd name="connsiteY32" fmla="*/ 38176 h 524275"/>
                  <a:gd name="connsiteX33" fmla="*/ 453561 w 522694"/>
                  <a:gd name="connsiteY33" fmla="*/ 484356 h 524275"/>
                  <a:gd name="connsiteX34" fmla="*/ 453313 w 522694"/>
                  <a:gd name="connsiteY34" fmla="*/ 484603 h 524275"/>
                  <a:gd name="connsiteX35" fmla="*/ 453065 w 522694"/>
                  <a:gd name="connsiteY35" fmla="*/ 484861 h 524275"/>
                  <a:gd name="connsiteX36" fmla="*/ 406517 w 522694"/>
                  <a:gd name="connsiteY36" fmla="*/ 505225 h 524275"/>
                  <a:gd name="connsiteX37" fmla="*/ 401564 w 522694"/>
                  <a:gd name="connsiteY37" fmla="*/ 505025 h 524275"/>
                  <a:gd name="connsiteX38" fmla="*/ 304275 w 522694"/>
                  <a:gd name="connsiteY38" fmla="*/ 476355 h 524275"/>
                  <a:gd name="connsiteX39" fmla="*/ 265623 w 522694"/>
                  <a:gd name="connsiteY39" fmla="*/ 451799 h 524275"/>
                  <a:gd name="connsiteX40" fmla="*/ 265413 w 522694"/>
                  <a:gd name="connsiteY40" fmla="*/ 451647 h 524275"/>
                  <a:gd name="connsiteX41" fmla="*/ 265204 w 522694"/>
                  <a:gd name="connsiteY41" fmla="*/ 451495 h 524275"/>
                  <a:gd name="connsiteX42" fmla="*/ 70094 w 522694"/>
                  <a:gd name="connsiteY42" fmla="*/ 249812 h 524275"/>
                  <a:gd name="connsiteX43" fmla="*/ 32946 w 522694"/>
                  <a:gd name="connsiteY43" fmla="*/ 184928 h 524275"/>
                  <a:gd name="connsiteX44" fmla="*/ 19164 w 522694"/>
                  <a:gd name="connsiteY44" fmla="*/ 108042 h 524275"/>
                  <a:gd name="connsiteX45" fmla="*/ 19164 w 522694"/>
                  <a:gd name="connsiteY45" fmla="*/ 107756 h 524275"/>
                  <a:gd name="connsiteX46" fmla="*/ 19164 w 522694"/>
                  <a:gd name="connsiteY46" fmla="*/ 107480 h 524275"/>
                  <a:gd name="connsiteX47" fmla="*/ 34861 w 522694"/>
                  <a:gd name="connsiteY47" fmla="*/ 74076 h 524275"/>
                  <a:gd name="connsiteX48" fmla="*/ 35042 w 522694"/>
                  <a:gd name="connsiteY48" fmla="*/ 73904 h 524275"/>
                  <a:gd name="connsiteX49" fmla="*/ 35213 w 522694"/>
                  <a:gd name="connsiteY49" fmla="*/ 73733 h 524275"/>
                  <a:gd name="connsiteX50" fmla="*/ 57321 w 522694"/>
                  <a:gd name="connsiteY50" fmla="*/ 51635 h 524275"/>
                  <a:gd name="connsiteX51" fmla="*/ 160486 w 522694"/>
                  <a:gd name="connsiteY51" fmla="*/ 154838 h 524275"/>
                  <a:gd name="connsiteX52" fmla="*/ 139874 w 522694"/>
                  <a:gd name="connsiteY52" fmla="*/ 175184 h 524275"/>
                  <a:gd name="connsiteX53" fmla="*/ 139874 w 522694"/>
                  <a:gd name="connsiteY53" fmla="*/ 221799 h 524275"/>
                  <a:gd name="connsiteX54" fmla="*/ 302285 w 522694"/>
                  <a:gd name="connsiteY54" fmla="*/ 383562 h 524275"/>
                  <a:gd name="connsiteX55" fmla="*/ 349148 w 522694"/>
                  <a:gd name="connsiteY55" fmla="*/ 383296 h 524275"/>
                  <a:gd name="connsiteX56" fmla="*/ 368645 w 522694"/>
                  <a:gd name="connsiteY56" fmla="*/ 362998 h 524275"/>
                  <a:gd name="connsiteX57" fmla="*/ 471782 w 522694"/>
                  <a:gd name="connsiteY57" fmla="*/ 466144 h 524275"/>
                  <a:gd name="connsiteX58" fmla="*/ 500710 w 522694"/>
                  <a:gd name="connsiteY58" fmla="*/ 437198 h 524275"/>
                  <a:gd name="connsiteX59" fmla="*/ 485250 w 522694"/>
                  <a:gd name="connsiteY59" fmla="*/ 452638 h 524275"/>
                  <a:gd name="connsiteX60" fmla="*/ 381838 w 522694"/>
                  <a:gd name="connsiteY60" fmla="*/ 349263 h 524275"/>
                  <a:gd name="connsiteX61" fmla="*/ 397363 w 522694"/>
                  <a:gd name="connsiteY61" fmla="*/ 333127 h 524275"/>
                  <a:gd name="connsiteX62" fmla="*/ 410681 w 522694"/>
                  <a:gd name="connsiteY62" fmla="*/ 332786 h 524275"/>
                  <a:gd name="connsiteX63" fmla="*/ 411022 w 522694"/>
                  <a:gd name="connsiteY63" fmla="*/ 333127 h 524275"/>
                  <a:gd name="connsiteX64" fmla="*/ 501395 w 522694"/>
                  <a:gd name="connsiteY64" fmla="*/ 423529 h 524275"/>
                  <a:gd name="connsiteX65" fmla="*/ 500738 w 522694"/>
                  <a:gd name="connsiteY65" fmla="*/ 437198 h 52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522694" h="524275">
                    <a:moveTo>
                      <a:pt x="424471" y="319659"/>
                    </a:moveTo>
                    <a:cubicBezTo>
                      <a:pt x="413456" y="308446"/>
                      <a:pt x="395436" y="308286"/>
                      <a:pt x="384224" y="319302"/>
                    </a:cubicBezTo>
                    <a:cubicBezTo>
                      <a:pt x="384104" y="319420"/>
                      <a:pt x="383984" y="319539"/>
                      <a:pt x="383866" y="319659"/>
                    </a:cubicBezTo>
                    <a:lnTo>
                      <a:pt x="335451" y="370094"/>
                    </a:lnTo>
                    <a:cubicBezTo>
                      <a:pt x="329950" y="375337"/>
                      <a:pt x="321301" y="375337"/>
                      <a:pt x="315801" y="370094"/>
                    </a:cubicBezTo>
                    <a:lnTo>
                      <a:pt x="153352" y="208302"/>
                    </a:lnTo>
                    <a:cubicBezTo>
                      <a:pt x="148108" y="202802"/>
                      <a:pt x="148108" y="194153"/>
                      <a:pt x="153352" y="188652"/>
                    </a:cubicBezTo>
                    <a:lnTo>
                      <a:pt x="203777" y="138865"/>
                    </a:lnTo>
                    <a:cubicBezTo>
                      <a:pt x="214990" y="127849"/>
                      <a:pt x="215150" y="109830"/>
                      <a:pt x="204134" y="98617"/>
                    </a:cubicBezTo>
                    <a:cubicBezTo>
                      <a:pt x="204016" y="98497"/>
                      <a:pt x="203897" y="98378"/>
                      <a:pt x="203777" y="98260"/>
                    </a:cubicBezTo>
                    <a:lnTo>
                      <a:pt x="113404" y="8515"/>
                    </a:lnTo>
                    <a:cubicBezTo>
                      <a:pt x="108217" y="3221"/>
                      <a:pt x="101164" y="165"/>
                      <a:pt x="93754" y="0"/>
                    </a:cubicBezTo>
                    <a:cubicBezTo>
                      <a:pt x="86152" y="158"/>
                      <a:pt x="78895" y="3202"/>
                      <a:pt x="73456" y="8515"/>
                    </a:cubicBezTo>
                    <a:lnTo>
                      <a:pt x="21716" y="60265"/>
                    </a:lnTo>
                    <a:cubicBezTo>
                      <a:pt x="8676" y="72322"/>
                      <a:pt x="911" y="89033"/>
                      <a:pt x="104" y="106775"/>
                    </a:cubicBezTo>
                    <a:cubicBezTo>
                      <a:pt x="-811" y="135896"/>
                      <a:pt x="4319" y="164890"/>
                      <a:pt x="15173" y="191929"/>
                    </a:cubicBezTo>
                    <a:cubicBezTo>
                      <a:pt x="25947" y="216106"/>
                      <a:pt x="39110" y="239147"/>
                      <a:pt x="54463" y="260709"/>
                    </a:cubicBezTo>
                    <a:cubicBezTo>
                      <a:pt x="107840" y="341142"/>
                      <a:pt x="175544" y="411080"/>
                      <a:pt x="254203" y="467039"/>
                    </a:cubicBezTo>
                    <a:cubicBezTo>
                      <a:pt x="267297" y="476762"/>
                      <a:pt x="281081" y="485519"/>
                      <a:pt x="295446" y="493243"/>
                    </a:cubicBezTo>
                    <a:cubicBezTo>
                      <a:pt x="327982" y="510354"/>
                      <a:pt x="363599" y="520819"/>
                      <a:pt x="400221" y="524027"/>
                    </a:cubicBezTo>
                    <a:cubicBezTo>
                      <a:pt x="402316" y="524199"/>
                      <a:pt x="404421" y="524275"/>
                      <a:pt x="406507" y="524275"/>
                    </a:cubicBezTo>
                    <a:cubicBezTo>
                      <a:pt x="429467" y="524203"/>
                      <a:pt x="451373" y="514628"/>
                      <a:pt x="467020" y="497824"/>
                    </a:cubicBezTo>
                    <a:lnTo>
                      <a:pt x="514168" y="450666"/>
                    </a:lnTo>
                    <a:cubicBezTo>
                      <a:pt x="519590" y="445296"/>
                      <a:pt x="522653" y="437990"/>
                      <a:pt x="522684" y="430359"/>
                    </a:cubicBezTo>
                    <a:cubicBezTo>
                      <a:pt x="522890" y="422810"/>
                      <a:pt x="520060" y="415495"/>
                      <a:pt x="514826" y="410051"/>
                    </a:cubicBezTo>
                    <a:close/>
                    <a:moveTo>
                      <a:pt x="86924" y="21984"/>
                    </a:moveTo>
                    <a:cubicBezTo>
                      <a:pt x="88791" y="20243"/>
                      <a:pt x="91206" y="19206"/>
                      <a:pt x="93754" y="19050"/>
                    </a:cubicBezTo>
                    <a:cubicBezTo>
                      <a:pt x="96128" y="19235"/>
                      <a:pt x="98350" y="20298"/>
                      <a:pt x="99983" y="22031"/>
                    </a:cubicBezTo>
                    <a:lnTo>
                      <a:pt x="190299" y="111719"/>
                    </a:lnTo>
                    <a:cubicBezTo>
                      <a:pt x="194078" y="115295"/>
                      <a:pt x="194242" y="121257"/>
                      <a:pt x="190666" y="125036"/>
                    </a:cubicBezTo>
                    <a:cubicBezTo>
                      <a:pt x="190577" y="125129"/>
                      <a:pt x="190487" y="125221"/>
                      <a:pt x="190395" y="125311"/>
                    </a:cubicBezTo>
                    <a:lnTo>
                      <a:pt x="174040" y="141503"/>
                    </a:lnTo>
                    <a:lnTo>
                      <a:pt x="70751" y="38176"/>
                    </a:lnTo>
                    <a:close/>
                    <a:moveTo>
                      <a:pt x="453561" y="484356"/>
                    </a:moveTo>
                    <a:lnTo>
                      <a:pt x="453313" y="484603"/>
                    </a:lnTo>
                    <a:lnTo>
                      <a:pt x="453065" y="484861"/>
                    </a:lnTo>
                    <a:cubicBezTo>
                      <a:pt x="441044" y="497809"/>
                      <a:pt x="424186" y="505184"/>
                      <a:pt x="406517" y="505225"/>
                    </a:cubicBezTo>
                    <a:cubicBezTo>
                      <a:pt x="404926" y="505225"/>
                      <a:pt x="403326" y="505168"/>
                      <a:pt x="401564" y="505025"/>
                    </a:cubicBezTo>
                    <a:cubicBezTo>
                      <a:pt x="367552" y="502027"/>
                      <a:pt x="334478" y="492280"/>
                      <a:pt x="304275" y="476355"/>
                    </a:cubicBezTo>
                    <a:cubicBezTo>
                      <a:pt x="290818" y="469110"/>
                      <a:pt x="277900" y="460904"/>
                      <a:pt x="265623" y="451799"/>
                    </a:cubicBezTo>
                    <a:lnTo>
                      <a:pt x="265413" y="451647"/>
                    </a:lnTo>
                    <a:lnTo>
                      <a:pt x="265204" y="451495"/>
                    </a:lnTo>
                    <a:cubicBezTo>
                      <a:pt x="188315" y="396841"/>
                      <a:pt x="122171" y="328469"/>
                      <a:pt x="70094" y="249812"/>
                    </a:cubicBezTo>
                    <a:cubicBezTo>
                      <a:pt x="55589" y="229470"/>
                      <a:pt x="43146" y="207735"/>
                      <a:pt x="32946" y="184928"/>
                    </a:cubicBezTo>
                    <a:cubicBezTo>
                      <a:pt x="23219" y="160490"/>
                      <a:pt x="18531" y="134338"/>
                      <a:pt x="19164" y="108042"/>
                    </a:cubicBezTo>
                    <a:lnTo>
                      <a:pt x="19164" y="107756"/>
                    </a:lnTo>
                    <a:lnTo>
                      <a:pt x="19164" y="107480"/>
                    </a:lnTo>
                    <a:cubicBezTo>
                      <a:pt x="19808" y="94717"/>
                      <a:pt x="25446" y="82719"/>
                      <a:pt x="34861" y="74076"/>
                    </a:cubicBezTo>
                    <a:lnTo>
                      <a:pt x="35042" y="73904"/>
                    </a:lnTo>
                    <a:lnTo>
                      <a:pt x="35213" y="73733"/>
                    </a:lnTo>
                    <a:lnTo>
                      <a:pt x="57321" y="51635"/>
                    </a:lnTo>
                    <a:lnTo>
                      <a:pt x="160486" y="154838"/>
                    </a:lnTo>
                    <a:lnTo>
                      <a:pt x="139874" y="175184"/>
                    </a:lnTo>
                    <a:cubicBezTo>
                      <a:pt x="127205" y="188140"/>
                      <a:pt x="127205" y="208843"/>
                      <a:pt x="139874" y="221799"/>
                    </a:cubicBezTo>
                    <a:lnTo>
                      <a:pt x="302285" y="383562"/>
                    </a:lnTo>
                    <a:cubicBezTo>
                      <a:pt x="315331" y="396351"/>
                      <a:pt x="336248" y="396232"/>
                      <a:pt x="349148" y="383296"/>
                    </a:cubicBezTo>
                    <a:lnTo>
                      <a:pt x="368645" y="362998"/>
                    </a:lnTo>
                    <a:lnTo>
                      <a:pt x="471782" y="466144"/>
                    </a:lnTo>
                    <a:close/>
                    <a:moveTo>
                      <a:pt x="500710" y="437198"/>
                    </a:moveTo>
                    <a:lnTo>
                      <a:pt x="485250" y="452638"/>
                    </a:lnTo>
                    <a:lnTo>
                      <a:pt x="381838" y="349263"/>
                    </a:lnTo>
                    <a:lnTo>
                      <a:pt x="397363" y="333127"/>
                    </a:lnTo>
                    <a:cubicBezTo>
                      <a:pt x="400947" y="329355"/>
                      <a:pt x="406909" y="329203"/>
                      <a:pt x="410681" y="332786"/>
                    </a:cubicBezTo>
                    <a:cubicBezTo>
                      <a:pt x="410797" y="332897"/>
                      <a:pt x="410912" y="333011"/>
                      <a:pt x="411022" y="333127"/>
                    </a:cubicBezTo>
                    <a:lnTo>
                      <a:pt x="501395" y="423529"/>
                    </a:lnTo>
                    <a:cubicBezTo>
                      <a:pt x="504674" y="427593"/>
                      <a:pt x="504391" y="433467"/>
                      <a:pt x="500738" y="437198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30" name="任意多边形: 形状 29"/>
              <p:cNvSpPr/>
              <p:nvPr/>
            </p:nvSpPr>
            <p:spPr>
              <a:xfrm>
                <a:off x="2509770" y="2512085"/>
                <a:ext cx="324137" cy="324145"/>
              </a:xfrm>
              <a:custGeom>
                <a:avLst/>
                <a:gdLst>
                  <a:gd name="connsiteX0" fmla="*/ 231172 w 324137"/>
                  <a:gd name="connsiteY0" fmla="*/ 92964 h 324145"/>
                  <a:gd name="connsiteX1" fmla="*/ 0 w 324137"/>
                  <a:gd name="connsiteY1" fmla="*/ 96 h 324145"/>
                  <a:gd name="connsiteX2" fmla="*/ 391 w 324137"/>
                  <a:gd name="connsiteY2" fmla="*/ 19146 h 324145"/>
                  <a:gd name="connsiteX3" fmla="*/ 304990 w 324137"/>
                  <a:gd name="connsiteY3" fmla="*/ 310939 h 324145"/>
                  <a:gd name="connsiteX4" fmla="*/ 304990 w 324137"/>
                  <a:gd name="connsiteY4" fmla="*/ 323755 h 324145"/>
                  <a:gd name="connsiteX5" fmla="*/ 324040 w 324137"/>
                  <a:gd name="connsiteY5" fmla="*/ 324146 h 324145"/>
                  <a:gd name="connsiteX6" fmla="*/ 231172 w 324137"/>
                  <a:gd name="connsiteY6" fmla="*/ 92964 h 324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24137" h="324145">
                    <a:moveTo>
                      <a:pt x="231172" y="92964"/>
                    </a:moveTo>
                    <a:cubicBezTo>
                      <a:pt x="170155" y="31550"/>
                      <a:pt x="86546" y="-2037"/>
                      <a:pt x="0" y="96"/>
                    </a:cubicBezTo>
                    <a:lnTo>
                      <a:pt x="391" y="19146"/>
                    </a:lnTo>
                    <a:cubicBezTo>
                      <a:pt x="165081" y="15609"/>
                      <a:pt x="301455" y="146250"/>
                      <a:pt x="304990" y="310939"/>
                    </a:cubicBezTo>
                    <a:cubicBezTo>
                      <a:pt x="305082" y="315211"/>
                      <a:pt x="305082" y="319484"/>
                      <a:pt x="304990" y="323755"/>
                    </a:cubicBezTo>
                    <a:lnTo>
                      <a:pt x="324040" y="324146"/>
                    </a:lnTo>
                    <a:cubicBezTo>
                      <a:pt x="326186" y="237595"/>
                      <a:pt x="292596" y="153979"/>
                      <a:pt x="231172" y="92964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31" name="任意多边形: 形状 30"/>
              <p:cNvSpPr/>
              <p:nvPr/>
            </p:nvSpPr>
            <p:spPr>
              <a:xfrm>
                <a:off x="2509694" y="2611744"/>
                <a:ext cx="224583" cy="224572"/>
              </a:xfrm>
              <a:custGeom>
                <a:avLst/>
                <a:gdLst>
                  <a:gd name="connsiteX0" fmla="*/ 0 w 224583"/>
                  <a:gd name="connsiteY0" fmla="*/ 106 h 224572"/>
                  <a:gd name="connsiteX1" fmla="*/ 581 w 224583"/>
                  <a:gd name="connsiteY1" fmla="*/ 19156 h 224572"/>
                  <a:gd name="connsiteX2" fmla="*/ 205426 w 224583"/>
                  <a:gd name="connsiteY2" fmla="*/ 211538 h 224572"/>
                  <a:gd name="connsiteX3" fmla="*/ 205426 w 224583"/>
                  <a:gd name="connsiteY3" fmla="*/ 223992 h 224572"/>
                  <a:gd name="connsiteX4" fmla="*/ 224476 w 224583"/>
                  <a:gd name="connsiteY4" fmla="*/ 224573 h 224572"/>
                  <a:gd name="connsiteX5" fmla="*/ 13595 w 224583"/>
                  <a:gd name="connsiteY5" fmla="*/ 106 h 224572"/>
                  <a:gd name="connsiteX6" fmla="*/ 0 w 224583"/>
                  <a:gd name="connsiteY6" fmla="*/ 106 h 224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24583" h="224572">
                    <a:moveTo>
                      <a:pt x="0" y="106"/>
                    </a:moveTo>
                    <a:lnTo>
                      <a:pt x="581" y="19156"/>
                    </a:lnTo>
                    <a:cubicBezTo>
                      <a:pt x="110272" y="15715"/>
                      <a:pt x="201983" y="101847"/>
                      <a:pt x="205426" y="211538"/>
                    </a:cubicBezTo>
                    <a:cubicBezTo>
                      <a:pt x="205555" y="215688"/>
                      <a:pt x="205555" y="219842"/>
                      <a:pt x="205426" y="223992"/>
                    </a:cubicBezTo>
                    <a:lnTo>
                      <a:pt x="224476" y="224573"/>
                    </a:lnTo>
                    <a:cubicBezTo>
                      <a:pt x="228228" y="104355"/>
                      <a:pt x="133813" y="3857"/>
                      <a:pt x="13595" y="106"/>
                    </a:cubicBezTo>
                    <a:cubicBezTo>
                      <a:pt x="9064" y="-35"/>
                      <a:pt x="4530" y="-35"/>
                      <a:pt x="0" y="106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 dirty="0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  <p:sp>
            <p:nvSpPr>
              <p:cNvPr id="35" name="任意多边形: 形状 34"/>
              <p:cNvSpPr/>
              <p:nvPr/>
            </p:nvSpPr>
            <p:spPr>
              <a:xfrm>
                <a:off x="2509427" y="2711462"/>
                <a:ext cx="125116" cy="125121"/>
              </a:xfrm>
              <a:custGeom>
                <a:avLst/>
                <a:gdLst>
                  <a:gd name="connsiteX0" fmla="*/ 124892 w 125116"/>
                  <a:gd name="connsiteY0" fmla="*/ 125121 h 125121"/>
                  <a:gd name="connsiteX1" fmla="*/ 14414 w 125116"/>
                  <a:gd name="connsiteY1" fmla="*/ 221 h 125121"/>
                  <a:gd name="connsiteX2" fmla="*/ 0 w 125116"/>
                  <a:gd name="connsiteY2" fmla="*/ 220 h 125121"/>
                  <a:gd name="connsiteX3" fmla="*/ 1114 w 125116"/>
                  <a:gd name="connsiteY3" fmla="*/ 19270 h 125121"/>
                  <a:gd name="connsiteX4" fmla="*/ 105889 w 125116"/>
                  <a:gd name="connsiteY4" fmla="*/ 111858 h 125121"/>
                  <a:gd name="connsiteX5" fmla="*/ 105889 w 125116"/>
                  <a:gd name="connsiteY5" fmla="*/ 124045 h 1251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116" h="125121">
                    <a:moveTo>
                      <a:pt x="124892" y="125121"/>
                    </a:moveTo>
                    <a:cubicBezTo>
                      <a:pt x="128874" y="60124"/>
                      <a:pt x="79412" y="4203"/>
                      <a:pt x="14414" y="221"/>
                    </a:cubicBezTo>
                    <a:cubicBezTo>
                      <a:pt x="9614" y="-73"/>
                      <a:pt x="4801" y="-73"/>
                      <a:pt x="0" y="220"/>
                    </a:cubicBezTo>
                    <a:lnTo>
                      <a:pt x="1114" y="19270"/>
                    </a:lnTo>
                    <a:cubicBezTo>
                      <a:pt x="55615" y="15905"/>
                      <a:pt x="102524" y="57358"/>
                      <a:pt x="105889" y="111858"/>
                    </a:cubicBezTo>
                    <a:cubicBezTo>
                      <a:pt x="106140" y="115916"/>
                      <a:pt x="106140" y="119986"/>
                      <a:pt x="105889" y="124045"/>
                    </a:cubicBezTo>
                    <a:close/>
                  </a:path>
                </a:pathLst>
              </a:custGeom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noAutofit/>
              </a:bodyPr>
              <a:lstStyle/>
              <a:p>
                <a:pPr algn="ctr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</a:endParaRPr>
              </a:p>
            </p:txBody>
          </p:sp>
        </p:grpSp>
      </p:grpSp>
      <p:sp>
        <p:nvSpPr>
          <p:cNvPr id="32" name="文本框 31"/>
          <p:cNvSpPr txBox="1"/>
          <p:nvPr/>
        </p:nvSpPr>
        <p:spPr>
          <a:xfrm>
            <a:off x="7584591" y="3066813"/>
            <a:ext cx="2641600" cy="2946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請於此處輸入公司的聯繫地址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76" name="组合 75"/>
          <p:cNvGrpSpPr/>
          <p:nvPr/>
        </p:nvGrpSpPr>
        <p:grpSpPr>
          <a:xfrm>
            <a:off x="6860231" y="2904829"/>
            <a:ext cx="605134" cy="605134"/>
            <a:chOff x="6516853" y="2991934"/>
            <a:chExt cx="430924" cy="430924"/>
          </a:xfrm>
        </p:grpSpPr>
        <p:sp>
          <p:nvSpPr>
            <p:cNvPr id="65" name="椭圆 64"/>
            <p:cNvSpPr/>
            <p:nvPr/>
          </p:nvSpPr>
          <p:spPr>
            <a:xfrm>
              <a:off x="6516853" y="2991934"/>
              <a:ext cx="430924" cy="430924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2" name="图形 6" descr="主页 轮廓"/>
            <p:cNvSpPr>
              <a:spLocks noChangeAspect="1"/>
            </p:cNvSpPr>
            <p:nvPr/>
          </p:nvSpPr>
          <p:spPr>
            <a:xfrm>
              <a:off x="6614775" y="3089856"/>
              <a:ext cx="235080" cy="235080"/>
            </a:xfrm>
            <a:custGeom>
              <a:avLst/>
              <a:gdLst>
                <a:gd name="connsiteX0" fmla="*/ 0 w 789298"/>
                <a:gd name="connsiteY0" fmla="*/ 374885 h 699134"/>
                <a:gd name="connsiteX1" fmla="*/ 61808 w 789298"/>
                <a:gd name="connsiteY1" fmla="*/ 436683 h 699134"/>
                <a:gd name="connsiteX2" fmla="*/ 108899 w 789298"/>
                <a:gd name="connsiteY2" fmla="*/ 392087 h 699134"/>
                <a:gd name="connsiteX3" fmla="*/ 108899 w 789298"/>
                <a:gd name="connsiteY3" fmla="*/ 698906 h 699134"/>
                <a:gd name="connsiteX4" fmla="*/ 347024 w 789298"/>
                <a:gd name="connsiteY4" fmla="*/ 699002 h 699134"/>
                <a:gd name="connsiteX5" fmla="*/ 347024 w 789298"/>
                <a:gd name="connsiteY5" fmla="*/ 461172 h 699134"/>
                <a:gd name="connsiteX6" fmla="*/ 442274 w 789298"/>
                <a:gd name="connsiteY6" fmla="*/ 461172 h 699134"/>
                <a:gd name="connsiteX7" fmla="*/ 442274 w 789298"/>
                <a:gd name="connsiteY7" fmla="*/ 699040 h 699134"/>
                <a:gd name="connsiteX8" fmla="*/ 680399 w 789298"/>
                <a:gd name="connsiteY8" fmla="*/ 699135 h 699134"/>
                <a:gd name="connsiteX9" fmla="*/ 680399 w 789298"/>
                <a:gd name="connsiteY9" fmla="*/ 391687 h 699134"/>
                <a:gd name="connsiteX10" fmla="*/ 727729 w 789298"/>
                <a:gd name="connsiteY10" fmla="*/ 436455 h 699134"/>
                <a:gd name="connsiteX11" fmla="*/ 789299 w 789298"/>
                <a:gd name="connsiteY11" fmla="*/ 374894 h 699134"/>
                <a:gd name="connsiteX12" fmla="*/ 394649 w 789298"/>
                <a:gd name="connsiteY12" fmla="*/ 0 h 699134"/>
                <a:gd name="connsiteX13" fmla="*/ 661349 w 789298"/>
                <a:gd name="connsiteY13" fmla="*/ 680085 h 699134"/>
                <a:gd name="connsiteX14" fmla="*/ 461324 w 789298"/>
                <a:gd name="connsiteY14" fmla="*/ 679999 h 699134"/>
                <a:gd name="connsiteX15" fmla="*/ 461324 w 789298"/>
                <a:gd name="connsiteY15" fmla="*/ 442122 h 699134"/>
                <a:gd name="connsiteX16" fmla="*/ 327974 w 789298"/>
                <a:gd name="connsiteY16" fmla="*/ 442122 h 699134"/>
                <a:gd name="connsiteX17" fmla="*/ 327974 w 789298"/>
                <a:gd name="connsiteY17" fmla="*/ 679942 h 699134"/>
                <a:gd name="connsiteX18" fmla="*/ 127949 w 789298"/>
                <a:gd name="connsiteY18" fmla="*/ 679866 h 699134"/>
                <a:gd name="connsiteX19" fmla="*/ 127949 w 789298"/>
                <a:gd name="connsiteY19" fmla="*/ 374047 h 699134"/>
                <a:gd name="connsiteX20" fmla="*/ 394649 w 789298"/>
                <a:gd name="connsiteY20" fmla="*/ 121482 h 699134"/>
                <a:gd name="connsiteX21" fmla="*/ 661349 w 789298"/>
                <a:gd name="connsiteY21" fmla="*/ 373675 h 699134"/>
                <a:gd name="connsiteX22" fmla="*/ 62170 w 789298"/>
                <a:gd name="connsiteY22" fmla="*/ 410108 h 699134"/>
                <a:gd name="connsiteX23" fmla="*/ 27299 w 789298"/>
                <a:gd name="connsiteY23" fmla="*/ 375285 h 699134"/>
                <a:gd name="connsiteX24" fmla="*/ 394649 w 789298"/>
                <a:gd name="connsiteY24" fmla="*/ 26251 h 699134"/>
                <a:gd name="connsiteX25" fmla="*/ 762000 w 789298"/>
                <a:gd name="connsiteY25" fmla="*/ 375285 h 699134"/>
                <a:gd name="connsiteX26" fmla="*/ 727358 w 789298"/>
                <a:gd name="connsiteY26" fmla="*/ 409880 h 699134"/>
                <a:gd name="connsiteX27" fmla="*/ 394649 w 789298"/>
                <a:gd name="connsiteY27" fmla="*/ 95250 h 699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789298" h="699134">
                  <a:moveTo>
                    <a:pt x="0" y="374885"/>
                  </a:moveTo>
                  <a:lnTo>
                    <a:pt x="61808" y="436683"/>
                  </a:lnTo>
                  <a:lnTo>
                    <a:pt x="108899" y="392087"/>
                  </a:lnTo>
                  <a:lnTo>
                    <a:pt x="108899" y="698906"/>
                  </a:lnTo>
                  <a:lnTo>
                    <a:pt x="347024" y="699002"/>
                  </a:lnTo>
                  <a:lnTo>
                    <a:pt x="347024" y="461172"/>
                  </a:lnTo>
                  <a:lnTo>
                    <a:pt x="442274" y="461172"/>
                  </a:lnTo>
                  <a:lnTo>
                    <a:pt x="442274" y="699040"/>
                  </a:lnTo>
                  <a:lnTo>
                    <a:pt x="680399" y="699135"/>
                  </a:lnTo>
                  <a:lnTo>
                    <a:pt x="680399" y="391687"/>
                  </a:lnTo>
                  <a:lnTo>
                    <a:pt x="727729" y="436455"/>
                  </a:lnTo>
                  <a:lnTo>
                    <a:pt x="789299" y="374894"/>
                  </a:lnTo>
                  <a:lnTo>
                    <a:pt x="394649" y="0"/>
                  </a:lnTo>
                  <a:close/>
                  <a:moveTo>
                    <a:pt x="661349" y="680085"/>
                  </a:moveTo>
                  <a:lnTo>
                    <a:pt x="461324" y="679999"/>
                  </a:lnTo>
                  <a:lnTo>
                    <a:pt x="461324" y="442122"/>
                  </a:lnTo>
                  <a:lnTo>
                    <a:pt x="327974" y="442122"/>
                  </a:lnTo>
                  <a:lnTo>
                    <a:pt x="327974" y="679942"/>
                  </a:lnTo>
                  <a:lnTo>
                    <a:pt x="127949" y="679866"/>
                  </a:lnTo>
                  <a:lnTo>
                    <a:pt x="127949" y="374047"/>
                  </a:lnTo>
                  <a:lnTo>
                    <a:pt x="394649" y="121482"/>
                  </a:lnTo>
                  <a:lnTo>
                    <a:pt x="661349" y="373675"/>
                  </a:lnTo>
                  <a:close/>
                  <a:moveTo>
                    <a:pt x="62170" y="410108"/>
                  </a:moveTo>
                  <a:lnTo>
                    <a:pt x="27299" y="375285"/>
                  </a:lnTo>
                  <a:lnTo>
                    <a:pt x="394649" y="26251"/>
                  </a:lnTo>
                  <a:lnTo>
                    <a:pt x="762000" y="375285"/>
                  </a:lnTo>
                  <a:lnTo>
                    <a:pt x="727358" y="409880"/>
                  </a:lnTo>
                  <a:lnTo>
                    <a:pt x="394649" y="95250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sp>
        <p:nvSpPr>
          <p:cNvPr id="34" name="文本框 33"/>
          <p:cNvSpPr txBox="1"/>
          <p:nvPr/>
        </p:nvSpPr>
        <p:spPr>
          <a:xfrm>
            <a:off x="7584591" y="4564207"/>
            <a:ext cx="2156460" cy="2946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郵件地址＠</a:t>
            </a:r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XXXX.XXXX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74" name="组合 73"/>
          <p:cNvGrpSpPr/>
          <p:nvPr/>
        </p:nvGrpSpPr>
        <p:grpSpPr>
          <a:xfrm>
            <a:off x="6879335" y="4402221"/>
            <a:ext cx="605134" cy="605134"/>
            <a:chOff x="6535957" y="4372123"/>
            <a:chExt cx="430924" cy="430924"/>
          </a:xfrm>
        </p:grpSpPr>
        <p:sp>
          <p:nvSpPr>
            <p:cNvPr id="81" name="椭圆 80"/>
            <p:cNvSpPr/>
            <p:nvPr/>
          </p:nvSpPr>
          <p:spPr>
            <a:xfrm>
              <a:off x="6535957" y="4372123"/>
              <a:ext cx="430924" cy="430924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40" name="图形 10" descr="邮箱 轮廓"/>
            <p:cNvSpPr>
              <a:spLocks noChangeAspect="1"/>
            </p:cNvSpPr>
            <p:nvPr/>
          </p:nvSpPr>
          <p:spPr>
            <a:xfrm>
              <a:off x="6633879" y="4470045"/>
              <a:ext cx="235080" cy="235080"/>
            </a:xfrm>
            <a:custGeom>
              <a:avLst/>
              <a:gdLst>
                <a:gd name="connsiteX0" fmla="*/ 685800 w 685800"/>
                <a:gd name="connsiteY0" fmla="*/ 284798 h 676275"/>
                <a:gd name="connsiteX1" fmla="*/ 534353 w 685800"/>
                <a:gd name="connsiteY1" fmla="*/ 133350 h 676275"/>
                <a:gd name="connsiteX2" fmla="*/ 447675 w 685800"/>
                <a:gd name="connsiteY2" fmla="*/ 133350 h 676275"/>
                <a:gd name="connsiteX3" fmla="*/ 447675 w 685800"/>
                <a:gd name="connsiteY3" fmla="*/ 85725 h 676275"/>
                <a:gd name="connsiteX4" fmla="*/ 561975 w 685800"/>
                <a:gd name="connsiteY4" fmla="*/ 85725 h 676275"/>
                <a:gd name="connsiteX5" fmla="*/ 561975 w 685800"/>
                <a:gd name="connsiteY5" fmla="*/ 0 h 676275"/>
                <a:gd name="connsiteX6" fmla="*/ 428625 w 685800"/>
                <a:gd name="connsiteY6" fmla="*/ 0 h 676275"/>
                <a:gd name="connsiteX7" fmla="*/ 428625 w 685800"/>
                <a:gd name="connsiteY7" fmla="*/ 133350 h 676275"/>
                <a:gd name="connsiteX8" fmla="*/ 152400 w 685800"/>
                <a:gd name="connsiteY8" fmla="*/ 133350 h 676275"/>
                <a:gd name="connsiteX9" fmla="*/ 152400 w 685800"/>
                <a:gd name="connsiteY9" fmla="*/ 133788 h 676275"/>
                <a:gd name="connsiteX10" fmla="*/ 143828 w 685800"/>
                <a:gd name="connsiteY10" fmla="*/ 133350 h 676275"/>
                <a:gd name="connsiteX11" fmla="*/ 141923 w 685800"/>
                <a:gd name="connsiteY11" fmla="*/ 133350 h 676275"/>
                <a:gd name="connsiteX12" fmla="*/ 0 w 685800"/>
                <a:gd name="connsiteY12" fmla="*/ 275273 h 676275"/>
                <a:gd name="connsiteX13" fmla="*/ 0 w 685800"/>
                <a:gd name="connsiteY13" fmla="*/ 552450 h 676275"/>
                <a:gd name="connsiteX14" fmla="*/ 304800 w 685800"/>
                <a:gd name="connsiteY14" fmla="*/ 552450 h 676275"/>
                <a:gd name="connsiteX15" fmla="*/ 304800 w 685800"/>
                <a:gd name="connsiteY15" fmla="*/ 676275 h 676275"/>
                <a:gd name="connsiteX16" fmla="*/ 381000 w 685800"/>
                <a:gd name="connsiteY16" fmla="*/ 676275 h 676275"/>
                <a:gd name="connsiteX17" fmla="*/ 381000 w 685800"/>
                <a:gd name="connsiteY17" fmla="*/ 552450 h 676275"/>
                <a:gd name="connsiteX18" fmla="*/ 685800 w 685800"/>
                <a:gd name="connsiteY18" fmla="*/ 552450 h 676275"/>
                <a:gd name="connsiteX19" fmla="*/ 542925 w 685800"/>
                <a:gd name="connsiteY19" fmla="*/ 66675 h 676275"/>
                <a:gd name="connsiteX20" fmla="*/ 447675 w 685800"/>
                <a:gd name="connsiteY20" fmla="*/ 66675 h 676275"/>
                <a:gd name="connsiteX21" fmla="*/ 447675 w 685800"/>
                <a:gd name="connsiteY21" fmla="*/ 19050 h 676275"/>
                <a:gd name="connsiteX22" fmla="*/ 542925 w 685800"/>
                <a:gd name="connsiteY22" fmla="*/ 19050 h 676275"/>
                <a:gd name="connsiteX23" fmla="*/ 266700 w 685800"/>
                <a:gd name="connsiteY23" fmla="*/ 533400 h 676275"/>
                <a:gd name="connsiteX24" fmla="*/ 19050 w 685800"/>
                <a:gd name="connsiteY24" fmla="*/ 533400 h 676275"/>
                <a:gd name="connsiteX25" fmla="*/ 19050 w 685800"/>
                <a:gd name="connsiteY25" fmla="*/ 275273 h 676275"/>
                <a:gd name="connsiteX26" fmla="*/ 141923 w 685800"/>
                <a:gd name="connsiteY26" fmla="*/ 152400 h 676275"/>
                <a:gd name="connsiteX27" fmla="*/ 143828 w 685800"/>
                <a:gd name="connsiteY27" fmla="*/ 152400 h 676275"/>
                <a:gd name="connsiteX28" fmla="*/ 266700 w 685800"/>
                <a:gd name="connsiteY28" fmla="*/ 275273 h 676275"/>
                <a:gd name="connsiteX29" fmla="*/ 361950 w 685800"/>
                <a:gd name="connsiteY29" fmla="*/ 657225 h 676275"/>
                <a:gd name="connsiteX30" fmla="*/ 323850 w 685800"/>
                <a:gd name="connsiteY30" fmla="*/ 657225 h 676275"/>
                <a:gd name="connsiteX31" fmla="*/ 323850 w 685800"/>
                <a:gd name="connsiteY31" fmla="*/ 552450 h 676275"/>
                <a:gd name="connsiteX32" fmla="*/ 361950 w 685800"/>
                <a:gd name="connsiteY32" fmla="*/ 552450 h 676275"/>
                <a:gd name="connsiteX33" fmla="*/ 666750 w 685800"/>
                <a:gd name="connsiteY33" fmla="*/ 533400 h 676275"/>
                <a:gd name="connsiteX34" fmla="*/ 285750 w 685800"/>
                <a:gd name="connsiteY34" fmla="*/ 533400 h 676275"/>
                <a:gd name="connsiteX35" fmla="*/ 285750 w 685800"/>
                <a:gd name="connsiteY35" fmla="*/ 275273 h 676275"/>
                <a:gd name="connsiteX36" fmla="*/ 214532 w 685800"/>
                <a:gd name="connsiteY36" fmla="*/ 152400 h 676275"/>
                <a:gd name="connsiteX37" fmla="*/ 428625 w 685800"/>
                <a:gd name="connsiteY37" fmla="*/ 152400 h 676275"/>
                <a:gd name="connsiteX38" fmla="*/ 428625 w 685800"/>
                <a:gd name="connsiteY38" fmla="*/ 276225 h 676275"/>
                <a:gd name="connsiteX39" fmla="*/ 438150 w 685800"/>
                <a:gd name="connsiteY39" fmla="*/ 285750 h 676275"/>
                <a:gd name="connsiteX40" fmla="*/ 447675 w 685800"/>
                <a:gd name="connsiteY40" fmla="*/ 276225 h 676275"/>
                <a:gd name="connsiteX41" fmla="*/ 447675 w 685800"/>
                <a:gd name="connsiteY41" fmla="*/ 152400 h 676275"/>
                <a:gd name="connsiteX42" fmla="*/ 534353 w 685800"/>
                <a:gd name="connsiteY42" fmla="*/ 152400 h 676275"/>
                <a:gd name="connsiteX43" fmla="*/ 666750 w 685800"/>
                <a:gd name="connsiteY43" fmla="*/ 284798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685800" h="676275">
                  <a:moveTo>
                    <a:pt x="685800" y="284798"/>
                  </a:moveTo>
                  <a:cubicBezTo>
                    <a:pt x="685706" y="201195"/>
                    <a:pt x="617955" y="133444"/>
                    <a:pt x="534353" y="133350"/>
                  </a:cubicBezTo>
                  <a:lnTo>
                    <a:pt x="447675" y="133350"/>
                  </a:lnTo>
                  <a:lnTo>
                    <a:pt x="447675" y="85725"/>
                  </a:lnTo>
                  <a:lnTo>
                    <a:pt x="561975" y="85725"/>
                  </a:lnTo>
                  <a:lnTo>
                    <a:pt x="561975" y="0"/>
                  </a:lnTo>
                  <a:lnTo>
                    <a:pt x="428625" y="0"/>
                  </a:lnTo>
                  <a:lnTo>
                    <a:pt x="428625" y="133350"/>
                  </a:lnTo>
                  <a:lnTo>
                    <a:pt x="152400" y="133350"/>
                  </a:lnTo>
                  <a:lnTo>
                    <a:pt x="152400" y="133788"/>
                  </a:lnTo>
                  <a:cubicBezTo>
                    <a:pt x="149543" y="133617"/>
                    <a:pt x="146685" y="133350"/>
                    <a:pt x="143828" y="133350"/>
                  </a:cubicBezTo>
                  <a:lnTo>
                    <a:pt x="141923" y="133350"/>
                  </a:lnTo>
                  <a:cubicBezTo>
                    <a:pt x="63580" y="133444"/>
                    <a:pt x="94" y="196930"/>
                    <a:pt x="0" y="275273"/>
                  </a:cubicBezTo>
                  <a:lnTo>
                    <a:pt x="0" y="552450"/>
                  </a:lnTo>
                  <a:lnTo>
                    <a:pt x="304800" y="552450"/>
                  </a:lnTo>
                  <a:lnTo>
                    <a:pt x="304800" y="676275"/>
                  </a:lnTo>
                  <a:lnTo>
                    <a:pt x="381000" y="676275"/>
                  </a:lnTo>
                  <a:lnTo>
                    <a:pt x="381000" y="552450"/>
                  </a:lnTo>
                  <a:lnTo>
                    <a:pt x="685800" y="552450"/>
                  </a:lnTo>
                  <a:close/>
                  <a:moveTo>
                    <a:pt x="542925" y="66675"/>
                  </a:moveTo>
                  <a:lnTo>
                    <a:pt x="447675" y="66675"/>
                  </a:lnTo>
                  <a:lnTo>
                    <a:pt x="447675" y="19050"/>
                  </a:lnTo>
                  <a:lnTo>
                    <a:pt x="542925" y="19050"/>
                  </a:lnTo>
                  <a:close/>
                  <a:moveTo>
                    <a:pt x="266700" y="533400"/>
                  </a:moveTo>
                  <a:lnTo>
                    <a:pt x="19050" y="533400"/>
                  </a:lnTo>
                  <a:lnTo>
                    <a:pt x="19050" y="275273"/>
                  </a:lnTo>
                  <a:cubicBezTo>
                    <a:pt x="19129" y="207445"/>
                    <a:pt x="74095" y="152479"/>
                    <a:pt x="141923" y="152400"/>
                  </a:cubicBezTo>
                  <a:lnTo>
                    <a:pt x="143828" y="152400"/>
                  </a:lnTo>
                  <a:cubicBezTo>
                    <a:pt x="211655" y="152479"/>
                    <a:pt x="266621" y="207445"/>
                    <a:pt x="266700" y="275273"/>
                  </a:cubicBezTo>
                  <a:close/>
                  <a:moveTo>
                    <a:pt x="361950" y="657225"/>
                  </a:moveTo>
                  <a:lnTo>
                    <a:pt x="323850" y="657225"/>
                  </a:lnTo>
                  <a:lnTo>
                    <a:pt x="323850" y="552450"/>
                  </a:lnTo>
                  <a:lnTo>
                    <a:pt x="361950" y="552450"/>
                  </a:lnTo>
                  <a:close/>
                  <a:moveTo>
                    <a:pt x="666750" y="533400"/>
                  </a:moveTo>
                  <a:lnTo>
                    <a:pt x="285750" y="533400"/>
                  </a:lnTo>
                  <a:lnTo>
                    <a:pt x="285750" y="275273"/>
                  </a:lnTo>
                  <a:cubicBezTo>
                    <a:pt x="285684" y="224528"/>
                    <a:pt x="258530" y="177680"/>
                    <a:pt x="214532" y="152400"/>
                  </a:cubicBezTo>
                  <a:lnTo>
                    <a:pt x="428625" y="152400"/>
                  </a:lnTo>
                  <a:lnTo>
                    <a:pt x="428625" y="276225"/>
                  </a:lnTo>
                  <a:cubicBezTo>
                    <a:pt x="428625" y="281486"/>
                    <a:pt x="432889" y="285750"/>
                    <a:pt x="438150" y="285750"/>
                  </a:cubicBezTo>
                  <a:cubicBezTo>
                    <a:pt x="443411" y="285750"/>
                    <a:pt x="447675" y="281486"/>
                    <a:pt x="447675" y="276225"/>
                  </a:cubicBezTo>
                  <a:lnTo>
                    <a:pt x="447675" y="152400"/>
                  </a:lnTo>
                  <a:lnTo>
                    <a:pt x="534353" y="152400"/>
                  </a:lnTo>
                  <a:cubicBezTo>
                    <a:pt x="607441" y="152479"/>
                    <a:pt x="666671" y="211709"/>
                    <a:pt x="666750" y="284798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sp>
        <p:nvSpPr>
          <p:cNvPr id="54" name="文本框 53"/>
          <p:cNvSpPr txBox="1"/>
          <p:nvPr/>
        </p:nvSpPr>
        <p:spPr>
          <a:xfrm>
            <a:off x="3058850" y="2045427"/>
            <a:ext cx="2032000" cy="3073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r>
              <a:rPr lang="zh-CN" altLang="en-US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聯繫人：輸入姓名</a:t>
            </a:r>
            <a:endParaRPr lang="zh-CN" altLang="en-US" sz="20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55" name="文本框 54"/>
          <p:cNvSpPr txBox="1"/>
          <p:nvPr/>
        </p:nvSpPr>
        <p:spPr>
          <a:xfrm>
            <a:off x="3058850" y="2807559"/>
            <a:ext cx="2532236" cy="147447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請於此處輸入一些關於聯繫人的一些相關的介紹內容。這些內容可以包括但不限於學歷、畢業院校、工作經歷、主要業績，等等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46" name="直接连接符 45"/>
          <p:cNvCxnSpPr/>
          <p:nvPr/>
        </p:nvCxnSpPr>
        <p:spPr>
          <a:xfrm>
            <a:off x="2815794" y="2580382"/>
            <a:ext cx="2870200" cy="0"/>
          </a:xfrm>
          <a:prstGeom prst="line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53" name="图片 5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0" r="2430"/>
          <a:stretch>
            <a:fillRect/>
          </a:stretch>
        </p:blipFill>
        <p:spPr bwMode="auto">
          <a:xfrm>
            <a:off x="694305" y="1561182"/>
            <a:ext cx="2141487" cy="3385902"/>
          </a:xfrm>
          <a:custGeom>
            <a:avLst/>
            <a:gdLst>
              <a:gd name="connsiteX0" fmla="*/ 2057399 w 4114799"/>
              <a:gd name="connsiteY0" fmla="*/ 0 h 6505902"/>
              <a:gd name="connsiteX1" fmla="*/ 4114799 w 4114799"/>
              <a:gd name="connsiteY1" fmla="*/ 2057400 h 6505902"/>
              <a:gd name="connsiteX2" fmla="*/ 4114799 w 4114799"/>
              <a:gd name="connsiteY2" fmla="*/ 4448502 h 6505902"/>
              <a:gd name="connsiteX3" fmla="*/ 2057399 w 4114799"/>
              <a:gd name="connsiteY3" fmla="*/ 6505902 h 6505902"/>
              <a:gd name="connsiteX4" fmla="*/ 10621 w 4114799"/>
              <a:gd name="connsiteY4" fmla="*/ 4658859 h 6505902"/>
              <a:gd name="connsiteX5" fmla="*/ 0 w 4114799"/>
              <a:gd name="connsiteY5" fmla="*/ 4448522 h 6505902"/>
              <a:gd name="connsiteX6" fmla="*/ 0 w 4114799"/>
              <a:gd name="connsiteY6" fmla="*/ 2057381 h 6505902"/>
              <a:gd name="connsiteX7" fmla="*/ 10621 w 4114799"/>
              <a:gd name="connsiteY7" fmla="*/ 1847043 h 6505902"/>
              <a:gd name="connsiteX8" fmla="*/ 2057399 w 4114799"/>
              <a:gd name="connsiteY8" fmla="*/ 0 h 6505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114799" h="6505902">
                <a:moveTo>
                  <a:pt x="2057399" y="0"/>
                </a:moveTo>
                <a:cubicBezTo>
                  <a:pt x="3193670" y="0"/>
                  <a:pt x="4114799" y="921129"/>
                  <a:pt x="4114799" y="2057400"/>
                </a:cubicBezTo>
                <a:lnTo>
                  <a:pt x="4114799" y="4448502"/>
                </a:lnTo>
                <a:cubicBezTo>
                  <a:pt x="4114799" y="5584773"/>
                  <a:pt x="3193670" y="6505902"/>
                  <a:pt x="2057399" y="6505902"/>
                </a:cubicBezTo>
                <a:cubicBezTo>
                  <a:pt x="992145" y="6505902"/>
                  <a:pt x="115981" y="5696316"/>
                  <a:pt x="10621" y="4658859"/>
                </a:cubicBezTo>
                <a:lnTo>
                  <a:pt x="0" y="4448522"/>
                </a:lnTo>
                <a:lnTo>
                  <a:pt x="0" y="2057381"/>
                </a:lnTo>
                <a:lnTo>
                  <a:pt x="10621" y="1847043"/>
                </a:lnTo>
                <a:cubicBezTo>
                  <a:pt x="115981" y="809586"/>
                  <a:pt x="992145" y="0"/>
                  <a:pt x="2057399" y="0"/>
                </a:cubicBezTo>
                <a:close/>
              </a:path>
            </a:pathLst>
          </a:custGeom>
          <a:noFill/>
          <a:ln>
            <a:solidFill>
              <a:schemeClr val="bg1"/>
            </a:solidFill>
          </a:ln>
          <a:effectLst>
            <a:outerShdw blurRad="381000" dist="152400" dir="2700000" algn="tl" rotWithShape="0">
              <a:srgbClr val="D56F1F">
                <a:alpha val="2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矩形: 圆角 57"/>
          <p:cNvSpPr/>
          <p:nvPr/>
        </p:nvSpPr>
        <p:spPr>
          <a:xfrm>
            <a:off x="2153298" y="4990778"/>
            <a:ext cx="1670291" cy="1670291"/>
          </a:xfrm>
          <a:prstGeom prst="roundRect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68" name="文本框 67"/>
          <p:cNvSpPr txBox="1"/>
          <p:nvPr/>
        </p:nvSpPr>
        <p:spPr>
          <a:xfrm>
            <a:off x="2226761" y="5210370"/>
            <a:ext cx="1523365" cy="123063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en-US" altLang="zh-CN" sz="4000" dirty="0">
                <a:ln>
                  <a:gradFill flip="none" rotWithShape="1">
                    <a:gsLst>
                      <a:gs pos="0">
                        <a:srgbClr val="FDE4AD"/>
                      </a:gs>
                      <a:gs pos="100000">
                        <a:srgbClr val="E69050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</a:ln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QR</a:t>
            </a:r>
            <a:endParaRPr lang="en-US" altLang="zh-CN" sz="4000" dirty="0">
              <a:ln>
                <a:gradFill flip="none" rotWithShape="1">
                  <a:gsLst>
                    <a:gs pos="0">
                      <a:srgbClr val="FDE4AD"/>
                    </a:gs>
                    <a:gs pos="100000">
                      <a:srgbClr val="E69050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</a:ln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  <a:p>
            <a:pPr algn="ctr"/>
            <a:r>
              <a:rPr lang="en-US" altLang="zh-CN" sz="4000" dirty="0">
                <a:ln>
                  <a:gradFill flip="none" rotWithShape="1">
                    <a:gsLst>
                      <a:gs pos="0">
                        <a:srgbClr val="FDE4AD"/>
                      </a:gs>
                      <a:gs pos="100000">
                        <a:srgbClr val="E69050"/>
                      </a:gs>
                    </a:gsLst>
                    <a:path path="circle">
                      <a:fillToRect r="100000" b="100000"/>
                    </a:path>
                    <a:tileRect l="-100000" t="-100000"/>
                  </a:gradFill>
                </a:ln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CODE</a:t>
            </a:r>
            <a:endParaRPr lang="zh-CN" altLang="en-US" sz="4000" dirty="0">
              <a:ln>
                <a:gradFill flip="none" rotWithShape="1">
                  <a:gsLst>
                    <a:gs pos="0">
                      <a:srgbClr val="FDE4AD"/>
                    </a:gs>
                    <a:gs pos="100000">
                      <a:srgbClr val="E69050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</a:ln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7584591" y="5312902"/>
            <a:ext cx="1306830" cy="2946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www.xxx.xxx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77" name="组合 76"/>
          <p:cNvGrpSpPr/>
          <p:nvPr/>
        </p:nvGrpSpPr>
        <p:grpSpPr>
          <a:xfrm>
            <a:off x="6898377" y="5150918"/>
            <a:ext cx="605134" cy="605134"/>
            <a:chOff x="9589837" y="4612367"/>
            <a:chExt cx="430924" cy="430924"/>
          </a:xfrm>
        </p:grpSpPr>
        <p:sp>
          <p:nvSpPr>
            <p:cNvPr id="82" name="椭圆 81"/>
            <p:cNvSpPr/>
            <p:nvPr/>
          </p:nvSpPr>
          <p:spPr>
            <a:xfrm>
              <a:off x="9589837" y="4612367"/>
              <a:ext cx="430924" cy="430924"/>
            </a:xfrm>
            <a:prstGeom prst="ellipse">
              <a:avLst/>
            </a:prstGeom>
            <a:solidFill>
              <a:schemeClr val="tx1"/>
            </a:solidFill>
            <a:ln w="31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72" name="iconfont-10774-5708859"/>
            <p:cNvSpPr/>
            <p:nvPr/>
          </p:nvSpPr>
          <p:spPr>
            <a:xfrm>
              <a:off x="9706322" y="4728852"/>
              <a:ext cx="197954" cy="197954"/>
            </a:xfrm>
            <a:custGeom>
              <a:avLst/>
              <a:gdLst>
                <a:gd name="connsiteX0" fmla="*/ 203211 w 609586"/>
                <a:gd name="connsiteY0" fmla="*/ 508016 h 533400"/>
                <a:gd name="connsiteX1" fmla="*/ 406375 w 609586"/>
                <a:gd name="connsiteY1" fmla="*/ 508016 h 533400"/>
                <a:gd name="connsiteX2" fmla="*/ 419091 w 609586"/>
                <a:gd name="connsiteY2" fmla="*/ 520684 h 533400"/>
                <a:gd name="connsiteX3" fmla="*/ 406375 w 609586"/>
                <a:gd name="connsiteY3" fmla="*/ 533400 h 533400"/>
                <a:gd name="connsiteX4" fmla="*/ 203211 w 609586"/>
                <a:gd name="connsiteY4" fmla="*/ 533400 h 533400"/>
                <a:gd name="connsiteX5" fmla="*/ 190496 w 609586"/>
                <a:gd name="connsiteY5" fmla="*/ 520684 h 533400"/>
                <a:gd name="connsiteX6" fmla="*/ 203211 w 609586"/>
                <a:gd name="connsiteY6" fmla="*/ 508016 h 533400"/>
                <a:gd name="connsiteX7" fmla="*/ 352984 w 609586"/>
                <a:gd name="connsiteY7" fmla="*/ 215869 h 533400"/>
                <a:gd name="connsiteX8" fmla="*/ 355555 w 609586"/>
                <a:gd name="connsiteY8" fmla="*/ 215869 h 533400"/>
                <a:gd name="connsiteX9" fmla="*/ 366984 w 609586"/>
                <a:gd name="connsiteY9" fmla="*/ 227301 h 533400"/>
                <a:gd name="connsiteX10" fmla="*/ 366984 w 609586"/>
                <a:gd name="connsiteY10" fmla="*/ 382294 h 533400"/>
                <a:gd name="connsiteX11" fmla="*/ 355555 w 609586"/>
                <a:gd name="connsiteY11" fmla="*/ 393726 h 533400"/>
                <a:gd name="connsiteX12" fmla="*/ 352984 w 609586"/>
                <a:gd name="connsiteY12" fmla="*/ 393726 h 533400"/>
                <a:gd name="connsiteX13" fmla="*/ 341555 w 609586"/>
                <a:gd name="connsiteY13" fmla="*/ 382294 h 533400"/>
                <a:gd name="connsiteX14" fmla="*/ 341555 w 609586"/>
                <a:gd name="connsiteY14" fmla="*/ 227301 h 533400"/>
                <a:gd name="connsiteX15" fmla="*/ 352984 w 609586"/>
                <a:gd name="connsiteY15" fmla="*/ 215869 h 533400"/>
                <a:gd name="connsiteX16" fmla="*/ 158690 w 609586"/>
                <a:gd name="connsiteY16" fmla="*/ 165094 h 533400"/>
                <a:gd name="connsiteX17" fmla="*/ 171405 w 609586"/>
                <a:gd name="connsiteY17" fmla="*/ 177764 h 533400"/>
                <a:gd name="connsiteX18" fmla="*/ 171405 w 609586"/>
                <a:gd name="connsiteY18" fmla="*/ 381008 h 533400"/>
                <a:gd name="connsiteX19" fmla="*/ 158690 w 609586"/>
                <a:gd name="connsiteY19" fmla="*/ 393726 h 533400"/>
                <a:gd name="connsiteX20" fmla="*/ 146023 w 609586"/>
                <a:gd name="connsiteY20" fmla="*/ 381008 h 533400"/>
                <a:gd name="connsiteX21" fmla="*/ 146023 w 609586"/>
                <a:gd name="connsiteY21" fmla="*/ 177764 h 533400"/>
                <a:gd name="connsiteX22" fmla="*/ 158690 w 609586"/>
                <a:gd name="connsiteY22" fmla="*/ 165094 h 533400"/>
                <a:gd name="connsiteX23" fmla="*/ 450797 w 609586"/>
                <a:gd name="connsiteY23" fmla="*/ 139658 h 533400"/>
                <a:gd name="connsiteX24" fmla="*/ 463464 w 609586"/>
                <a:gd name="connsiteY24" fmla="*/ 152376 h 533400"/>
                <a:gd name="connsiteX25" fmla="*/ 463464 w 609586"/>
                <a:gd name="connsiteY25" fmla="*/ 381008 h 533400"/>
                <a:gd name="connsiteX26" fmla="*/ 450797 w 609586"/>
                <a:gd name="connsiteY26" fmla="*/ 393726 h 533400"/>
                <a:gd name="connsiteX27" fmla="*/ 438082 w 609586"/>
                <a:gd name="connsiteY27" fmla="*/ 381008 h 533400"/>
                <a:gd name="connsiteX28" fmla="*/ 438082 w 609586"/>
                <a:gd name="connsiteY28" fmla="*/ 152376 h 533400"/>
                <a:gd name="connsiteX29" fmla="*/ 450797 w 609586"/>
                <a:gd name="connsiteY29" fmla="*/ 139658 h 533400"/>
                <a:gd name="connsiteX30" fmla="*/ 256504 w 609586"/>
                <a:gd name="connsiteY30" fmla="*/ 88883 h 533400"/>
                <a:gd name="connsiteX31" fmla="*/ 269171 w 609586"/>
                <a:gd name="connsiteY31" fmla="*/ 101553 h 533400"/>
                <a:gd name="connsiteX32" fmla="*/ 269171 w 609586"/>
                <a:gd name="connsiteY32" fmla="*/ 381008 h 533400"/>
                <a:gd name="connsiteX33" fmla="*/ 256504 w 609586"/>
                <a:gd name="connsiteY33" fmla="*/ 393726 h 533400"/>
                <a:gd name="connsiteX34" fmla="*/ 243789 w 609586"/>
                <a:gd name="connsiteY34" fmla="*/ 381008 h 533400"/>
                <a:gd name="connsiteX35" fmla="*/ 243789 w 609586"/>
                <a:gd name="connsiteY35" fmla="*/ 101553 h 533400"/>
                <a:gd name="connsiteX36" fmla="*/ 256504 w 609586"/>
                <a:gd name="connsiteY36" fmla="*/ 88883 h 533400"/>
                <a:gd name="connsiteX37" fmla="*/ 38099 w 609586"/>
                <a:gd name="connsiteY37" fmla="*/ 25384 h 533400"/>
                <a:gd name="connsiteX38" fmla="*/ 25383 w 609586"/>
                <a:gd name="connsiteY38" fmla="*/ 38100 h 533400"/>
                <a:gd name="connsiteX39" fmla="*/ 25383 w 609586"/>
                <a:gd name="connsiteY39" fmla="*/ 419100 h 533400"/>
                <a:gd name="connsiteX40" fmla="*/ 38099 w 609586"/>
                <a:gd name="connsiteY40" fmla="*/ 431816 h 533400"/>
                <a:gd name="connsiteX41" fmla="*/ 571487 w 609586"/>
                <a:gd name="connsiteY41" fmla="*/ 431816 h 533400"/>
                <a:gd name="connsiteX42" fmla="*/ 584203 w 609586"/>
                <a:gd name="connsiteY42" fmla="*/ 419100 h 533400"/>
                <a:gd name="connsiteX43" fmla="*/ 584203 w 609586"/>
                <a:gd name="connsiteY43" fmla="*/ 38100 h 533400"/>
                <a:gd name="connsiteX44" fmla="*/ 571487 w 609586"/>
                <a:gd name="connsiteY44" fmla="*/ 25384 h 533400"/>
                <a:gd name="connsiteX45" fmla="*/ 38099 w 609586"/>
                <a:gd name="connsiteY45" fmla="*/ 0 h 533400"/>
                <a:gd name="connsiteX46" fmla="*/ 571487 w 609586"/>
                <a:gd name="connsiteY46" fmla="*/ 0 h 533400"/>
                <a:gd name="connsiteX47" fmla="*/ 609586 w 609586"/>
                <a:gd name="connsiteY47" fmla="*/ 38100 h 533400"/>
                <a:gd name="connsiteX48" fmla="*/ 609586 w 609586"/>
                <a:gd name="connsiteY48" fmla="*/ 419100 h 533400"/>
                <a:gd name="connsiteX49" fmla="*/ 571487 w 609586"/>
                <a:gd name="connsiteY49" fmla="*/ 457200 h 533400"/>
                <a:gd name="connsiteX50" fmla="*/ 38099 w 609586"/>
                <a:gd name="connsiteY50" fmla="*/ 457200 h 533400"/>
                <a:gd name="connsiteX51" fmla="*/ 0 w 609586"/>
                <a:gd name="connsiteY51" fmla="*/ 419100 h 533400"/>
                <a:gd name="connsiteX52" fmla="*/ 0 w 609586"/>
                <a:gd name="connsiteY52" fmla="*/ 38100 h 533400"/>
                <a:gd name="connsiteX53" fmla="*/ 38099 w 609586"/>
                <a:gd name="connsiteY53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09586" h="533400">
                  <a:moveTo>
                    <a:pt x="203211" y="508016"/>
                  </a:moveTo>
                  <a:lnTo>
                    <a:pt x="406375" y="508016"/>
                  </a:lnTo>
                  <a:cubicBezTo>
                    <a:pt x="412757" y="508016"/>
                    <a:pt x="419091" y="514350"/>
                    <a:pt x="419091" y="520684"/>
                  </a:cubicBezTo>
                  <a:cubicBezTo>
                    <a:pt x="419091" y="527066"/>
                    <a:pt x="412757" y="533400"/>
                    <a:pt x="406375" y="533400"/>
                  </a:cubicBezTo>
                  <a:lnTo>
                    <a:pt x="203211" y="533400"/>
                  </a:lnTo>
                  <a:cubicBezTo>
                    <a:pt x="196830" y="533400"/>
                    <a:pt x="190496" y="527066"/>
                    <a:pt x="190496" y="520684"/>
                  </a:cubicBezTo>
                  <a:cubicBezTo>
                    <a:pt x="190496" y="514350"/>
                    <a:pt x="195592" y="508016"/>
                    <a:pt x="203211" y="508016"/>
                  </a:cubicBezTo>
                  <a:close/>
                  <a:moveTo>
                    <a:pt x="352984" y="215869"/>
                  </a:moveTo>
                  <a:lnTo>
                    <a:pt x="355555" y="215869"/>
                  </a:lnTo>
                  <a:cubicBezTo>
                    <a:pt x="361889" y="215869"/>
                    <a:pt x="366984" y="220966"/>
                    <a:pt x="366984" y="227301"/>
                  </a:cubicBezTo>
                  <a:lnTo>
                    <a:pt x="366984" y="382294"/>
                  </a:lnTo>
                  <a:cubicBezTo>
                    <a:pt x="365699" y="388629"/>
                    <a:pt x="360603" y="393726"/>
                    <a:pt x="355555" y="393726"/>
                  </a:cubicBezTo>
                  <a:lnTo>
                    <a:pt x="352984" y="393726"/>
                  </a:lnTo>
                  <a:cubicBezTo>
                    <a:pt x="346650" y="393726"/>
                    <a:pt x="341555" y="388629"/>
                    <a:pt x="341555" y="382294"/>
                  </a:cubicBezTo>
                  <a:lnTo>
                    <a:pt x="341555" y="227301"/>
                  </a:lnTo>
                  <a:cubicBezTo>
                    <a:pt x="341555" y="220966"/>
                    <a:pt x="346650" y="215869"/>
                    <a:pt x="352984" y="215869"/>
                  </a:cubicBezTo>
                  <a:close/>
                  <a:moveTo>
                    <a:pt x="158690" y="165094"/>
                  </a:moveTo>
                  <a:cubicBezTo>
                    <a:pt x="166310" y="165094"/>
                    <a:pt x="171405" y="170143"/>
                    <a:pt x="171405" y="177764"/>
                  </a:cubicBezTo>
                  <a:lnTo>
                    <a:pt x="171405" y="381008"/>
                  </a:lnTo>
                  <a:cubicBezTo>
                    <a:pt x="171405" y="388629"/>
                    <a:pt x="166310" y="393726"/>
                    <a:pt x="158690" y="393726"/>
                  </a:cubicBezTo>
                  <a:cubicBezTo>
                    <a:pt x="151071" y="393726"/>
                    <a:pt x="146023" y="388629"/>
                    <a:pt x="146023" y="381008"/>
                  </a:cubicBezTo>
                  <a:lnTo>
                    <a:pt x="146023" y="177764"/>
                  </a:lnTo>
                  <a:cubicBezTo>
                    <a:pt x="146023" y="170143"/>
                    <a:pt x="151071" y="165094"/>
                    <a:pt x="158690" y="165094"/>
                  </a:cubicBezTo>
                  <a:close/>
                  <a:moveTo>
                    <a:pt x="450797" y="139658"/>
                  </a:moveTo>
                  <a:cubicBezTo>
                    <a:pt x="458416" y="139658"/>
                    <a:pt x="463464" y="144755"/>
                    <a:pt x="463464" y="152376"/>
                  </a:cubicBezTo>
                  <a:lnTo>
                    <a:pt x="463464" y="381008"/>
                  </a:lnTo>
                  <a:cubicBezTo>
                    <a:pt x="463464" y="388629"/>
                    <a:pt x="458416" y="393726"/>
                    <a:pt x="450797" y="393726"/>
                  </a:cubicBezTo>
                  <a:cubicBezTo>
                    <a:pt x="443178" y="393726"/>
                    <a:pt x="438082" y="388629"/>
                    <a:pt x="438082" y="381008"/>
                  </a:cubicBezTo>
                  <a:lnTo>
                    <a:pt x="438082" y="152376"/>
                  </a:lnTo>
                  <a:cubicBezTo>
                    <a:pt x="438082" y="144755"/>
                    <a:pt x="443178" y="139658"/>
                    <a:pt x="450797" y="139658"/>
                  </a:cubicBezTo>
                  <a:close/>
                  <a:moveTo>
                    <a:pt x="256504" y="88883"/>
                  </a:moveTo>
                  <a:cubicBezTo>
                    <a:pt x="264123" y="88883"/>
                    <a:pt x="269171" y="93932"/>
                    <a:pt x="269171" y="101553"/>
                  </a:cubicBezTo>
                  <a:lnTo>
                    <a:pt x="269171" y="381008"/>
                  </a:lnTo>
                  <a:cubicBezTo>
                    <a:pt x="269171" y="388629"/>
                    <a:pt x="262837" y="393726"/>
                    <a:pt x="256504" y="393726"/>
                  </a:cubicBezTo>
                  <a:cubicBezTo>
                    <a:pt x="248884" y="393726"/>
                    <a:pt x="243789" y="388629"/>
                    <a:pt x="243789" y="381008"/>
                  </a:cubicBezTo>
                  <a:lnTo>
                    <a:pt x="243789" y="101553"/>
                  </a:lnTo>
                  <a:cubicBezTo>
                    <a:pt x="243789" y="93932"/>
                    <a:pt x="248884" y="88883"/>
                    <a:pt x="256504" y="88883"/>
                  </a:cubicBezTo>
                  <a:close/>
                  <a:moveTo>
                    <a:pt x="38099" y="25384"/>
                  </a:moveTo>
                  <a:cubicBezTo>
                    <a:pt x="30479" y="25384"/>
                    <a:pt x="25383" y="30480"/>
                    <a:pt x="25383" y="38100"/>
                  </a:cubicBezTo>
                  <a:lnTo>
                    <a:pt x="25383" y="419100"/>
                  </a:lnTo>
                  <a:cubicBezTo>
                    <a:pt x="25383" y="426720"/>
                    <a:pt x="30479" y="431816"/>
                    <a:pt x="38099" y="431816"/>
                  </a:cubicBezTo>
                  <a:lnTo>
                    <a:pt x="571487" y="431816"/>
                  </a:lnTo>
                  <a:cubicBezTo>
                    <a:pt x="579107" y="431816"/>
                    <a:pt x="584203" y="426720"/>
                    <a:pt x="584203" y="419100"/>
                  </a:cubicBezTo>
                  <a:lnTo>
                    <a:pt x="584203" y="38100"/>
                  </a:lnTo>
                  <a:cubicBezTo>
                    <a:pt x="584203" y="30480"/>
                    <a:pt x="579107" y="25384"/>
                    <a:pt x="571487" y="25384"/>
                  </a:cubicBezTo>
                  <a:close/>
                  <a:moveTo>
                    <a:pt x="38099" y="0"/>
                  </a:moveTo>
                  <a:lnTo>
                    <a:pt x="571487" y="0"/>
                  </a:lnTo>
                  <a:cubicBezTo>
                    <a:pt x="593061" y="0"/>
                    <a:pt x="609586" y="16526"/>
                    <a:pt x="609586" y="38100"/>
                  </a:cubicBezTo>
                  <a:lnTo>
                    <a:pt x="609586" y="419100"/>
                  </a:lnTo>
                  <a:cubicBezTo>
                    <a:pt x="609586" y="440674"/>
                    <a:pt x="593061" y="457200"/>
                    <a:pt x="571487" y="457200"/>
                  </a:cubicBezTo>
                  <a:lnTo>
                    <a:pt x="38099" y="457200"/>
                  </a:lnTo>
                  <a:cubicBezTo>
                    <a:pt x="16525" y="457200"/>
                    <a:pt x="0" y="440674"/>
                    <a:pt x="0" y="419100"/>
                  </a:cubicBezTo>
                  <a:lnTo>
                    <a:pt x="0" y="38100"/>
                  </a:lnTo>
                  <a:cubicBezTo>
                    <a:pt x="0" y="16526"/>
                    <a:pt x="16525" y="0"/>
                    <a:pt x="38099" y="0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/>
            <a:p>
              <a:pPr algn="ctr"/>
              <a:endParaRPr 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sp>
        <p:nvSpPr>
          <p:cNvPr id="73" name="文本框 72"/>
          <p:cNvSpPr txBox="1"/>
          <p:nvPr/>
        </p:nvSpPr>
        <p:spPr>
          <a:xfrm>
            <a:off x="3976028" y="5825923"/>
            <a:ext cx="1625600" cy="589915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掃描二維碼</a:t>
            </a:r>
            <a:endParaRPr lang="en-US" altLang="zh-CN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瞭解更多相關資訊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85" name="组合 84"/>
          <p:cNvGrpSpPr/>
          <p:nvPr/>
        </p:nvGrpSpPr>
        <p:grpSpPr>
          <a:xfrm>
            <a:off x="7584591" y="3581745"/>
            <a:ext cx="3439202" cy="1497394"/>
            <a:chOff x="7154107" y="3581745"/>
            <a:chExt cx="4138007" cy="1497394"/>
          </a:xfrm>
        </p:grpSpPr>
        <p:cxnSp>
          <p:nvCxnSpPr>
            <p:cNvPr id="83" name="直接连接符 82"/>
            <p:cNvCxnSpPr/>
            <p:nvPr/>
          </p:nvCxnSpPr>
          <p:spPr>
            <a:xfrm>
              <a:off x="7154107" y="3581745"/>
              <a:ext cx="4138007" cy="0"/>
            </a:xfrm>
            <a:prstGeom prst="line">
              <a:avLst/>
            </a:prstGeom>
            <a:ln>
              <a:solidFill>
                <a:schemeClr val="tx1">
                  <a:alpha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直接连接符 89"/>
            <p:cNvCxnSpPr/>
            <p:nvPr/>
          </p:nvCxnSpPr>
          <p:spPr>
            <a:xfrm>
              <a:off x="7154107" y="4330442"/>
              <a:ext cx="4138007" cy="0"/>
            </a:xfrm>
            <a:prstGeom prst="line">
              <a:avLst/>
            </a:prstGeom>
            <a:ln>
              <a:solidFill>
                <a:schemeClr val="tx1">
                  <a:alpha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直接连接符 90"/>
            <p:cNvCxnSpPr/>
            <p:nvPr/>
          </p:nvCxnSpPr>
          <p:spPr>
            <a:xfrm>
              <a:off x="7154107" y="5079139"/>
              <a:ext cx="4138007" cy="0"/>
            </a:xfrm>
            <a:prstGeom prst="line">
              <a:avLst/>
            </a:prstGeom>
            <a:ln>
              <a:solidFill>
                <a:schemeClr val="tx1">
                  <a:alpha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7" name="直接连接符 86"/>
          <p:cNvCxnSpPr/>
          <p:nvPr/>
        </p:nvCxnSpPr>
        <p:spPr>
          <a:xfrm>
            <a:off x="6636298" y="2736696"/>
            <a:ext cx="1" cy="3167400"/>
          </a:xfrm>
          <a:prstGeom prst="line">
            <a:avLst/>
          </a:prstGeom>
          <a:ln w="22225" cap="rnd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: 圆角 48"/>
          <p:cNvSpPr/>
          <p:nvPr/>
        </p:nvSpPr>
        <p:spPr>
          <a:xfrm>
            <a:off x="3054392" y="4397514"/>
            <a:ext cx="1274989" cy="30777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3228358" y="4402275"/>
            <a:ext cx="609600" cy="2946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關鍵字</a:t>
            </a:r>
            <a:endParaRPr lang="zh-CN" altLang="en-US" sz="16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51" name="椭圆 50"/>
          <p:cNvSpPr/>
          <p:nvPr/>
        </p:nvSpPr>
        <p:spPr>
          <a:xfrm>
            <a:off x="4058333" y="4445645"/>
            <a:ext cx="211517" cy="211517"/>
          </a:xfrm>
          <a:prstGeom prst="ellipse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cxnSp>
        <p:nvCxnSpPr>
          <p:cNvPr id="56" name="直接箭头连接符 55"/>
          <p:cNvCxnSpPr/>
          <p:nvPr/>
        </p:nvCxnSpPr>
        <p:spPr>
          <a:xfrm>
            <a:off x="4102859" y="4551403"/>
            <a:ext cx="122464" cy="0"/>
          </a:xfrm>
          <a:prstGeom prst="straightConnector1">
            <a:avLst/>
          </a:prstGeom>
          <a:solidFill>
            <a:schemeClr val="tx1"/>
          </a:solidFill>
          <a:ln w="9525" cap="rnd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  <a:tailEnd type="arrow" w="sm" len="sm"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矩形: 圆角 4"/>
          <p:cNvSpPr/>
          <p:nvPr/>
        </p:nvSpPr>
        <p:spPr>
          <a:xfrm flipH="1">
            <a:off x="694305" y="1561182"/>
            <a:ext cx="2157351" cy="3406829"/>
          </a:xfrm>
          <a:prstGeom prst="roundRect">
            <a:avLst>
              <a:gd name="adj" fmla="val 47867"/>
            </a:avLst>
          </a:prstGeom>
          <a:blipFill dpi="0"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8800"/>
                      </a14:imgEffect>
                      <a14:imgEffect>
                        <a14:saturation sat="300000"/>
                      </a14:imgEffect>
                    </a14:imgLayer>
                  </a14:imgProps>
                </a:ext>
              </a:extLst>
            </a:blip>
            <a:srcRect/>
            <a:tile tx="-298450" ty="0" sx="100000" sy="100000" flip="none" algn="ctr"/>
          </a:blip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9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2" t="35236" r="408" b="29330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12192000 w 12192000"/>
              <a:gd name="connsiteY0" fmla="*/ 0 h 6858000"/>
              <a:gd name="connsiteX1" fmla="*/ 0 w 12192000"/>
              <a:gd name="connsiteY1" fmla="*/ 0 h 6858000"/>
              <a:gd name="connsiteX2" fmla="*/ 0 w 12192000"/>
              <a:gd name="connsiteY2" fmla="*/ 6858000 h 6858000"/>
              <a:gd name="connsiteX3" fmla="*/ 1219200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 t="25945" r="327" b="30119"/>
          <a:stretch>
            <a:fillRect/>
          </a:stretch>
        </p:blipFill>
        <p:spPr>
          <a:xfrm>
            <a:off x="1" y="3844826"/>
            <a:ext cx="12192000" cy="3013174"/>
          </a:xfrm>
          <a:prstGeom prst="rect">
            <a:avLst/>
          </a:prstGeom>
        </p:spPr>
      </p:pic>
      <p:sp>
        <p:nvSpPr>
          <p:cNvPr id="80" name="矩形 79"/>
          <p:cNvSpPr/>
          <p:nvPr/>
        </p:nvSpPr>
        <p:spPr>
          <a:xfrm>
            <a:off x="445411" y="351720"/>
            <a:ext cx="999114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文本框 80"/>
          <p:cNvSpPr txBox="1"/>
          <p:nvPr/>
        </p:nvSpPr>
        <p:spPr>
          <a:xfrm>
            <a:off x="543736" y="416782"/>
            <a:ext cx="79946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DIN" pitchFamily="50" charset="0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>
                  <a:lumMod val="95000"/>
                </a:schemeClr>
              </a:solidFill>
              <a:latin typeface="DIN" pitchFamily="50" charset="0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  <a14:imgEffect>
                      <a14:saturation sat="33000"/>
                    </a14:imgEffect>
                  </a14:imgLayer>
                </a14:imgProps>
              </a:ext>
            </a:extLst>
          </a:blip>
          <a:srcRect l="218" t="3440" r="218" b="7332"/>
          <a:stretch>
            <a:fillRect/>
          </a:stretch>
        </p:blipFill>
        <p:spPr>
          <a:xfrm>
            <a:off x="334963" y="9730149"/>
            <a:ext cx="12192000" cy="2289067"/>
          </a:xfrm>
          <a:custGeom>
            <a:avLst/>
            <a:gdLst>
              <a:gd name="connsiteX0" fmla="*/ 0 w 12192000"/>
              <a:gd name="connsiteY0" fmla="*/ 0 h 2289067"/>
              <a:gd name="connsiteX1" fmla="*/ 12192000 w 12192000"/>
              <a:gd name="connsiteY1" fmla="*/ 0 h 2289067"/>
              <a:gd name="connsiteX2" fmla="*/ 12192000 w 12192000"/>
              <a:gd name="connsiteY2" fmla="*/ 2289067 h 2289067"/>
              <a:gd name="connsiteX3" fmla="*/ 0 w 12192000"/>
              <a:gd name="connsiteY3" fmla="*/ 2289067 h 2289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289067">
                <a:moveTo>
                  <a:pt x="0" y="0"/>
                </a:moveTo>
                <a:lnTo>
                  <a:pt x="12192000" y="0"/>
                </a:lnTo>
                <a:lnTo>
                  <a:pt x="12192000" y="2289067"/>
                </a:lnTo>
                <a:lnTo>
                  <a:pt x="0" y="2289067"/>
                </a:lnTo>
                <a:close/>
              </a:path>
            </a:pathLst>
          </a:custGeom>
        </p:spPr>
      </p:pic>
      <p:pic>
        <p:nvPicPr>
          <p:cNvPr id="29" name="图片 28" descr="æ¥çå¾ç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190774" y="12383397"/>
            <a:ext cx="15243473" cy="685956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组合 3"/>
          <p:cNvGrpSpPr/>
          <p:nvPr/>
        </p:nvGrpSpPr>
        <p:grpSpPr>
          <a:xfrm>
            <a:off x="1024066" y="2256681"/>
            <a:ext cx="5053757" cy="968433"/>
            <a:chOff x="1024066" y="1900163"/>
            <a:chExt cx="5053757" cy="968433"/>
          </a:xfrm>
        </p:grpSpPr>
        <p:sp>
          <p:nvSpPr>
            <p:cNvPr id="9" name="文本框 8"/>
            <p:cNvSpPr txBox="1"/>
            <p:nvPr/>
          </p:nvSpPr>
          <p:spPr>
            <a:xfrm>
              <a:off x="1048623" y="1900163"/>
              <a:ext cx="5029200" cy="67691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algn="ctr"/>
              <a:r>
                <a:rPr lang="zh-CN" altLang="en-US" sz="44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此處為第一部分標題</a:t>
              </a:r>
              <a:endParaRPr lang="zh-CN" altLang="en-US" sz="44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024066" y="2653331"/>
              <a:ext cx="4340225" cy="215265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4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PLEASE FILL IN THE TITLE OF THE FIRST PART HERE</a:t>
              </a:r>
              <a:endParaRPr lang="zh-CN" altLang="en-US" sz="14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3" name="组合 2"/>
          <p:cNvGrpSpPr/>
          <p:nvPr/>
        </p:nvGrpSpPr>
        <p:grpSpPr>
          <a:xfrm>
            <a:off x="7608887" y="1099890"/>
            <a:ext cx="4623123" cy="2125313"/>
            <a:chOff x="7608887" y="1263659"/>
            <a:chExt cx="4623123" cy="2125313"/>
          </a:xfrm>
        </p:grpSpPr>
        <p:grpSp>
          <p:nvGrpSpPr>
            <p:cNvPr id="49" name="组合 48"/>
            <p:cNvGrpSpPr/>
            <p:nvPr/>
          </p:nvGrpSpPr>
          <p:grpSpPr>
            <a:xfrm>
              <a:off x="7608887" y="1263659"/>
              <a:ext cx="4623123" cy="2125313"/>
              <a:chOff x="7522474" y="417660"/>
              <a:chExt cx="4623123" cy="2125313"/>
            </a:xfrm>
          </p:grpSpPr>
          <p:sp>
            <p:nvSpPr>
              <p:cNvPr id="54" name="任意多边形: 形状 53"/>
              <p:cNvSpPr/>
              <p:nvPr/>
            </p:nvSpPr>
            <p:spPr>
              <a:xfrm>
                <a:off x="7522474" y="1060450"/>
                <a:ext cx="4623123" cy="723900"/>
              </a:xfrm>
              <a:custGeom>
                <a:avLst/>
                <a:gdLst>
                  <a:gd name="connsiteX0" fmla="*/ 361950 w 4583112"/>
                  <a:gd name="connsiteY0" fmla="*/ 0 h 723900"/>
                  <a:gd name="connsiteX1" fmla="*/ 4583112 w 4583112"/>
                  <a:gd name="connsiteY1" fmla="*/ 0 h 723900"/>
                  <a:gd name="connsiteX2" fmla="*/ 4583112 w 4583112"/>
                  <a:gd name="connsiteY2" fmla="*/ 723900 h 723900"/>
                  <a:gd name="connsiteX3" fmla="*/ 361950 w 4583112"/>
                  <a:gd name="connsiteY3" fmla="*/ 723900 h 723900"/>
                  <a:gd name="connsiteX4" fmla="*/ 0 w 4583112"/>
                  <a:gd name="connsiteY4" fmla="*/ 361950 h 723900"/>
                  <a:gd name="connsiteX5" fmla="*/ 361950 w 4583112"/>
                  <a:gd name="connsiteY5" fmla="*/ 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83112" h="723900">
                    <a:moveTo>
                      <a:pt x="361950" y="0"/>
                    </a:moveTo>
                    <a:lnTo>
                      <a:pt x="4583112" y="0"/>
                    </a:lnTo>
                    <a:lnTo>
                      <a:pt x="4583112" y="723900"/>
                    </a:lnTo>
                    <a:lnTo>
                      <a:pt x="361950" y="723900"/>
                    </a:lnTo>
                    <a:cubicBezTo>
                      <a:pt x="162051" y="723900"/>
                      <a:pt x="0" y="561849"/>
                      <a:pt x="0" y="361950"/>
                    </a:cubicBezTo>
                    <a:cubicBezTo>
                      <a:pt x="0" y="162051"/>
                      <a:pt x="162051" y="0"/>
                      <a:pt x="361950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1587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dist"/>
                <a:endParaRPr lang="zh-CN" altLang="en-US" dirty="0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70" name="任意多边形: 形状 69"/>
              <p:cNvSpPr/>
              <p:nvPr/>
            </p:nvSpPr>
            <p:spPr>
              <a:xfrm>
                <a:off x="9051975" y="680170"/>
                <a:ext cx="741920" cy="380281"/>
              </a:xfrm>
              <a:custGeom>
                <a:avLst/>
                <a:gdLst/>
                <a:ahLst/>
                <a:cxnLst/>
                <a:rect l="l" t="t" r="r" b="b"/>
                <a:pathLst>
                  <a:path w="741920" h="380281">
                    <a:moveTo>
                      <a:pt x="371972" y="0"/>
                    </a:moveTo>
                    <a:cubicBezTo>
                      <a:pt x="513323" y="0"/>
                      <a:pt x="616812" y="65206"/>
                      <a:pt x="682439" y="195619"/>
                    </a:cubicBezTo>
                    <a:cubicBezTo>
                      <a:pt x="698846" y="228222"/>
                      <a:pt x="713202" y="265269"/>
                      <a:pt x="725507" y="306760"/>
                    </a:cubicBezTo>
                    <a:lnTo>
                      <a:pt x="741920" y="380281"/>
                    </a:lnTo>
                    <a:lnTo>
                      <a:pt x="0" y="380281"/>
                    </a:lnTo>
                    <a:lnTo>
                      <a:pt x="16623" y="306760"/>
                    </a:lnTo>
                    <a:cubicBezTo>
                      <a:pt x="29086" y="265269"/>
                      <a:pt x="43626" y="228222"/>
                      <a:pt x="60243" y="195619"/>
                    </a:cubicBezTo>
                    <a:cubicBezTo>
                      <a:pt x="126711" y="65206"/>
                      <a:pt x="230621" y="0"/>
                      <a:pt x="371972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1587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dist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69" name="任意多边形: 形状 68"/>
              <p:cNvSpPr/>
              <p:nvPr/>
            </p:nvSpPr>
            <p:spPr>
              <a:xfrm>
                <a:off x="10407556" y="821520"/>
                <a:ext cx="416280" cy="238930"/>
              </a:xfrm>
              <a:custGeom>
                <a:avLst/>
                <a:gdLst/>
                <a:ahLst/>
                <a:cxnLst/>
                <a:rect l="l" t="t" r="r" b="b"/>
                <a:pathLst>
                  <a:path w="416280" h="238930">
                    <a:moveTo>
                      <a:pt x="416280" y="0"/>
                    </a:moveTo>
                    <a:lnTo>
                      <a:pt x="416280" y="238930"/>
                    </a:lnTo>
                    <a:lnTo>
                      <a:pt x="0" y="238930"/>
                    </a:lnTo>
                    <a:lnTo>
                      <a:pt x="416280" y="0"/>
                    </a:lnTo>
                    <a:close/>
                  </a:path>
                </a:pathLst>
              </a:custGeom>
              <a:solidFill>
                <a:schemeClr val="tx1"/>
              </a:solidFill>
              <a:ln w="1587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dist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66" name="任意多边形: 形状 65"/>
              <p:cNvSpPr/>
              <p:nvPr/>
            </p:nvSpPr>
            <p:spPr>
              <a:xfrm>
                <a:off x="10397260" y="1060450"/>
                <a:ext cx="10297" cy="5910"/>
              </a:xfrm>
              <a:custGeom>
                <a:avLst/>
                <a:gdLst/>
                <a:ahLst/>
                <a:cxnLst/>
                <a:rect l="l" t="t" r="r" b="b"/>
                <a:pathLst>
                  <a:path w="10297" h="5910">
                    <a:moveTo>
                      <a:pt x="47" y="0"/>
                    </a:moveTo>
                    <a:lnTo>
                      <a:pt x="10297" y="0"/>
                    </a:lnTo>
                    <a:lnTo>
                      <a:pt x="0" y="5910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tx1"/>
              </a:solidFill>
              <a:ln w="1587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dist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71" name="任意多边形: 形状 70"/>
              <p:cNvSpPr/>
              <p:nvPr/>
            </p:nvSpPr>
            <p:spPr>
              <a:xfrm>
                <a:off x="10397306" y="450474"/>
                <a:ext cx="744570" cy="2059686"/>
              </a:xfrm>
              <a:custGeom>
                <a:avLst/>
                <a:gdLst>
                  <a:gd name="connsiteX0" fmla="*/ 514875 w 744570"/>
                  <a:gd name="connsiteY0" fmla="*/ 0 h 2059686"/>
                  <a:gd name="connsiteX1" fmla="*/ 744570 w 744570"/>
                  <a:gd name="connsiteY1" fmla="*/ 0 h 2059686"/>
                  <a:gd name="connsiteX2" fmla="*/ 744570 w 744570"/>
                  <a:gd name="connsiteY2" fmla="*/ 609976 h 2059686"/>
                  <a:gd name="connsiteX3" fmla="*/ 744570 w 744570"/>
                  <a:gd name="connsiteY3" fmla="*/ 609977 h 2059686"/>
                  <a:gd name="connsiteX4" fmla="*/ 744570 w 744570"/>
                  <a:gd name="connsiteY4" fmla="*/ 1333876 h 2059686"/>
                  <a:gd name="connsiteX5" fmla="*/ 744570 w 744570"/>
                  <a:gd name="connsiteY5" fmla="*/ 2059686 h 2059686"/>
                  <a:gd name="connsiteX6" fmla="*/ 426530 w 744570"/>
                  <a:gd name="connsiteY6" fmla="*/ 2059686 h 2059686"/>
                  <a:gd name="connsiteX7" fmla="*/ 426530 w 744570"/>
                  <a:gd name="connsiteY7" fmla="*/ 1333876 h 2059686"/>
                  <a:gd name="connsiteX8" fmla="*/ 426530 w 744570"/>
                  <a:gd name="connsiteY8" fmla="*/ 609977 h 2059686"/>
                  <a:gd name="connsiteX9" fmla="*/ 426530 w 744570"/>
                  <a:gd name="connsiteY9" fmla="*/ 609976 h 2059686"/>
                  <a:gd name="connsiteX10" fmla="*/ 426530 w 744570"/>
                  <a:gd name="connsiteY10" fmla="*/ 371047 h 2059686"/>
                  <a:gd name="connsiteX11" fmla="*/ 10250 w 744570"/>
                  <a:gd name="connsiteY11" fmla="*/ 609977 h 2059686"/>
                  <a:gd name="connsiteX12" fmla="*/ 0 w 744570"/>
                  <a:gd name="connsiteY12" fmla="*/ 609977 h 2059686"/>
                  <a:gd name="connsiteX13" fmla="*/ 2477 w 744570"/>
                  <a:gd name="connsiteY13" fmla="*/ 297847 h 20596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44570" h="2059686">
                    <a:moveTo>
                      <a:pt x="514875" y="0"/>
                    </a:moveTo>
                    <a:lnTo>
                      <a:pt x="744570" y="0"/>
                    </a:lnTo>
                    <a:lnTo>
                      <a:pt x="744570" y="609976"/>
                    </a:lnTo>
                    <a:lnTo>
                      <a:pt x="744570" y="609977"/>
                    </a:lnTo>
                    <a:lnTo>
                      <a:pt x="744570" y="1333876"/>
                    </a:lnTo>
                    <a:lnTo>
                      <a:pt x="744570" y="2059686"/>
                    </a:lnTo>
                    <a:lnTo>
                      <a:pt x="426530" y="2059686"/>
                    </a:lnTo>
                    <a:lnTo>
                      <a:pt x="426530" y="1333876"/>
                    </a:lnTo>
                    <a:lnTo>
                      <a:pt x="426530" y="609977"/>
                    </a:lnTo>
                    <a:lnTo>
                      <a:pt x="426530" y="609976"/>
                    </a:lnTo>
                    <a:lnTo>
                      <a:pt x="426530" y="371047"/>
                    </a:lnTo>
                    <a:lnTo>
                      <a:pt x="10250" y="609977"/>
                    </a:lnTo>
                    <a:lnTo>
                      <a:pt x="0" y="609977"/>
                    </a:lnTo>
                    <a:lnTo>
                      <a:pt x="2477" y="297847"/>
                    </a:lnTo>
                    <a:close/>
                  </a:path>
                </a:pathLst>
              </a:custGeom>
              <a:solidFill>
                <a:schemeClr val="tx1"/>
              </a:solidFill>
              <a:ln w="1587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dist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64" name="任意多边形: 形状 63"/>
              <p:cNvSpPr/>
              <p:nvPr/>
            </p:nvSpPr>
            <p:spPr>
              <a:xfrm>
                <a:off x="9031581" y="1784350"/>
                <a:ext cx="782450" cy="496114"/>
              </a:xfrm>
              <a:custGeom>
                <a:avLst/>
                <a:gdLst/>
                <a:ahLst/>
                <a:cxnLst/>
                <a:rect l="l" t="t" r="r" b="b"/>
                <a:pathLst>
                  <a:path w="782450" h="496114">
                    <a:moveTo>
                      <a:pt x="0" y="0"/>
                    </a:moveTo>
                    <a:lnTo>
                      <a:pt x="782450" y="0"/>
                    </a:lnTo>
                    <a:lnTo>
                      <a:pt x="776664" y="51553"/>
                    </a:lnTo>
                    <a:cubicBezTo>
                      <a:pt x="760257" y="152307"/>
                      <a:pt x="735647" y="235288"/>
                      <a:pt x="702833" y="300494"/>
                    </a:cubicBezTo>
                    <a:cubicBezTo>
                      <a:pt x="637206" y="430908"/>
                      <a:pt x="533717" y="496114"/>
                      <a:pt x="392366" y="496114"/>
                    </a:cubicBezTo>
                    <a:cubicBezTo>
                      <a:pt x="251015" y="496114"/>
                      <a:pt x="147105" y="430908"/>
                      <a:pt x="80637" y="300494"/>
                    </a:cubicBezTo>
                    <a:cubicBezTo>
                      <a:pt x="47403" y="235288"/>
                      <a:pt x="22477" y="152307"/>
                      <a:pt x="5860" y="51553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1587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dist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  <p:sp>
            <p:nvSpPr>
              <p:cNvPr id="72" name="任意多边形: 形状 71"/>
              <p:cNvSpPr/>
              <p:nvPr/>
            </p:nvSpPr>
            <p:spPr>
              <a:xfrm>
                <a:off x="8716432" y="417660"/>
                <a:ext cx="1434463" cy="2125313"/>
              </a:xfrm>
              <a:custGeom>
                <a:avLst/>
                <a:gdLst>
                  <a:gd name="connsiteX0" fmla="*/ 707515 w 1434463"/>
                  <a:gd name="connsiteY0" fmla="*/ 0 h 2125313"/>
                  <a:gd name="connsiteX1" fmla="*/ 1248940 w 1434463"/>
                  <a:gd name="connsiteY1" fmla="*/ 272605 h 2125313"/>
                  <a:gd name="connsiteX2" fmla="*/ 1388082 w 1434463"/>
                  <a:gd name="connsiteY2" fmla="*/ 606421 h 2125313"/>
                  <a:gd name="connsiteX3" fmla="*/ 1395276 w 1434463"/>
                  <a:gd name="connsiteY3" fmla="*/ 642790 h 2125313"/>
                  <a:gd name="connsiteX4" fmla="*/ 1408374 w 1434463"/>
                  <a:gd name="connsiteY4" fmla="*/ 709003 h 2125313"/>
                  <a:gd name="connsiteX5" fmla="*/ 1434463 w 1434463"/>
                  <a:gd name="connsiteY5" fmla="*/ 1062657 h 2125313"/>
                  <a:gd name="connsiteX6" fmla="*/ 1422868 w 1434463"/>
                  <a:gd name="connsiteY6" fmla="*/ 1306077 h 2125313"/>
                  <a:gd name="connsiteX7" fmla="*/ 1414898 w 1434463"/>
                  <a:gd name="connsiteY7" fmla="*/ 1366690 h 2125313"/>
                  <a:gd name="connsiteX8" fmla="*/ 1414899 w 1434463"/>
                  <a:gd name="connsiteY8" fmla="*/ 1366690 h 2125313"/>
                  <a:gd name="connsiteX9" fmla="*/ 1408375 w 1434463"/>
                  <a:gd name="connsiteY9" fmla="*/ 1416310 h 2125313"/>
                  <a:gd name="connsiteX10" fmla="*/ 1248941 w 1434463"/>
                  <a:gd name="connsiteY10" fmla="*/ 1852708 h 2125313"/>
                  <a:gd name="connsiteX11" fmla="*/ 707516 w 1434463"/>
                  <a:gd name="connsiteY11" fmla="*/ 2125313 h 2125313"/>
                  <a:gd name="connsiteX12" fmla="*/ 164829 w 1434463"/>
                  <a:gd name="connsiteY12" fmla="*/ 1852708 h 2125313"/>
                  <a:gd name="connsiteX13" fmla="*/ 6480 w 1434463"/>
                  <a:gd name="connsiteY13" fmla="*/ 1416310 h 2125313"/>
                  <a:gd name="connsiteX14" fmla="*/ 0 w 1434463"/>
                  <a:gd name="connsiteY14" fmla="*/ 1366690 h 2125313"/>
                  <a:gd name="connsiteX15" fmla="*/ 315150 w 1434463"/>
                  <a:gd name="connsiteY15" fmla="*/ 1366690 h 2125313"/>
                  <a:gd name="connsiteX16" fmla="*/ 321010 w 1434463"/>
                  <a:gd name="connsiteY16" fmla="*/ 1418243 h 2125313"/>
                  <a:gd name="connsiteX17" fmla="*/ 395787 w 1434463"/>
                  <a:gd name="connsiteY17" fmla="*/ 1667184 h 2125313"/>
                  <a:gd name="connsiteX18" fmla="*/ 707516 w 1434463"/>
                  <a:gd name="connsiteY18" fmla="*/ 1862804 h 2125313"/>
                  <a:gd name="connsiteX19" fmla="*/ 1017983 w 1434463"/>
                  <a:gd name="connsiteY19" fmla="*/ 1667184 h 2125313"/>
                  <a:gd name="connsiteX20" fmla="*/ 1091814 w 1434463"/>
                  <a:gd name="connsiteY20" fmla="*/ 1418243 h 2125313"/>
                  <a:gd name="connsiteX21" fmla="*/ 1097600 w 1434463"/>
                  <a:gd name="connsiteY21" fmla="*/ 1366690 h 2125313"/>
                  <a:gd name="connsiteX22" fmla="*/ 1097599 w 1434463"/>
                  <a:gd name="connsiteY22" fmla="*/ 1366690 h 2125313"/>
                  <a:gd name="connsiteX23" fmla="*/ 1110271 w 1434463"/>
                  <a:gd name="connsiteY23" fmla="*/ 1253780 h 2125313"/>
                  <a:gd name="connsiteX24" fmla="*/ 1116423 w 1434463"/>
                  <a:gd name="connsiteY24" fmla="*/ 1062657 h 2125313"/>
                  <a:gd name="connsiteX25" fmla="*/ 1091813 w 1434463"/>
                  <a:gd name="connsiteY25" fmla="*/ 707071 h 2125313"/>
                  <a:gd name="connsiteX26" fmla="*/ 1077463 w 1434463"/>
                  <a:gd name="connsiteY26" fmla="*/ 642790 h 2125313"/>
                  <a:gd name="connsiteX27" fmla="*/ 1061050 w 1434463"/>
                  <a:gd name="connsiteY27" fmla="*/ 569269 h 2125313"/>
                  <a:gd name="connsiteX28" fmla="*/ 1017982 w 1434463"/>
                  <a:gd name="connsiteY28" fmla="*/ 458128 h 2125313"/>
                  <a:gd name="connsiteX29" fmla="*/ 707515 w 1434463"/>
                  <a:gd name="connsiteY29" fmla="*/ 262509 h 2125313"/>
                  <a:gd name="connsiteX30" fmla="*/ 395786 w 1434463"/>
                  <a:gd name="connsiteY30" fmla="*/ 458128 h 2125313"/>
                  <a:gd name="connsiteX31" fmla="*/ 352166 w 1434463"/>
                  <a:gd name="connsiteY31" fmla="*/ 569269 h 2125313"/>
                  <a:gd name="connsiteX32" fmla="*/ 335543 w 1434463"/>
                  <a:gd name="connsiteY32" fmla="*/ 642790 h 2125313"/>
                  <a:gd name="connsiteX33" fmla="*/ 19488 w 1434463"/>
                  <a:gd name="connsiteY33" fmla="*/ 642790 h 2125313"/>
                  <a:gd name="connsiteX34" fmla="*/ 26633 w 1434463"/>
                  <a:gd name="connsiteY34" fmla="*/ 606421 h 2125313"/>
                  <a:gd name="connsiteX35" fmla="*/ 164828 w 1434463"/>
                  <a:gd name="connsiteY35" fmla="*/ 272605 h 2125313"/>
                  <a:gd name="connsiteX36" fmla="*/ 707515 w 1434463"/>
                  <a:gd name="connsiteY36" fmla="*/ 0 h 2125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434463" h="2125313">
                    <a:moveTo>
                      <a:pt x="707515" y="0"/>
                    </a:moveTo>
                    <a:cubicBezTo>
                      <a:pt x="944783" y="0"/>
                      <a:pt x="1125258" y="90868"/>
                      <a:pt x="1248940" y="272605"/>
                    </a:cubicBezTo>
                    <a:cubicBezTo>
                      <a:pt x="1310781" y="363473"/>
                      <a:pt x="1357162" y="474745"/>
                      <a:pt x="1388082" y="606421"/>
                    </a:cubicBezTo>
                    <a:lnTo>
                      <a:pt x="1395276" y="642790"/>
                    </a:lnTo>
                    <a:lnTo>
                      <a:pt x="1408374" y="709003"/>
                    </a:lnTo>
                    <a:cubicBezTo>
                      <a:pt x="1425767" y="815411"/>
                      <a:pt x="1434463" y="933296"/>
                      <a:pt x="1434463" y="1062657"/>
                    </a:cubicBezTo>
                    <a:cubicBezTo>
                      <a:pt x="1434463" y="1148898"/>
                      <a:pt x="1430598" y="1230038"/>
                      <a:pt x="1422868" y="1306077"/>
                    </a:cubicBezTo>
                    <a:lnTo>
                      <a:pt x="1414898" y="1366690"/>
                    </a:lnTo>
                    <a:lnTo>
                      <a:pt x="1414899" y="1366690"/>
                    </a:lnTo>
                    <a:lnTo>
                      <a:pt x="1408375" y="1416310"/>
                    </a:lnTo>
                    <a:cubicBezTo>
                      <a:pt x="1379387" y="1593656"/>
                      <a:pt x="1326242" y="1739123"/>
                      <a:pt x="1248941" y="1852708"/>
                    </a:cubicBezTo>
                    <a:cubicBezTo>
                      <a:pt x="1125259" y="2034445"/>
                      <a:pt x="944784" y="2125313"/>
                      <a:pt x="707516" y="2125313"/>
                    </a:cubicBezTo>
                    <a:cubicBezTo>
                      <a:pt x="468566" y="2125313"/>
                      <a:pt x="287670" y="2034445"/>
                      <a:pt x="164829" y="1852708"/>
                    </a:cubicBezTo>
                    <a:cubicBezTo>
                      <a:pt x="88054" y="1739123"/>
                      <a:pt x="35271" y="1593656"/>
                      <a:pt x="6480" y="1416310"/>
                    </a:cubicBezTo>
                    <a:lnTo>
                      <a:pt x="0" y="1366690"/>
                    </a:lnTo>
                    <a:lnTo>
                      <a:pt x="315150" y="1366690"/>
                    </a:lnTo>
                    <a:lnTo>
                      <a:pt x="321010" y="1418243"/>
                    </a:lnTo>
                    <a:cubicBezTo>
                      <a:pt x="337627" y="1518997"/>
                      <a:pt x="362553" y="1601978"/>
                      <a:pt x="395787" y="1667184"/>
                    </a:cubicBezTo>
                    <a:cubicBezTo>
                      <a:pt x="462255" y="1797598"/>
                      <a:pt x="566165" y="1862804"/>
                      <a:pt x="707516" y="1862804"/>
                    </a:cubicBezTo>
                    <a:cubicBezTo>
                      <a:pt x="848867" y="1862804"/>
                      <a:pt x="952356" y="1797598"/>
                      <a:pt x="1017983" y="1667184"/>
                    </a:cubicBezTo>
                    <a:cubicBezTo>
                      <a:pt x="1050797" y="1601978"/>
                      <a:pt x="1075407" y="1518997"/>
                      <a:pt x="1091814" y="1418243"/>
                    </a:cubicBezTo>
                    <a:lnTo>
                      <a:pt x="1097600" y="1366690"/>
                    </a:lnTo>
                    <a:lnTo>
                      <a:pt x="1097599" y="1366690"/>
                    </a:lnTo>
                    <a:lnTo>
                      <a:pt x="1110271" y="1253780"/>
                    </a:lnTo>
                    <a:cubicBezTo>
                      <a:pt x="1114372" y="1194516"/>
                      <a:pt x="1116423" y="1130808"/>
                      <a:pt x="1116423" y="1062657"/>
                    </a:cubicBezTo>
                    <a:cubicBezTo>
                      <a:pt x="1116423" y="926354"/>
                      <a:pt x="1108220" y="807825"/>
                      <a:pt x="1091813" y="707071"/>
                    </a:cubicBezTo>
                    <a:lnTo>
                      <a:pt x="1077463" y="642790"/>
                    </a:lnTo>
                    <a:lnTo>
                      <a:pt x="1061050" y="569269"/>
                    </a:lnTo>
                    <a:cubicBezTo>
                      <a:pt x="1048745" y="527778"/>
                      <a:pt x="1034389" y="490731"/>
                      <a:pt x="1017982" y="458128"/>
                    </a:cubicBezTo>
                    <a:cubicBezTo>
                      <a:pt x="952355" y="327715"/>
                      <a:pt x="848866" y="262509"/>
                      <a:pt x="707515" y="262509"/>
                    </a:cubicBezTo>
                    <a:cubicBezTo>
                      <a:pt x="566164" y="262509"/>
                      <a:pt x="462254" y="327715"/>
                      <a:pt x="395786" y="458128"/>
                    </a:cubicBezTo>
                    <a:cubicBezTo>
                      <a:pt x="379169" y="490731"/>
                      <a:pt x="364629" y="527778"/>
                      <a:pt x="352166" y="569269"/>
                    </a:cubicBezTo>
                    <a:lnTo>
                      <a:pt x="335543" y="642790"/>
                    </a:lnTo>
                    <a:lnTo>
                      <a:pt x="19488" y="642790"/>
                    </a:lnTo>
                    <a:lnTo>
                      <a:pt x="26633" y="606421"/>
                    </a:lnTo>
                    <a:cubicBezTo>
                      <a:pt x="57343" y="474745"/>
                      <a:pt x="103408" y="363473"/>
                      <a:pt x="164828" y="272605"/>
                    </a:cubicBezTo>
                    <a:cubicBezTo>
                      <a:pt x="287669" y="90868"/>
                      <a:pt x="468565" y="0"/>
                      <a:pt x="707515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15875">
                <a:gradFill flip="none" rotWithShape="1"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  <a:tileRect/>
                </a:gradFill>
              </a:ln>
              <a:effectLst>
                <a:outerShdw blurRad="254000" dist="88900" dir="5400000" sx="90000" sy="90000" algn="t" rotWithShape="0">
                  <a:srgbClr val="D56F1F">
                    <a:alpha val="25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dist"/>
                <a:endParaRPr lang="zh-CN" altLang="en-US"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endParaRPr>
              </a:p>
            </p:txBody>
          </p:sp>
        </p:grpSp>
        <p:sp>
          <p:nvSpPr>
            <p:cNvPr id="38" name="文本框 37"/>
            <p:cNvSpPr txBox="1"/>
            <p:nvPr/>
          </p:nvSpPr>
          <p:spPr>
            <a:xfrm>
              <a:off x="7816337" y="2176323"/>
              <a:ext cx="768985" cy="18415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en-US" altLang="zh-CN" sz="12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Part. ONE</a:t>
              </a:r>
              <a:endParaRPr lang="zh-CN" altLang="en-US" sz="12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23" name="矩形: 圆顶角 22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tx1"/>
            </a:soli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28" name="任意多边形: 形状 27"/>
          <p:cNvSpPr/>
          <p:nvPr/>
        </p:nvSpPr>
        <p:spPr>
          <a:xfrm>
            <a:off x="0" y="3844827"/>
            <a:ext cx="12192000" cy="36000"/>
          </a:xfrm>
          <a:custGeom>
            <a:avLst/>
            <a:gdLst>
              <a:gd name="connsiteX0" fmla="*/ 0 w 12192000"/>
              <a:gd name="connsiteY0" fmla="*/ 0 h 36000"/>
              <a:gd name="connsiteX1" fmla="*/ 12192000 w 12192000"/>
              <a:gd name="connsiteY1" fmla="*/ 0 h 36000"/>
              <a:gd name="connsiteX2" fmla="*/ 12192000 w 12192000"/>
              <a:gd name="connsiteY2" fmla="*/ 36000 h 36000"/>
              <a:gd name="connsiteX3" fmla="*/ 0 w 12192000"/>
              <a:gd name="connsiteY3" fmla="*/ 36000 h 3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6000">
                <a:moveTo>
                  <a:pt x="0" y="0"/>
                </a:moveTo>
                <a:lnTo>
                  <a:pt x="12192000" y="0"/>
                </a:lnTo>
                <a:lnTo>
                  <a:pt x="12192000" y="36000"/>
                </a:lnTo>
                <a:lnTo>
                  <a:pt x="0" y="36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cxnSp>
        <p:nvCxnSpPr>
          <p:cNvPr id="25" name="直接连接符 24"/>
          <p:cNvCxnSpPr/>
          <p:nvPr/>
        </p:nvCxnSpPr>
        <p:spPr>
          <a:xfrm>
            <a:off x="0" y="1252819"/>
            <a:ext cx="6115714" cy="0"/>
          </a:xfrm>
          <a:prstGeom prst="line">
            <a:avLst/>
          </a:prstGeom>
          <a:ln w="41275" cap="rnd">
            <a:gradFill flip="none" rotWithShape="1">
              <a:gsLst>
                <a:gs pos="0">
                  <a:srgbClr val="E69050"/>
                </a:gs>
                <a:gs pos="100000">
                  <a:srgbClr val="D56F1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图片 53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2" t="35236" r="8933" b="32926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文本框 24"/>
          <p:cNvSpPr txBox="1"/>
          <p:nvPr/>
        </p:nvSpPr>
        <p:spPr>
          <a:xfrm>
            <a:off x="347086" y="481587"/>
            <a:ext cx="2866390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95000"/>
                    <a:alpha val="80000"/>
                  </a:schemeClr>
                </a:solidFill>
                <a:latin typeface="DIN" pitchFamily="50" charset="0"/>
                <a:ea typeface="OPPOSans R" panose="00020600040101010101" pitchFamily="18" charset="-122"/>
                <a:cs typeface="OPPOSans R" panose="00020600040101010101" pitchFamily="18" charset="-122"/>
              </a:rPr>
              <a:t># BUSINESS PRESENTATION TEMPLATES</a:t>
            </a:r>
            <a:endParaRPr lang="zh-CN" altLang="en-US" sz="1200" dirty="0">
              <a:solidFill>
                <a:schemeClr val="bg1">
                  <a:lumMod val="95000"/>
                  <a:alpha val="80000"/>
                </a:schemeClr>
              </a:solidFill>
              <a:latin typeface="DIN" pitchFamily="50" charset="0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14" name="直接箭头连接符 13"/>
          <p:cNvCxnSpPr/>
          <p:nvPr/>
        </p:nvCxnSpPr>
        <p:spPr>
          <a:xfrm>
            <a:off x="3360511" y="573662"/>
            <a:ext cx="179614" cy="0"/>
          </a:xfrm>
          <a:prstGeom prst="straightConnector1">
            <a:avLst/>
          </a:prstGeom>
          <a:ln>
            <a:solidFill>
              <a:schemeClr val="bg1">
                <a:lumMod val="9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5534915" y="1657470"/>
            <a:ext cx="5334000" cy="184658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6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面朝陽光</a:t>
            </a:r>
            <a:endParaRPr lang="en-US" altLang="zh-CN" sz="60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  <a:p>
            <a:r>
              <a:rPr lang="zh-CN" altLang="en-US" sz="6000" dirty="0">
                <a:solidFill>
                  <a:schemeClr val="bg1"/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遇見最美好自己</a:t>
            </a:r>
            <a:endParaRPr lang="zh-CN" altLang="en-US" sz="6000" dirty="0">
              <a:solidFill>
                <a:schemeClr val="bg1"/>
              </a:soli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0" name="矩形: 圆角 19"/>
          <p:cNvSpPr/>
          <p:nvPr>
            <p:custDataLst>
              <p:tags r:id="rId2"/>
            </p:custDataLst>
          </p:nvPr>
        </p:nvSpPr>
        <p:spPr>
          <a:xfrm>
            <a:off x="5534660" y="3920490"/>
            <a:ext cx="2860040" cy="363855"/>
          </a:xfrm>
          <a:prstGeom prst="roundRect">
            <a:avLst>
              <a:gd name="adj" fmla="val 50000"/>
            </a:avLst>
          </a:prstGeom>
          <a:gradFill>
            <a:gsLst>
              <a:gs pos="5000">
                <a:srgbClr val="E69050"/>
              </a:gs>
              <a:gs pos="100000">
                <a:srgbClr val="FDE4AD"/>
              </a:gs>
            </a:gsLst>
            <a:lin ang="10800000" scaled="1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5674249" y="3946941"/>
            <a:ext cx="255016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設計師：</a:t>
            </a:r>
            <a:r>
              <a:rPr lang="en-US" altLang="zh-CN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MKTGTOOL</a:t>
            </a:r>
            <a:endParaRPr lang="en-US" altLang="zh-CN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792217" y="1736498"/>
            <a:ext cx="392278" cy="337414"/>
          </a:xfrm>
          <a:custGeom>
            <a:avLst/>
            <a:gdLst/>
            <a:ahLst/>
            <a:cxnLst/>
            <a:rect l="l" t="t" r="r" b="b"/>
            <a:pathLst>
              <a:path w="392278" h="337414">
                <a:moveTo>
                  <a:pt x="213970" y="0"/>
                </a:moveTo>
                <a:lnTo>
                  <a:pt x="391363" y="0"/>
                </a:lnTo>
                <a:lnTo>
                  <a:pt x="392278" y="116129"/>
                </a:lnTo>
                <a:cubicBezTo>
                  <a:pt x="392278" y="168554"/>
                  <a:pt x="383286" y="214579"/>
                  <a:pt x="365303" y="254203"/>
                </a:cubicBezTo>
                <a:cubicBezTo>
                  <a:pt x="347320" y="293827"/>
                  <a:pt x="319735" y="321564"/>
                  <a:pt x="282550" y="337414"/>
                </a:cubicBezTo>
                <a:cubicBezTo>
                  <a:pt x="268529" y="323393"/>
                  <a:pt x="256185" y="311963"/>
                  <a:pt x="245517" y="303124"/>
                </a:cubicBezTo>
                <a:cubicBezTo>
                  <a:pt x="234849" y="294285"/>
                  <a:pt x="223114" y="286512"/>
                  <a:pt x="210312" y="279806"/>
                </a:cubicBezTo>
                <a:cubicBezTo>
                  <a:pt x="241402" y="268224"/>
                  <a:pt x="264109" y="254508"/>
                  <a:pt x="278435" y="238658"/>
                </a:cubicBezTo>
                <a:cubicBezTo>
                  <a:pt x="292761" y="222809"/>
                  <a:pt x="302057" y="204216"/>
                  <a:pt x="306324" y="182880"/>
                </a:cubicBezTo>
                <a:lnTo>
                  <a:pt x="213970" y="182880"/>
                </a:lnTo>
                <a:close/>
                <a:moveTo>
                  <a:pt x="12802" y="0"/>
                </a:moveTo>
                <a:lnTo>
                  <a:pt x="181051" y="0"/>
                </a:lnTo>
                <a:lnTo>
                  <a:pt x="181966" y="116129"/>
                </a:lnTo>
                <a:cubicBezTo>
                  <a:pt x="181966" y="168554"/>
                  <a:pt x="172974" y="214579"/>
                  <a:pt x="154991" y="254203"/>
                </a:cubicBezTo>
                <a:cubicBezTo>
                  <a:pt x="137008" y="293827"/>
                  <a:pt x="109423" y="321564"/>
                  <a:pt x="72238" y="337414"/>
                </a:cubicBezTo>
                <a:cubicBezTo>
                  <a:pt x="58217" y="323393"/>
                  <a:pt x="45873" y="311963"/>
                  <a:pt x="35205" y="303124"/>
                </a:cubicBezTo>
                <a:cubicBezTo>
                  <a:pt x="24537" y="294285"/>
                  <a:pt x="12802" y="286512"/>
                  <a:pt x="0" y="279806"/>
                </a:cubicBezTo>
                <a:cubicBezTo>
                  <a:pt x="31090" y="268224"/>
                  <a:pt x="53797" y="254508"/>
                  <a:pt x="68123" y="238658"/>
                </a:cubicBezTo>
                <a:cubicBezTo>
                  <a:pt x="82449" y="222809"/>
                  <a:pt x="91745" y="204216"/>
                  <a:pt x="96012" y="182880"/>
                </a:cubicBezTo>
                <a:lnTo>
                  <a:pt x="12802" y="182880"/>
                </a:lnTo>
                <a:close/>
              </a:path>
            </a:pathLst>
          </a:custGeom>
          <a:noFill/>
          <a:ln>
            <a:solidFill>
              <a:srgbClr val="E69050"/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endParaRPr lang="zh-CN" altLang="en-US" sz="7200" dirty="0">
              <a:ln>
                <a:solidFill>
                  <a:srgbClr val="E69050"/>
                </a:solidFill>
              </a:ln>
              <a:noFill/>
              <a:latin typeface="Dela Gothic One" panose="00000500000000000000" pitchFamily="2" charset="-128"/>
              <a:ea typeface="Dela Gothic One" panose="00000500000000000000" pitchFamily="2" charset="-128"/>
              <a:cs typeface="OPPOSans B" panose="00020600040101010101" pitchFamily="18" charset="-122"/>
            </a:endParaRPr>
          </a:p>
        </p:txBody>
      </p:sp>
      <p:pic>
        <p:nvPicPr>
          <p:cNvPr id="1034" name="Picture 10" descr="查看图片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3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84793" flipV="1">
            <a:off x="67310" y="2165392"/>
            <a:ext cx="934910" cy="730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0" descr="查看图片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98862">
            <a:off x="-133515" y="1235024"/>
            <a:ext cx="539481" cy="42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矩形 11"/>
          <p:cNvSpPr/>
          <p:nvPr/>
        </p:nvSpPr>
        <p:spPr>
          <a:xfrm>
            <a:off x="10845800" y="351720"/>
            <a:ext cx="999114" cy="314275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10944125" y="416782"/>
            <a:ext cx="79946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95000"/>
                  </a:schemeClr>
                </a:solidFill>
                <a:latin typeface="DIN" pitchFamily="50" charset="0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lang="zh-CN" altLang="en-US" sz="1200" dirty="0">
              <a:solidFill>
                <a:schemeClr val="bg1">
                  <a:lumMod val="95000"/>
                </a:schemeClr>
              </a:solidFill>
              <a:latin typeface="DIN" pitchFamily="50" charset="0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534915" y="5392683"/>
            <a:ext cx="6790690" cy="187706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2200" dirty="0">
                <a:ln>
                  <a:solidFill>
                    <a:schemeClr val="bg1">
                      <a:alpha val="40000"/>
                    </a:schemeClr>
                  </a:solidFill>
                </a:ln>
                <a:noFill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THANKS</a:t>
            </a:r>
            <a:endParaRPr lang="zh-CN" altLang="en-US" sz="12200" dirty="0">
              <a:ln>
                <a:solidFill>
                  <a:schemeClr val="bg1">
                    <a:alpha val="40000"/>
                  </a:schemeClr>
                </a:solidFill>
              </a:ln>
              <a:noFill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pic>
        <p:nvPicPr>
          <p:cNvPr id="1028" name="Picture 4" descr="查看图片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 flipV="1">
            <a:off x="11500399" y="6439600"/>
            <a:ext cx="646840" cy="2055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6180" y="5369411"/>
            <a:ext cx="12179640" cy="227516"/>
            <a:chOff x="965199" y="5918681"/>
            <a:chExt cx="11226801" cy="181925"/>
          </a:xfrm>
        </p:grpSpPr>
        <p:sp>
          <p:nvSpPr>
            <p:cNvPr id="24" name="矩形: 圆角 23"/>
            <p:cNvSpPr/>
            <p:nvPr/>
          </p:nvSpPr>
          <p:spPr>
            <a:xfrm>
              <a:off x="965199" y="5918681"/>
              <a:ext cx="11226801" cy="181925"/>
            </a:xfrm>
            <a:prstGeom prst="roundRect">
              <a:avLst>
                <a:gd name="adj" fmla="val 50000"/>
              </a:avLst>
            </a:prstGeom>
            <a:gradFill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cxnSp>
          <p:nvCxnSpPr>
            <p:cNvPr id="4" name="直接箭头连接符 3"/>
            <p:cNvCxnSpPr/>
            <p:nvPr/>
          </p:nvCxnSpPr>
          <p:spPr>
            <a:xfrm>
              <a:off x="1246692" y="6009613"/>
              <a:ext cx="10663814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5" name="图片 54" descr="图片包含 人, 男人, 穿着, 衬衫&#10;&#10;描述已自动生成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947"/>
          <a:stretch>
            <a:fillRect/>
          </a:stretch>
        </p:blipFill>
        <p:spPr>
          <a:xfrm>
            <a:off x="441937" y="1343227"/>
            <a:ext cx="4724101" cy="5514773"/>
          </a:xfrm>
          <a:custGeom>
            <a:avLst/>
            <a:gdLst>
              <a:gd name="connsiteX0" fmla="*/ 0 w 5603244"/>
              <a:gd name="connsiteY0" fmla="*/ 0 h 6541058"/>
              <a:gd name="connsiteX1" fmla="*/ 5603244 w 5603244"/>
              <a:gd name="connsiteY1" fmla="*/ 0 h 6541058"/>
              <a:gd name="connsiteX2" fmla="*/ 5603244 w 5603244"/>
              <a:gd name="connsiteY2" fmla="*/ 6541058 h 6541058"/>
              <a:gd name="connsiteX3" fmla="*/ 0 w 5603244"/>
              <a:gd name="connsiteY3" fmla="*/ 6541058 h 6541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03244" h="6541058">
                <a:moveTo>
                  <a:pt x="0" y="0"/>
                </a:moveTo>
                <a:lnTo>
                  <a:pt x="5603244" y="0"/>
                </a:lnTo>
                <a:lnTo>
                  <a:pt x="5603244" y="6541058"/>
                </a:lnTo>
                <a:lnTo>
                  <a:pt x="0" y="6541058"/>
                </a:lnTo>
                <a:close/>
              </a:path>
            </a:pathLst>
          </a:custGeom>
          <a:effectLst>
            <a:outerShdw blurRad="1270000" sx="102000" sy="102000" algn="ctr" rotWithShape="0">
              <a:srgbClr val="E69050">
                <a:alpha val="40000"/>
              </a:srgbClr>
            </a:outerShdw>
          </a:effectLst>
        </p:spPr>
      </p:pic>
      <p:sp>
        <p:nvSpPr>
          <p:cNvPr id="2" name="矩形: 圆角 19"/>
          <p:cNvSpPr/>
          <p:nvPr>
            <p:custDataLst>
              <p:tags r:id="rId9"/>
            </p:custDataLst>
          </p:nvPr>
        </p:nvSpPr>
        <p:spPr>
          <a:xfrm>
            <a:off x="5534660" y="3919855"/>
            <a:ext cx="2860040" cy="363855"/>
          </a:xfrm>
          <a:prstGeom prst="roundRect">
            <a:avLst>
              <a:gd name="adj" fmla="val 50000"/>
            </a:avLst>
          </a:prstGeom>
          <a:gradFill>
            <a:gsLst>
              <a:gs pos="5000">
                <a:srgbClr val="E69050"/>
              </a:gs>
              <a:gs pos="100000">
                <a:srgbClr val="FDE4AD"/>
              </a:gs>
            </a:gsLst>
            <a:lin ang="10800000" scaled="1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674249" y="3946306"/>
            <a:ext cx="255016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p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設計師：</a:t>
            </a:r>
            <a:r>
              <a:rPr lang="en-US" altLang="zh-CN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MKTGTOOL</a:t>
            </a:r>
            <a:endParaRPr lang="en-US" altLang="zh-CN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任意多边形: 形状 35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47" name="文本框 46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這是一頁標準內頁形式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684974" y="925683"/>
              <a:ext cx="25514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This is a standard style of the inner pages</a:t>
              </a:r>
              <a:endParaRPr lang="zh-CN" altLang="en-US" sz="10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" name="文本框 64"/>
          <p:cNvSpPr txBox="1"/>
          <p:nvPr/>
        </p:nvSpPr>
        <p:spPr>
          <a:xfrm>
            <a:off x="292327" y="2653430"/>
            <a:ext cx="11498580" cy="11074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lvl="0">
              <a:defRPr/>
            </a:pPr>
            <a:r>
              <a:rPr lang="en-US" altLang="zh-CN" sz="7200" dirty="0">
                <a:ln>
                  <a:solidFill>
                    <a:schemeClr val="bg1">
                      <a:alpha val="40000"/>
                    </a:schemeClr>
                  </a:solidFill>
                </a:ln>
                <a:noFill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STANDARD INNER PAGE</a:t>
            </a:r>
            <a:endParaRPr lang="zh-CN" altLang="en-US" sz="7200" dirty="0">
              <a:ln>
                <a:solidFill>
                  <a:schemeClr val="bg1">
                    <a:alpha val="40000"/>
                  </a:schemeClr>
                </a:solidFill>
              </a:ln>
              <a:noFill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2402681" y="1867888"/>
            <a:ext cx="7315200" cy="14770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96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標準內頁形式</a:t>
            </a:r>
            <a:endParaRPr lang="zh-CN" altLang="en-US" sz="96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2" name="矩形 65"/>
          <p:cNvSpPr/>
          <p:nvPr/>
        </p:nvSpPr>
        <p:spPr>
          <a:xfrm>
            <a:off x="1476171" y="4019892"/>
            <a:ext cx="4365828" cy="1565736"/>
          </a:xfrm>
          <a:custGeom>
            <a:avLst/>
            <a:gdLst>
              <a:gd name="connsiteX0" fmla="*/ 108000 w 4365828"/>
              <a:gd name="connsiteY0" fmla="*/ 0 h 1565736"/>
              <a:gd name="connsiteX1" fmla="*/ 4257828 w 4365828"/>
              <a:gd name="connsiteY1" fmla="*/ 0 h 1565736"/>
              <a:gd name="connsiteX2" fmla="*/ 4365828 w 4365828"/>
              <a:gd name="connsiteY2" fmla="*/ 108000 h 1565736"/>
              <a:gd name="connsiteX3" fmla="*/ 4365828 w 4365828"/>
              <a:gd name="connsiteY3" fmla="*/ 1457736 h 1565736"/>
              <a:gd name="connsiteX4" fmla="*/ 4257828 w 4365828"/>
              <a:gd name="connsiteY4" fmla="*/ 1565736 h 1565736"/>
              <a:gd name="connsiteX5" fmla="*/ 108000 w 4365828"/>
              <a:gd name="connsiteY5" fmla="*/ 1565736 h 1565736"/>
              <a:gd name="connsiteX6" fmla="*/ 0 w 4365828"/>
              <a:gd name="connsiteY6" fmla="*/ 1457736 h 1565736"/>
              <a:gd name="connsiteX7" fmla="*/ 0 w 4365828"/>
              <a:gd name="connsiteY7" fmla="*/ 108000 h 1565736"/>
              <a:gd name="connsiteX8" fmla="*/ 108000 w 4365828"/>
              <a:gd name="connsiteY8" fmla="*/ 0 h 1565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65828" h="1565736">
                <a:moveTo>
                  <a:pt x="108000" y="0"/>
                </a:moveTo>
                <a:lnTo>
                  <a:pt x="4257828" y="0"/>
                </a:lnTo>
                <a:cubicBezTo>
                  <a:pt x="4317444" y="0"/>
                  <a:pt x="4365828" y="48384"/>
                  <a:pt x="4365828" y="108000"/>
                </a:cubicBezTo>
                <a:lnTo>
                  <a:pt x="4365828" y="1457736"/>
                </a:lnTo>
                <a:cubicBezTo>
                  <a:pt x="4365828" y="1517352"/>
                  <a:pt x="4317444" y="1565736"/>
                  <a:pt x="4257828" y="1565736"/>
                </a:cubicBezTo>
                <a:lnTo>
                  <a:pt x="108000" y="1565736"/>
                </a:lnTo>
                <a:cubicBezTo>
                  <a:pt x="48384" y="1565736"/>
                  <a:pt x="0" y="1517352"/>
                  <a:pt x="0" y="1457736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67" name="文本框 66"/>
          <p:cNvSpPr txBox="1"/>
          <p:nvPr/>
        </p:nvSpPr>
        <p:spPr>
          <a:xfrm>
            <a:off x="1987250" y="4423203"/>
            <a:ext cx="108966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prstClr val="white">
                    <a:alpha val="80000"/>
                  </a:prst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標題字體</a:t>
            </a:r>
            <a:r>
              <a:rPr lang="en-US" altLang="zh-CN" sz="2000" dirty="0">
                <a:solidFill>
                  <a:prstClr val="white">
                    <a:alpha val="80000"/>
                  </a:prst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: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80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70" name="文本框 69"/>
          <p:cNvSpPr txBox="1"/>
          <p:nvPr/>
        </p:nvSpPr>
        <p:spPr>
          <a:xfrm>
            <a:off x="4237672" y="4423203"/>
            <a:ext cx="159766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prstClr val="white">
                    <a:alpha val="80000"/>
                  </a:prst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標題字型大小</a:t>
            </a:r>
            <a:r>
              <a:rPr lang="en-US" altLang="zh-CN" sz="2000" dirty="0">
                <a:solidFill>
                  <a:prstClr val="white">
                    <a:alpha val="80000"/>
                  </a:prst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: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80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71" name="文本框 70"/>
          <p:cNvSpPr txBox="1"/>
          <p:nvPr/>
        </p:nvSpPr>
        <p:spPr>
          <a:xfrm>
            <a:off x="1987250" y="4874977"/>
            <a:ext cx="168275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80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Oppo sans B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80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74" name="文本框 73"/>
          <p:cNvSpPr txBox="1"/>
          <p:nvPr/>
        </p:nvSpPr>
        <p:spPr>
          <a:xfrm>
            <a:off x="4237672" y="4874977"/>
            <a:ext cx="112141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dirty="0">
                <a:solidFill>
                  <a:prstClr val="white">
                    <a:alpha val="80000"/>
                  </a:prst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20-32 </a:t>
            </a:r>
            <a:r>
              <a:rPr lang="en-US" altLang="zh-CN" sz="2000" dirty="0" err="1">
                <a:solidFill>
                  <a:prstClr val="white">
                    <a:alpha val="80000"/>
                  </a:prst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pt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80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3" name="矩形 75"/>
          <p:cNvSpPr/>
          <p:nvPr/>
        </p:nvSpPr>
        <p:spPr>
          <a:xfrm>
            <a:off x="6350001" y="4019892"/>
            <a:ext cx="4365828" cy="1565736"/>
          </a:xfrm>
          <a:custGeom>
            <a:avLst/>
            <a:gdLst>
              <a:gd name="connsiteX0" fmla="*/ 108000 w 4365828"/>
              <a:gd name="connsiteY0" fmla="*/ 0 h 1565736"/>
              <a:gd name="connsiteX1" fmla="*/ 4257827 w 4365828"/>
              <a:gd name="connsiteY1" fmla="*/ 0 h 1565736"/>
              <a:gd name="connsiteX2" fmla="*/ 4365828 w 4365828"/>
              <a:gd name="connsiteY2" fmla="*/ 108000 h 1565736"/>
              <a:gd name="connsiteX3" fmla="*/ 4365828 w 4365828"/>
              <a:gd name="connsiteY3" fmla="*/ 1457736 h 1565736"/>
              <a:gd name="connsiteX4" fmla="*/ 4257827 w 4365828"/>
              <a:gd name="connsiteY4" fmla="*/ 1565736 h 1565736"/>
              <a:gd name="connsiteX5" fmla="*/ 108000 w 4365828"/>
              <a:gd name="connsiteY5" fmla="*/ 1565736 h 1565736"/>
              <a:gd name="connsiteX6" fmla="*/ 0 w 4365828"/>
              <a:gd name="connsiteY6" fmla="*/ 1457736 h 1565736"/>
              <a:gd name="connsiteX7" fmla="*/ 0 w 4365828"/>
              <a:gd name="connsiteY7" fmla="*/ 108000 h 1565736"/>
              <a:gd name="connsiteX8" fmla="*/ 108000 w 4365828"/>
              <a:gd name="connsiteY8" fmla="*/ 0 h 1565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65828" h="1565736">
                <a:moveTo>
                  <a:pt x="108000" y="0"/>
                </a:moveTo>
                <a:lnTo>
                  <a:pt x="4257827" y="0"/>
                </a:lnTo>
                <a:cubicBezTo>
                  <a:pt x="4317444" y="0"/>
                  <a:pt x="4365828" y="48384"/>
                  <a:pt x="4365828" y="108000"/>
                </a:cubicBezTo>
                <a:lnTo>
                  <a:pt x="4365828" y="1457736"/>
                </a:lnTo>
                <a:cubicBezTo>
                  <a:pt x="4365828" y="1517352"/>
                  <a:pt x="4317444" y="1565736"/>
                  <a:pt x="4257827" y="1565736"/>
                </a:cubicBezTo>
                <a:lnTo>
                  <a:pt x="108000" y="1565736"/>
                </a:lnTo>
                <a:cubicBezTo>
                  <a:pt x="48384" y="1565736"/>
                  <a:pt x="0" y="1517352"/>
                  <a:pt x="0" y="1457736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83" name="文本框 82"/>
          <p:cNvSpPr txBox="1"/>
          <p:nvPr/>
        </p:nvSpPr>
        <p:spPr>
          <a:xfrm>
            <a:off x="6861080" y="4423203"/>
            <a:ext cx="108966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prstClr val="white">
                    <a:alpha val="80000"/>
                  </a:prst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正文字體</a:t>
            </a:r>
            <a:r>
              <a:rPr lang="en-US" altLang="zh-CN" sz="2000" dirty="0">
                <a:solidFill>
                  <a:prstClr val="white">
                    <a:alpha val="80000"/>
                  </a:prst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: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80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9111502" y="4423203"/>
            <a:ext cx="159766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2000" dirty="0">
                <a:solidFill>
                  <a:prstClr val="white">
                    <a:alpha val="80000"/>
                  </a:prst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正文字型大小</a:t>
            </a:r>
            <a:r>
              <a:rPr lang="en-US" altLang="zh-CN" sz="2000" dirty="0">
                <a:solidFill>
                  <a:prstClr val="white">
                    <a:alpha val="80000"/>
                  </a:prst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: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80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6861080" y="4874977"/>
            <a:ext cx="168021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alpha val="80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Oppo sans R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80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91" name="文本框 90"/>
          <p:cNvSpPr txBox="1"/>
          <p:nvPr/>
        </p:nvSpPr>
        <p:spPr>
          <a:xfrm>
            <a:off x="9111502" y="4874977"/>
            <a:ext cx="1031240" cy="30734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2000" dirty="0">
                <a:solidFill>
                  <a:prstClr val="white">
                    <a:alpha val="80000"/>
                  </a:prst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14-18 </a:t>
            </a:r>
            <a:r>
              <a:rPr lang="en-US" altLang="zh-CN" sz="2000" dirty="0" err="1">
                <a:solidFill>
                  <a:prstClr val="white">
                    <a:alpha val="80000"/>
                  </a:prstClr>
                </a:soli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pt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80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98" name="文本框 97"/>
          <p:cNvSpPr txBox="1"/>
          <p:nvPr/>
        </p:nvSpPr>
        <p:spPr>
          <a:xfrm>
            <a:off x="3625773" y="5803658"/>
            <a:ext cx="4893945" cy="24574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1600" dirty="0">
                <a:solidFill>
                  <a:prstClr val="white">
                    <a:alpha val="80000"/>
                  </a:prst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＊ 標準內頁元素包含：底圖、橫條、</a:t>
            </a:r>
            <a:r>
              <a:rPr lang="en-US" altLang="zh-CN" sz="1600" dirty="0">
                <a:solidFill>
                  <a:prstClr val="white">
                    <a:alpha val="80000"/>
                  </a:prst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LOGO</a:t>
            </a:r>
            <a:r>
              <a:rPr lang="zh-CN" altLang="en-US" sz="1600" dirty="0">
                <a:solidFill>
                  <a:prstClr val="white">
                    <a:alpha val="80000"/>
                  </a:prst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區、標題區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alpha val="80000"/>
                </a:prstClr>
              </a:solidFill>
              <a:effectLst/>
              <a:uLnTx/>
              <a:uFillTx/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8" name="矩形 27"/>
          <p:cNvSpPr/>
          <p:nvPr/>
        </p:nvSpPr>
        <p:spPr>
          <a:xfrm>
            <a:off x="1895876" y="4431551"/>
            <a:ext cx="36000" cy="290644"/>
          </a:xfrm>
          <a:prstGeom prst="rect">
            <a:avLst/>
          </a:prstGeom>
          <a:gradFill>
            <a:gsLst>
              <a:gs pos="10000">
                <a:srgbClr val="E69050"/>
              </a:gs>
              <a:gs pos="100000">
                <a:srgbClr val="FDE4AD"/>
              </a:gs>
            </a:gsLst>
            <a:lin ang="10800000" scaled="1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4146298" y="4431551"/>
            <a:ext cx="36000" cy="290644"/>
          </a:xfrm>
          <a:prstGeom prst="rect">
            <a:avLst/>
          </a:prstGeom>
          <a:gradFill>
            <a:gsLst>
              <a:gs pos="10000">
                <a:srgbClr val="E69050"/>
              </a:gs>
              <a:gs pos="100000">
                <a:srgbClr val="FDE4AD"/>
              </a:gs>
            </a:gsLst>
            <a:lin ang="10800000" scaled="1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00" name="矩形 99"/>
          <p:cNvSpPr/>
          <p:nvPr/>
        </p:nvSpPr>
        <p:spPr>
          <a:xfrm>
            <a:off x="6772676" y="4431551"/>
            <a:ext cx="36000" cy="290644"/>
          </a:xfrm>
          <a:prstGeom prst="rect">
            <a:avLst/>
          </a:prstGeom>
          <a:gradFill>
            <a:gsLst>
              <a:gs pos="10000">
                <a:srgbClr val="E69050"/>
              </a:gs>
              <a:gs pos="100000">
                <a:srgbClr val="FDE4AD"/>
              </a:gs>
            </a:gsLst>
            <a:lin ang="10800000" scaled="1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01" name="矩形 100"/>
          <p:cNvSpPr/>
          <p:nvPr/>
        </p:nvSpPr>
        <p:spPr>
          <a:xfrm>
            <a:off x="9023098" y="4431551"/>
            <a:ext cx="36000" cy="290644"/>
          </a:xfrm>
          <a:prstGeom prst="rect">
            <a:avLst/>
          </a:prstGeom>
          <a:gradFill>
            <a:gsLst>
              <a:gs pos="10000">
                <a:srgbClr val="E69050"/>
              </a:gs>
              <a:gs pos="100000">
                <a:srgbClr val="FDE4AD"/>
              </a:gs>
            </a:gsLst>
            <a:lin ang="10800000" scaled="1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grpSp>
        <p:nvGrpSpPr>
          <p:cNvPr id="37" name="组合 36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38" name="矩形: 圆顶角 37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4877973" y="1867379"/>
            <a:ext cx="6823351" cy="20313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此頁為一頁金句頁，您可以在此處寫入一句您喜歡的名人名言。</a:t>
            </a:r>
            <a:endParaRPr lang="zh-CN" altLang="en-US" sz="44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60" name="任意多边形: 形状 59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" name="组合 60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63" name="矩形: 圆顶角 62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83" name="任意多边形: 形状 82"/>
          <p:cNvSpPr/>
          <p:nvPr/>
        </p:nvSpPr>
        <p:spPr>
          <a:xfrm>
            <a:off x="4705825" y="4009664"/>
            <a:ext cx="6997628" cy="565871"/>
          </a:xfrm>
          <a:custGeom>
            <a:avLst/>
            <a:gdLst>
              <a:gd name="connsiteX0" fmla="*/ 558800 w 6792685"/>
              <a:gd name="connsiteY0" fmla="*/ 0 h 1357086"/>
              <a:gd name="connsiteX1" fmla="*/ 6233885 w 6792685"/>
              <a:gd name="connsiteY1" fmla="*/ 0 h 1357086"/>
              <a:gd name="connsiteX2" fmla="*/ 6792685 w 6792685"/>
              <a:gd name="connsiteY2" fmla="*/ 558800 h 1357086"/>
              <a:gd name="connsiteX3" fmla="*/ 6233885 w 6792685"/>
              <a:gd name="connsiteY3" fmla="*/ 1117600 h 1357086"/>
              <a:gd name="connsiteX4" fmla="*/ 1290848 w 6792685"/>
              <a:gd name="connsiteY4" fmla="*/ 1117600 h 1357086"/>
              <a:gd name="connsiteX5" fmla="*/ 975860 w 6792685"/>
              <a:gd name="connsiteY5" fmla="*/ 1357086 h 1357086"/>
              <a:gd name="connsiteX6" fmla="*/ 975860 w 6792685"/>
              <a:gd name="connsiteY6" fmla="*/ 1117600 h 1357086"/>
              <a:gd name="connsiteX7" fmla="*/ 558800 w 6792685"/>
              <a:gd name="connsiteY7" fmla="*/ 1117600 h 1357086"/>
              <a:gd name="connsiteX8" fmla="*/ 0 w 6792685"/>
              <a:gd name="connsiteY8" fmla="*/ 558800 h 1357086"/>
              <a:gd name="connsiteX9" fmla="*/ 558800 w 6792685"/>
              <a:gd name="connsiteY9" fmla="*/ 0 h 1357086"/>
              <a:gd name="connsiteX0-1" fmla="*/ 558800 w 6792685"/>
              <a:gd name="connsiteY0-2" fmla="*/ 0 h 1357086"/>
              <a:gd name="connsiteX1-3" fmla="*/ 6233885 w 6792685"/>
              <a:gd name="connsiteY1-4" fmla="*/ 0 h 1357086"/>
              <a:gd name="connsiteX2-5" fmla="*/ 6792685 w 6792685"/>
              <a:gd name="connsiteY2-6" fmla="*/ 558800 h 1357086"/>
              <a:gd name="connsiteX3-7" fmla="*/ 6233885 w 6792685"/>
              <a:gd name="connsiteY3-8" fmla="*/ 1117600 h 1357086"/>
              <a:gd name="connsiteX4-9" fmla="*/ 1290848 w 6792685"/>
              <a:gd name="connsiteY4-10" fmla="*/ 1117600 h 1357086"/>
              <a:gd name="connsiteX5-11" fmla="*/ 975860 w 6792685"/>
              <a:gd name="connsiteY5-12" fmla="*/ 1357086 h 1357086"/>
              <a:gd name="connsiteX6-13" fmla="*/ 975860 w 6792685"/>
              <a:gd name="connsiteY6-14" fmla="*/ 1117600 h 1357086"/>
              <a:gd name="connsiteX7-15" fmla="*/ 558800 w 6792685"/>
              <a:gd name="connsiteY7-16" fmla="*/ 1117600 h 1357086"/>
              <a:gd name="connsiteX8-17" fmla="*/ 0 w 6792685"/>
              <a:gd name="connsiteY8-18" fmla="*/ 558800 h 1357086"/>
              <a:gd name="connsiteX9-19" fmla="*/ 650240 w 6792685"/>
              <a:gd name="connsiteY9-20" fmla="*/ 91440 h 1357086"/>
              <a:gd name="connsiteX0-21" fmla="*/ 558800 w 6792685"/>
              <a:gd name="connsiteY0-22" fmla="*/ 0 h 1357086"/>
              <a:gd name="connsiteX1-23" fmla="*/ 6233885 w 6792685"/>
              <a:gd name="connsiteY1-24" fmla="*/ 0 h 1357086"/>
              <a:gd name="connsiteX2-25" fmla="*/ 6792685 w 6792685"/>
              <a:gd name="connsiteY2-26" fmla="*/ 558800 h 1357086"/>
              <a:gd name="connsiteX3-27" fmla="*/ 6233885 w 6792685"/>
              <a:gd name="connsiteY3-28" fmla="*/ 1117600 h 1357086"/>
              <a:gd name="connsiteX4-29" fmla="*/ 1290848 w 6792685"/>
              <a:gd name="connsiteY4-30" fmla="*/ 1117600 h 1357086"/>
              <a:gd name="connsiteX5-31" fmla="*/ 975860 w 6792685"/>
              <a:gd name="connsiteY5-32" fmla="*/ 1357086 h 1357086"/>
              <a:gd name="connsiteX6-33" fmla="*/ 975860 w 6792685"/>
              <a:gd name="connsiteY6-34" fmla="*/ 1117600 h 1357086"/>
              <a:gd name="connsiteX7-35" fmla="*/ 558800 w 6792685"/>
              <a:gd name="connsiteY7-36" fmla="*/ 1117600 h 1357086"/>
              <a:gd name="connsiteX8-37" fmla="*/ 0 w 6792685"/>
              <a:gd name="connsiteY8-38" fmla="*/ 558800 h 1357086"/>
              <a:gd name="connsiteX0-39" fmla="*/ 6233885 w 6792685"/>
              <a:gd name="connsiteY0-40" fmla="*/ 0 h 1357086"/>
              <a:gd name="connsiteX1-41" fmla="*/ 6792685 w 6792685"/>
              <a:gd name="connsiteY1-42" fmla="*/ 558800 h 1357086"/>
              <a:gd name="connsiteX2-43" fmla="*/ 6233885 w 6792685"/>
              <a:gd name="connsiteY2-44" fmla="*/ 1117600 h 1357086"/>
              <a:gd name="connsiteX3-45" fmla="*/ 1290848 w 6792685"/>
              <a:gd name="connsiteY3-46" fmla="*/ 1117600 h 1357086"/>
              <a:gd name="connsiteX4-47" fmla="*/ 975860 w 6792685"/>
              <a:gd name="connsiteY4-48" fmla="*/ 1357086 h 1357086"/>
              <a:gd name="connsiteX5-49" fmla="*/ 975860 w 6792685"/>
              <a:gd name="connsiteY5-50" fmla="*/ 1117600 h 1357086"/>
              <a:gd name="connsiteX6-51" fmla="*/ 558800 w 6792685"/>
              <a:gd name="connsiteY6-52" fmla="*/ 1117600 h 1357086"/>
              <a:gd name="connsiteX7-53" fmla="*/ 0 w 6792685"/>
              <a:gd name="connsiteY7-54" fmla="*/ 558800 h 1357086"/>
              <a:gd name="connsiteX0-55" fmla="*/ 6792685 w 6792685"/>
              <a:gd name="connsiteY0-56" fmla="*/ 0 h 798286"/>
              <a:gd name="connsiteX1-57" fmla="*/ 6233885 w 6792685"/>
              <a:gd name="connsiteY1-58" fmla="*/ 558800 h 798286"/>
              <a:gd name="connsiteX2-59" fmla="*/ 1290848 w 6792685"/>
              <a:gd name="connsiteY2-60" fmla="*/ 558800 h 798286"/>
              <a:gd name="connsiteX3-61" fmla="*/ 975860 w 6792685"/>
              <a:gd name="connsiteY3-62" fmla="*/ 798286 h 798286"/>
              <a:gd name="connsiteX4-63" fmla="*/ 975860 w 6792685"/>
              <a:gd name="connsiteY4-64" fmla="*/ 558800 h 798286"/>
              <a:gd name="connsiteX5-65" fmla="*/ 558800 w 6792685"/>
              <a:gd name="connsiteY5-66" fmla="*/ 558800 h 798286"/>
              <a:gd name="connsiteX6-67" fmla="*/ 0 w 6792685"/>
              <a:gd name="connsiteY6-68" fmla="*/ 0 h 798286"/>
              <a:gd name="connsiteX0-69" fmla="*/ 6792685 w 6792685"/>
              <a:gd name="connsiteY0-70" fmla="*/ 0 h 798286"/>
              <a:gd name="connsiteX1-71" fmla="*/ 6473372 w 6792685"/>
              <a:gd name="connsiteY1-72" fmla="*/ 504371 h 798286"/>
              <a:gd name="connsiteX2-73" fmla="*/ 6233885 w 6792685"/>
              <a:gd name="connsiteY2-74" fmla="*/ 558800 h 798286"/>
              <a:gd name="connsiteX3-75" fmla="*/ 1290848 w 6792685"/>
              <a:gd name="connsiteY3-76" fmla="*/ 558800 h 798286"/>
              <a:gd name="connsiteX4-77" fmla="*/ 975860 w 6792685"/>
              <a:gd name="connsiteY4-78" fmla="*/ 798286 h 798286"/>
              <a:gd name="connsiteX5-79" fmla="*/ 975860 w 6792685"/>
              <a:gd name="connsiteY5-80" fmla="*/ 558800 h 798286"/>
              <a:gd name="connsiteX6-81" fmla="*/ 558800 w 6792685"/>
              <a:gd name="connsiteY6-82" fmla="*/ 558800 h 798286"/>
              <a:gd name="connsiteX7-83" fmla="*/ 0 w 6792685"/>
              <a:gd name="connsiteY7-84" fmla="*/ 0 h 798286"/>
              <a:gd name="connsiteX0-85" fmla="*/ 6473372 w 6664907"/>
              <a:gd name="connsiteY0-86" fmla="*/ 504371 h 798286"/>
              <a:gd name="connsiteX1-87" fmla="*/ 6233885 w 6664907"/>
              <a:gd name="connsiteY1-88" fmla="*/ 558800 h 798286"/>
              <a:gd name="connsiteX2-89" fmla="*/ 1290848 w 6664907"/>
              <a:gd name="connsiteY2-90" fmla="*/ 558800 h 798286"/>
              <a:gd name="connsiteX3-91" fmla="*/ 975860 w 6664907"/>
              <a:gd name="connsiteY3-92" fmla="*/ 798286 h 798286"/>
              <a:gd name="connsiteX4-93" fmla="*/ 975860 w 6664907"/>
              <a:gd name="connsiteY4-94" fmla="*/ 558800 h 798286"/>
              <a:gd name="connsiteX5-95" fmla="*/ 558800 w 6664907"/>
              <a:gd name="connsiteY5-96" fmla="*/ 558800 h 798286"/>
              <a:gd name="connsiteX6-97" fmla="*/ 0 w 6664907"/>
              <a:gd name="connsiteY6-98" fmla="*/ 0 h 798286"/>
              <a:gd name="connsiteX0-99" fmla="*/ 6656252 w 6735495"/>
              <a:gd name="connsiteY0-100" fmla="*/ 283391 h 798286"/>
              <a:gd name="connsiteX1-101" fmla="*/ 6233885 w 6735495"/>
              <a:gd name="connsiteY1-102" fmla="*/ 558800 h 798286"/>
              <a:gd name="connsiteX2-103" fmla="*/ 1290848 w 6735495"/>
              <a:gd name="connsiteY2-104" fmla="*/ 558800 h 798286"/>
              <a:gd name="connsiteX3-105" fmla="*/ 975860 w 6735495"/>
              <a:gd name="connsiteY3-106" fmla="*/ 798286 h 798286"/>
              <a:gd name="connsiteX4-107" fmla="*/ 975860 w 6735495"/>
              <a:gd name="connsiteY4-108" fmla="*/ 558800 h 798286"/>
              <a:gd name="connsiteX5-109" fmla="*/ 558800 w 6735495"/>
              <a:gd name="connsiteY5-110" fmla="*/ 558800 h 798286"/>
              <a:gd name="connsiteX6-111" fmla="*/ 0 w 6735495"/>
              <a:gd name="connsiteY6-112" fmla="*/ 0 h 798286"/>
              <a:gd name="connsiteX0-113" fmla="*/ 6854372 w 6854372"/>
              <a:gd name="connsiteY0-114" fmla="*/ 344351 h 798286"/>
              <a:gd name="connsiteX1-115" fmla="*/ 6233885 w 6854372"/>
              <a:gd name="connsiteY1-116" fmla="*/ 558800 h 798286"/>
              <a:gd name="connsiteX2-117" fmla="*/ 1290848 w 6854372"/>
              <a:gd name="connsiteY2-118" fmla="*/ 558800 h 798286"/>
              <a:gd name="connsiteX3-119" fmla="*/ 975860 w 6854372"/>
              <a:gd name="connsiteY3-120" fmla="*/ 798286 h 798286"/>
              <a:gd name="connsiteX4-121" fmla="*/ 975860 w 6854372"/>
              <a:gd name="connsiteY4-122" fmla="*/ 558800 h 798286"/>
              <a:gd name="connsiteX5-123" fmla="*/ 558800 w 6854372"/>
              <a:gd name="connsiteY5-124" fmla="*/ 558800 h 798286"/>
              <a:gd name="connsiteX6-125" fmla="*/ 0 w 6854372"/>
              <a:gd name="connsiteY6-126" fmla="*/ 0 h 798286"/>
              <a:gd name="connsiteX0-127" fmla="*/ 6854372 w 6854926"/>
              <a:gd name="connsiteY0-128" fmla="*/ 344351 h 798286"/>
              <a:gd name="connsiteX1-129" fmla="*/ 6233885 w 6854926"/>
              <a:gd name="connsiteY1-130" fmla="*/ 558800 h 798286"/>
              <a:gd name="connsiteX2-131" fmla="*/ 1290848 w 6854926"/>
              <a:gd name="connsiteY2-132" fmla="*/ 558800 h 798286"/>
              <a:gd name="connsiteX3-133" fmla="*/ 975860 w 6854926"/>
              <a:gd name="connsiteY3-134" fmla="*/ 798286 h 798286"/>
              <a:gd name="connsiteX4-135" fmla="*/ 975860 w 6854926"/>
              <a:gd name="connsiteY4-136" fmla="*/ 558800 h 798286"/>
              <a:gd name="connsiteX5-137" fmla="*/ 558800 w 6854926"/>
              <a:gd name="connsiteY5-138" fmla="*/ 558800 h 798286"/>
              <a:gd name="connsiteX6-139" fmla="*/ 0 w 6854926"/>
              <a:gd name="connsiteY6-140" fmla="*/ 0 h 798286"/>
              <a:gd name="connsiteX0-141" fmla="*/ 6854372 w 6854372"/>
              <a:gd name="connsiteY0-142" fmla="*/ 344351 h 798286"/>
              <a:gd name="connsiteX1-143" fmla="*/ 6233885 w 6854372"/>
              <a:gd name="connsiteY1-144" fmla="*/ 558800 h 798286"/>
              <a:gd name="connsiteX2-145" fmla="*/ 1290848 w 6854372"/>
              <a:gd name="connsiteY2-146" fmla="*/ 558800 h 798286"/>
              <a:gd name="connsiteX3-147" fmla="*/ 975860 w 6854372"/>
              <a:gd name="connsiteY3-148" fmla="*/ 798286 h 798286"/>
              <a:gd name="connsiteX4-149" fmla="*/ 975860 w 6854372"/>
              <a:gd name="connsiteY4-150" fmla="*/ 558800 h 798286"/>
              <a:gd name="connsiteX5-151" fmla="*/ 558800 w 6854372"/>
              <a:gd name="connsiteY5-152" fmla="*/ 558800 h 798286"/>
              <a:gd name="connsiteX6-153" fmla="*/ 0 w 6854372"/>
              <a:gd name="connsiteY6-154" fmla="*/ 0 h 798286"/>
              <a:gd name="connsiteX0-155" fmla="*/ 6773092 w 6773092"/>
              <a:gd name="connsiteY0-156" fmla="*/ 171631 h 625566"/>
              <a:gd name="connsiteX1-157" fmla="*/ 6152605 w 6773092"/>
              <a:gd name="connsiteY1-158" fmla="*/ 386080 h 625566"/>
              <a:gd name="connsiteX2-159" fmla="*/ 1209568 w 6773092"/>
              <a:gd name="connsiteY2-160" fmla="*/ 386080 h 625566"/>
              <a:gd name="connsiteX3-161" fmla="*/ 894580 w 6773092"/>
              <a:gd name="connsiteY3-162" fmla="*/ 625566 h 625566"/>
              <a:gd name="connsiteX4-163" fmla="*/ 894580 w 6773092"/>
              <a:gd name="connsiteY4-164" fmla="*/ 386080 h 625566"/>
              <a:gd name="connsiteX5-165" fmla="*/ 477520 w 6773092"/>
              <a:gd name="connsiteY5-166" fmla="*/ 386080 h 625566"/>
              <a:gd name="connsiteX6-167" fmla="*/ 0 w 6773092"/>
              <a:gd name="connsiteY6-168" fmla="*/ 0 h 625566"/>
              <a:gd name="connsiteX0-169" fmla="*/ 6773092 w 6773092"/>
              <a:gd name="connsiteY0-170" fmla="*/ 171631 h 625566"/>
              <a:gd name="connsiteX1-171" fmla="*/ 6152605 w 6773092"/>
              <a:gd name="connsiteY1-172" fmla="*/ 386080 h 625566"/>
              <a:gd name="connsiteX2-173" fmla="*/ 1209568 w 6773092"/>
              <a:gd name="connsiteY2-174" fmla="*/ 386080 h 625566"/>
              <a:gd name="connsiteX3-175" fmla="*/ 894580 w 6773092"/>
              <a:gd name="connsiteY3-176" fmla="*/ 625566 h 625566"/>
              <a:gd name="connsiteX4-177" fmla="*/ 894580 w 6773092"/>
              <a:gd name="connsiteY4-178" fmla="*/ 386080 h 625566"/>
              <a:gd name="connsiteX5-179" fmla="*/ 477520 w 6773092"/>
              <a:gd name="connsiteY5-180" fmla="*/ 386080 h 625566"/>
              <a:gd name="connsiteX6-181" fmla="*/ 0 w 6773092"/>
              <a:gd name="connsiteY6-182" fmla="*/ 0 h 625566"/>
              <a:gd name="connsiteX0-183" fmla="*/ 6773092 w 6773092"/>
              <a:gd name="connsiteY0-184" fmla="*/ 171631 h 625566"/>
              <a:gd name="connsiteX1-185" fmla="*/ 6152605 w 6773092"/>
              <a:gd name="connsiteY1-186" fmla="*/ 386080 h 625566"/>
              <a:gd name="connsiteX2-187" fmla="*/ 1209568 w 6773092"/>
              <a:gd name="connsiteY2-188" fmla="*/ 386080 h 625566"/>
              <a:gd name="connsiteX3-189" fmla="*/ 894580 w 6773092"/>
              <a:gd name="connsiteY3-190" fmla="*/ 625566 h 625566"/>
              <a:gd name="connsiteX4-191" fmla="*/ 894580 w 6773092"/>
              <a:gd name="connsiteY4-192" fmla="*/ 386080 h 625566"/>
              <a:gd name="connsiteX5-193" fmla="*/ 477520 w 6773092"/>
              <a:gd name="connsiteY5-194" fmla="*/ 386080 h 625566"/>
              <a:gd name="connsiteX6-195" fmla="*/ 0 w 6773092"/>
              <a:gd name="connsiteY6-196" fmla="*/ 0 h 62556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</a:cxnLst>
            <a:rect l="l" t="t" r="r" b="b"/>
            <a:pathLst>
              <a:path w="6773092" h="625566">
                <a:moveTo>
                  <a:pt x="6773092" y="171631"/>
                </a:moveTo>
                <a:cubicBezTo>
                  <a:pt x="6702819" y="333344"/>
                  <a:pt x="6489309" y="345258"/>
                  <a:pt x="6152605" y="386080"/>
                </a:cubicBezTo>
                <a:lnTo>
                  <a:pt x="1209568" y="386080"/>
                </a:lnTo>
                <a:lnTo>
                  <a:pt x="894580" y="625566"/>
                </a:lnTo>
                <a:lnTo>
                  <a:pt x="894580" y="386080"/>
                </a:lnTo>
                <a:lnTo>
                  <a:pt x="477520" y="386080"/>
                </a:lnTo>
                <a:cubicBezTo>
                  <a:pt x="168903" y="386080"/>
                  <a:pt x="69850" y="305617"/>
                  <a:pt x="0" y="0"/>
                </a:cubicBezTo>
              </a:path>
            </a:pathLst>
          </a:custGeom>
          <a:noFill/>
          <a:ln>
            <a:gradFill flip="none" rotWithShape="1">
              <a:gsLst>
                <a:gs pos="9300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4" name="文本框 83"/>
          <p:cNvSpPr txBox="1"/>
          <p:nvPr/>
        </p:nvSpPr>
        <p:spPr>
          <a:xfrm>
            <a:off x="4877973" y="4892957"/>
            <a:ext cx="6618701" cy="8845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  <a:spcAft>
                <a:spcPts val="600"/>
              </a:spcAft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請於此處輸入一些關於此名人名言的一些說明性的文案內容。請於此處輸入一些關於此名人名言的一些說明性的文案內容。請於此處輸入一些關於此名人名言的一些說明性的文案內容。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-685800" y="5842000"/>
            <a:ext cx="23876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任意多边形: 形状 17"/>
          <p:cNvSpPr/>
          <p:nvPr/>
        </p:nvSpPr>
        <p:spPr>
          <a:xfrm flipH="1">
            <a:off x="695325" y="823750"/>
            <a:ext cx="3466460" cy="5869633"/>
          </a:xfrm>
          <a:custGeom>
            <a:avLst/>
            <a:gdLst/>
            <a:ahLst/>
            <a:cxnLst/>
            <a:rect l="l" t="t" r="r" b="b"/>
            <a:pathLst>
              <a:path w="1473270" h="2323234">
                <a:moveTo>
                  <a:pt x="0" y="0"/>
                </a:moveTo>
                <a:lnTo>
                  <a:pt x="1473270" y="0"/>
                </a:lnTo>
                <a:lnTo>
                  <a:pt x="1473270" y="780708"/>
                </a:lnTo>
                <a:cubicBezTo>
                  <a:pt x="1473270" y="1158469"/>
                  <a:pt x="1392471" y="1478517"/>
                  <a:pt x="1230873" y="1740851"/>
                </a:cubicBezTo>
                <a:cubicBezTo>
                  <a:pt x="1069275" y="2003186"/>
                  <a:pt x="858358" y="2197313"/>
                  <a:pt x="598122" y="2323234"/>
                </a:cubicBezTo>
                <a:cubicBezTo>
                  <a:pt x="400847" y="2125958"/>
                  <a:pt x="232953" y="1979051"/>
                  <a:pt x="94440" y="1882512"/>
                </a:cubicBezTo>
                <a:cubicBezTo>
                  <a:pt x="509978" y="1769184"/>
                  <a:pt x="768115" y="1561415"/>
                  <a:pt x="868851" y="1259205"/>
                </a:cubicBezTo>
                <a:lnTo>
                  <a:pt x="0" y="1259205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77376" r="-76812"/>
            </a:stretch>
          </a:blip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0" name="矩形: 圆顶角 149"/>
          <p:cNvSpPr/>
          <p:nvPr/>
        </p:nvSpPr>
        <p:spPr>
          <a:xfrm>
            <a:off x="0" y="4152409"/>
            <a:ext cx="12192000" cy="2705592"/>
          </a:xfrm>
          <a:prstGeom prst="round2SameRect">
            <a:avLst>
              <a:gd name="adj1" fmla="val 23708"/>
              <a:gd name="adj2" fmla="val 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47" name="文本框 46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zh-CN" altLang="en-US" sz="10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60" name="任意多边形: 形状 59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组合 60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63" name="矩形: 圆顶角 62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grpSp>
        <p:nvGrpSpPr>
          <p:cNvPr id="1029" name="组合 1028"/>
          <p:cNvGrpSpPr/>
          <p:nvPr/>
        </p:nvGrpSpPr>
        <p:grpSpPr>
          <a:xfrm>
            <a:off x="968804" y="5291353"/>
            <a:ext cx="4790525" cy="1021225"/>
            <a:chOff x="968804" y="5172887"/>
            <a:chExt cx="4790525" cy="1021225"/>
          </a:xfrm>
        </p:grpSpPr>
        <p:sp>
          <p:nvSpPr>
            <p:cNvPr id="151" name="文本框 150"/>
            <p:cNvSpPr txBox="1"/>
            <p:nvPr/>
          </p:nvSpPr>
          <p:spPr>
            <a:xfrm>
              <a:off x="968804" y="5172887"/>
              <a:ext cx="3810000" cy="30734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r>
                <a:rPr lang="zh-CN" altLang="en-US" sz="20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請於此處輸入一個結論性的小標題</a:t>
              </a:r>
              <a:endPara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52" name="文本框 151"/>
            <p:cNvSpPr txBox="1"/>
            <p:nvPr/>
          </p:nvSpPr>
          <p:spPr>
            <a:xfrm>
              <a:off x="973027" y="5604197"/>
              <a:ext cx="4786302" cy="589915"/>
            </a:xfrm>
            <a:prstGeom prst="rect">
              <a:avLst/>
            </a:prstGeom>
            <a:noFill/>
          </p:spPr>
          <p:txBody>
            <a:bodyPr wrap="square" lIns="0" tIns="0" rIns="0" bIns="0" rtlCol="0" anchor="t" anchorCtr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tx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請於此處輸入一些關於本部分內容的具體正文方案</a:t>
              </a:r>
              <a:endParaRPr lang="en-US" altLang="zh-CN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  <a:p>
              <a:pPr>
                <a:lnSpc>
                  <a:spcPct val="120000"/>
                </a:lnSpc>
              </a:pPr>
              <a:r>
                <a:rPr lang="zh-CN" altLang="en-US" sz="1600" dirty="0">
                  <a:solidFill>
                    <a:schemeClr val="tx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請於此處輸入一些關於本部分內容的具體正文方案</a:t>
              </a:r>
              <a:endPara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1028" name="椭圆 1027"/>
          <p:cNvSpPr/>
          <p:nvPr/>
        </p:nvSpPr>
        <p:spPr>
          <a:xfrm>
            <a:off x="6822150" y="5119068"/>
            <a:ext cx="1180228" cy="1180228"/>
          </a:xfrm>
          <a:prstGeom prst="ellipse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54" name="文本框 153"/>
          <p:cNvSpPr txBox="1"/>
          <p:nvPr/>
        </p:nvSpPr>
        <p:spPr>
          <a:xfrm>
            <a:off x="7107464" y="5838129"/>
            <a:ext cx="609600" cy="245745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關鍵字</a:t>
            </a:r>
            <a:endParaRPr lang="zh-CN" altLang="en-US" sz="1600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58" name="椭圆 157"/>
          <p:cNvSpPr/>
          <p:nvPr/>
        </p:nvSpPr>
        <p:spPr>
          <a:xfrm>
            <a:off x="8385550" y="5119068"/>
            <a:ext cx="1180228" cy="1180228"/>
          </a:xfrm>
          <a:prstGeom prst="ellipse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59" name="文本框 158"/>
          <p:cNvSpPr txBox="1"/>
          <p:nvPr/>
        </p:nvSpPr>
        <p:spPr>
          <a:xfrm>
            <a:off x="8670864" y="5838129"/>
            <a:ext cx="609600" cy="245745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關鍵字</a:t>
            </a:r>
            <a:endParaRPr lang="zh-CN" altLang="en-US" sz="1600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61" name="椭圆 160"/>
          <p:cNvSpPr/>
          <p:nvPr/>
        </p:nvSpPr>
        <p:spPr>
          <a:xfrm>
            <a:off x="9948950" y="5119068"/>
            <a:ext cx="1180228" cy="1180228"/>
          </a:xfrm>
          <a:prstGeom prst="ellipse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62" name="文本框 161"/>
          <p:cNvSpPr txBox="1"/>
          <p:nvPr/>
        </p:nvSpPr>
        <p:spPr>
          <a:xfrm>
            <a:off x="10234264" y="5838129"/>
            <a:ext cx="609600" cy="245745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關鍵字</a:t>
            </a:r>
            <a:endParaRPr lang="zh-CN" altLang="en-US" sz="1600" dirty="0">
              <a:solidFill>
                <a:schemeClr val="bg1"/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4" name="矩形 35"/>
          <p:cNvSpPr/>
          <p:nvPr/>
        </p:nvSpPr>
        <p:spPr>
          <a:xfrm>
            <a:off x="699146" y="1728622"/>
            <a:ext cx="3438012" cy="3021178"/>
          </a:xfrm>
          <a:prstGeom prst="rect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1179734" y="2269390"/>
            <a:ext cx="2681199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1189450" y="3035008"/>
            <a:ext cx="2807577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" name="矩形: 圆角 1"/>
          <p:cNvSpPr/>
          <p:nvPr/>
        </p:nvSpPr>
        <p:spPr>
          <a:xfrm>
            <a:off x="694305" y="1495034"/>
            <a:ext cx="2756329" cy="43088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40618" y="1566831"/>
            <a:ext cx="1524000" cy="3073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此處為小標題</a:t>
            </a:r>
            <a:endParaRPr lang="zh-CN" altLang="en-US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2" name="椭圆 21"/>
          <p:cNvSpPr/>
          <p:nvPr/>
        </p:nvSpPr>
        <p:spPr>
          <a:xfrm>
            <a:off x="733809" y="1531224"/>
            <a:ext cx="365610" cy="36561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zh-CN" altLang="en-US"/>
          </a:p>
        </p:txBody>
      </p:sp>
      <p:sp>
        <p:nvSpPr>
          <p:cNvPr id="68" name="文本框 67"/>
          <p:cNvSpPr txBox="1"/>
          <p:nvPr/>
        </p:nvSpPr>
        <p:spPr>
          <a:xfrm>
            <a:off x="846128" y="1572927"/>
            <a:ext cx="121920" cy="3073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en-US" altLang="zh-CN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1</a:t>
            </a:r>
            <a:endParaRPr lang="zh-CN" altLang="en-US" sz="20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25" name="文本框 124"/>
          <p:cNvSpPr txBox="1"/>
          <p:nvPr/>
        </p:nvSpPr>
        <p:spPr>
          <a:xfrm>
            <a:off x="1189450" y="3800626"/>
            <a:ext cx="2807577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031" name="椭圆 1030"/>
          <p:cNvSpPr/>
          <p:nvPr/>
        </p:nvSpPr>
        <p:spPr>
          <a:xfrm>
            <a:off x="945037" y="2332470"/>
            <a:ext cx="161925" cy="161925"/>
          </a:xfrm>
          <a:prstGeom prst="ellipse">
            <a:avLst/>
          </a:prstGeom>
          <a:solidFill>
            <a:schemeClr val="tx1"/>
          </a:solidFill>
          <a:ln w="952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101600" dist="254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64" name="椭圆 163"/>
          <p:cNvSpPr/>
          <p:nvPr/>
        </p:nvSpPr>
        <p:spPr>
          <a:xfrm>
            <a:off x="987516" y="2374949"/>
            <a:ext cx="76968" cy="76968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67" name="椭圆 166"/>
          <p:cNvSpPr/>
          <p:nvPr/>
        </p:nvSpPr>
        <p:spPr>
          <a:xfrm>
            <a:off x="945037" y="3103080"/>
            <a:ext cx="161925" cy="161925"/>
          </a:xfrm>
          <a:prstGeom prst="ellipse">
            <a:avLst/>
          </a:prstGeom>
          <a:solidFill>
            <a:schemeClr val="tx1"/>
          </a:solidFill>
          <a:ln w="952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101600" dist="254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68" name="椭圆 167"/>
          <p:cNvSpPr/>
          <p:nvPr/>
        </p:nvSpPr>
        <p:spPr>
          <a:xfrm>
            <a:off x="987516" y="3145559"/>
            <a:ext cx="76968" cy="76968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70" name="椭圆 169"/>
          <p:cNvSpPr/>
          <p:nvPr/>
        </p:nvSpPr>
        <p:spPr>
          <a:xfrm>
            <a:off x="945037" y="3873690"/>
            <a:ext cx="161925" cy="161925"/>
          </a:xfrm>
          <a:prstGeom prst="ellipse">
            <a:avLst/>
          </a:prstGeom>
          <a:solidFill>
            <a:schemeClr val="tx1"/>
          </a:solidFill>
          <a:ln w="952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101600" dist="254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71" name="椭圆 170"/>
          <p:cNvSpPr/>
          <p:nvPr/>
        </p:nvSpPr>
        <p:spPr>
          <a:xfrm>
            <a:off x="987516" y="3916169"/>
            <a:ext cx="76968" cy="76968"/>
          </a:xfrm>
          <a:prstGeom prst="ellipse">
            <a:avLst/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84" name="矩形 35"/>
          <p:cNvSpPr/>
          <p:nvPr/>
        </p:nvSpPr>
        <p:spPr>
          <a:xfrm>
            <a:off x="4378905" y="1728622"/>
            <a:ext cx="3438012" cy="3021178"/>
          </a:xfrm>
          <a:prstGeom prst="rect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85" name="文本框 184"/>
          <p:cNvSpPr txBox="1"/>
          <p:nvPr/>
        </p:nvSpPr>
        <p:spPr>
          <a:xfrm>
            <a:off x="4859493" y="2269390"/>
            <a:ext cx="2681199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86" name="文本框 185"/>
          <p:cNvSpPr txBox="1"/>
          <p:nvPr/>
        </p:nvSpPr>
        <p:spPr>
          <a:xfrm>
            <a:off x="4869209" y="3035008"/>
            <a:ext cx="2807577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87" name="矩形: 圆角 186"/>
          <p:cNvSpPr/>
          <p:nvPr/>
        </p:nvSpPr>
        <p:spPr>
          <a:xfrm>
            <a:off x="4374064" y="1495034"/>
            <a:ext cx="2756329" cy="43088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88" name="文本框 187"/>
          <p:cNvSpPr txBox="1"/>
          <p:nvPr/>
        </p:nvSpPr>
        <p:spPr>
          <a:xfrm>
            <a:off x="4820377" y="1566831"/>
            <a:ext cx="1524000" cy="3073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此處為小標題</a:t>
            </a:r>
            <a:endParaRPr lang="zh-CN" altLang="en-US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89" name="椭圆 188"/>
          <p:cNvSpPr/>
          <p:nvPr/>
        </p:nvSpPr>
        <p:spPr>
          <a:xfrm>
            <a:off x="4413568" y="1531224"/>
            <a:ext cx="365610" cy="36561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zh-CN" altLang="en-US"/>
          </a:p>
        </p:txBody>
      </p:sp>
      <p:sp>
        <p:nvSpPr>
          <p:cNvPr id="190" name="文本框 189"/>
          <p:cNvSpPr txBox="1"/>
          <p:nvPr/>
        </p:nvSpPr>
        <p:spPr>
          <a:xfrm>
            <a:off x="4503345" y="1572927"/>
            <a:ext cx="167005" cy="3073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en-US" altLang="zh-CN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2</a:t>
            </a:r>
            <a:endParaRPr lang="zh-CN" altLang="en-US" sz="20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91" name="文本框 190"/>
          <p:cNvSpPr txBox="1"/>
          <p:nvPr/>
        </p:nvSpPr>
        <p:spPr>
          <a:xfrm>
            <a:off x="4869209" y="3800626"/>
            <a:ext cx="2807577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175" name="组合 174"/>
          <p:cNvGrpSpPr/>
          <p:nvPr/>
        </p:nvGrpSpPr>
        <p:grpSpPr>
          <a:xfrm>
            <a:off x="4624796" y="2332470"/>
            <a:ext cx="161925" cy="161925"/>
            <a:chOff x="8645525" y="-850900"/>
            <a:chExt cx="161925" cy="161925"/>
          </a:xfrm>
        </p:grpSpPr>
        <p:sp>
          <p:nvSpPr>
            <p:cNvPr id="182" name="椭圆 181"/>
            <p:cNvSpPr/>
            <p:nvPr/>
          </p:nvSpPr>
          <p:spPr>
            <a:xfrm>
              <a:off x="8645525" y="-850900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101600" dist="254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83" name="椭圆 182"/>
            <p:cNvSpPr/>
            <p:nvPr/>
          </p:nvSpPr>
          <p:spPr>
            <a:xfrm>
              <a:off x="8688004" y="-808421"/>
              <a:ext cx="76968" cy="76968"/>
            </a:xfrm>
            <a:prstGeom prst="ellipse">
              <a:avLst/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grpSp>
        <p:nvGrpSpPr>
          <p:cNvPr id="176" name="组合 175"/>
          <p:cNvGrpSpPr/>
          <p:nvPr/>
        </p:nvGrpSpPr>
        <p:grpSpPr>
          <a:xfrm>
            <a:off x="4624796" y="3103080"/>
            <a:ext cx="161925" cy="161925"/>
            <a:chOff x="8645525" y="-850900"/>
            <a:chExt cx="161925" cy="161925"/>
          </a:xfrm>
        </p:grpSpPr>
        <p:sp>
          <p:nvSpPr>
            <p:cNvPr id="180" name="椭圆 179"/>
            <p:cNvSpPr/>
            <p:nvPr/>
          </p:nvSpPr>
          <p:spPr>
            <a:xfrm>
              <a:off x="8645525" y="-850900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101600" dist="254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81" name="椭圆 180"/>
            <p:cNvSpPr/>
            <p:nvPr/>
          </p:nvSpPr>
          <p:spPr>
            <a:xfrm>
              <a:off x="8688004" y="-808421"/>
              <a:ext cx="76968" cy="76968"/>
            </a:xfrm>
            <a:prstGeom prst="ellipse">
              <a:avLst/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grpSp>
        <p:nvGrpSpPr>
          <p:cNvPr id="177" name="组合 176"/>
          <p:cNvGrpSpPr/>
          <p:nvPr/>
        </p:nvGrpSpPr>
        <p:grpSpPr>
          <a:xfrm>
            <a:off x="4624796" y="3873690"/>
            <a:ext cx="161925" cy="161925"/>
            <a:chOff x="8645525" y="-850900"/>
            <a:chExt cx="161925" cy="161925"/>
          </a:xfrm>
        </p:grpSpPr>
        <p:sp>
          <p:nvSpPr>
            <p:cNvPr id="178" name="椭圆 177"/>
            <p:cNvSpPr/>
            <p:nvPr/>
          </p:nvSpPr>
          <p:spPr>
            <a:xfrm>
              <a:off x="8645525" y="-850900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101600" dist="254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79" name="椭圆 178"/>
            <p:cNvSpPr/>
            <p:nvPr/>
          </p:nvSpPr>
          <p:spPr>
            <a:xfrm>
              <a:off x="8688004" y="-808421"/>
              <a:ext cx="76968" cy="76968"/>
            </a:xfrm>
            <a:prstGeom prst="ellipse">
              <a:avLst/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sp>
        <p:nvSpPr>
          <p:cNvPr id="203" name="矩形 35"/>
          <p:cNvSpPr/>
          <p:nvPr/>
        </p:nvSpPr>
        <p:spPr>
          <a:xfrm>
            <a:off x="8058663" y="1728622"/>
            <a:ext cx="3438012" cy="3021178"/>
          </a:xfrm>
          <a:prstGeom prst="rect">
            <a:avLst/>
          </a:pr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 anchorCtr="0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204" name="文本框 203"/>
          <p:cNvSpPr txBox="1"/>
          <p:nvPr/>
        </p:nvSpPr>
        <p:spPr>
          <a:xfrm>
            <a:off x="8539251" y="2269390"/>
            <a:ext cx="2681199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05" name="文本框 204"/>
          <p:cNvSpPr txBox="1"/>
          <p:nvPr/>
        </p:nvSpPr>
        <p:spPr>
          <a:xfrm>
            <a:off x="8548967" y="3035008"/>
            <a:ext cx="2807577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206" name="矩形: 圆角 205"/>
          <p:cNvSpPr/>
          <p:nvPr/>
        </p:nvSpPr>
        <p:spPr>
          <a:xfrm>
            <a:off x="8053822" y="1495034"/>
            <a:ext cx="2756329" cy="430887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07" name="文本框 206"/>
          <p:cNvSpPr txBox="1"/>
          <p:nvPr/>
        </p:nvSpPr>
        <p:spPr>
          <a:xfrm>
            <a:off x="8500135" y="1566831"/>
            <a:ext cx="1524000" cy="3073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此處為小標題</a:t>
            </a:r>
            <a:endParaRPr lang="zh-CN" altLang="en-US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08" name="椭圆 207"/>
          <p:cNvSpPr/>
          <p:nvPr/>
        </p:nvSpPr>
        <p:spPr>
          <a:xfrm>
            <a:off x="8093326" y="1531224"/>
            <a:ext cx="365610" cy="36561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zh-CN" altLang="en-US"/>
          </a:p>
        </p:txBody>
      </p:sp>
      <p:sp>
        <p:nvSpPr>
          <p:cNvPr id="209" name="文本框 208"/>
          <p:cNvSpPr txBox="1"/>
          <p:nvPr/>
        </p:nvSpPr>
        <p:spPr>
          <a:xfrm>
            <a:off x="8183102" y="1572927"/>
            <a:ext cx="167005" cy="3073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en-US" altLang="zh-CN" sz="20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3</a:t>
            </a:r>
            <a:endParaRPr lang="zh-CN" altLang="en-US" sz="20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210" name="文本框 209"/>
          <p:cNvSpPr txBox="1"/>
          <p:nvPr/>
        </p:nvSpPr>
        <p:spPr>
          <a:xfrm>
            <a:off x="8548967" y="3800626"/>
            <a:ext cx="2807577" cy="5899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grpSp>
        <p:nvGrpSpPr>
          <p:cNvPr id="194" name="组合 193"/>
          <p:cNvGrpSpPr/>
          <p:nvPr/>
        </p:nvGrpSpPr>
        <p:grpSpPr>
          <a:xfrm>
            <a:off x="8304554" y="2332470"/>
            <a:ext cx="161925" cy="161925"/>
            <a:chOff x="8645525" y="-850900"/>
            <a:chExt cx="161925" cy="161925"/>
          </a:xfrm>
        </p:grpSpPr>
        <p:sp>
          <p:nvSpPr>
            <p:cNvPr id="201" name="椭圆 200"/>
            <p:cNvSpPr/>
            <p:nvPr/>
          </p:nvSpPr>
          <p:spPr>
            <a:xfrm>
              <a:off x="8645525" y="-850900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101600" dist="254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202" name="椭圆 201"/>
            <p:cNvSpPr/>
            <p:nvPr/>
          </p:nvSpPr>
          <p:spPr>
            <a:xfrm>
              <a:off x="8688004" y="-808421"/>
              <a:ext cx="76968" cy="76968"/>
            </a:xfrm>
            <a:prstGeom prst="ellipse">
              <a:avLst/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grpSp>
        <p:nvGrpSpPr>
          <p:cNvPr id="195" name="组合 194"/>
          <p:cNvGrpSpPr/>
          <p:nvPr/>
        </p:nvGrpSpPr>
        <p:grpSpPr>
          <a:xfrm>
            <a:off x="8304554" y="3103080"/>
            <a:ext cx="161925" cy="161925"/>
            <a:chOff x="8645525" y="-850900"/>
            <a:chExt cx="161925" cy="161925"/>
          </a:xfrm>
        </p:grpSpPr>
        <p:sp>
          <p:nvSpPr>
            <p:cNvPr id="199" name="椭圆 198"/>
            <p:cNvSpPr/>
            <p:nvPr/>
          </p:nvSpPr>
          <p:spPr>
            <a:xfrm>
              <a:off x="8645525" y="-850900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101600" dist="254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200" name="椭圆 199"/>
            <p:cNvSpPr/>
            <p:nvPr/>
          </p:nvSpPr>
          <p:spPr>
            <a:xfrm>
              <a:off x="8688004" y="-808421"/>
              <a:ext cx="76968" cy="76968"/>
            </a:xfrm>
            <a:prstGeom prst="ellipse">
              <a:avLst/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grpSp>
        <p:nvGrpSpPr>
          <p:cNvPr id="196" name="组合 195"/>
          <p:cNvGrpSpPr/>
          <p:nvPr/>
        </p:nvGrpSpPr>
        <p:grpSpPr>
          <a:xfrm>
            <a:off x="8304554" y="3873690"/>
            <a:ext cx="161925" cy="161925"/>
            <a:chOff x="8645525" y="-850900"/>
            <a:chExt cx="161925" cy="161925"/>
          </a:xfrm>
        </p:grpSpPr>
        <p:sp>
          <p:nvSpPr>
            <p:cNvPr id="197" name="椭圆 196"/>
            <p:cNvSpPr/>
            <p:nvPr/>
          </p:nvSpPr>
          <p:spPr>
            <a:xfrm>
              <a:off x="8645525" y="-850900"/>
              <a:ext cx="161925" cy="161925"/>
            </a:xfrm>
            <a:prstGeom prst="ellipse">
              <a:avLst/>
            </a:prstGeom>
            <a:solidFill>
              <a:schemeClr val="tx1"/>
            </a:solidFill>
            <a:ln w="952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101600" dist="254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dist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DengXian" panose="02010600030101010101" charset="-122"/>
                <a:ea typeface="DengXian" panose="02010600030101010101" charset="-122"/>
              </a:endParaRPr>
            </a:p>
          </p:txBody>
        </p:sp>
        <p:sp>
          <p:nvSpPr>
            <p:cNvPr id="198" name="椭圆 197"/>
            <p:cNvSpPr/>
            <p:nvPr/>
          </p:nvSpPr>
          <p:spPr>
            <a:xfrm>
              <a:off x="8688004" y="-808421"/>
              <a:ext cx="76968" cy="76968"/>
            </a:xfrm>
            <a:prstGeom prst="ellipse">
              <a:avLst/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grpSp>
        <p:nvGrpSpPr>
          <p:cNvPr id="211" name="图形 40"/>
          <p:cNvGrpSpPr>
            <a:grpSpLocks noChangeAspect="1"/>
          </p:cNvGrpSpPr>
          <p:nvPr/>
        </p:nvGrpSpPr>
        <p:grpSpPr>
          <a:xfrm>
            <a:off x="7232263" y="5355919"/>
            <a:ext cx="360000" cy="360000"/>
            <a:chOff x="4948081" y="3641445"/>
            <a:chExt cx="962954" cy="962954"/>
          </a:xfrm>
          <a:solidFill>
            <a:schemeClr val="tx1"/>
          </a:solidFill>
        </p:grpSpPr>
        <p:sp>
          <p:nvSpPr>
            <p:cNvPr id="212" name="任意多边形: 形状 211"/>
            <p:cNvSpPr/>
            <p:nvPr/>
          </p:nvSpPr>
          <p:spPr>
            <a:xfrm>
              <a:off x="5105508" y="3860596"/>
              <a:ext cx="648100" cy="524652"/>
            </a:xfrm>
            <a:custGeom>
              <a:avLst/>
              <a:gdLst>
                <a:gd name="connsiteX0" fmla="*/ 617239 w 648100"/>
                <a:gd name="connsiteY0" fmla="*/ 89747 h 524652"/>
                <a:gd name="connsiteX1" fmla="*/ 648101 w 648100"/>
                <a:gd name="connsiteY1" fmla="*/ 46293 h 524652"/>
                <a:gd name="connsiteX2" fmla="*/ 601808 w 648100"/>
                <a:gd name="connsiteY2" fmla="*/ 0 h 524652"/>
                <a:gd name="connsiteX3" fmla="*/ 46293 w 648100"/>
                <a:gd name="connsiteY3" fmla="*/ 0 h 524652"/>
                <a:gd name="connsiteX4" fmla="*/ 0 w 648100"/>
                <a:gd name="connsiteY4" fmla="*/ 46293 h 524652"/>
                <a:gd name="connsiteX5" fmla="*/ 30862 w 648100"/>
                <a:gd name="connsiteY5" fmla="*/ 89747 h 524652"/>
                <a:gd name="connsiteX6" fmla="*/ 30862 w 648100"/>
                <a:gd name="connsiteY6" fmla="*/ 447498 h 524652"/>
                <a:gd name="connsiteX7" fmla="*/ 108017 w 648100"/>
                <a:gd name="connsiteY7" fmla="*/ 524653 h 524652"/>
                <a:gd name="connsiteX8" fmla="*/ 540084 w 648100"/>
                <a:gd name="connsiteY8" fmla="*/ 524653 h 524652"/>
                <a:gd name="connsiteX9" fmla="*/ 617239 w 648100"/>
                <a:gd name="connsiteY9" fmla="*/ 447498 h 524652"/>
                <a:gd name="connsiteX10" fmla="*/ 46293 w 648100"/>
                <a:gd name="connsiteY10" fmla="*/ 30862 h 524652"/>
                <a:gd name="connsiteX11" fmla="*/ 601808 w 648100"/>
                <a:gd name="connsiteY11" fmla="*/ 30862 h 524652"/>
                <a:gd name="connsiteX12" fmla="*/ 617239 w 648100"/>
                <a:gd name="connsiteY12" fmla="*/ 46293 h 524652"/>
                <a:gd name="connsiteX13" fmla="*/ 601808 w 648100"/>
                <a:gd name="connsiteY13" fmla="*/ 61724 h 524652"/>
                <a:gd name="connsiteX14" fmla="*/ 46293 w 648100"/>
                <a:gd name="connsiteY14" fmla="*/ 61724 h 524652"/>
                <a:gd name="connsiteX15" fmla="*/ 30862 w 648100"/>
                <a:gd name="connsiteY15" fmla="*/ 46293 h 524652"/>
                <a:gd name="connsiteX16" fmla="*/ 46293 w 648100"/>
                <a:gd name="connsiteY16" fmla="*/ 30862 h 524652"/>
                <a:gd name="connsiteX17" fmla="*/ 540084 w 648100"/>
                <a:gd name="connsiteY17" fmla="*/ 493791 h 524652"/>
                <a:gd name="connsiteX18" fmla="*/ 108017 w 648100"/>
                <a:gd name="connsiteY18" fmla="*/ 493791 h 524652"/>
                <a:gd name="connsiteX19" fmla="*/ 61724 w 648100"/>
                <a:gd name="connsiteY19" fmla="*/ 447498 h 524652"/>
                <a:gd name="connsiteX20" fmla="*/ 61724 w 648100"/>
                <a:gd name="connsiteY20" fmla="*/ 92586 h 524652"/>
                <a:gd name="connsiteX21" fmla="*/ 586377 w 648100"/>
                <a:gd name="connsiteY21" fmla="*/ 92586 h 524652"/>
                <a:gd name="connsiteX22" fmla="*/ 586377 w 648100"/>
                <a:gd name="connsiteY22" fmla="*/ 447498 h 524652"/>
                <a:gd name="connsiteX23" fmla="*/ 540084 w 648100"/>
                <a:gd name="connsiteY23" fmla="*/ 493791 h 524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8100" h="524652">
                  <a:moveTo>
                    <a:pt x="617239" y="89747"/>
                  </a:moveTo>
                  <a:cubicBezTo>
                    <a:pt x="635154" y="83358"/>
                    <a:pt x="648101" y="66384"/>
                    <a:pt x="648101" y="46293"/>
                  </a:cubicBezTo>
                  <a:cubicBezTo>
                    <a:pt x="648101" y="20770"/>
                    <a:pt x="627331" y="0"/>
                    <a:pt x="601808" y="0"/>
                  </a:cubicBezTo>
                  <a:lnTo>
                    <a:pt x="46293" y="0"/>
                  </a:lnTo>
                  <a:cubicBezTo>
                    <a:pt x="20770" y="0"/>
                    <a:pt x="0" y="20770"/>
                    <a:pt x="0" y="46293"/>
                  </a:cubicBezTo>
                  <a:cubicBezTo>
                    <a:pt x="0" y="66384"/>
                    <a:pt x="12947" y="83358"/>
                    <a:pt x="30862" y="89747"/>
                  </a:cubicBezTo>
                  <a:lnTo>
                    <a:pt x="30862" y="447498"/>
                  </a:lnTo>
                  <a:cubicBezTo>
                    <a:pt x="30862" y="490041"/>
                    <a:pt x="65474" y="524653"/>
                    <a:pt x="108017" y="524653"/>
                  </a:cubicBezTo>
                  <a:lnTo>
                    <a:pt x="540084" y="524653"/>
                  </a:lnTo>
                  <a:cubicBezTo>
                    <a:pt x="582627" y="524653"/>
                    <a:pt x="617239" y="490041"/>
                    <a:pt x="617239" y="447498"/>
                  </a:cubicBezTo>
                  <a:close/>
                  <a:moveTo>
                    <a:pt x="46293" y="30862"/>
                  </a:moveTo>
                  <a:lnTo>
                    <a:pt x="601808" y="30862"/>
                  </a:lnTo>
                  <a:cubicBezTo>
                    <a:pt x="610326" y="30862"/>
                    <a:pt x="617239" y="37790"/>
                    <a:pt x="617239" y="46293"/>
                  </a:cubicBezTo>
                  <a:cubicBezTo>
                    <a:pt x="617239" y="54795"/>
                    <a:pt x="610326" y="61724"/>
                    <a:pt x="601808" y="61724"/>
                  </a:cubicBezTo>
                  <a:lnTo>
                    <a:pt x="46293" y="61724"/>
                  </a:lnTo>
                  <a:cubicBezTo>
                    <a:pt x="37775" y="61724"/>
                    <a:pt x="30862" y="54795"/>
                    <a:pt x="30862" y="46293"/>
                  </a:cubicBezTo>
                  <a:cubicBezTo>
                    <a:pt x="30862" y="37790"/>
                    <a:pt x="37775" y="30862"/>
                    <a:pt x="46293" y="30862"/>
                  </a:cubicBezTo>
                  <a:close/>
                  <a:moveTo>
                    <a:pt x="540084" y="493791"/>
                  </a:moveTo>
                  <a:lnTo>
                    <a:pt x="108017" y="493791"/>
                  </a:lnTo>
                  <a:cubicBezTo>
                    <a:pt x="82494" y="493791"/>
                    <a:pt x="61724" y="473021"/>
                    <a:pt x="61724" y="447498"/>
                  </a:cubicBezTo>
                  <a:lnTo>
                    <a:pt x="61724" y="92586"/>
                  </a:lnTo>
                  <a:lnTo>
                    <a:pt x="586377" y="92586"/>
                  </a:lnTo>
                  <a:lnTo>
                    <a:pt x="586377" y="447498"/>
                  </a:lnTo>
                  <a:cubicBezTo>
                    <a:pt x="586377" y="473021"/>
                    <a:pt x="565607" y="493791"/>
                    <a:pt x="540084" y="493791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13" name="任意多边形: 形状 212"/>
            <p:cNvSpPr/>
            <p:nvPr/>
          </p:nvSpPr>
          <p:spPr>
            <a:xfrm>
              <a:off x="5198094" y="3984044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14" name="任意多边形: 形状 213"/>
            <p:cNvSpPr/>
            <p:nvPr/>
          </p:nvSpPr>
          <p:spPr>
            <a:xfrm>
              <a:off x="5383266" y="3984044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15" name="任意多边形: 形状 214"/>
            <p:cNvSpPr/>
            <p:nvPr/>
          </p:nvSpPr>
          <p:spPr>
            <a:xfrm>
              <a:off x="5568437" y="3984044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16" name="任意多边形: 形状 215"/>
            <p:cNvSpPr/>
            <p:nvPr/>
          </p:nvSpPr>
          <p:spPr>
            <a:xfrm>
              <a:off x="5198094" y="4107492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17" name="任意多边形: 形状 216"/>
            <p:cNvSpPr/>
            <p:nvPr/>
          </p:nvSpPr>
          <p:spPr>
            <a:xfrm>
              <a:off x="5383266" y="4107492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18" name="任意多边形: 形状 217"/>
            <p:cNvSpPr/>
            <p:nvPr/>
          </p:nvSpPr>
          <p:spPr>
            <a:xfrm>
              <a:off x="5568437" y="4107492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19" name="任意多边形: 形状 218"/>
            <p:cNvSpPr/>
            <p:nvPr/>
          </p:nvSpPr>
          <p:spPr>
            <a:xfrm>
              <a:off x="5198094" y="4230939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20" name="任意多边形: 形状 219"/>
            <p:cNvSpPr/>
            <p:nvPr/>
          </p:nvSpPr>
          <p:spPr>
            <a:xfrm>
              <a:off x="5383266" y="4230939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21" name="任意多边形: 形状 220"/>
            <p:cNvSpPr/>
            <p:nvPr/>
          </p:nvSpPr>
          <p:spPr>
            <a:xfrm>
              <a:off x="5568437" y="4230939"/>
              <a:ext cx="92585" cy="92585"/>
            </a:xfrm>
            <a:custGeom>
              <a:avLst/>
              <a:gdLst>
                <a:gd name="connsiteX0" fmla="*/ 0 w 92585"/>
                <a:gd name="connsiteY0" fmla="*/ 92586 h 92585"/>
                <a:gd name="connsiteX1" fmla="*/ 92586 w 92585"/>
                <a:gd name="connsiteY1" fmla="*/ 92586 h 92585"/>
                <a:gd name="connsiteX2" fmla="*/ 92586 w 92585"/>
                <a:gd name="connsiteY2" fmla="*/ 0 h 92585"/>
                <a:gd name="connsiteX3" fmla="*/ 0 w 92585"/>
                <a:gd name="connsiteY3" fmla="*/ 0 h 92585"/>
                <a:gd name="connsiteX4" fmla="*/ 30862 w 92585"/>
                <a:gd name="connsiteY4" fmla="*/ 30862 h 92585"/>
                <a:gd name="connsiteX5" fmla="*/ 61724 w 92585"/>
                <a:gd name="connsiteY5" fmla="*/ 30862 h 92585"/>
                <a:gd name="connsiteX6" fmla="*/ 61724 w 92585"/>
                <a:gd name="connsiteY6" fmla="*/ 61724 h 92585"/>
                <a:gd name="connsiteX7" fmla="*/ 30862 w 92585"/>
                <a:gd name="connsiteY7" fmla="*/ 61724 h 92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2585" h="92585">
                  <a:moveTo>
                    <a:pt x="0" y="92586"/>
                  </a:moveTo>
                  <a:lnTo>
                    <a:pt x="92586" y="92586"/>
                  </a:lnTo>
                  <a:lnTo>
                    <a:pt x="92586" y="0"/>
                  </a:lnTo>
                  <a:lnTo>
                    <a:pt x="0" y="0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61724"/>
                  </a:lnTo>
                  <a:lnTo>
                    <a:pt x="30862" y="61724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22" name="任意多边形: 形状 221"/>
            <p:cNvSpPr/>
            <p:nvPr/>
          </p:nvSpPr>
          <p:spPr>
            <a:xfrm>
              <a:off x="5506713" y="4200077"/>
              <a:ext cx="30861" cy="123447"/>
            </a:xfrm>
            <a:custGeom>
              <a:avLst/>
              <a:gdLst>
                <a:gd name="connsiteX0" fmla="*/ 0 w 30861"/>
                <a:gd name="connsiteY0" fmla="*/ 0 h 123447"/>
                <a:gd name="connsiteX1" fmla="*/ 30862 w 30861"/>
                <a:gd name="connsiteY1" fmla="*/ 0 h 123447"/>
                <a:gd name="connsiteX2" fmla="*/ 30862 w 30861"/>
                <a:gd name="connsiteY2" fmla="*/ 123448 h 123447"/>
                <a:gd name="connsiteX3" fmla="*/ 0 w 30861"/>
                <a:gd name="connsiteY3" fmla="*/ 123448 h 123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123447">
                  <a:moveTo>
                    <a:pt x="0" y="0"/>
                  </a:moveTo>
                  <a:lnTo>
                    <a:pt x="30862" y="0"/>
                  </a:lnTo>
                  <a:lnTo>
                    <a:pt x="30862" y="123448"/>
                  </a:lnTo>
                  <a:lnTo>
                    <a:pt x="0" y="123448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23" name="任意多边形: 形状 222"/>
            <p:cNvSpPr/>
            <p:nvPr/>
          </p:nvSpPr>
          <p:spPr>
            <a:xfrm>
              <a:off x="5506713" y="413835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24" name="任意多边形: 形状 223"/>
            <p:cNvSpPr/>
            <p:nvPr/>
          </p:nvSpPr>
          <p:spPr>
            <a:xfrm>
              <a:off x="5506713" y="3984044"/>
              <a:ext cx="30861" cy="123447"/>
            </a:xfrm>
            <a:custGeom>
              <a:avLst/>
              <a:gdLst>
                <a:gd name="connsiteX0" fmla="*/ 0 w 30861"/>
                <a:gd name="connsiteY0" fmla="*/ 0 h 123447"/>
                <a:gd name="connsiteX1" fmla="*/ 30862 w 30861"/>
                <a:gd name="connsiteY1" fmla="*/ 0 h 123447"/>
                <a:gd name="connsiteX2" fmla="*/ 30862 w 30861"/>
                <a:gd name="connsiteY2" fmla="*/ 123448 h 123447"/>
                <a:gd name="connsiteX3" fmla="*/ 0 w 30861"/>
                <a:gd name="connsiteY3" fmla="*/ 123448 h 123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123447">
                  <a:moveTo>
                    <a:pt x="0" y="0"/>
                  </a:moveTo>
                  <a:lnTo>
                    <a:pt x="30862" y="0"/>
                  </a:lnTo>
                  <a:lnTo>
                    <a:pt x="30862" y="123448"/>
                  </a:lnTo>
                  <a:lnTo>
                    <a:pt x="0" y="123448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25" name="任意多边形: 形状 224"/>
            <p:cNvSpPr/>
            <p:nvPr/>
          </p:nvSpPr>
          <p:spPr>
            <a:xfrm>
              <a:off x="5321542" y="4200077"/>
              <a:ext cx="30861" cy="123447"/>
            </a:xfrm>
            <a:custGeom>
              <a:avLst/>
              <a:gdLst>
                <a:gd name="connsiteX0" fmla="*/ 0 w 30861"/>
                <a:gd name="connsiteY0" fmla="*/ 0 h 123447"/>
                <a:gd name="connsiteX1" fmla="*/ 30862 w 30861"/>
                <a:gd name="connsiteY1" fmla="*/ 0 h 123447"/>
                <a:gd name="connsiteX2" fmla="*/ 30862 w 30861"/>
                <a:gd name="connsiteY2" fmla="*/ 123448 h 123447"/>
                <a:gd name="connsiteX3" fmla="*/ 0 w 30861"/>
                <a:gd name="connsiteY3" fmla="*/ 123448 h 123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123447">
                  <a:moveTo>
                    <a:pt x="0" y="0"/>
                  </a:moveTo>
                  <a:lnTo>
                    <a:pt x="30862" y="0"/>
                  </a:lnTo>
                  <a:lnTo>
                    <a:pt x="30862" y="123448"/>
                  </a:lnTo>
                  <a:lnTo>
                    <a:pt x="0" y="123448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26" name="任意多边形: 形状 225"/>
            <p:cNvSpPr/>
            <p:nvPr/>
          </p:nvSpPr>
          <p:spPr>
            <a:xfrm>
              <a:off x="5321542" y="413835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27" name="任意多边形: 形状 226"/>
            <p:cNvSpPr/>
            <p:nvPr/>
          </p:nvSpPr>
          <p:spPr>
            <a:xfrm>
              <a:off x="5321542" y="3984044"/>
              <a:ext cx="30861" cy="123447"/>
            </a:xfrm>
            <a:custGeom>
              <a:avLst/>
              <a:gdLst>
                <a:gd name="connsiteX0" fmla="*/ 0 w 30861"/>
                <a:gd name="connsiteY0" fmla="*/ 0 h 123447"/>
                <a:gd name="connsiteX1" fmla="*/ 30862 w 30861"/>
                <a:gd name="connsiteY1" fmla="*/ 0 h 123447"/>
                <a:gd name="connsiteX2" fmla="*/ 30862 w 30861"/>
                <a:gd name="connsiteY2" fmla="*/ 123448 h 123447"/>
                <a:gd name="connsiteX3" fmla="*/ 0 w 30861"/>
                <a:gd name="connsiteY3" fmla="*/ 123448 h 123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123447">
                  <a:moveTo>
                    <a:pt x="0" y="0"/>
                  </a:moveTo>
                  <a:lnTo>
                    <a:pt x="30862" y="0"/>
                  </a:lnTo>
                  <a:lnTo>
                    <a:pt x="30862" y="123448"/>
                  </a:lnTo>
                  <a:lnTo>
                    <a:pt x="0" y="123448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28" name="任意多边形: 形状 227"/>
            <p:cNvSpPr/>
            <p:nvPr/>
          </p:nvSpPr>
          <p:spPr>
            <a:xfrm>
              <a:off x="5328408" y="3641445"/>
              <a:ext cx="202300" cy="157426"/>
            </a:xfrm>
            <a:custGeom>
              <a:avLst/>
              <a:gdLst>
                <a:gd name="connsiteX0" fmla="*/ 85719 w 202300"/>
                <a:gd name="connsiteY0" fmla="*/ 47373 h 157426"/>
                <a:gd name="connsiteX1" fmla="*/ 85719 w 202300"/>
                <a:gd name="connsiteY1" fmla="*/ 157427 h 157426"/>
                <a:gd name="connsiteX2" fmla="*/ 116581 w 202300"/>
                <a:gd name="connsiteY2" fmla="*/ 157427 h 157426"/>
                <a:gd name="connsiteX3" fmla="*/ 116581 w 202300"/>
                <a:gd name="connsiteY3" fmla="*/ 47373 h 157426"/>
                <a:gd name="connsiteX4" fmla="*/ 185172 w 202300"/>
                <a:gd name="connsiteY4" fmla="*/ 93110 h 157426"/>
                <a:gd name="connsiteX5" fmla="*/ 202300 w 202300"/>
                <a:gd name="connsiteY5" fmla="*/ 67433 h 157426"/>
                <a:gd name="connsiteX6" fmla="*/ 101150 w 202300"/>
                <a:gd name="connsiteY6" fmla="*/ 0 h 157426"/>
                <a:gd name="connsiteX7" fmla="*/ 0 w 202300"/>
                <a:gd name="connsiteY7" fmla="*/ 67433 h 157426"/>
                <a:gd name="connsiteX8" fmla="*/ 17128 w 202300"/>
                <a:gd name="connsiteY8" fmla="*/ 93110 h 15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300" h="157426">
                  <a:moveTo>
                    <a:pt x="85719" y="47373"/>
                  </a:moveTo>
                  <a:lnTo>
                    <a:pt x="85719" y="157427"/>
                  </a:lnTo>
                  <a:lnTo>
                    <a:pt x="116581" y="157427"/>
                  </a:lnTo>
                  <a:lnTo>
                    <a:pt x="116581" y="47373"/>
                  </a:lnTo>
                  <a:lnTo>
                    <a:pt x="185172" y="93110"/>
                  </a:lnTo>
                  <a:lnTo>
                    <a:pt x="202300" y="67433"/>
                  </a:lnTo>
                  <a:lnTo>
                    <a:pt x="101150" y="0"/>
                  </a:lnTo>
                  <a:lnTo>
                    <a:pt x="0" y="67433"/>
                  </a:lnTo>
                  <a:lnTo>
                    <a:pt x="17128" y="93110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29" name="任意多边形: 形状 228"/>
            <p:cNvSpPr/>
            <p:nvPr/>
          </p:nvSpPr>
          <p:spPr>
            <a:xfrm>
              <a:off x="5328408" y="4446973"/>
              <a:ext cx="202300" cy="157426"/>
            </a:xfrm>
            <a:custGeom>
              <a:avLst/>
              <a:gdLst>
                <a:gd name="connsiteX0" fmla="*/ 116581 w 202300"/>
                <a:gd name="connsiteY0" fmla="*/ 110054 h 157426"/>
                <a:gd name="connsiteX1" fmla="*/ 116581 w 202300"/>
                <a:gd name="connsiteY1" fmla="*/ 0 h 157426"/>
                <a:gd name="connsiteX2" fmla="*/ 85719 w 202300"/>
                <a:gd name="connsiteY2" fmla="*/ 0 h 157426"/>
                <a:gd name="connsiteX3" fmla="*/ 85719 w 202300"/>
                <a:gd name="connsiteY3" fmla="*/ 110054 h 157426"/>
                <a:gd name="connsiteX4" fmla="*/ 17128 w 202300"/>
                <a:gd name="connsiteY4" fmla="*/ 64316 h 157426"/>
                <a:gd name="connsiteX5" fmla="*/ 0 w 202300"/>
                <a:gd name="connsiteY5" fmla="*/ 89993 h 157426"/>
                <a:gd name="connsiteX6" fmla="*/ 101150 w 202300"/>
                <a:gd name="connsiteY6" fmla="*/ 157427 h 157426"/>
                <a:gd name="connsiteX7" fmla="*/ 202300 w 202300"/>
                <a:gd name="connsiteY7" fmla="*/ 89993 h 157426"/>
                <a:gd name="connsiteX8" fmla="*/ 185172 w 202300"/>
                <a:gd name="connsiteY8" fmla="*/ 64316 h 157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02300" h="157426">
                  <a:moveTo>
                    <a:pt x="116581" y="110054"/>
                  </a:moveTo>
                  <a:lnTo>
                    <a:pt x="116581" y="0"/>
                  </a:lnTo>
                  <a:lnTo>
                    <a:pt x="85719" y="0"/>
                  </a:lnTo>
                  <a:lnTo>
                    <a:pt x="85719" y="110054"/>
                  </a:lnTo>
                  <a:lnTo>
                    <a:pt x="17128" y="64316"/>
                  </a:lnTo>
                  <a:lnTo>
                    <a:pt x="0" y="89993"/>
                  </a:lnTo>
                  <a:lnTo>
                    <a:pt x="101150" y="157427"/>
                  </a:lnTo>
                  <a:lnTo>
                    <a:pt x="202300" y="89993"/>
                  </a:lnTo>
                  <a:lnTo>
                    <a:pt x="185172" y="64316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30" name="任意多边形: 形状 229"/>
            <p:cNvSpPr/>
            <p:nvPr/>
          </p:nvSpPr>
          <p:spPr>
            <a:xfrm>
              <a:off x="5753609" y="4021772"/>
              <a:ext cx="157426" cy="202300"/>
            </a:xfrm>
            <a:custGeom>
              <a:avLst/>
              <a:gdLst>
                <a:gd name="connsiteX0" fmla="*/ 89993 w 157426"/>
                <a:gd name="connsiteY0" fmla="*/ 202300 h 202300"/>
                <a:gd name="connsiteX1" fmla="*/ 157427 w 157426"/>
                <a:gd name="connsiteY1" fmla="*/ 101150 h 202300"/>
                <a:gd name="connsiteX2" fmla="*/ 89993 w 157426"/>
                <a:gd name="connsiteY2" fmla="*/ 0 h 202300"/>
                <a:gd name="connsiteX3" fmla="*/ 64316 w 157426"/>
                <a:gd name="connsiteY3" fmla="*/ 17128 h 202300"/>
                <a:gd name="connsiteX4" fmla="*/ 110038 w 157426"/>
                <a:gd name="connsiteY4" fmla="*/ 85719 h 202300"/>
                <a:gd name="connsiteX5" fmla="*/ 0 w 157426"/>
                <a:gd name="connsiteY5" fmla="*/ 85719 h 202300"/>
                <a:gd name="connsiteX6" fmla="*/ 0 w 157426"/>
                <a:gd name="connsiteY6" fmla="*/ 116581 h 202300"/>
                <a:gd name="connsiteX7" fmla="*/ 110038 w 157426"/>
                <a:gd name="connsiteY7" fmla="*/ 116581 h 202300"/>
                <a:gd name="connsiteX8" fmla="*/ 64316 w 157426"/>
                <a:gd name="connsiteY8" fmla="*/ 185172 h 20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26" h="202300">
                  <a:moveTo>
                    <a:pt x="89993" y="202300"/>
                  </a:moveTo>
                  <a:lnTo>
                    <a:pt x="157427" y="101150"/>
                  </a:lnTo>
                  <a:lnTo>
                    <a:pt x="89993" y="0"/>
                  </a:lnTo>
                  <a:lnTo>
                    <a:pt x="64316" y="17128"/>
                  </a:lnTo>
                  <a:lnTo>
                    <a:pt x="110038" y="85719"/>
                  </a:lnTo>
                  <a:lnTo>
                    <a:pt x="0" y="85719"/>
                  </a:lnTo>
                  <a:lnTo>
                    <a:pt x="0" y="116581"/>
                  </a:lnTo>
                  <a:lnTo>
                    <a:pt x="110038" y="116581"/>
                  </a:lnTo>
                  <a:lnTo>
                    <a:pt x="64316" y="18517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31" name="任意多边形: 形状 230"/>
            <p:cNvSpPr/>
            <p:nvPr/>
          </p:nvSpPr>
          <p:spPr>
            <a:xfrm>
              <a:off x="4948081" y="4021772"/>
              <a:ext cx="157426" cy="202300"/>
            </a:xfrm>
            <a:custGeom>
              <a:avLst/>
              <a:gdLst>
                <a:gd name="connsiteX0" fmla="*/ 93110 w 157426"/>
                <a:gd name="connsiteY0" fmla="*/ 185172 h 202300"/>
                <a:gd name="connsiteX1" fmla="*/ 47389 w 157426"/>
                <a:gd name="connsiteY1" fmla="*/ 116581 h 202300"/>
                <a:gd name="connsiteX2" fmla="*/ 157427 w 157426"/>
                <a:gd name="connsiteY2" fmla="*/ 116581 h 202300"/>
                <a:gd name="connsiteX3" fmla="*/ 157427 w 157426"/>
                <a:gd name="connsiteY3" fmla="*/ 85719 h 202300"/>
                <a:gd name="connsiteX4" fmla="*/ 47389 w 157426"/>
                <a:gd name="connsiteY4" fmla="*/ 85719 h 202300"/>
                <a:gd name="connsiteX5" fmla="*/ 93110 w 157426"/>
                <a:gd name="connsiteY5" fmla="*/ 17128 h 202300"/>
                <a:gd name="connsiteX6" fmla="*/ 67433 w 157426"/>
                <a:gd name="connsiteY6" fmla="*/ 0 h 202300"/>
                <a:gd name="connsiteX7" fmla="*/ 0 w 157426"/>
                <a:gd name="connsiteY7" fmla="*/ 101150 h 202300"/>
                <a:gd name="connsiteX8" fmla="*/ 67433 w 157426"/>
                <a:gd name="connsiteY8" fmla="*/ 202300 h 202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7426" h="202300">
                  <a:moveTo>
                    <a:pt x="93110" y="185172"/>
                  </a:moveTo>
                  <a:lnTo>
                    <a:pt x="47389" y="116581"/>
                  </a:lnTo>
                  <a:lnTo>
                    <a:pt x="157427" y="116581"/>
                  </a:lnTo>
                  <a:lnTo>
                    <a:pt x="157427" y="85719"/>
                  </a:lnTo>
                  <a:lnTo>
                    <a:pt x="47389" y="85719"/>
                  </a:lnTo>
                  <a:lnTo>
                    <a:pt x="93110" y="17128"/>
                  </a:lnTo>
                  <a:lnTo>
                    <a:pt x="67433" y="0"/>
                  </a:lnTo>
                  <a:lnTo>
                    <a:pt x="0" y="101150"/>
                  </a:lnTo>
                  <a:lnTo>
                    <a:pt x="67433" y="202300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32" name="任意多边形: 形状 231"/>
            <p:cNvSpPr/>
            <p:nvPr/>
          </p:nvSpPr>
          <p:spPr>
            <a:xfrm>
              <a:off x="4997646" y="3691010"/>
              <a:ext cx="149634" cy="149634"/>
            </a:xfrm>
            <a:custGeom>
              <a:avLst/>
              <a:gdLst>
                <a:gd name="connsiteX0" fmla="*/ 41617 w 149634"/>
                <a:gd name="connsiteY0" fmla="*/ 63437 h 149634"/>
                <a:gd name="connsiteX1" fmla="*/ 127815 w 149634"/>
                <a:gd name="connsiteY1" fmla="*/ 149634 h 149634"/>
                <a:gd name="connsiteX2" fmla="*/ 149634 w 149634"/>
                <a:gd name="connsiteY2" fmla="*/ 127815 h 149634"/>
                <a:gd name="connsiteX3" fmla="*/ 63437 w 149634"/>
                <a:gd name="connsiteY3" fmla="*/ 41617 h 149634"/>
                <a:gd name="connsiteX4" fmla="*/ 140916 w 149634"/>
                <a:gd name="connsiteY4" fmla="*/ 30553 h 149634"/>
                <a:gd name="connsiteX5" fmla="*/ 136533 w 149634"/>
                <a:gd name="connsiteY5" fmla="*/ 0 h 149634"/>
                <a:gd name="connsiteX6" fmla="*/ 17067 w 149634"/>
                <a:gd name="connsiteY6" fmla="*/ 17067 h 149634"/>
                <a:gd name="connsiteX7" fmla="*/ 0 w 149634"/>
                <a:gd name="connsiteY7" fmla="*/ 136533 h 149634"/>
                <a:gd name="connsiteX8" fmla="*/ 30553 w 149634"/>
                <a:gd name="connsiteY8" fmla="*/ 140916 h 14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34" h="149634">
                  <a:moveTo>
                    <a:pt x="41617" y="63437"/>
                  </a:moveTo>
                  <a:lnTo>
                    <a:pt x="127815" y="149634"/>
                  </a:lnTo>
                  <a:lnTo>
                    <a:pt x="149634" y="127815"/>
                  </a:lnTo>
                  <a:lnTo>
                    <a:pt x="63437" y="41617"/>
                  </a:lnTo>
                  <a:lnTo>
                    <a:pt x="140916" y="30553"/>
                  </a:lnTo>
                  <a:lnTo>
                    <a:pt x="136533" y="0"/>
                  </a:lnTo>
                  <a:lnTo>
                    <a:pt x="17067" y="17067"/>
                  </a:lnTo>
                  <a:lnTo>
                    <a:pt x="0" y="136533"/>
                  </a:lnTo>
                  <a:lnTo>
                    <a:pt x="30553" y="140916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33" name="任意多边形: 形状 232"/>
            <p:cNvSpPr/>
            <p:nvPr/>
          </p:nvSpPr>
          <p:spPr>
            <a:xfrm>
              <a:off x="5711837" y="3691010"/>
              <a:ext cx="149634" cy="149634"/>
            </a:xfrm>
            <a:custGeom>
              <a:avLst/>
              <a:gdLst>
                <a:gd name="connsiteX0" fmla="*/ 21819 w 149634"/>
                <a:gd name="connsiteY0" fmla="*/ 149634 h 149634"/>
                <a:gd name="connsiteX1" fmla="*/ 108017 w 149634"/>
                <a:gd name="connsiteY1" fmla="*/ 63437 h 149634"/>
                <a:gd name="connsiteX2" fmla="*/ 119081 w 149634"/>
                <a:gd name="connsiteY2" fmla="*/ 140916 h 149634"/>
                <a:gd name="connsiteX3" fmla="*/ 149634 w 149634"/>
                <a:gd name="connsiteY3" fmla="*/ 136533 h 149634"/>
                <a:gd name="connsiteX4" fmla="*/ 132567 w 149634"/>
                <a:gd name="connsiteY4" fmla="*/ 17067 h 149634"/>
                <a:gd name="connsiteX5" fmla="*/ 13101 w 149634"/>
                <a:gd name="connsiteY5" fmla="*/ 0 h 149634"/>
                <a:gd name="connsiteX6" fmla="*/ 8719 w 149634"/>
                <a:gd name="connsiteY6" fmla="*/ 30553 h 149634"/>
                <a:gd name="connsiteX7" fmla="*/ 86197 w 149634"/>
                <a:gd name="connsiteY7" fmla="*/ 41617 h 149634"/>
                <a:gd name="connsiteX8" fmla="*/ 0 w 149634"/>
                <a:gd name="connsiteY8" fmla="*/ 127815 h 14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34" h="149634">
                  <a:moveTo>
                    <a:pt x="21819" y="149634"/>
                  </a:moveTo>
                  <a:lnTo>
                    <a:pt x="108017" y="63437"/>
                  </a:lnTo>
                  <a:lnTo>
                    <a:pt x="119081" y="140916"/>
                  </a:lnTo>
                  <a:lnTo>
                    <a:pt x="149634" y="136533"/>
                  </a:lnTo>
                  <a:lnTo>
                    <a:pt x="132567" y="17067"/>
                  </a:lnTo>
                  <a:lnTo>
                    <a:pt x="13101" y="0"/>
                  </a:lnTo>
                  <a:lnTo>
                    <a:pt x="8719" y="30553"/>
                  </a:lnTo>
                  <a:lnTo>
                    <a:pt x="86197" y="41617"/>
                  </a:lnTo>
                  <a:lnTo>
                    <a:pt x="0" y="127815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34" name="任意多边形: 形状 233"/>
            <p:cNvSpPr/>
            <p:nvPr/>
          </p:nvSpPr>
          <p:spPr>
            <a:xfrm>
              <a:off x="4997646" y="4405201"/>
              <a:ext cx="149634" cy="149634"/>
            </a:xfrm>
            <a:custGeom>
              <a:avLst/>
              <a:gdLst>
                <a:gd name="connsiteX0" fmla="*/ 127815 w 149634"/>
                <a:gd name="connsiteY0" fmla="*/ 0 h 149634"/>
                <a:gd name="connsiteX1" fmla="*/ 41617 w 149634"/>
                <a:gd name="connsiteY1" fmla="*/ 86197 h 149634"/>
                <a:gd name="connsiteX2" fmla="*/ 30553 w 149634"/>
                <a:gd name="connsiteY2" fmla="*/ 8719 h 149634"/>
                <a:gd name="connsiteX3" fmla="*/ 0 w 149634"/>
                <a:gd name="connsiteY3" fmla="*/ 13101 h 149634"/>
                <a:gd name="connsiteX4" fmla="*/ 17067 w 149634"/>
                <a:gd name="connsiteY4" fmla="*/ 132567 h 149634"/>
                <a:gd name="connsiteX5" fmla="*/ 136533 w 149634"/>
                <a:gd name="connsiteY5" fmla="*/ 149634 h 149634"/>
                <a:gd name="connsiteX6" fmla="*/ 140916 w 149634"/>
                <a:gd name="connsiteY6" fmla="*/ 119081 h 149634"/>
                <a:gd name="connsiteX7" fmla="*/ 63437 w 149634"/>
                <a:gd name="connsiteY7" fmla="*/ 108017 h 149634"/>
                <a:gd name="connsiteX8" fmla="*/ 149634 w 149634"/>
                <a:gd name="connsiteY8" fmla="*/ 21819 h 14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34" h="149634">
                  <a:moveTo>
                    <a:pt x="127815" y="0"/>
                  </a:moveTo>
                  <a:lnTo>
                    <a:pt x="41617" y="86197"/>
                  </a:lnTo>
                  <a:lnTo>
                    <a:pt x="30553" y="8719"/>
                  </a:lnTo>
                  <a:lnTo>
                    <a:pt x="0" y="13101"/>
                  </a:lnTo>
                  <a:lnTo>
                    <a:pt x="17067" y="132567"/>
                  </a:lnTo>
                  <a:lnTo>
                    <a:pt x="136533" y="149634"/>
                  </a:lnTo>
                  <a:lnTo>
                    <a:pt x="140916" y="119081"/>
                  </a:lnTo>
                  <a:lnTo>
                    <a:pt x="63437" y="108017"/>
                  </a:lnTo>
                  <a:lnTo>
                    <a:pt x="149634" y="21819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35" name="任意多边形: 形状 234"/>
            <p:cNvSpPr/>
            <p:nvPr/>
          </p:nvSpPr>
          <p:spPr>
            <a:xfrm>
              <a:off x="5711837" y="4405201"/>
              <a:ext cx="149634" cy="149634"/>
            </a:xfrm>
            <a:custGeom>
              <a:avLst/>
              <a:gdLst>
                <a:gd name="connsiteX0" fmla="*/ 108017 w 149634"/>
                <a:gd name="connsiteY0" fmla="*/ 86197 h 149634"/>
                <a:gd name="connsiteX1" fmla="*/ 21819 w 149634"/>
                <a:gd name="connsiteY1" fmla="*/ 0 h 149634"/>
                <a:gd name="connsiteX2" fmla="*/ 0 w 149634"/>
                <a:gd name="connsiteY2" fmla="*/ 21819 h 149634"/>
                <a:gd name="connsiteX3" fmla="*/ 86197 w 149634"/>
                <a:gd name="connsiteY3" fmla="*/ 108017 h 149634"/>
                <a:gd name="connsiteX4" fmla="*/ 8719 w 149634"/>
                <a:gd name="connsiteY4" fmla="*/ 119081 h 149634"/>
                <a:gd name="connsiteX5" fmla="*/ 13101 w 149634"/>
                <a:gd name="connsiteY5" fmla="*/ 149634 h 149634"/>
                <a:gd name="connsiteX6" fmla="*/ 132567 w 149634"/>
                <a:gd name="connsiteY6" fmla="*/ 132567 h 149634"/>
                <a:gd name="connsiteX7" fmla="*/ 149634 w 149634"/>
                <a:gd name="connsiteY7" fmla="*/ 13101 h 149634"/>
                <a:gd name="connsiteX8" fmla="*/ 119081 w 149634"/>
                <a:gd name="connsiteY8" fmla="*/ 8719 h 149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9634" h="149634">
                  <a:moveTo>
                    <a:pt x="108017" y="86197"/>
                  </a:moveTo>
                  <a:lnTo>
                    <a:pt x="21819" y="0"/>
                  </a:lnTo>
                  <a:lnTo>
                    <a:pt x="0" y="21819"/>
                  </a:lnTo>
                  <a:lnTo>
                    <a:pt x="86197" y="108017"/>
                  </a:lnTo>
                  <a:lnTo>
                    <a:pt x="8719" y="119081"/>
                  </a:lnTo>
                  <a:lnTo>
                    <a:pt x="13101" y="149634"/>
                  </a:lnTo>
                  <a:lnTo>
                    <a:pt x="132567" y="132567"/>
                  </a:lnTo>
                  <a:lnTo>
                    <a:pt x="149634" y="13101"/>
                  </a:lnTo>
                  <a:lnTo>
                    <a:pt x="119081" y="8719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grpSp>
        <p:nvGrpSpPr>
          <p:cNvPr id="236" name="图形 34"/>
          <p:cNvGrpSpPr>
            <a:grpSpLocks noChangeAspect="1"/>
          </p:cNvGrpSpPr>
          <p:nvPr/>
        </p:nvGrpSpPr>
        <p:grpSpPr>
          <a:xfrm>
            <a:off x="8795663" y="5355919"/>
            <a:ext cx="360000" cy="360000"/>
            <a:chOff x="952552" y="3644562"/>
            <a:chExt cx="956720" cy="956720"/>
          </a:xfrm>
          <a:solidFill>
            <a:schemeClr val="tx1"/>
          </a:solidFill>
        </p:grpSpPr>
        <p:sp>
          <p:nvSpPr>
            <p:cNvPr id="237" name="任意多边形: 形状 236"/>
            <p:cNvSpPr/>
            <p:nvPr/>
          </p:nvSpPr>
          <p:spPr>
            <a:xfrm>
              <a:off x="1322896" y="3706294"/>
              <a:ext cx="216033" cy="216025"/>
            </a:xfrm>
            <a:custGeom>
              <a:avLst/>
              <a:gdLst>
                <a:gd name="connsiteX0" fmla="*/ 216034 w 216033"/>
                <a:gd name="connsiteY0" fmla="*/ 216026 h 216025"/>
                <a:gd name="connsiteX1" fmla="*/ 216034 w 216033"/>
                <a:gd name="connsiteY1" fmla="*/ 200595 h 216025"/>
                <a:gd name="connsiteX2" fmla="*/ 179894 w 216033"/>
                <a:gd name="connsiteY2" fmla="*/ 142127 h 216025"/>
                <a:gd name="connsiteX3" fmla="*/ 156547 w 216033"/>
                <a:gd name="connsiteY3" fmla="*/ 130461 h 216025"/>
                <a:gd name="connsiteX4" fmla="*/ 169741 w 216033"/>
                <a:gd name="connsiteY4" fmla="*/ 92578 h 216025"/>
                <a:gd name="connsiteX5" fmla="*/ 169741 w 216033"/>
                <a:gd name="connsiteY5" fmla="*/ 64340 h 216025"/>
                <a:gd name="connsiteX6" fmla="*/ 111319 w 216033"/>
                <a:gd name="connsiteY6" fmla="*/ 85 h 216025"/>
                <a:gd name="connsiteX7" fmla="*/ 65535 w 216033"/>
                <a:gd name="connsiteY7" fmla="*/ 16936 h 216025"/>
                <a:gd name="connsiteX8" fmla="*/ 46293 w 216033"/>
                <a:gd name="connsiteY8" fmla="*/ 61716 h 216025"/>
                <a:gd name="connsiteX9" fmla="*/ 46293 w 216033"/>
                <a:gd name="connsiteY9" fmla="*/ 92578 h 216025"/>
                <a:gd name="connsiteX10" fmla="*/ 59471 w 216033"/>
                <a:gd name="connsiteY10" fmla="*/ 130461 h 216025"/>
                <a:gd name="connsiteX11" fmla="*/ 36124 w 216033"/>
                <a:gd name="connsiteY11" fmla="*/ 142127 h 216025"/>
                <a:gd name="connsiteX12" fmla="*/ 0 w 216033"/>
                <a:gd name="connsiteY12" fmla="*/ 200595 h 216025"/>
                <a:gd name="connsiteX13" fmla="*/ 0 w 216033"/>
                <a:gd name="connsiteY13" fmla="*/ 216026 h 216025"/>
                <a:gd name="connsiteX14" fmla="*/ 49935 w 216033"/>
                <a:gd name="connsiteY14" fmla="*/ 169733 h 216025"/>
                <a:gd name="connsiteX15" fmla="*/ 92586 w 216033"/>
                <a:gd name="connsiteY15" fmla="*/ 148407 h 216025"/>
                <a:gd name="connsiteX16" fmla="*/ 92586 w 216033"/>
                <a:gd name="connsiteY16" fmla="*/ 119984 h 216025"/>
                <a:gd name="connsiteX17" fmla="*/ 87478 w 216033"/>
                <a:gd name="connsiteY17" fmla="*/ 115385 h 216025"/>
                <a:gd name="connsiteX18" fmla="*/ 77155 w 216033"/>
                <a:gd name="connsiteY18" fmla="*/ 92578 h 216025"/>
                <a:gd name="connsiteX19" fmla="*/ 77155 w 216033"/>
                <a:gd name="connsiteY19" fmla="*/ 61716 h 216025"/>
                <a:gd name="connsiteX20" fmla="*/ 86784 w 216033"/>
                <a:gd name="connsiteY20" fmla="*/ 39326 h 216025"/>
                <a:gd name="connsiteX21" fmla="*/ 109683 w 216033"/>
                <a:gd name="connsiteY21" fmla="*/ 30901 h 216025"/>
                <a:gd name="connsiteX22" fmla="*/ 138879 w 216033"/>
                <a:gd name="connsiteY22" fmla="*/ 64340 h 216025"/>
                <a:gd name="connsiteX23" fmla="*/ 138879 w 216033"/>
                <a:gd name="connsiteY23" fmla="*/ 92578 h 216025"/>
                <a:gd name="connsiteX24" fmla="*/ 128555 w 216033"/>
                <a:gd name="connsiteY24" fmla="*/ 115385 h 216025"/>
                <a:gd name="connsiteX25" fmla="*/ 123448 w 216033"/>
                <a:gd name="connsiteY25" fmla="*/ 119984 h 216025"/>
                <a:gd name="connsiteX26" fmla="*/ 123448 w 216033"/>
                <a:gd name="connsiteY26" fmla="*/ 148407 h 216025"/>
                <a:gd name="connsiteX27" fmla="*/ 166099 w 216033"/>
                <a:gd name="connsiteY27" fmla="*/ 169733 h 216025"/>
                <a:gd name="connsiteX28" fmla="*/ 181576 w 216033"/>
                <a:gd name="connsiteY28" fmla="*/ 185164 h 216025"/>
                <a:gd name="connsiteX29" fmla="*/ 34473 w 216033"/>
                <a:gd name="connsiteY29" fmla="*/ 185164 h 216025"/>
                <a:gd name="connsiteX30" fmla="*/ 49935 w 216033"/>
                <a:gd name="connsiteY30" fmla="*/ 169733 h 216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16033" h="216025">
                  <a:moveTo>
                    <a:pt x="216034" y="216026"/>
                  </a:moveTo>
                  <a:lnTo>
                    <a:pt x="216034" y="200595"/>
                  </a:lnTo>
                  <a:cubicBezTo>
                    <a:pt x="216034" y="175674"/>
                    <a:pt x="202192" y="153268"/>
                    <a:pt x="179894" y="142127"/>
                  </a:cubicBezTo>
                  <a:lnTo>
                    <a:pt x="156547" y="130461"/>
                  </a:lnTo>
                  <a:cubicBezTo>
                    <a:pt x="165019" y="119660"/>
                    <a:pt x="169741" y="106327"/>
                    <a:pt x="169741" y="92578"/>
                  </a:cubicBezTo>
                  <a:lnTo>
                    <a:pt x="169741" y="64340"/>
                  </a:lnTo>
                  <a:cubicBezTo>
                    <a:pt x="169741" y="30021"/>
                    <a:pt x="144079" y="1798"/>
                    <a:pt x="111319" y="85"/>
                  </a:cubicBezTo>
                  <a:cubicBezTo>
                    <a:pt x="94067" y="-795"/>
                    <a:pt x="77942" y="5177"/>
                    <a:pt x="65535" y="16936"/>
                  </a:cubicBezTo>
                  <a:cubicBezTo>
                    <a:pt x="53299" y="28540"/>
                    <a:pt x="46293" y="44866"/>
                    <a:pt x="46293" y="61716"/>
                  </a:cubicBezTo>
                  <a:lnTo>
                    <a:pt x="46293" y="92578"/>
                  </a:lnTo>
                  <a:cubicBezTo>
                    <a:pt x="46293" y="106327"/>
                    <a:pt x="51015" y="119660"/>
                    <a:pt x="59471" y="130461"/>
                  </a:cubicBezTo>
                  <a:lnTo>
                    <a:pt x="36124" y="142127"/>
                  </a:lnTo>
                  <a:cubicBezTo>
                    <a:pt x="13842" y="153268"/>
                    <a:pt x="0" y="175674"/>
                    <a:pt x="0" y="200595"/>
                  </a:cubicBezTo>
                  <a:lnTo>
                    <a:pt x="0" y="216026"/>
                  </a:lnTo>
                  <a:close/>
                  <a:moveTo>
                    <a:pt x="49935" y="169733"/>
                  </a:moveTo>
                  <a:lnTo>
                    <a:pt x="92586" y="148407"/>
                  </a:lnTo>
                  <a:lnTo>
                    <a:pt x="92586" y="119984"/>
                  </a:lnTo>
                  <a:lnTo>
                    <a:pt x="87478" y="115385"/>
                  </a:lnTo>
                  <a:cubicBezTo>
                    <a:pt x="80812" y="109383"/>
                    <a:pt x="77155" y="101281"/>
                    <a:pt x="77155" y="92578"/>
                  </a:cubicBezTo>
                  <a:lnTo>
                    <a:pt x="77155" y="61716"/>
                  </a:lnTo>
                  <a:cubicBezTo>
                    <a:pt x="77155" y="53168"/>
                    <a:pt x="80581" y="45221"/>
                    <a:pt x="86784" y="39326"/>
                  </a:cubicBezTo>
                  <a:cubicBezTo>
                    <a:pt x="92972" y="33447"/>
                    <a:pt x="101381" y="30422"/>
                    <a:pt x="109683" y="30901"/>
                  </a:cubicBezTo>
                  <a:cubicBezTo>
                    <a:pt x="125778" y="31749"/>
                    <a:pt x="138879" y="46748"/>
                    <a:pt x="138879" y="64340"/>
                  </a:cubicBezTo>
                  <a:lnTo>
                    <a:pt x="138879" y="92578"/>
                  </a:lnTo>
                  <a:cubicBezTo>
                    <a:pt x="138879" y="101281"/>
                    <a:pt x="135222" y="109383"/>
                    <a:pt x="128555" y="115385"/>
                  </a:cubicBezTo>
                  <a:lnTo>
                    <a:pt x="123448" y="119984"/>
                  </a:lnTo>
                  <a:lnTo>
                    <a:pt x="123448" y="148407"/>
                  </a:lnTo>
                  <a:lnTo>
                    <a:pt x="166099" y="169733"/>
                  </a:lnTo>
                  <a:cubicBezTo>
                    <a:pt x="172950" y="173159"/>
                    <a:pt x="178305" y="178606"/>
                    <a:pt x="181576" y="185164"/>
                  </a:cubicBezTo>
                  <a:lnTo>
                    <a:pt x="34473" y="185164"/>
                  </a:lnTo>
                  <a:cubicBezTo>
                    <a:pt x="37729" y="178606"/>
                    <a:pt x="43083" y="173159"/>
                    <a:pt x="49935" y="169733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38" name="任意多边形: 形状 237"/>
            <p:cNvSpPr/>
            <p:nvPr/>
          </p:nvSpPr>
          <p:spPr>
            <a:xfrm>
              <a:off x="952552" y="3644562"/>
              <a:ext cx="956720" cy="956720"/>
            </a:xfrm>
            <a:custGeom>
              <a:avLst/>
              <a:gdLst>
                <a:gd name="connsiteX0" fmla="*/ 862483 w 956720"/>
                <a:gd name="connsiteY0" fmla="*/ 193257 h 956720"/>
                <a:gd name="connsiteX1" fmla="*/ 854027 w 956720"/>
                <a:gd name="connsiteY1" fmla="*/ 181900 h 956720"/>
                <a:gd name="connsiteX2" fmla="*/ 646866 w 956720"/>
                <a:gd name="connsiteY2" fmla="*/ 309854 h 956720"/>
                <a:gd name="connsiteX3" fmla="*/ 774820 w 956720"/>
                <a:gd name="connsiteY3" fmla="*/ 102693 h 956720"/>
                <a:gd name="connsiteX4" fmla="*/ 763463 w 956720"/>
                <a:gd name="connsiteY4" fmla="*/ 94237 h 956720"/>
                <a:gd name="connsiteX5" fmla="*/ 478360 w 956720"/>
                <a:gd name="connsiteY5" fmla="*/ 0 h 956720"/>
                <a:gd name="connsiteX6" fmla="*/ 193257 w 956720"/>
                <a:gd name="connsiteY6" fmla="*/ 94237 h 956720"/>
                <a:gd name="connsiteX7" fmla="*/ 181900 w 956720"/>
                <a:gd name="connsiteY7" fmla="*/ 102693 h 956720"/>
                <a:gd name="connsiteX8" fmla="*/ 309854 w 956720"/>
                <a:gd name="connsiteY8" fmla="*/ 309854 h 956720"/>
                <a:gd name="connsiteX9" fmla="*/ 102693 w 956720"/>
                <a:gd name="connsiteY9" fmla="*/ 181900 h 956720"/>
                <a:gd name="connsiteX10" fmla="*/ 94237 w 956720"/>
                <a:gd name="connsiteY10" fmla="*/ 193257 h 956720"/>
                <a:gd name="connsiteX11" fmla="*/ 0 w 956720"/>
                <a:gd name="connsiteY11" fmla="*/ 478360 h 956720"/>
                <a:gd name="connsiteX12" fmla="*/ 94237 w 956720"/>
                <a:gd name="connsiteY12" fmla="*/ 763463 h 956720"/>
                <a:gd name="connsiteX13" fmla="*/ 102693 w 956720"/>
                <a:gd name="connsiteY13" fmla="*/ 774820 h 956720"/>
                <a:gd name="connsiteX14" fmla="*/ 309854 w 956720"/>
                <a:gd name="connsiteY14" fmla="*/ 646866 h 956720"/>
                <a:gd name="connsiteX15" fmla="*/ 181900 w 956720"/>
                <a:gd name="connsiteY15" fmla="*/ 854027 h 956720"/>
                <a:gd name="connsiteX16" fmla="*/ 193257 w 956720"/>
                <a:gd name="connsiteY16" fmla="*/ 862483 h 956720"/>
                <a:gd name="connsiteX17" fmla="*/ 478360 w 956720"/>
                <a:gd name="connsiteY17" fmla="*/ 956720 h 956720"/>
                <a:gd name="connsiteX18" fmla="*/ 763463 w 956720"/>
                <a:gd name="connsiteY18" fmla="*/ 862483 h 956720"/>
                <a:gd name="connsiteX19" fmla="*/ 774820 w 956720"/>
                <a:gd name="connsiteY19" fmla="*/ 854027 h 956720"/>
                <a:gd name="connsiteX20" fmla="*/ 646866 w 956720"/>
                <a:gd name="connsiteY20" fmla="*/ 646866 h 956720"/>
                <a:gd name="connsiteX21" fmla="*/ 854027 w 956720"/>
                <a:gd name="connsiteY21" fmla="*/ 774820 h 956720"/>
                <a:gd name="connsiteX22" fmla="*/ 862483 w 956720"/>
                <a:gd name="connsiteY22" fmla="*/ 763463 h 956720"/>
                <a:gd name="connsiteX23" fmla="*/ 956720 w 956720"/>
                <a:gd name="connsiteY23" fmla="*/ 478360 h 956720"/>
                <a:gd name="connsiteX24" fmla="*/ 862483 w 956720"/>
                <a:gd name="connsiteY24" fmla="*/ 193257 h 956720"/>
                <a:gd name="connsiteX25" fmla="*/ 223163 w 956720"/>
                <a:gd name="connsiteY25" fmla="*/ 110748 h 956720"/>
                <a:gd name="connsiteX26" fmla="*/ 478360 w 956720"/>
                <a:gd name="connsiteY26" fmla="*/ 30862 h 956720"/>
                <a:gd name="connsiteX27" fmla="*/ 733557 w 956720"/>
                <a:gd name="connsiteY27" fmla="*/ 110748 h 956720"/>
                <a:gd name="connsiteX28" fmla="*/ 587426 w 956720"/>
                <a:gd name="connsiteY28" fmla="*/ 347367 h 956720"/>
                <a:gd name="connsiteX29" fmla="*/ 570869 w 956720"/>
                <a:gd name="connsiteY29" fmla="*/ 330809 h 956720"/>
                <a:gd name="connsiteX30" fmla="*/ 536967 w 956720"/>
                <a:gd name="connsiteY30" fmla="*/ 336889 h 956720"/>
                <a:gd name="connsiteX31" fmla="*/ 517277 w 956720"/>
                <a:gd name="connsiteY31" fmla="*/ 308619 h 956720"/>
                <a:gd name="connsiteX32" fmla="*/ 439428 w 956720"/>
                <a:gd name="connsiteY32" fmla="*/ 308619 h 956720"/>
                <a:gd name="connsiteX33" fmla="*/ 419753 w 956720"/>
                <a:gd name="connsiteY33" fmla="*/ 336889 h 956720"/>
                <a:gd name="connsiteX34" fmla="*/ 385851 w 956720"/>
                <a:gd name="connsiteY34" fmla="*/ 330809 h 956720"/>
                <a:gd name="connsiteX35" fmla="*/ 369294 w 956720"/>
                <a:gd name="connsiteY35" fmla="*/ 347367 h 956720"/>
                <a:gd name="connsiteX36" fmla="*/ 592688 w 956720"/>
                <a:gd name="connsiteY36" fmla="*/ 560437 h 956720"/>
                <a:gd name="connsiteX37" fmla="*/ 560437 w 956720"/>
                <a:gd name="connsiteY37" fmla="*/ 592688 h 956720"/>
                <a:gd name="connsiteX38" fmla="*/ 522909 w 956720"/>
                <a:gd name="connsiteY38" fmla="*/ 585945 h 956720"/>
                <a:gd name="connsiteX39" fmla="*/ 501167 w 956720"/>
                <a:gd name="connsiteY39" fmla="*/ 617239 h 956720"/>
                <a:gd name="connsiteX40" fmla="*/ 455569 w 956720"/>
                <a:gd name="connsiteY40" fmla="*/ 617239 h 956720"/>
                <a:gd name="connsiteX41" fmla="*/ 433811 w 956720"/>
                <a:gd name="connsiteY41" fmla="*/ 585960 h 956720"/>
                <a:gd name="connsiteX42" fmla="*/ 396283 w 956720"/>
                <a:gd name="connsiteY42" fmla="*/ 592704 h 956720"/>
                <a:gd name="connsiteX43" fmla="*/ 364032 w 956720"/>
                <a:gd name="connsiteY43" fmla="*/ 560453 h 956720"/>
                <a:gd name="connsiteX44" fmla="*/ 370775 w 956720"/>
                <a:gd name="connsiteY44" fmla="*/ 522925 h 956720"/>
                <a:gd name="connsiteX45" fmla="*/ 339481 w 956720"/>
                <a:gd name="connsiteY45" fmla="*/ 501167 h 956720"/>
                <a:gd name="connsiteX46" fmla="*/ 339481 w 956720"/>
                <a:gd name="connsiteY46" fmla="*/ 455569 h 956720"/>
                <a:gd name="connsiteX47" fmla="*/ 370760 w 956720"/>
                <a:gd name="connsiteY47" fmla="*/ 433795 h 956720"/>
                <a:gd name="connsiteX48" fmla="*/ 364017 w 956720"/>
                <a:gd name="connsiteY48" fmla="*/ 396283 h 956720"/>
                <a:gd name="connsiteX49" fmla="*/ 396267 w 956720"/>
                <a:gd name="connsiteY49" fmla="*/ 364047 h 956720"/>
                <a:gd name="connsiteX50" fmla="*/ 433795 w 956720"/>
                <a:gd name="connsiteY50" fmla="*/ 370775 h 956720"/>
                <a:gd name="connsiteX51" fmla="*/ 455553 w 956720"/>
                <a:gd name="connsiteY51" fmla="*/ 339481 h 956720"/>
                <a:gd name="connsiteX52" fmla="*/ 501152 w 956720"/>
                <a:gd name="connsiteY52" fmla="*/ 339481 h 956720"/>
                <a:gd name="connsiteX53" fmla="*/ 522909 w 956720"/>
                <a:gd name="connsiteY53" fmla="*/ 370760 h 956720"/>
                <a:gd name="connsiteX54" fmla="*/ 560437 w 956720"/>
                <a:gd name="connsiteY54" fmla="*/ 364032 h 956720"/>
                <a:gd name="connsiteX55" fmla="*/ 592688 w 956720"/>
                <a:gd name="connsiteY55" fmla="*/ 396267 h 956720"/>
                <a:gd name="connsiteX56" fmla="*/ 585945 w 956720"/>
                <a:gd name="connsiteY56" fmla="*/ 433780 h 956720"/>
                <a:gd name="connsiteX57" fmla="*/ 617239 w 956720"/>
                <a:gd name="connsiteY57" fmla="*/ 455553 h 956720"/>
                <a:gd name="connsiteX58" fmla="*/ 617239 w 956720"/>
                <a:gd name="connsiteY58" fmla="*/ 501152 h 956720"/>
                <a:gd name="connsiteX59" fmla="*/ 585960 w 956720"/>
                <a:gd name="connsiteY59" fmla="*/ 522909 h 956720"/>
                <a:gd name="connsiteX60" fmla="*/ 110764 w 956720"/>
                <a:gd name="connsiteY60" fmla="*/ 733557 h 956720"/>
                <a:gd name="connsiteX61" fmla="*/ 30862 w 956720"/>
                <a:gd name="connsiteY61" fmla="*/ 478360 h 956720"/>
                <a:gd name="connsiteX62" fmla="*/ 110764 w 956720"/>
                <a:gd name="connsiteY62" fmla="*/ 223147 h 956720"/>
                <a:gd name="connsiteX63" fmla="*/ 347382 w 956720"/>
                <a:gd name="connsiteY63" fmla="*/ 369294 h 956720"/>
                <a:gd name="connsiteX64" fmla="*/ 330825 w 956720"/>
                <a:gd name="connsiteY64" fmla="*/ 385867 h 956720"/>
                <a:gd name="connsiteX65" fmla="*/ 336904 w 956720"/>
                <a:gd name="connsiteY65" fmla="*/ 419769 h 956720"/>
                <a:gd name="connsiteX66" fmla="*/ 308619 w 956720"/>
                <a:gd name="connsiteY66" fmla="*/ 439443 h 956720"/>
                <a:gd name="connsiteX67" fmla="*/ 308619 w 956720"/>
                <a:gd name="connsiteY67" fmla="*/ 517292 h 956720"/>
                <a:gd name="connsiteX68" fmla="*/ 336889 w 956720"/>
                <a:gd name="connsiteY68" fmla="*/ 536967 h 956720"/>
                <a:gd name="connsiteX69" fmla="*/ 330809 w 956720"/>
                <a:gd name="connsiteY69" fmla="*/ 570869 h 956720"/>
                <a:gd name="connsiteX70" fmla="*/ 347367 w 956720"/>
                <a:gd name="connsiteY70" fmla="*/ 587426 h 956720"/>
                <a:gd name="connsiteX71" fmla="*/ 432067 w 956720"/>
                <a:gd name="connsiteY71" fmla="*/ 923219 h 956720"/>
                <a:gd name="connsiteX72" fmla="*/ 432067 w 956720"/>
                <a:gd name="connsiteY72" fmla="*/ 894996 h 956720"/>
                <a:gd name="connsiteX73" fmla="*/ 524653 w 956720"/>
                <a:gd name="connsiteY73" fmla="*/ 894996 h 956720"/>
                <a:gd name="connsiteX74" fmla="*/ 524653 w 956720"/>
                <a:gd name="connsiteY74" fmla="*/ 923219 h 956720"/>
                <a:gd name="connsiteX75" fmla="*/ 478360 w 956720"/>
                <a:gd name="connsiteY75" fmla="*/ 925858 h 956720"/>
                <a:gd name="connsiteX76" fmla="*/ 432067 w 956720"/>
                <a:gd name="connsiteY76" fmla="*/ 923219 h 956720"/>
                <a:gd name="connsiteX77" fmla="*/ 586377 w 956720"/>
                <a:gd name="connsiteY77" fmla="*/ 802410 h 956720"/>
                <a:gd name="connsiteX78" fmla="*/ 370343 w 956720"/>
                <a:gd name="connsiteY78" fmla="*/ 802410 h 956720"/>
                <a:gd name="connsiteX79" fmla="*/ 370343 w 956720"/>
                <a:gd name="connsiteY79" fmla="*/ 725256 h 956720"/>
                <a:gd name="connsiteX80" fmla="*/ 385774 w 956720"/>
                <a:gd name="connsiteY80" fmla="*/ 709825 h 956720"/>
                <a:gd name="connsiteX81" fmla="*/ 570946 w 956720"/>
                <a:gd name="connsiteY81" fmla="*/ 709825 h 956720"/>
                <a:gd name="connsiteX82" fmla="*/ 586377 w 956720"/>
                <a:gd name="connsiteY82" fmla="*/ 725256 h 956720"/>
                <a:gd name="connsiteX83" fmla="*/ 370343 w 956720"/>
                <a:gd name="connsiteY83" fmla="*/ 833272 h 956720"/>
                <a:gd name="connsiteX84" fmla="*/ 586377 w 956720"/>
                <a:gd name="connsiteY84" fmla="*/ 833272 h 956720"/>
                <a:gd name="connsiteX85" fmla="*/ 586377 w 956720"/>
                <a:gd name="connsiteY85" fmla="*/ 848703 h 956720"/>
                <a:gd name="connsiteX86" fmla="*/ 570946 w 956720"/>
                <a:gd name="connsiteY86" fmla="*/ 864134 h 956720"/>
                <a:gd name="connsiteX87" fmla="*/ 385774 w 956720"/>
                <a:gd name="connsiteY87" fmla="*/ 864134 h 956720"/>
                <a:gd name="connsiteX88" fmla="*/ 370343 w 956720"/>
                <a:gd name="connsiteY88" fmla="*/ 848703 h 956720"/>
                <a:gd name="connsiteX89" fmla="*/ 733557 w 956720"/>
                <a:gd name="connsiteY89" fmla="*/ 845957 h 956720"/>
                <a:gd name="connsiteX90" fmla="*/ 555515 w 956720"/>
                <a:gd name="connsiteY90" fmla="*/ 919007 h 956720"/>
                <a:gd name="connsiteX91" fmla="*/ 555515 w 956720"/>
                <a:gd name="connsiteY91" fmla="*/ 894996 h 956720"/>
                <a:gd name="connsiteX92" fmla="*/ 570946 w 956720"/>
                <a:gd name="connsiteY92" fmla="*/ 894996 h 956720"/>
                <a:gd name="connsiteX93" fmla="*/ 617239 w 956720"/>
                <a:gd name="connsiteY93" fmla="*/ 848703 h 956720"/>
                <a:gd name="connsiteX94" fmla="*/ 617239 w 956720"/>
                <a:gd name="connsiteY94" fmla="*/ 725256 h 956720"/>
                <a:gd name="connsiteX95" fmla="*/ 570946 w 956720"/>
                <a:gd name="connsiteY95" fmla="*/ 678963 h 956720"/>
                <a:gd name="connsiteX96" fmla="*/ 385774 w 956720"/>
                <a:gd name="connsiteY96" fmla="*/ 678963 h 956720"/>
                <a:gd name="connsiteX97" fmla="*/ 339481 w 956720"/>
                <a:gd name="connsiteY97" fmla="*/ 725256 h 956720"/>
                <a:gd name="connsiteX98" fmla="*/ 339481 w 956720"/>
                <a:gd name="connsiteY98" fmla="*/ 848703 h 956720"/>
                <a:gd name="connsiteX99" fmla="*/ 385774 w 956720"/>
                <a:gd name="connsiteY99" fmla="*/ 894996 h 956720"/>
                <a:gd name="connsiteX100" fmla="*/ 401205 w 956720"/>
                <a:gd name="connsiteY100" fmla="*/ 894996 h 956720"/>
                <a:gd name="connsiteX101" fmla="*/ 401205 w 956720"/>
                <a:gd name="connsiteY101" fmla="*/ 919022 h 956720"/>
                <a:gd name="connsiteX102" fmla="*/ 223163 w 956720"/>
                <a:gd name="connsiteY102" fmla="*/ 845972 h 956720"/>
                <a:gd name="connsiteX103" fmla="*/ 369294 w 956720"/>
                <a:gd name="connsiteY103" fmla="*/ 609369 h 956720"/>
                <a:gd name="connsiteX104" fmla="*/ 385851 w 956720"/>
                <a:gd name="connsiteY104" fmla="*/ 625926 h 956720"/>
                <a:gd name="connsiteX105" fmla="*/ 419753 w 956720"/>
                <a:gd name="connsiteY105" fmla="*/ 619847 h 956720"/>
                <a:gd name="connsiteX106" fmla="*/ 439443 w 956720"/>
                <a:gd name="connsiteY106" fmla="*/ 648101 h 956720"/>
                <a:gd name="connsiteX107" fmla="*/ 517292 w 956720"/>
                <a:gd name="connsiteY107" fmla="*/ 648101 h 956720"/>
                <a:gd name="connsiteX108" fmla="*/ 536967 w 956720"/>
                <a:gd name="connsiteY108" fmla="*/ 619831 h 956720"/>
                <a:gd name="connsiteX109" fmla="*/ 570869 w 956720"/>
                <a:gd name="connsiteY109" fmla="*/ 625911 h 956720"/>
                <a:gd name="connsiteX110" fmla="*/ 587426 w 956720"/>
                <a:gd name="connsiteY110" fmla="*/ 609354 h 956720"/>
                <a:gd name="connsiteX111" fmla="*/ 845957 w 956720"/>
                <a:gd name="connsiteY111" fmla="*/ 733557 h 956720"/>
                <a:gd name="connsiteX112" fmla="*/ 609354 w 956720"/>
                <a:gd name="connsiteY112" fmla="*/ 587426 h 956720"/>
                <a:gd name="connsiteX113" fmla="*/ 625911 w 956720"/>
                <a:gd name="connsiteY113" fmla="*/ 570869 h 956720"/>
                <a:gd name="connsiteX114" fmla="*/ 619831 w 956720"/>
                <a:gd name="connsiteY114" fmla="*/ 536967 h 956720"/>
                <a:gd name="connsiteX115" fmla="*/ 648101 w 956720"/>
                <a:gd name="connsiteY115" fmla="*/ 517277 h 956720"/>
                <a:gd name="connsiteX116" fmla="*/ 648101 w 956720"/>
                <a:gd name="connsiteY116" fmla="*/ 439428 h 956720"/>
                <a:gd name="connsiteX117" fmla="*/ 619831 w 956720"/>
                <a:gd name="connsiteY117" fmla="*/ 419753 h 956720"/>
                <a:gd name="connsiteX118" fmla="*/ 625911 w 956720"/>
                <a:gd name="connsiteY118" fmla="*/ 385851 h 956720"/>
                <a:gd name="connsiteX119" fmla="*/ 609354 w 956720"/>
                <a:gd name="connsiteY119" fmla="*/ 369279 h 956720"/>
                <a:gd name="connsiteX120" fmla="*/ 845972 w 956720"/>
                <a:gd name="connsiteY120" fmla="*/ 223132 h 956720"/>
                <a:gd name="connsiteX121" fmla="*/ 925858 w 956720"/>
                <a:gd name="connsiteY121" fmla="*/ 478360 h 956720"/>
                <a:gd name="connsiteX122" fmla="*/ 845957 w 956720"/>
                <a:gd name="connsiteY122" fmla="*/ 733557 h 956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56720" h="956720">
                  <a:moveTo>
                    <a:pt x="862483" y="193257"/>
                  </a:moveTo>
                  <a:lnTo>
                    <a:pt x="854027" y="181900"/>
                  </a:lnTo>
                  <a:lnTo>
                    <a:pt x="646866" y="309854"/>
                  </a:lnTo>
                  <a:lnTo>
                    <a:pt x="774820" y="102693"/>
                  </a:lnTo>
                  <a:lnTo>
                    <a:pt x="763463" y="94237"/>
                  </a:lnTo>
                  <a:cubicBezTo>
                    <a:pt x="680521" y="32590"/>
                    <a:pt x="581933" y="0"/>
                    <a:pt x="478360" y="0"/>
                  </a:cubicBezTo>
                  <a:cubicBezTo>
                    <a:pt x="374787" y="0"/>
                    <a:pt x="276199" y="32590"/>
                    <a:pt x="193257" y="94237"/>
                  </a:cubicBezTo>
                  <a:lnTo>
                    <a:pt x="181900" y="102693"/>
                  </a:lnTo>
                  <a:lnTo>
                    <a:pt x="309854" y="309854"/>
                  </a:lnTo>
                  <a:lnTo>
                    <a:pt x="102693" y="181900"/>
                  </a:lnTo>
                  <a:lnTo>
                    <a:pt x="94237" y="193257"/>
                  </a:lnTo>
                  <a:cubicBezTo>
                    <a:pt x="32590" y="276199"/>
                    <a:pt x="0" y="374787"/>
                    <a:pt x="0" y="478360"/>
                  </a:cubicBezTo>
                  <a:cubicBezTo>
                    <a:pt x="0" y="581933"/>
                    <a:pt x="32590" y="680521"/>
                    <a:pt x="94237" y="763463"/>
                  </a:cubicBezTo>
                  <a:lnTo>
                    <a:pt x="102693" y="774820"/>
                  </a:lnTo>
                  <a:lnTo>
                    <a:pt x="309854" y="646866"/>
                  </a:lnTo>
                  <a:lnTo>
                    <a:pt x="181900" y="854027"/>
                  </a:lnTo>
                  <a:lnTo>
                    <a:pt x="193257" y="862483"/>
                  </a:lnTo>
                  <a:cubicBezTo>
                    <a:pt x="276199" y="924130"/>
                    <a:pt x="374787" y="956720"/>
                    <a:pt x="478360" y="956720"/>
                  </a:cubicBezTo>
                  <a:cubicBezTo>
                    <a:pt x="581933" y="956720"/>
                    <a:pt x="680521" y="924130"/>
                    <a:pt x="763463" y="862483"/>
                  </a:cubicBezTo>
                  <a:lnTo>
                    <a:pt x="774820" y="854027"/>
                  </a:lnTo>
                  <a:lnTo>
                    <a:pt x="646866" y="646866"/>
                  </a:lnTo>
                  <a:lnTo>
                    <a:pt x="854027" y="774820"/>
                  </a:lnTo>
                  <a:lnTo>
                    <a:pt x="862483" y="763463"/>
                  </a:lnTo>
                  <a:cubicBezTo>
                    <a:pt x="924130" y="680521"/>
                    <a:pt x="956720" y="581933"/>
                    <a:pt x="956720" y="478360"/>
                  </a:cubicBezTo>
                  <a:cubicBezTo>
                    <a:pt x="956720" y="374787"/>
                    <a:pt x="924130" y="276199"/>
                    <a:pt x="862483" y="193257"/>
                  </a:cubicBezTo>
                  <a:close/>
                  <a:moveTo>
                    <a:pt x="223163" y="110748"/>
                  </a:moveTo>
                  <a:cubicBezTo>
                    <a:pt x="298281" y="58437"/>
                    <a:pt x="386206" y="30862"/>
                    <a:pt x="478360" y="30862"/>
                  </a:cubicBezTo>
                  <a:cubicBezTo>
                    <a:pt x="570514" y="30862"/>
                    <a:pt x="658439" y="58437"/>
                    <a:pt x="733557" y="110748"/>
                  </a:cubicBezTo>
                  <a:lnTo>
                    <a:pt x="587426" y="347367"/>
                  </a:lnTo>
                  <a:lnTo>
                    <a:pt x="570869" y="330809"/>
                  </a:lnTo>
                  <a:lnTo>
                    <a:pt x="536967" y="336889"/>
                  </a:lnTo>
                  <a:lnTo>
                    <a:pt x="517277" y="308619"/>
                  </a:lnTo>
                  <a:lnTo>
                    <a:pt x="439428" y="308619"/>
                  </a:lnTo>
                  <a:lnTo>
                    <a:pt x="419753" y="336889"/>
                  </a:lnTo>
                  <a:lnTo>
                    <a:pt x="385851" y="330809"/>
                  </a:lnTo>
                  <a:lnTo>
                    <a:pt x="369294" y="347367"/>
                  </a:lnTo>
                  <a:close/>
                  <a:moveTo>
                    <a:pt x="592688" y="560437"/>
                  </a:moveTo>
                  <a:lnTo>
                    <a:pt x="560437" y="592688"/>
                  </a:lnTo>
                  <a:lnTo>
                    <a:pt x="522909" y="585945"/>
                  </a:lnTo>
                  <a:lnTo>
                    <a:pt x="501167" y="617239"/>
                  </a:lnTo>
                  <a:lnTo>
                    <a:pt x="455569" y="617239"/>
                  </a:lnTo>
                  <a:lnTo>
                    <a:pt x="433811" y="585960"/>
                  </a:lnTo>
                  <a:lnTo>
                    <a:pt x="396283" y="592704"/>
                  </a:lnTo>
                  <a:lnTo>
                    <a:pt x="364032" y="560453"/>
                  </a:lnTo>
                  <a:lnTo>
                    <a:pt x="370775" y="522925"/>
                  </a:lnTo>
                  <a:lnTo>
                    <a:pt x="339481" y="501167"/>
                  </a:lnTo>
                  <a:lnTo>
                    <a:pt x="339481" y="455569"/>
                  </a:lnTo>
                  <a:lnTo>
                    <a:pt x="370760" y="433795"/>
                  </a:lnTo>
                  <a:lnTo>
                    <a:pt x="364017" y="396283"/>
                  </a:lnTo>
                  <a:lnTo>
                    <a:pt x="396267" y="364047"/>
                  </a:lnTo>
                  <a:lnTo>
                    <a:pt x="433795" y="370775"/>
                  </a:lnTo>
                  <a:lnTo>
                    <a:pt x="455553" y="339481"/>
                  </a:lnTo>
                  <a:lnTo>
                    <a:pt x="501152" y="339481"/>
                  </a:lnTo>
                  <a:lnTo>
                    <a:pt x="522909" y="370760"/>
                  </a:lnTo>
                  <a:lnTo>
                    <a:pt x="560437" y="364032"/>
                  </a:lnTo>
                  <a:lnTo>
                    <a:pt x="592688" y="396267"/>
                  </a:lnTo>
                  <a:lnTo>
                    <a:pt x="585945" y="433780"/>
                  </a:lnTo>
                  <a:lnTo>
                    <a:pt x="617239" y="455553"/>
                  </a:lnTo>
                  <a:lnTo>
                    <a:pt x="617239" y="501152"/>
                  </a:lnTo>
                  <a:lnTo>
                    <a:pt x="585960" y="522909"/>
                  </a:lnTo>
                  <a:close/>
                  <a:moveTo>
                    <a:pt x="110764" y="733557"/>
                  </a:moveTo>
                  <a:cubicBezTo>
                    <a:pt x="58437" y="658439"/>
                    <a:pt x="30862" y="570514"/>
                    <a:pt x="30862" y="478360"/>
                  </a:cubicBezTo>
                  <a:cubicBezTo>
                    <a:pt x="30862" y="386206"/>
                    <a:pt x="58437" y="298281"/>
                    <a:pt x="110764" y="223147"/>
                  </a:cubicBezTo>
                  <a:lnTo>
                    <a:pt x="347382" y="369294"/>
                  </a:lnTo>
                  <a:lnTo>
                    <a:pt x="330825" y="385867"/>
                  </a:lnTo>
                  <a:lnTo>
                    <a:pt x="336904" y="419769"/>
                  </a:lnTo>
                  <a:lnTo>
                    <a:pt x="308619" y="439443"/>
                  </a:lnTo>
                  <a:lnTo>
                    <a:pt x="308619" y="517292"/>
                  </a:lnTo>
                  <a:lnTo>
                    <a:pt x="336889" y="536967"/>
                  </a:lnTo>
                  <a:lnTo>
                    <a:pt x="330809" y="570869"/>
                  </a:lnTo>
                  <a:lnTo>
                    <a:pt x="347367" y="587426"/>
                  </a:lnTo>
                  <a:close/>
                  <a:moveTo>
                    <a:pt x="432067" y="923219"/>
                  </a:moveTo>
                  <a:lnTo>
                    <a:pt x="432067" y="894996"/>
                  </a:lnTo>
                  <a:lnTo>
                    <a:pt x="524653" y="894996"/>
                  </a:lnTo>
                  <a:lnTo>
                    <a:pt x="524653" y="923219"/>
                  </a:lnTo>
                  <a:cubicBezTo>
                    <a:pt x="509345" y="924778"/>
                    <a:pt x="493945" y="925858"/>
                    <a:pt x="478360" y="925858"/>
                  </a:cubicBezTo>
                  <a:cubicBezTo>
                    <a:pt x="462775" y="925858"/>
                    <a:pt x="447375" y="924778"/>
                    <a:pt x="432067" y="923219"/>
                  </a:cubicBezTo>
                  <a:close/>
                  <a:moveTo>
                    <a:pt x="586377" y="802410"/>
                  </a:moveTo>
                  <a:lnTo>
                    <a:pt x="370343" y="802410"/>
                  </a:lnTo>
                  <a:lnTo>
                    <a:pt x="370343" y="725256"/>
                  </a:lnTo>
                  <a:cubicBezTo>
                    <a:pt x="370343" y="716738"/>
                    <a:pt x="377256" y="709825"/>
                    <a:pt x="385774" y="709825"/>
                  </a:cubicBezTo>
                  <a:lnTo>
                    <a:pt x="570946" y="709825"/>
                  </a:lnTo>
                  <a:cubicBezTo>
                    <a:pt x="579464" y="709825"/>
                    <a:pt x="586377" y="716738"/>
                    <a:pt x="586377" y="725256"/>
                  </a:cubicBezTo>
                  <a:close/>
                  <a:moveTo>
                    <a:pt x="370343" y="833272"/>
                  </a:moveTo>
                  <a:lnTo>
                    <a:pt x="586377" y="833272"/>
                  </a:lnTo>
                  <a:lnTo>
                    <a:pt x="586377" y="848703"/>
                  </a:lnTo>
                  <a:cubicBezTo>
                    <a:pt x="586377" y="857221"/>
                    <a:pt x="579464" y="864134"/>
                    <a:pt x="570946" y="864134"/>
                  </a:cubicBezTo>
                  <a:lnTo>
                    <a:pt x="385774" y="864134"/>
                  </a:lnTo>
                  <a:cubicBezTo>
                    <a:pt x="377256" y="864134"/>
                    <a:pt x="370343" y="857221"/>
                    <a:pt x="370343" y="848703"/>
                  </a:cubicBezTo>
                  <a:close/>
                  <a:moveTo>
                    <a:pt x="733557" y="845957"/>
                  </a:moveTo>
                  <a:cubicBezTo>
                    <a:pt x="679750" y="883438"/>
                    <a:pt x="619307" y="907974"/>
                    <a:pt x="555515" y="919007"/>
                  </a:cubicBezTo>
                  <a:lnTo>
                    <a:pt x="555515" y="894996"/>
                  </a:lnTo>
                  <a:lnTo>
                    <a:pt x="570946" y="894996"/>
                  </a:lnTo>
                  <a:cubicBezTo>
                    <a:pt x="596469" y="894996"/>
                    <a:pt x="617239" y="874226"/>
                    <a:pt x="617239" y="848703"/>
                  </a:cubicBezTo>
                  <a:lnTo>
                    <a:pt x="617239" y="725256"/>
                  </a:lnTo>
                  <a:cubicBezTo>
                    <a:pt x="617239" y="699733"/>
                    <a:pt x="596469" y="678963"/>
                    <a:pt x="570946" y="678963"/>
                  </a:cubicBezTo>
                  <a:lnTo>
                    <a:pt x="385774" y="678963"/>
                  </a:lnTo>
                  <a:cubicBezTo>
                    <a:pt x="360251" y="678963"/>
                    <a:pt x="339481" y="699733"/>
                    <a:pt x="339481" y="725256"/>
                  </a:cubicBezTo>
                  <a:lnTo>
                    <a:pt x="339481" y="848703"/>
                  </a:lnTo>
                  <a:cubicBezTo>
                    <a:pt x="339481" y="874226"/>
                    <a:pt x="360251" y="894996"/>
                    <a:pt x="385774" y="894996"/>
                  </a:cubicBezTo>
                  <a:lnTo>
                    <a:pt x="401205" y="894996"/>
                  </a:lnTo>
                  <a:lnTo>
                    <a:pt x="401205" y="919022"/>
                  </a:lnTo>
                  <a:cubicBezTo>
                    <a:pt x="337414" y="907974"/>
                    <a:pt x="276970" y="883438"/>
                    <a:pt x="223163" y="845972"/>
                  </a:cubicBezTo>
                  <a:lnTo>
                    <a:pt x="369294" y="609369"/>
                  </a:lnTo>
                  <a:lnTo>
                    <a:pt x="385851" y="625926"/>
                  </a:lnTo>
                  <a:lnTo>
                    <a:pt x="419753" y="619847"/>
                  </a:lnTo>
                  <a:lnTo>
                    <a:pt x="439443" y="648101"/>
                  </a:lnTo>
                  <a:lnTo>
                    <a:pt x="517292" y="648101"/>
                  </a:lnTo>
                  <a:lnTo>
                    <a:pt x="536967" y="619831"/>
                  </a:lnTo>
                  <a:lnTo>
                    <a:pt x="570869" y="625911"/>
                  </a:lnTo>
                  <a:lnTo>
                    <a:pt x="587426" y="609354"/>
                  </a:lnTo>
                  <a:close/>
                  <a:moveTo>
                    <a:pt x="845957" y="733557"/>
                  </a:moveTo>
                  <a:lnTo>
                    <a:pt x="609354" y="587426"/>
                  </a:lnTo>
                  <a:lnTo>
                    <a:pt x="625911" y="570869"/>
                  </a:lnTo>
                  <a:lnTo>
                    <a:pt x="619831" y="536967"/>
                  </a:lnTo>
                  <a:lnTo>
                    <a:pt x="648101" y="517277"/>
                  </a:lnTo>
                  <a:lnTo>
                    <a:pt x="648101" y="439428"/>
                  </a:lnTo>
                  <a:lnTo>
                    <a:pt x="619831" y="419753"/>
                  </a:lnTo>
                  <a:lnTo>
                    <a:pt x="625911" y="385851"/>
                  </a:lnTo>
                  <a:lnTo>
                    <a:pt x="609354" y="369279"/>
                  </a:lnTo>
                  <a:lnTo>
                    <a:pt x="845972" y="223132"/>
                  </a:lnTo>
                  <a:cubicBezTo>
                    <a:pt x="898283" y="298281"/>
                    <a:pt x="925858" y="386206"/>
                    <a:pt x="925858" y="478360"/>
                  </a:cubicBezTo>
                  <a:cubicBezTo>
                    <a:pt x="925858" y="570514"/>
                    <a:pt x="898283" y="658439"/>
                    <a:pt x="845957" y="733557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39" name="任意多边形: 形状 238"/>
            <p:cNvSpPr/>
            <p:nvPr/>
          </p:nvSpPr>
          <p:spPr>
            <a:xfrm>
              <a:off x="1353758" y="4045768"/>
              <a:ext cx="154309" cy="154309"/>
            </a:xfrm>
            <a:custGeom>
              <a:avLst/>
              <a:gdLst>
                <a:gd name="connsiteX0" fmla="*/ 77155 w 154309"/>
                <a:gd name="connsiteY0" fmla="*/ 0 h 154309"/>
                <a:gd name="connsiteX1" fmla="*/ 0 w 154309"/>
                <a:gd name="connsiteY1" fmla="*/ 77155 h 154309"/>
                <a:gd name="connsiteX2" fmla="*/ 77155 w 154309"/>
                <a:gd name="connsiteY2" fmla="*/ 154310 h 154309"/>
                <a:gd name="connsiteX3" fmla="*/ 154310 w 154309"/>
                <a:gd name="connsiteY3" fmla="*/ 77155 h 154309"/>
                <a:gd name="connsiteX4" fmla="*/ 77155 w 154309"/>
                <a:gd name="connsiteY4" fmla="*/ 0 h 154309"/>
                <a:gd name="connsiteX5" fmla="*/ 77155 w 154309"/>
                <a:gd name="connsiteY5" fmla="*/ 123448 h 154309"/>
                <a:gd name="connsiteX6" fmla="*/ 30862 w 154309"/>
                <a:gd name="connsiteY6" fmla="*/ 77155 h 154309"/>
                <a:gd name="connsiteX7" fmla="*/ 77155 w 154309"/>
                <a:gd name="connsiteY7" fmla="*/ 30862 h 154309"/>
                <a:gd name="connsiteX8" fmla="*/ 123448 w 154309"/>
                <a:gd name="connsiteY8" fmla="*/ 77155 h 154309"/>
                <a:gd name="connsiteX9" fmla="*/ 77155 w 154309"/>
                <a:gd name="connsiteY9" fmla="*/ 123448 h 154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4309" h="154309">
                  <a:moveTo>
                    <a:pt x="77155" y="0"/>
                  </a:moveTo>
                  <a:cubicBezTo>
                    <a:pt x="34612" y="0"/>
                    <a:pt x="0" y="34612"/>
                    <a:pt x="0" y="77155"/>
                  </a:cubicBezTo>
                  <a:cubicBezTo>
                    <a:pt x="0" y="119698"/>
                    <a:pt x="34612" y="154310"/>
                    <a:pt x="77155" y="154310"/>
                  </a:cubicBezTo>
                  <a:cubicBezTo>
                    <a:pt x="119698" y="154310"/>
                    <a:pt x="154310" y="119698"/>
                    <a:pt x="154310" y="77155"/>
                  </a:cubicBezTo>
                  <a:cubicBezTo>
                    <a:pt x="154310" y="34612"/>
                    <a:pt x="119698" y="0"/>
                    <a:pt x="77155" y="0"/>
                  </a:cubicBezTo>
                  <a:close/>
                  <a:moveTo>
                    <a:pt x="77155" y="123448"/>
                  </a:moveTo>
                  <a:cubicBezTo>
                    <a:pt x="51632" y="123448"/>
                    <a:pt x="30862" y="102678"/>
                    <a:pt x="30862" y="77155"/>
                  </a:cubicBezTo>
                  <a:cubicBezTo>
                    <a:pt x="30862" y="51632"/>
                    <a:pt x="51632" y="30862"/>
                    <a:pt x="77155" y="30862"/>
                  </a:cubicBezTo>
                  <a:cubicBezTo>
                    <a:pt x="102678" y="30862"/>
                    <a:pt x="123448" y="51632"/>
                    <a:pt x="123448" y="77155"/>
                  </a:cubicBezTo>
                  <a:cubicBezTo>
                    <a:pt x="123448" y="102678"/>
                    <a:pt x="102678" y="123448"/>
                    <a:pt x="77155" y="123448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40" name="任意多边形: 形状 239"/>
            <p:cNvSpPr/>
            <p:nvPr/>
          </p:nvSpPr>
          <p:spPr>
            <a:xfrm>
              <a:off x="1616084" y="3968613"/>
              <a:ext cx="246895" cy="293188"/>
            </a:xfrm>
            <a:custGeom>
              <a:avLst/>
              <a:gdLst>
                <a:gd name="connsiteX0" fmla="*/ 123448 w 246895"/>
                <a:gd name="connsiteY0" fmla="*/ 0 h 293188"/>
                <a:gd name="connsiteX1" fmla="*/ 0 w 246895"/>
                <a:gd name="connsiteY1" fmla="*/ 123448 h 293188"/>
                <a:gd name="connsiteX2" fmla="*/ 61724 w 246895"/>
                <a:gd name="connsiteY2" fmla="*/ 225416 h 293188"/>
                <a:gd name="connsiteX3" fmla="*/ 61724 w 246895"/>
                <a:gd name="connsiteY3" fmla="*/ 293188 h 293188"/>
                <a:gd name="connsiteX4" fmla="*/ 185172 w 246895"/>
                <a:gd name="connsiteY4" fmla="*/ 293188 h 293188"/>
                <a:gd name="connsiteX5" fmla="*/ 185172 w 246895"/>
                <a:gd name="connsiteY5" fmla="*/ 225416 h 293188"/>
                <a:gd name="connsiteX6" fmla="*/ 246896 w 246895"/>
                <a:gd name="connsiteY6" fmla="*/ 123448 h 293188"/>
                <a:gd name="connsiteX7" fmla="*/ 123448 w 246895"/>
                <a:gd name="connsiteY7" fmla="*/ 0 h 293188"/>
                <a:gd name="connsiteX8" fmla="*/ 92586 w 246895"/>
                <a:gd name="connsiteY8" fmla="*/ 262326 h 293188"/>
                <a:gd name="connsiteX9" fmla="*/ 92586 w 246895"/>
                <a:gd name="connsiteY9" fmla="*/ 231465 h 293188"/>
                <a:gd name="connsiteX10" fmla="*/ 154310 w 246895"/>
                <a:gd name="connsiteY10" fmla="*/ 231465 h 293188"/>
                <a:gd name="connsiteX11" fmla="*/ 154310 w 246895"/>
                <a:gd name="connsiteY11" fmla="*/ 262326 h 293188"/>
                <a:gd name="connsiteX12" fmla="*/ 108017 w 246895"/>
                <a:gd name="connsiteY12" fmla="*/ 123448 h 293188"/>
                <a:gd name="connsiteX13" fmla="*/ 123448 w 246895"/>
                <a:gd name="connsiteY13" fmla="*/ 108017 h 293188"/>
                <a:gd name="connsiteX14" fmla="*/ 138879 w 246895"/>
                <a:gd name="connsiteY14" fmla="*/ 123448 h 293188"/>
                <a:gd name="connsiteX15" fmla="*/ 123448 w 246895"/>
                <a:gd name="connsiteY15" fmla="*/ 138879 h 293188"/>
                <a:gd name="connsiteX16" fmla="*/ 108017 w 246895"/>
                <a:gd name="connsiteY16" fmla="*/ 123448 h 293188"/>
                <a:gd name="connsiteX17" fmla="*/ 165960 w 246895"/>
                <a:gd name="connsiteY17" fmla="*/ 200603 h 293188"/>
                <a:gd name="connsiteX18" fmla="*/ 138879 w 246895"/>
                <a:gd name="connsiteY18" fmla="*/ 200603 h 293188"/>
                <a:gd name="connsiteX19" fmla="*/ 138879 w 246895"/>
                <a:gd name="connsiteY19" fmla="*/ 166901 h 293188"/>
                <a:gd name="connsiteX20" fmla="*/ 169741 w 246895"/>
                <a:gd name="connsiteY20" fmla="*/ 123448 h 293188"/>
                <a:gd name="connsiteX21" fmla="*/ 123448 w 246895"/>
                <a:gd name="connsiteY21" fmla="*/ 77155 h 293188"/>
                <a:gd name="connsiteX22" fmla="*/ 77155 w 246895"/>
                <a:gd name="connsiteY22" fmla="*/ 123448 h 293188"/>
                <a:gd name="connsiteX23" fmla="*/ 108017 w 246895"/>
                <a:gd name="connsiteY23" fmla="*/ 166901 h 293188"/>
                <a:gd name="connsiteX24" fmla="*/ 108017 w 246895"/>
                <a:gd name="connsiteY24" fmla="*/ 200603 h 293188"/>
                <a:gd name="connsiteX25" fmla="*/ 80935 w 246895"/>
                <a:gd name="connsiteY25" fmla="*/ 200603 h 293188"/>
                <a:gd name="connsiteX26" fmla="*/ 30862 w 246895"/>
                <a:gd name="connsiteY26" fmla="*/ 123448 h 293188"/>
                <a:gd name="connsiteX27" fmla="*/ 123448 w 246895"/>
                <a:gd name="connsiteY27" fmla="*/ 30862 h 293188"/>
                <a:gd name="connsiteX28" fmla="*/ 216034 w 246895"/>
                <a:gd name="connsiteY28" fmla="*/ 123448 h 293188"/>
                <a:gd name="connsiteX29" fmla="*/ 165960 w 246895"/>
                <a:gd name="connsiteY29" fmla="*/ 200603 h 29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46895" h="293188">
                  <a:moveTo>
                    <a:pt x="123448" y="0"/>
                  </a:moveTo>
                  <a:cubicBezTo>
                    <a:pt x="55382" y="0"/>
                    <a:pt x="0" y="55382"/>
                    <a:pt x="0" y="123448"/>
                  </a:cubicBezTo>
                  <a:cubicBezTo>
                    <a:pt x="0" y="166685"/>
                    <a:pt x="22344" y="203380"/>
                    <a:pt x="61724" y="225416"/>
                  </a:cubicBezTo>
                  <a:lnTo>
                    <a:pt x="61724" y="293188"/>
                  </a:lnTo>
                  <a:lnTo>
                    <a:pt x="185172" y="293188"/>
                  </a:lnTo>
                  <a:lnTo>
                    <a:pt x="185172" y="225416"/>
                  </a:lnTo>
                  <a:cubicBezTo>
                    <a:pt x="224551" y="203365"/>
                    <a:pt x="246896" y="166685"/>
                    <a:pt x="246896" y="123448"/>
                  </a:cubicBezTo>
                  <a:cubicBezTo>
                    <a:pt x="246896" y="55382"/>
                    <a:pt x="191514" y="0"/>
                    <a:pt x="123448" y="0"/>
                  </a:cubicBezTo>
                  <a:close/>
                  <a:moveTo>
                    <a:pt x="92586" y="262326"/>
                  </a:moveTo>
                  <a:lnTo>
                    <a:pt x="92586" y="231465"/>
                  </a:lnTo>
                  <a:lnTo>
                    <a:pt x="154310" y="231465"/>
                  </a:lnTo>
                  <a:lnTo>
                    <a:pt x="154310" y="262326"/>
                  </a:lnTo>
                  <a:close/>
                  <a:moveTo>
                    <a:pt x="108017" y="123448"/>
                  </a:moveTo>
                  <a:cubicBezTo>
                    <a:pt x="108017" y="114945"/>
                    <a:pt x="114930" y="108017"/>
                    <a:pt x="123448" y="108017"/>
                  </a:cubicBezTo>
                  <a:cubicBezTo>
                    <a:pt x="131966" y="108017"/>
                    <a:pt x="138879" y="114945"/>
                    <a:pt x="138879" y="123448"/>
                  </a:cubicBezTo>
                  <a:cubicBezTo>
                    <a:pt x="138879" y="131950"/>
                    <a:pt x="131966" y="138879"/>
                    <a:pt x="123448" y="138879"/>
                  </a:cubicBezTo>
                  <a:cubicBezTo>
                    <a:pt x="114930" y="138879"/>
                    <a:pt x="108017" y="131950"/>
                    <a:pt x="108017" y="123448"/>
                  </a:cubicBezTo>
                  <a:close/>
                  <a:moveTo>
                    <a:pt x="165960" y="200603"/>
                  </a:moveTo>
                  <a:lnTo>
                    <a:pt x="138879" y="200603"/>
                  </a:lnTo>
                  <a:lnTo>
                    <a:pt x="138879" y="166901"/>
                  </a:lnTo>
                  <a:cubicBezTo>
                    <a:pt x="156794" y="160513"/>
                    <a:pt x="169741" y="143539"/>
                    <a:pt x="169741" y="123448"/>
                  </a:cubicBezTo>
                  <a:cubicBezTo>
                    <a:pt x="169741" y="97925"/>
                    <a:pt x="148971" y="77155"/>
                    <a:pt x="123448" y="77155"/>
                  </a:cubicBezTo>
                  <a:cubicBezTo>
                    <a:pt x="97925" y="77155"/>
                    <a:pt x="77155" y="97925"/>
                    <a:pt x="77155" y="123448"/>
                  </a:cubicBezTo>
                  <a:cubicBezTo>
                    <a:pt x="77155" y="143539"/>
                    <a:pt x="90101" y="160513"/>
                    <a:pt x="108017" y="166901"/>
                  </a:cubicBezTo>
                  <a:lnTo>
                    <a:pt x="108017" y="200603"/>
                  </a:lnTo>
                  <a:lnTo>
                    <a:pt x="80935" y="200603"/>
                  </a:lnTo>
                  <a:cubicBezTo>
                    <a:pt x="60999" y="190464"/>
                    <a:pt x="30862" y="167889"/>
                    <a:pt x="30862" y="123448"/>
                  </a:cubicBezTo>
                  <a:cubicBezTo>
                    <a:pt x="30862" y="72387"/>
                    <a:pt x="72387" y="30862"/>
                    <a:pt x="123448" y="30862"/>
                  </a:cubicBezTo>
                  <a:cubicBezTo>
                    <a:pt x="174509" y="30862"/>
                    <a:pt x="216034" y="72387"/>
                    <a:pt x="216034" y="123448"/>
                  </a:cubicBezTo>
                  <a:cubicBezTo>
                    <a:pt x="216034" y="167889"/>
                    <a:pt x="185897" y="190464"/>
                    <a:pt x="165960" y="200603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41" name="任意多边形: 形状 240"/>
            <p:cNvSpPr/>
            <p:nvPr/>
          </p:nvSpPr>
          <p:spPr>
            <a:xfrm>
              <a:off x="1014276" y="4030337"/>
              <a:ext cx="216033" cy="216033"/>
            </a:xfrm>
            <a:custGeom>
              <a:avLst/>
              <a:gdLst>
                <a:gd name="connsiteX0" fmla="*/ 0 w 216033"/>
                <a:gd name="connsiteY0" fmla="*/ 216034 h 216033"/>
                <a:gd name="connsiteX1" fmla="*/ 216034 w 216033"/>
                <a:gd name="connsiteY1" fmla="*/ 216034 h 216033"/>
                <a:gd name="connsiteX2" fmla="*/ 216034 w 216033"/>
                <a:gd name="connsiteY2" fmla="*/ 0 h 216033"/>
                <a:gd name="connsiteX3" fmla="*/ 0 w 216033"/>
                <a:gd name="connsiteY3" fmla="*/ 0 h 216033"/>
                <a:gd name="connsiteX4" fmla="*/ 123448 w 216033"/>
                <a:gd name="connsiteY4" fmla="*/ 185172 h 216033"/>
                <a:gd name="connsiteX5" fmla="*/ 92586 w 216033"/>
                <a:gd name="connsiteY5" fmla="*/ 185172 h 216033"/>
                <a:gd name="connsiteX6" fmla="*/ 92586 w 216033"/>
                <a:gd name="connsiteY6" fmla="*/ 154310 h 216033"/>
                <a:gd name="connsiteX7" fmla="*/ 123448 w 216033"/>
                <a:gd name="connsiteY7" fmla="*/ 154310 h 216033"/>
                <a:gd name="connsiteX8" fmla="*/ 92586 w 216033"/>
                <a:gd name="connsiteY8" fmla="*/ 30862 h 216033"/>
                <a:gd name="connsiteX9" fmla="*/ 123448 w 216033"/>
                <a:gd name="connsiteY9" fmla="*/ 30862 h 216033"/>
                <a:gd name="connsiteX10" fmla="*/ 123448 w 216033"/>
                <a:gd name="connsiteY10" fmla="*/ 61724 h 216033"/>
                <a:gd name="connsiteX11" fmla="*/ 92586 w 216033"/>
                <a:gd name="connsiteY11" fmla="*/ 61724 h 216033"/>
                <a:gd name="connsiteX12" fmla="*/ 30862 w 216033"/>
                <a:gd name="connsiteY12" fmla="*/ 30862 h 216033"/>
                <a:gd name="connsiteX13" fmla="*/ 61724 w 216033"/>
                <a:gd name="connsiteY13" fmla="*/ 30862 h 216033"/>
                <a:gd name="connsiteX14" fmla="*/ 61724 w 216033"/>
                <a:gd name="connsiteY14" fmla="*/ 92586 h 216033"/>
                <a:gd name="connsiteX15" fmla="*/ 154310 w 216033"/>
                <a:gd name="connsiteY15" fmla="*/ 92586 h 216033"/>
                <a:gd name="connsiteX16" fmla="*/ 154310 w 216033"/>
                <a:gd name="connsiteY16" fmla="*/ 30862 h 216033"/>
                <a:gd name="connsiteX17" fmla="*/ 185172 w 216033"/>
                <a:gd name="connsiteY17" fmla="*/ 30862 h 216033"/>
                <a:gd name="connsiteX18" fmla="*/ 185172 w 216033"/>
                <a:gd name="connsiteY18" fmla="*/ 185172 h 216033"/>
                <a:gd name="connsiteX19" fmla="*/ 154310 w 216033"/>
                <a:gd name="connsiteY19" fmla="*/ 185172 h 216033"/>
                <a:gd name="connsiteX20" fmla="*/ 154310 w 216033"/>
                <a:gd name="connsiteY20" fmla="*/ 123448 h 216033"/>
                <a:gd name="connsiteX21" fmla="*/ 61724 w 216033"/>
                <a:gd name="connsiteY21" fmla="*/ 123448 h 216033"/>
                <a:gd name="connsiteX22" fmla="*/ 61724 w 216033"/>
                <a:gd name="connsiteY22" fmla="*/ 185172 h 216033"/>
                <a:gd name="connsiteX23" fmla="*/ 30862 w 216033"/>
                <a:gd name="connsiteY23" fmla="*/ 185172 h 216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6033" h="216033">
                  <a:moveTo>
                    <a:pt x="0" y="216034"/>
                  </a:moveTo>
                  <a:lnTo>
                    <a:pt x="216034" y="216034"/>
                  </a:lnTo>
                  <a:lnTo>
                    <a:pt x="216034" y="0"/>
                  </a:lnTo>
                  <a:lnTo>
                    <a:pt x="0" y="0"/>
                  </a:lnTo>
                  <a:close/>
                  <a:moveTo>
                    <a:pt x="123448" y="185172"/>
                  </a:moveTo>
                  <a:lnTo>
                    <a:pt x="92586" y="185172"/>
                  </a:lnTo>
                  <a:lnTo>
                    <a:pt x="92586" y="154310"/>
                  </a:lnTo>
                  <a:lnTo>
                    <a:pt x="123448" y="154310"/>
                  </a:lnTo>
                  <a:close/>
                  <a:moveTo>
                    <a:pt x="92586" y="30862"/>
                  </a:moveTo>
                  <a:lnTo>
                    <a:pt x="123448" y="30862"/>
                  </a:lnTo>
                  <a:lnTo>
                    <a:pt x="123448" y="61724"/>
                  </a:lnTo>
                  <a:lnTo>
                    <a:pt x="92586" y="61724"/>
                  </a:lnTo>
                  <a:close/>
                  <a:moveTo>
                    <a:pt x="30862" y="30862"/>
                  </a:moveTo>
                  <a:lnTo>
                    <a:pt x="61724" y="30862"/>
                  </a:lnTo>
                  <a:lnTo>
                    <a:pt x="61724" y="92586"/>
                  </a:lnTo>
                  <a:lnTo>
                    <a:pt x="154310" y="92586"/>
                  </a:lnTo>
                  <a:lnTo>
                    <a:pt x="154310" y="30862"/>
                  </a:lnTo>
                  <a:lnTo>
                    <a:pt x="185172" y="30862"/>
                  </a:lnTo>
                  <a:lnTo>
                    <a:pt x="185172" y="185172"/>
                  </a:lnTo>
                  <a:lnTo>
                    <a:pt x="154310" y="185172"/>
                  </a:lnTo>
                  <a:lnTo>
                    <a:pt x="154310" y="123448"/>
                  </a:lnTo>
                  <a:lnTo>
                    <a:pt x="61724" y="123448"/>
                  </a:lnTo>
                  <a:lnTo>
                    <a:pt x="61724" y="185172"/>
                  </a:lnTo>
                  <a:lnTo>
                    <a:pt x="30862" y="18517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grpSp>
        <p:nvGrpSpPr>
          <p:cNvPr id="242" name="图形 16"/>
          <p:cNvGrpSpPr>
            <a:grpSpLocks noChangeAspect="1"/>
          </p:cNvGrpSpPr>
          <p:nvPr/>
        </p:nvGrpSpPr>
        <p:grpSpPr>
          <a:xfrm>
            <a:off x="10359063" y="5355919"/>
            <a:ext cx="360000" cy="360000"/>
            <a:chOff x="10282727" y="868870"/>
            <a:chExt cx="956720" cy="956720"/>
          </a:xfrm>
          <a:solidFill>
            <a:schemeClr val="tx1"/>
          </a:solidFill>
        </p:grpSpPr>
        <p:sp>
          <p:nvSpPr>
            <p:cNvPr id="243" name="任意多边形: 形状 242"/>
            <p:cNvSpPr/>
            <p:nvPr/>
          </p:nvSpPr>
          <p:spPr>
            <a:xfrm>
              <a:off x="10483330" y="1069473"/>
              <a:ext cx="555514" cy="555514"/>
            </a:xfrm>
            <a:custGeom>
              <a:avLst/>
              <a:gdLst>
                <a:gd name="connsiteX0" fmla="*/ 277757 w 555514"/>
                <a:gd name="connsiteY0" fmla="*/ 0 h 555514"/>
                <a:gd name="connsiteX1" fmla="*/ 0 w 555514"/>
                <a:gd name="connsiteY1" fmla="*/ 277757 h 555514"/>
                <a:gd name="connsiteX2" fmla="*/ 277757 w 555514"/>
                <a:gd name="connsiteY2" fmla="*/ 555515 h 555514"/>
                <a:gd name="connsiteX3" fmla="*/ 555515 w 555514"/>
                <a:gd name="connsiteY3" fmla="*/ 277757 h 555514"/>
                <a:gd name="connsiteX4" fmla="*/ 277757 w 555514"/>
                <a:gd name="connsiteY4" fmla="*/ 0 h 555514"/>
                <a:gd name="connsiteX5" fmla="*/ 277757 w 555514"/>
                <a:gd name="connsiteY5" fmla="*/ 524653 h 555514"/>
                <a:gd name="connsiteX6" fmla="*/ 30862 w 555514"/>
                <a:gd name="connsiteY6" fmla="*/ 277757 h 555514"/>
                <a:gd name="connsiteX7" fmla="*/ 277757 w 555514"/>
                <a:gd name="connsiteY7" fmla="*/ 30862 h 555514"/>
                <a:gd name="connsiteX8" fmla="*/ 524653 w 555514"/>
                <a:gd name="connsiteY8" fmla="*/ 277757 h 555514"/>
                <a:gd name="connsiteX9" fmla="*/ 277757 w 555514"/>
                <a:gd name="connsiteY9" fmla="*/ 524653 h 555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55514" h="555514">
                  <a:moveTo>
                    <a:pt x="277757" y="0"/>
                  </a:moveTo>
                  <a:cubicBezTo>
                    <a:pt x="124605" y="0"/>
                    <a:pt x="0" y="124605"/>
                    <a:pt x="0" y="277757"/>
                  </a:cubicBezTo>
                  <a:cubicBezTo>
                    <a:pt x="0" y="430910"/>
                    <a:pt x="124605" y="555515"/>
                    <a:pt x="277757" y="555515"/>
                  </a:cubicBezTo>
                  <a:cubicBezTo>
                    <a:pt x="430910" y="555515"/>
                    <a:pt x="555515" y="430910"/>
                    <a:pt x="555515" y="277757"/>
                  </a:cubicBezTo>
                  <a:cubicBezTo>
                    <a:pt x="555515" y="124605"/>
                    <a:pt x="430910" y="0"/>
                    <a:pt x="277757" y="0"/>
                  </a:cubicBezTo>
                  <a:close/>
                  <a:moveTo>
                    <a:pt x="277757" y="524653"/>
                  </a:moveTo>
                  <a:cubicBezTo>
                    <a:pt x="141625" y="524653"/>
                    <a:pt x="30862" y="413889"/>
                    <a:pt x="30862" y="277757"/>
                  </a:cubicBezTo>
                  <a:cubicBezTo>
                    <a:pt x="30862" y="141625"/>
                    <a:pt x="141625" y="30862"/>
                    <a:pt x="277757" y="30862"/>
                  </a:cubicBezTo>
                  <a:cubicBezTo>
                    <a:pt x="413889" y="30862"/>
                    <a:pt x="524653" y="141625"/>
                    <a:pt x="524653" y="277757"/>
                  </a:cubicBezTo>
                  <a:cubicBezTo>
                    <a:pt x="524653" y="413889"/>
                    <a:pt x="413889" y="524653"/>
                    <a:pt x="277757" y="524653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44" name="任意多边形: 形状 243"/>
            <p:cNvSpPr/>
            <p:nvPr/>
          </p:nvSpPr>
          <p:spPr>
            <a:xfrm>
              <a:off x="10545054" y="1131197"/>
              <a:ext cx="432067" cy="432067"/>
            </a:xfrm>
            <a:custGeom>
              <a:avLst/>
              <a:gdLst>
                <a:gd name="connsiteX0" fmla="*/ 216034 w 432067"/>
                <a:gd name="connsiteY0" fmla="*/ 0 h 432067"/>
                <a:gd name="connsiteX1" fmla="*/ 0 w 432067"/>
                <a:gd name="connsiteY1" fmla="*/ 216034 h 432067"/>
                <a:gd name="connsiteX2" fmla="*/ 216034 w 432067"/>
                <a:gd name="connsiteY2" fmla="*/ 432067 h 432067"/>
                <a:gd name="connsiteX3" fmla="*/ 432067 w 432067"/>
                <a:gd name="connsiteY3" fmla="*/ 216034 h 432067"/>
                <a:gd name="connsiteX4" fmla="*/ 216034 w 432067"/>
                <a:gd name="connsiteY4" fmla="*/ 0 h 432067"/>
                <a:gd name="connsiteX5" fmla="*/ 400418 w 432067"/>
                <a:gd name="connsiteY5" fmla="*/ 231465 h 432067"/>
                <a:gd name="connsiteX6" fmla="*/ 357289 w 432067"/>
                <a:gd name="connsiteY6" fmla="*/ 335485 h 432067"/>
                <a:gd name="connsiteX7" fmla="*/ 314236 w 432067"/>
                <a:gd name="connsiteY7" fmla="*/ 292417 h 432067"/>
                <a:gd name="connsiteX8" fmla="*/ 292417 w 432067"/>
                <a:gd name="connsiteY8" fmla="*/ 314236 h 432067"/>
                <a:gd name="connsiteX9" fmla="*/ 335485 w 432067"/>
                <a:gd name="connsiteY9" fmla="*/ 357304 h 432067"/>
                <a:gd name="connsiteX10" fmla="*/ 231465 w 432067"/>
                <a:gd name="connsiteY10" fmla="*/ 400434 h 432067"/>
                <a:gd name="connsiteX11" fmla="*/ 231465 w 432067"/>
                <a:gd name="connsiteY11" fmla="*/ 339481 h 432067"/>
                <a:gd name="connsiteX12" fmla="*/ 200603 w 432067"/>
                <a:gd name="connsiteY12" fmla="*/ 339481 h 432067"/>
                <a:gd name="connsiteX13" fmla="*/ 200603 w 432067"/>
                <a:gd name="connsiteY13" fmla="*/ 400418 h 432067"/>
                <a:gd name="connsiteX14" fmla="*/ 96582 w 432067"/>
                <a:gd name="connsiteY14" fmla="*/ 357289 h 432067"/>
                <a:gd name="connsiteX15" fmla="*/ 139650 w 432067"/>
                <a:gd name="connsiteY15" fmla="*/ 314221 h 432067"/>
                <a:gd name="connsiteX16" fmla="*/ 117831 w 432067"/>
                <a:gd name="connsiteY16" fmla="*/ 292401 h 432067"/>
                <a:gd name="connsiteX17" fmla="*/ 74778 w 432067"/>
                <a:gd name="connsiteY17" fmla="*/ 335469 h 432067"/>
                <a:gd name="connsiteX18" fmla="*/ 31649 w 432067"/>
                <a:gd name="connsiteY18" fmla="*/ 231449 h 432067"/>
                <a:gd name="connsiteX19" fmla="*/ 92586 w 432067"/>
                <a:gd name="connsiteY19" fmla="*/ 231449 h 432067"/>
                <a:gd name="connsiteX20" fmla="*/ 92586 w 432067"/>
                <a:gd name="connsiteY20" fmla="*/ 200587 h 432067"/>
                <a:gd name="connsiteX21" fmla="*/ 31649 w 432067"/>
                <a:gd name="connsiteY21" fmla="*/ 200587 h 432067"/>
                <a:gd name="connsiteX22" fmla="*/ 74778 w 432067"/>
                <a:gd name="connsiteY22" fmla="*/ 96567 h 432067"/>
                <a:gd name="connsiteX23" fmla="*/ 117831 w 432067"/>
                <a:gd name="connsiteY23" fmla="*/ 139635 h 432067"/>
                <a:gd name="connsiteX24" fmla="*/ 139650 w 432067"/>
                <a:gd name="connsiteY24" fmla="*/ 117815 h 432067"/>
                <a:gd name="connsiteX25" fmla="*/ 96582 w 432067"/>
                <a:gd name="connsiteY25" fmla="*/ 74748 h 432067"/>
                <a:gd name="connsiteX26" fmla="*/ 200603 w 432067"/>
                <a:gd name="connsiteY26" fmla="*/ 31618 h 432067"/>
                <a:gd name="connsiteX27" fmla="*/ 200603 w 432067"/>
                <a:gd name="connsiteY27" fmla="*/ 92586 h 432067"/>
                <a:gd name="connsiteX28" fmla="*/ 231465 w 432067"/>
                <a:gd name="connsiteY28" fmla="*/ 92586 h 432067"/>
                <a:gd name="connsiteX29" fmla="*/ 231465 w 432067"/>
                <a:gd name="connsiteY29" fmla="*/ 31649 h 432067"/>
                <a:gd name="connsiteX30" fmla="*/ 335485 w 432067"/>
                <a:gd name="connsiteY30" fmla="*/ 74778 h 432067"/>
                <a:gd name="connsiteX31" fmla="*/ 292417 w 432067"/>
                <a:gd name="connsiteY31" fmla="*/ 117846 h 432067"/>
                <a:gd name="connsiteX32" fmla="*/ 314236 w 432067"/>
                <a:gd name="connsiteY32" fmla="*/ 139666 h 432067"/>
                <a:gd name="connsiteX33" fmla="*/ 357289 w 432067"/>
                <a:gd name="connsiteY33" fmla="*/ 96598 h 432067"/>
                <a:gd name="connsiteX34" fmla="*/ 400418 w 432067"/>
                <a:gd name="connsiteY34" fmla="*/ 200618 h 432067"/>
                <a:gd name="connsiteX35" fmla="*/ 339481 w 432067"/>
                <a:gd name="connsiteY35" fmla="*/ 200618 h 432067"/>
                <a:gd name="connsiteX36" fmla="*/ 339481 w 432067"/>
                <a:gd name="connsiteY36" fmla="*/ 231480 h 432067"/>
                <a:gd name="connsiteX37" fmla="*/ 400418 w 432067"/>
                <a:gd name="connsiteY37" fmla="*/ 231480 h 43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432067" h="432067">
                  <a:moveTo>
                    <a:pt x="216034" y="0"/>
                  </a:moveTo>
                  <a:cubicBezTo>
                    <a:pt x="96906" y="0"/>
                    <a:pt x="0" y="96906"/>
                    <a:pt x="0" y="216034"/>
                  </a:cubicBezTo>
                  <a:cubicBezTo>
                    <a:pt x="0" y="335161"/>
                    <a:pt x="96906" y="432067"/>
                    <a:pt x="216034" y="432067"/>
                  </a:cubicBezTo>
                  <a:cubicBezTo>
                    <a:pt x="335161" y="432067"/>
                    <a:pt x="432067" y="335161"/>
                    <a:pt x="432067" y="216034"/>
                  </a:cubicBezTo>
                  <a:cubicBezTo>
                    <a:pt x="432067" y="96906"/>
                    <a:pt x="335161" y="0"/>
                    <a:pt x="216034" y="0"/>
                  </a:cubicBezTo>
                  <a:close/>
                  <a:moveTo>
                    <a:pt x="400418" y="231465"/>
                  </a:moveTo>
                  <a:cubicBezTo>
                    <a:pt x="397131" y="270937"/>
                    <a:pt x="381500" y="306891"/>
                    <a:pt x="357289" y="335485"/>
                  </a:cubicBezTo>
                  <a:lnTo>
                    <a:pt x="314236" y="292417"/>
                  </a:lnTo>
                  <a:lnTo>
                    <a:pt x="292417" y="314236"/>
                  </a:lnTo>
                  <a:lnTo>
                    <a:pt x="335485" y="357304"/>
                  </a:lnTo>
                  <a:cubicBezTo>
                    <a:pt x="306907" y="381515"/>
                    <a:pt x="270937" y="397147"/>
                    <a:pt x="231465" y="400434"/>
                  </a:cubicBezTo>
                  <a:lnTo>
                    <a:pt x="231465" y="339481"/>
                  </a:lnTo>
                  <a:lnTo>
                    <a:pt x="200603" y="339481"/>
                  </a:lnTo>
                  <a:lnTo>
                    <a:pt x="200603" y="400418"/>
                  </a:lnTo>
                  <a:cubicBezTo>
                    <a:pt x="161130" y="397131"/>
                    <a:pt x="125176" y="381500"/>
                    <a:pt x="96582" y="357289"/>
                  </a:cubicBezTo>
                  <a:lnTo>
                    <a:pt x="139650" y="314221"/>
                  </a:lnTo>
                  <a:lnTo>
                    <a:pt x="117831" y="292401"/>
                  </a:lnTo>
                  <a:lnTo>
                    <a:pt x="74778" y="335469"/>
                  </a:lnTo>
                  <a:cubicBezTo>
                    <a:pt x="50567" y="306891"/>
                    <a:pt x="34936" y="270922"/>
                    <a:pt x="31649" y="231449"/>
                  </a:cubicBezTo>
                  <a:lnTo>
                    <a:pt x="92586" y="231449"/>
                  </a:lnTo>
                  <a:lnTo>
                    <a:pt x="92586" y="200587"/>
                  </a:lnTo>
                  <a:lnTo>
                    <a:pt x="31649" y="200587"/>
                  </a:lnTo>
                  <a:cubicBezTo>
                    <a:pt x="34936" y="161115"/>
                    <a:pt x="50567" y="125161"/>
                    <a:pt x="74778" y="96567"/>
                  </a:cubicBezTo>
                  <a:lnTo>
                    <a:pt x="117831" y="139635"/>
                  </a:lnTo>
                  <a:lnTo>
                    <a:pt x="139650" y="117815"/>
                  </a:lnTo>
                  <a:lnTo>
                    <a:pt x="96582" y="74748"/>
                  </a:lnTo>
                  <a:cubicBezTo>
                    <a:pt x="125161" y="50536"/>
                    <a:pt x="161130" y="34905"/>
                    <a:pt x="200603" y="31618"/>
                  </a:cubicBezTo>
                  <a:lnTo>
                    <a:pt x="200603" y="92586"/>
                  </a:lnTo>
                  <a:lnTo>
                    <a:pt x="231465" y="92586"/>
                  </a:lnTo>
                  <a:lnTo>
                    <a:pt x="231465" y="31649"/>
                  </a:lnTo>
                  <a:cubicBezTo>
                    <a:pt x="270937" y="34936"/>
                    <a:pt x="306891" y="50567"/>
                    <a:pt x="335485" y="74778"/>
                  </a:cubicBezTo>
                  <a:lnTo>
                    <a:pt x="292417" y="117846"/>
                  </a:lnTo>
                  <a:lnTo>
                    <a:pt x="314236" y="139666"/>
                  </a:lnTo>
                  <a:lnTo>
                    <a:pt x="357289" y="96598"/>
                  </a:lnTo>
                  <a:cubicBezTo>
                    <a:pt x="381500" y="125176"/>
                    <a:pt x="397131" y="161146"/>
                    <a:pt x="400418" y="200618"/>
                  </a:cubicBezTo>
                  <a:lnTo>
                    <a:pt x="339481" y="200618"/>
                  </a:lnTo>
                  <a:lnTo>
                    <a:pt x="339481" y="231480"/>
                  </a:lnTo>
                  <a:lnTo>
                    <a:pt x="400418" y="231480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45" name="任意多边形: 形状 244"/>
            <p:cNvSpPr/>
            <p:nvPr/>
          </p:nvSpPr>
          <p:spPr>
            <a:xfrm>
              <a:off x="10668502" y="1331800"/>
              <a:ext cx="108016" cy="61723"/>
            </a:xfrm>
            <a:custGeom>
              <a:avLst/>
              <a:gdLst>
                <a:gd name="connsiteX0" fmla="*/ 0 w 108016"/>
                <a:gd name="connsiteY0" fmla="*/ 30862 h 61723"/>
                <a:gd name="connsiteX1" fmla="*/ 77155 w 108016"/>
                <a:gd name="connsiteY1" fmla="*/ 30862 h 61723"/>
                <a:gd name="connsiteX2" fmla="*/ 77155 w 108016"/>
                <a:gd name="connsiteY2" fmla="*/ 61724 h 61723"/>
                <a:gd name="connsiteX3" fmla="*/ 108017 w 108016"/>
                <a:gd name="connsiteY3" fmla="*/ 61724 h 61723"/>
                <a:gd name="connsiteX4" fmla="*/ 108017 w 108016"/>
                <a:gd name="connsiteY4" fmla="*/ 0 h 61723"/>
                <a:gd name="connsiteX5" fmla="*/ 0 w 108016"/>
                <a:gd name="connsiteY5" fmla="*/ 0 h 617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8016" h="61723">
                  <a:moveTo>
                    <a:pt x="0" y="30862"/>
                  </a:moveTo>
                  <a:lnTo>
                    <a:pt x="77155" y="30862"/>
                  </a:lnTo>
                  <a:lnTo>
                    <a:pt x="77155" y="61724"/>
                  </a:lnTo>
                  <a:lnTo>
                    <a:pt x="108017" y="61724"/>
                  </a:lnTo>
                  <a:lnTo>
                    <a:pt x="108017" y="0"/>
                  </a:lnTo>
                  <a:lnTo>
                    <a:pt x="0" y="0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46" name="任意多边形: 形状 245"/>
            <p:cNvSpPr/>
            <p:nvPr/>
          </p:nvSpPr>
          <p:spPr>
            <a:xfrm>
              <a:off x="11085138" y="96145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47" name="任意多边形: 形状 246"/>
            <p:cNvSpPr/>
            <p:nvPr/>
          </p:nvSpPr>
          <p:spPr>
            <a:xfrm>
              <a:off x="11146862" y="96145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48" name="任意多边形: 形状 247"/>
            <p:cNvSpPr/>
            <p:nvPr/>
          </p:nvSpPr>
          <p:spPr>
            <a:xfrm>
              <a:off x="11023414" y="96145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49" name="任意多边形: 形状 248"/>
            <p:cNvSpPr/>
            <p:nvPr/>
          </p:nvSpPr>
          <p:spPr>
            <a:xfrm>
              <a:off x="10406175" y="96145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50" name="任意多边形: 形状 249"/>
            <p:cNvSpPr/>
            <p:nvPr/>
          </p:nvSpPr>
          <p:spPr>
            <a:xfrm>
              <a:off x="10344451" y="96145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51" name="任意多边形: 形状 250"/>
            <p:cNvSpPr/>
            <p:nvPr/>
          </p:nvSpPr>
          <p:spPr>
            <a:xfrm>
              <a:off x="10467899" y="961456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52" name="任意多边形: 形状 251"/>
            <p:cNvSpPr/>
            <p:nvPr/>
          </p:nvSpPr>
          <p:spPr>
            <a:xfrm>
              <a:off x="10406175" y="170214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53" name="任意多边形: 形状 252"/>
            <p:cNvSpPr/>
            <p:nvPr/>
          </p:nvSpPr>
          <p:spPr>
            <a:xfrm>
              <a:off x="10344451" y="170214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54" name="任意多边形: 形状 253"/>
            <p:cNvSpPr/>
            <p:nvPr/>
          </p:nvSpPr>
          <p:spPr>
            <a:xfrm>
              <a:off x="10467899" y="170214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55" name="任意多边形: 形状 254"/>
            <p:cNvSpPr/>
            <p:nvPr/>
          </p:nvSpPr>
          <p:spPr>
            <a:xfrm>
              <a:off x="10282727" y="868870"/>
              <a:ext cx="956720" cy="956720"/>
            </a:xfrm>
            <a:custGeom>
              <a:avLst/>
              <a:gdLst>
                <a:gd name="connsiteX0" fmla="*/ 848703 w 956720"/>
                <a:gd name="connsiteY0" fmla="*/ 740687 h 956720"/>
                <a:gd name="connsiteX1" fmla="*/ 761595 w 956720"/>
                <a:gd name="connsiteY1" fmla="*/ 740687 h 956720"/>
                <a:gd name="connsiteX2" fmla="*/ 803321 w 956720"/>
                <a:gd name="connsiteY2" fmla="*/ 698961 h 956720"/>
                <a:gd name="connsiteX3" fmla="*/ 772320 w 956720"/>
                <a:gd name="connsiteY3" fmla="*/ 647530 h 956720"/>
                <a:gd name="connsiteX4" fmla="*/ 805882 w 956720"/>
                <a:gd name="connsiteY4" fmla="*/ 566610 h 956720"/>
                <a:gd name="connsiteX5" fmla="*/ 864134 w 956720"/>
                <a:gd name="connsiteY5" fmla="*/ 552151 h 956720"/>
                <a:gd name="connsiteX6" fmla="*/ 864134 w 956720"/>
                <a:gd name="connsiteY6" fmla="*/ 404569 h 956720"/>
                <a:gd name="connsiteX7" fmla="*/ 805898 w 956720"/>
                <a:gd name="connsiteY7" fmla="*/ 390126 h 956720"/>
                <a:gd name="connsiteX8" fmla="*/ 772335 w 956720"/>
                <a:gd name="connsiteY8" fmla="*/ 309190 h 956720"/>
                <a:gd name="connsiteX9" fmla="*/ 803336 w 956720"/>
                <a:gd name="connsiteY9" fmla="*/ 257759 h 956720"/>
                <a:gd name="connsiteX10" fmla="*/ 761595 w 956720"/>
                <a:gd name="connsiteY10" fmla="*/ 216034 h 956720"/>
                <a:gd name="connsiteX11" fmla="*/ 848703 w 956720"/>
                <a:gd name="connsiteY11" fmla="*/ 216034 h 956720"/>
                <a:gd name="connsiteX12" fmla="*/ 956720 w 956720"/>
                <a:gd name="connsiteY12" fmla="*/ 108017 h 956720"/>
                <a:gd name="connsiteX13" fmla="*/ 848703 w 956720"/>
                <a:gd name="connsiteY13" fmla="*/ 0 h 956720"/>
                <a:gd name="connsiteX14" fmla="*/ 786979 w 956720"/>
                <a:gd name="connsiteY14" fmla="*/ 0 h 956720"/>
                <a:gd name="connsiteX15" fmla="*/ 678963 w 956720"/>
                <a:gd name="connsiteY15" fmla="*/ 108017 h 956720"/>
                <a:gd name="connsiteX16" fmla="*/ 678963 w 956720"/>
                <a:gd name="connsiteY16" fmla="*/ 165451 h 956720"/>
                <a:gd name="connsiteX17" fmla="*/ 647530 w 956720"/>
                <a:gd name="connsiteY17" fmla="*/ 184400 h 956720"/>
                <a:gd name="connsiteX18" fmla="*/ 566594 w 956720"/>
                <a:gd name="connsiteY18" fmla="*/ 150838 h 956720"/>
                <a:gd name="connsiteX19" fmla="*/ 552151 w 956720"/>
                <a:gd name="connsiteY19" fmla="*/ 92586 h 956720"/>
                <a:gd name="connsiteX20" fmla="*/ 404569 w 956720"/>
                <a:gd name="connsiteY20" fmla="*/ 92586 h 956720"/>
                <a:gd name="connsiteX21" fmla="*/ 390126 w 956720"/>
                <a:gd name="connsiteY21" fmla="*/ 150822 h 956720"/>
                <a:gd name="connsiteX22" fmla="*/ 309190 w 956720"/>
                <a:gd name="connsiteY22" fmla="*/ 184385 h 956720"/>
                <a:gd name="connsiteX23" fmla="*/ 277757 w 956720"/>
                <a:gd name="connsiteY23" fmla="*/ 165451 h 956720"/>
                <a:gd name="connsiteX24" fmla="*/ 277757 w 956720"/>
                <a:gd name="connsiteY24" fmla="*/ 108017 h 956720"/>
                <a:gd name="connsiteX25" fmla="*/ 169741 w 956720"/>
                <a:gd name="connsiteY25" fmla="*/ 0 h 956720"/>
                <a:gd name="connsiteX26" fmla="*/ 108017 w 956720"/>
                <a:gd name="connsiteY26" fmla="*/ 0 h 956720"/>
                <a:gd name="connsiteX27" fmla="*/ 0 w 956720"/>
                <a:gd name="connsiteY27" fmla="*/ 108017 h 956720"/>
                <a:gd name="connsiteX28" fmla="*/ 108017 w 956720"/>
                <a:gd name="connsiteY28" fmla="*/ 216034 h 956720"/>
                <a:gd name="connsiteX29" fmla="*/ 195125 w 956720"/>
                <a:gd name="connsiteY29" fmla="*/ 216034 h 956720"/>
                <a:gd name="connsiteX30" fmla="*/ 153399 w 956720"/>
                <a:gd name="connsiteY30" fmla="*/ 257759 h 956720"/>
                <a:gd name="connsiteX31" fmla="*/ 184400 w 956720"/>
                <a:gd name="connsiteY31" fmla="*/ 309190 h 956720"/>
                <a:gd name="connsiteX32" fmla="*/ 150838 w 956720"/>
                <a:gd name="connsiteY32" fmla="*/ 390126 h 956720"/>
                <a:gd name="connsiteX33" fmla="*/ 92586 w 956720"/>
                <a:gd name="connsiteY33" fmla="*/ 404569 h 956720"/>
                <a:gd name="connsiteX34" fmla="*/ 92586 w 956720"/>
                <a:gd name="connsiteY34" fmla="*/ 552151 h 956720"/>
                <a:gd name="connsiteX35" fmla="*/ 150822 w 956720"/>
                <a:gd name="connsiteY35" fmla="*/ 566594 h 956720"/>
                <a:gd name="connsiteX36" fmla="*/ 184385 w 956720"/>
                <a:gd name="connsiteY36" fmla="*/ 647514 h 956720"/>
                <a:gd name="connsiteX37" fmla="*/ 153384 w 956720"/>
                <a:gd name="connsiteY37" fmla="*/ 698946 h 956720"/>
                <a:gd name="connsiteX38" fmla="*/ 195125 w 956720"/>
                <a:gd name="connsiteY38" fmla="*/ 740687 h 956720"/>
                <a:gd name="connsiteX39" fmla="*/ 108017 w 956720"/>
                <a:gd name="connsiteY39" fmla="*/ 740687 h 956720"/>
                <a:gd name="connsiteX40" fmla="*/ 0 w 956720"/>
                <a:gd name="connsiteY40" fmla="*/ 848703 h 956720"/>
                <a:gd name="connsiteX41" fmla="*/ 108017 w 956720"/>
                <a:gd name="connsiteY41" fmla="*/ 956720 h 956720"/>
                <a:gd name="connsiteX42" fmla="*/ 169741 w 956720"/>
                <a:gd name="connsiteY42" fmla="*/ 956720 h 956720"/>
                <a:gd name="connsiteX43" fmla="*/ 277757 w 956720"/>
                <a:gd name="connsiteY43" fmla="*/ 848703 h 956720"/>
                <a:gd name="connsiteX44" fmla="*/ 277757 w 956720"/>
                <a:gd name="connsiteY44" fmla="*/ 791269 h 956720"/>
                <a:gd name="connsiteX45" fmla="*/ 309190 w 956720"/>
                <a:gd name="connsiteY45" fmla="*/ 772320 h 956720"/>
                <a:gd name="connsiteX46" fmla="*/ 390126 w 956720"/>
                <a:gd name="connsiteY46" fmla="*/ 805882 h 956720"/>
                <a:gd name="connsiteX47" fmla="*/ 404569 w 956720"/>
                <a:gd name="connsiteY47" fmla="*/ 864134 h 956720"/>
                <a:gd name="connsiteX48" fmla="*/ 552151 w 956720"/>
                <a:gd name="connsiteY48" fmla="*/ 864134 h 956720"/>
                <a:gd name="connsiteX49" fmla="*/ 566594 w 956720"/>
                <a:gd name="connsiteY49" fmla="*/ 805898 h 956720"/>
                <a:gd name="connsiteX50" fmla="*/ 647530 w 956720"/>
                <a:gd name="connsiteY50" fmla="*/ 772335 h 956720"/>
                <a:gd name="connsiteX51" fmla="*/ 678963 w 956720"/>
                <a:gd name="connsiteY51" fmla="*/ 791269 h 956720"/>
                <a:gd name="connsiteX52" fmla="*/ 678963 w 956720"/>
                <a:gd name="connsiteY52" fmla="*/ 848703 h 956720"/>
                <a:gd name="connsiteX53" fmla="*/ 786979 w 956720"/>
                <a:gd name="connsiteY53" fmla="*/ 956720 h 956720"/>
                <a:gd name="connsiteX54" fmla="*/ 848703 w 956720"/>
                <a:gd name="connsiteY54" fmla="*/ 956720 h 956720"/>
                <a:gd name="connsiteX55" fmla="*/ 956720 w 956720"/>
                <a:gd name="connsiteY55" fmla="*/ 848703 h 956720"/>
                <a:gd name="connsiteX56" fmla="*/ 848703 w 956720"/>
                <a:gd name="connsiteY56" fmla="*/ 740687 h 956720"/>
                <a:gd name="connsiteX57" fmla="*/ 709825 w 956720"/>
                <a:gd name="connsiteY57" fmla="*/ 108017 h 956720"/>
                <a:gd name="connsiteX58" fmla="*/ 786979 w 956720"/>
                <a:gd name="connsiteY58" fmla="*/ 30862 h 956720"/>
                <a:gd name="connsiteX59" fmla="*/ 848703 w 956720"/>
                <a:gd name="connsiteY59" fmla="*/ 30862 h 956720"/>
                <a:gd name="connsiteX60" fmla="*/ 925858 w 956720"/>
                <a:gd name="connsiteY60" fmla="*/ 108017 h 956720"/>
                <a:gd name="connsiteX61" fmla="*/ 848703 w 956720"/>
                <a:gd name="connsiteY61" fmla="*/ 185172 h 956720"/>
                <a:gd name="connsiteX62" fmla="*/ 709825 w 956720"/>
                <a:gd name="connsiteY62" fmla="*/ 185172 h 956720"/>
                <a:gd name="connsiteX63" fmla="*/ 30862 w 956720"/>
                <a:gd name="connsiteY63" fmla="*/ 108017 h 956720"/>
                <a:gd name="connsiteX64" fmla="*/ 108017 w 956720"/>
                <a:gd name="connsiteY64" fmla="*/ 30862 h 956720"/>
                <a:gd name="connsiteX65" fmla="*/ 169741 w 956720"/>
                <a:gd name="connsiteY65" fmla="*/ 30862 h 956720"/>
                <a:gd name="connsiteX66" fmla="*/ 246896 w 956720"/>
                <a:gd name="connsiteY66" fmla="*/ 108017 h 956720"/>
                <a:gd name="connsiteX67" fmla="*/ 246896 w 956720"/>
                <a:gd name="connsiteY67" fmla="*/ 185172 h 956720"/>
                <a:gd name="connsiteX68" fmla="*/ 108017 w 956720"/>
                <a:gd name="connsiteY68" fmla="*/ 185172 h 956720"/>
                <a:gd name="connsiteX69" fmla="*/ 30862 w 956720"/>
                <a:gd name="connsiteY69" fmla="*/ 108017 h 956720"/>
                <a:gd name="connsiteX70" fmla="*/ 246896 w 956720"/>
                <a:gd name="connsiteY70" fmla="*/ 848703 h 956720"/>
                <a:gd name="connsiteX71" fmla="*/ 169741 w 956720"/>
                <a:gd name="connsiteY71" fmla="*/ 925858 h 956720"/>
                <a:gd name="connsiteX72" fmla="*/ 108017 w 956720"/>
                <a:gd name="connsiteY72" fmla="*/ 925858 h 956720"/>
                <a:gd name="connsiteX73" fmla="*/ 30862 w 956720"/>
                <a:gd name="connsiteY73" fmla="*/ 848703 h 956720"/>
                <a:gd name="connsiteX74" fmla="*/ 108017 w 956720"/>
                <a:gd name="connsiteY74" fmla="*/ 771548 h 956720"/>
                <a:gd name="connsiteX75" fmla="*/ 246896 w 956720"/>
                <a:gd name="connsiteY75" fmla="*/ 771548 h 956720"/>
                <a:gd name="connsiteX76" fmla="*/ 647499 w 956720"/>
                <a:gd name="connsiteY76" fmla="*/ 736273 h 956720"/>
                <a:gd name="connsiteX77" fmla="*/ 639490 w 956720"/>
                <a:gd name="connsiteY77" fmla="*/ 741180 h 956720"/>
                <a:gd name="connsiteX78" fmla="*/ 550253 w 956720"/>
                <a:gd name="connsiteY78" fmla="*/ 778184 h 956720"/>
                <a:gd name="connsiteX79" fmla="*/ 541118 w 956720"/>
                <a:gd name="connsiteY79" fmla="*/ 780375 h 956720"/>
                <a:gd name="connsiteX80" fmla="*/ 528017 w 956720"/>
                <a:gd name="connsiteY80" fmla="*/ 833272 h 956720"/>
                <a:gd name="connsiteX81" fmla="*/ 428703 w 956720"/>
                <a:gd name="connsiteY81" fmla="*/ 833272 h 956720"/>
                <a:gd name="connsiteX82" fmla="*/ 415587 w 956720"/>
                <a:gd name="connsiteY82" fmla="*/ 780390 h 956720"/>
                <a:gd name="connsiteX83" fmla="*/ 406452 w 956720"/>
                <a:gd name="connsiteY83" fmla="*/ 778199 h 956720"/>
                <a:gd name="connsiteX84" fmla="*/ 317214 w 956720"/>
                <a:gd name="connsiteY84" fmla="*/ 741196 h 956720"/>
                <a:gd name="connsiteX85" fmla="*/ 309206 w 956720"/>
                <a:gd name="connsiteY85" fmla="*/ 736289 h 956720"/>
                <a:gd name="connsiteX86" fmla="*/ 277757 w 956720"/>
                <a:gd name="connsiteY86" fmla="*/ 755238 h 956720"/>
                <a:gd name="connsiteX87" fmla="*/ 277757 w 956720"/>
                <a:gd name="connsiteY87" fmla="*/ 740687 h 956720"/>
                <a:gd name="connsiteX88" fmla="*/ 238763 w 956720"/>
                <a:gd name="connsiteY88" fmla="*/ 740687 h 956720"/>
                <a:gd name="connsiteX89" fmla="*/ 192301 w 956720"/>
                <a:gd name="connsiteY89" fmla="*/ 694208 h 956720"/>
                <a:gd name="connsiteX90" fmla="*/ 220447 w 956720"/>
                <a:gd name="connsiteY90" fmla="*/ 647499 h 956720"/>
                <a:gd name="connsiteX91" fmla="*/ 215540 w 956720"/>
                <a:gd name="connsiteY91" fmla="*/ 639490 h 956720"/>
                <a:gd name="connsiteX92" fmla="*/ 178521 w 956720"/>
                <a:gd name="connsiteY92" fmla="*/ 550238 h 956720"/>
                <a:gd name="connsiteX93" fmla="*/ 176330 w 956720"/>
                <a:gd name="connsiteY93" fmla="*/ 541118 h 956720"/>
                <a:gd name="connsiteX94" fmla="*/ 123448 w 956720"/>
                <a:gd name="connsiteY94" fmla="*/ 528017 h 956720"/>
                <a:gd name="connsiteX95" fmla="*/ 123448 w 956720"/>
                <a:gd name="connsiteY95" fmla="*/ 428703 h 956720"/>
                <a:gd name="connsiteX96" fmla="*/ 176330 w 956720"/>
                <a:gd name="connsiteY96" fmla="*/ 415587 h 956720"/>
                <a:gd name="connsiteX97" fmla="*/ 178521 w 956720"/>
                <a:gd name="connsiteY97" fmla="*/ 406467 h 956720"/>
                <a:gd name="connsiteX98" fmla="*/ 215524 w 956720"/>
                <a:gd name="connsiteY98" fmla="*/ 317230 h 956720"/>
                <a:gd name="connsiteX99" fmla="*/ 220447 w 956720"/>
                <a:gd name="connsiteY99" fmla="*/ 309221 h 956720"/>
                <a:gd name="connsiteX100" fmla="*/ 192301 w 956720"/>
                <a:gd name="connsiteY100" fmla="*/ 262496 h 956720"/>
                <a:gd name="connsiteX101" fmla="*/ 238763 w 956720"/>
                <a:gd name="connsiteY101" fmla="*/ 216034 h 956720"/>
                <a:gd name="connsiteX102" fmla="*/ 277757 w 956720"/>
                <a:gd name="connsiteY102" fmla="*/ 216034 h 956720"/>
                <a:gd name="connsiteX103" fmla="*/ 277757 w 956720"/>
                <a:gd name="connsiteY103" fmla="*/ 201482 h 956720"/>
                <a:gd name="connsiteX104" fmla="*/ 309221 w 956720"/>
                <a:gd name="connsiteY104" fmla="*/ 220447 h 956720"/>
                <a:gd name="connsiteX105" fmla="*/ 317230 w 956720"/>
                <a:gd name="connsiteY105" fmla="*/ 215540 h 956720"/>
                <a:gd name="connsiteX106" fmla="*/ 406467 w 956720"/>
                <a:gd name="connsiteY106" fmla="*/ 178536 h 956720"/>
                <a:gd name="connsiteX107" fmla="*/ 415602 w 956720"/>
                <a:gd name="connsiteY107" fmla="*/ 176345 h 956720"/>
                <a:gd name="connsiteX108" fmla="*/ 428703 w 956720"/>
                <a:gd name="connsiteY108" fmla="*/ 123448 h 956720"/>
                <a:gd name="connsiteX109" fmla="*/ 528017 w 956720"/>
                <a:gd name="connsiteY109" fmla="*/ 123448 h 956720"/>
                <a:gd name="connsiteX110" fmla="*/ 541133 w 956720"/>
                <a:gd name="connsiteY110" fmla="*/ 176330 h 956720"/>
                <a:gd name="connsiteX111" fmla="*/ 550268 w 956720"/>
                <a:gd name="connsiteY111" fmla="*/ 178521 h 956720"/>
                <a:gd name="connsiteX112" fmla="*/ 639506 w 956720"/>
                <a:gd name="connsiteY112" fmla="*/ 215524 h 956720"/>
                <a:gd name="connsiteX113" fmla="*/ 647514 w 956720"/>
                <a:gd name="connsiteY113" fmla="*/ 220431 h 956720"/>
                <a:gd name="connsiteX114" fmla="*/ 678963 w 956720"/>
                <a:gd name="connsiteY114" fmla="*/ 201482 h 956720"/>
                <a:gd name="connsiteX115" fmla="*/ 678963 w 956720"/>
                <a:gd name="connsiteY115" fmla="*/ 216034 h 956720"/>
                <a:gd name="connsiteX116" fmla="*/ 717957 w 956720"/>
                <a:gd name="connsiteY116" fmla="*/ 216034 h 956720"/>
                <a:gd name="connsiteX117" fmla="*/ 764419 w 956720"/>
                <a:gd name="connsiteY117" fmla="*/ 262512 h 956720"/>
                <a:gd name="connsiteX118" fmla="*/ 736273 w 956720"/>
                <a:gd name="connsiteY118" fmla="*/ 309237 h 956720"/>
                <a:gd name="connsiteX119" fmla="*/ 741196 w 956720"/>
                <a:gd name="connsiteY119" fmla="*/ 317245 h 956720"/>
                <a:gd name="connsiteX120" fmla="*/ 778199 w 956720"/>
                <a:gd name="connsiteY120" fmla="*/ 406483 h 956720"/>
                <a:gd name="connsiteX121" fmla="*/ 780390 w 956720"/>
                <a:gd name="connsiteY121" fmla="*/ 415602 h 956720"/>
                <a:gd name="connsiteX122" fmla="*/ 833272 w 956720"/>
                <a:gd name="connsiteY122" fmla="*/ 428703 h 956720"/>
                <a:gd name="connsiteX123" fmla="*/ 833272 w 956720"/>
                <a:gd name="connsiteY123" fmla="*/ 528017 h 956720"/>
                <a:gd name="connsiteX124" fmla="*/ 780390 w 956720"/>
                <a:gd name="connsiteY124" fmla="*/ 541133 h 956720"/>
                <a:gd name="connsiteX125" fmla="*/ 778199 w 956720"/>
                <a:gd name="connsiteY125" fmla="*/ 550253 h 956720"/>
                <a:gd name="connsiteX126" fmla="*/ 741180 w 956720"/>
                <a:gd name="connsiteY126" fmla="*/ 639506 h 956720"/>
                <a:gd name="connsiteX127" fmla="*/ 736273 w 956720"/>
                <a:gd name="connsiteY127" fmla="*/ 647514 h 956720"/>
                <a:gd name="connsiteX128" fmla="*/ 764419 w 956720"/>
                <a:gd name="connsiteY128" fmla="*/ 694224 h 956720"/>
                <a:gd name="connsiteX129" fmla="*/ 717957 w 956720"/>
                <a:gd name="connsiteY129" fmla="*/ 740687 h 956720"/>
                <a:gd name="connsiteX130" fmla="*/ 678963 w 956720"/>
                <a:gd name="connsiteY130" fmla="*/ 740687 h 956720"/>
                <a:gd name="connsiteX131" fmla="*/ 678963 w 956720"/>
                <a:gd name="connsiteY131" fmla="*/ 755238 h 956720"/>
                <a:gd name="connsiteX132" fmla="*/ 848703 w 956720"/>
                <a:gd name="connsiteY132" fmla="*/ 925858 h 956720"/>
                <a:gd name="connsiteX133" fmla="*/ 786979 w 956720"/>
                <a:gd name="connsiteY133" fmla="*/ 925858 h 956720"/>
                <a:gd name="connsiteX134" fmla="*/ 709825 w 956720"/>
                <a:gd name="connsiteY134" fmla="*/ 848703 h 956720"/>
                <a:gd name="connsiteX135" fmla="*/ 709825 w 956720"/>
                <a:gd name="connsiteY135" fmla="*/ 771548 h 956720"/>
                <a:gd name="connsiteX136" fmla="*/ 848703 w 956720"/>
                <a:gd name="connsiteY136" fmla="*/ 771548 h 956720"/>
                <a:gd name="connsiteX137" fmla="*/ 925858 w 956720"/>
                <a:gd name="connsiteY137" fmla="*/ 848703 h 956720"/>
                <a:gd name="connsiteX138" fmla="*/ 848703 w 956720"/>
                <a:gd name="connsiteY138" fmla="*/ 925858 h 956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</a:cxnLst>
              <a:rect l="l" t="t" r="r" b="b"/>
              <a:pathLst>
                <a:path w="956720" h="956720">
                  <a:moveTo>
                    <a:pt x="848703" y="740687"/>
                  </a:moveTo>
                  <a:lnTo>
                    <a:pt x="761595" y="740687"/>
                  </a:lnTo>
                  <a:lnTo>
                    <a:pt x="803321" y="698961"/>
                  </a:lnTo>
                  <a:lnTo>
                    <a:pt x="772320" y="647530"/>
                  </a:lnTo>
                  <a:cubicBezTo>
                    <a:pt x="786995" y="622069"/>
                    <a:pt x="798259" y="594910"/>
                    <a:pt x="805882" y="566610"/>
                  </a:cubicBezTo>
                  <a:lnTo>
                    <a:pt x="864134" y="552151"/>
                  </a:lnTo>
                  <a:lnTo>
                    <a:pt x="864134" y="404569"/>
                  </a:lnTo>
                  <a:lnTo>
                    <a:pt x="805898" y="390126"/>
                  </a:lnTo>
                  <a:cubicBezTo>
                    <a:pt x="798275" y="361794"/>
                    <a:pt x="787010" y="334636"/>
                    <a:pt x="772335" y="309190"/>
                  </a:cubicBezTo>
                  <a:lnTo>
                    <a:pt x="803336" y="257759"/>
                  </a:lnTo>
                  <a:lnTo>
                    <a:pt x="761595" y="216034"/>
                  </a:lnTo>
                  <a:lnTo>
                    <a:pt x="848703" y="216034"/>
                  </a:lnTo>
                  <a:cubicBezTo>
                    <a:pt x="908251" y="216034"/>
                    <a:pt x="956720" y="167580"/>
                    <a:pt x="956720" y="108017"/>
                  </a:cubicBezTo>
                  <a:cubicBezTo>
                    <a:pt x="956720" y="48453"/>
                    <a:pt x="908251" y="0"/>
                    <a:pt x="848703" y="0"/>
                  </a:cubicBezTo>
                  <a:lnTo>
                    <a:pt x="786979" y="0"/>
                  </a:lnTo>
                  <a:cubicBezTo>
                    <a:pt x="727431" y="0"/>
                    <a:pt x="678963" y="48453"/>
                    <a:pt x="678963" y="108017"/>
                  </a:cubicBezTo>
                  <a:lnTo>
                    <a:pt x="678963" y="165451"/>
                  </a:lnTo>
                  <a:lnTo>
                    <a:pt x="647530" y="184400"/>
                  </a:lnTo>
                  <a:cubicBezTo>
                    <a:pt x="622053" y="169694"/>
                    <a:pt x="594910" y="158445"/>
                    <a:pt x="566594" y="150838"/>
                  </a:cubicBezTo>
                  <a:lnTo>
                    <a:pt x="552151" y="92586"/>
                  </a:lnTo>
                  <a:lnTo>
                    <a:pt x="404569" y="92586"/>
                  </a:lnTo>
                  <a:lnTo>
                    <a:pt x="390126" y="150822"/>
                  </a:lnTo>
                  <a:cubicBezTo>
                    <a:pt x="361810" y="158430"/>
                    <a:pt x="334667" y="169694"/>
                    <a:pt x="309190" y="184385"/>
                  </a:cubicBezTo>
                  <a:lnTo>
                    <a:pt x="277757" y="165451"/>
                  </a:lnTo>
                  <a:lnTo>
                    <a:pt x="277757" y="108017"/>
                  </a:lnTo>
                  <a:cubicBezTo>
                    <a:pt x="277757" y="48453"/>
                    <a:pt x="229289" y="0"/>
                    <a:pt x="169741" y="0"/>
                  </a:cubicBezTo>
                  <a:lnTo>
                    <a:pt x="108017" y="0"/>
                  </a:lnTo>
                  <a:cubicBezTo>
                    <a:pt x="48469" y="0"/>
                    <a:pt x="0" y="48453"/>
                    <a:pt x="0" y="108017"/>
                  </a:cubicBezTo>
                  <a:cubicBezTo>
                    <a:pt x="0" y="167580"/>
                    <a:pt x="48469" y="216034"/>
                    <a:pt x="108017" y="216034"/>
                  </a:cubicBezTo>
                  <a:lnTo>
                    <a:pt x="195125" y="216034"/>
                  </a:lnTo>
                  <a:lnTo>
                    <a:pt x="153399" y="257759"/>
                  </a:lnTo>
                  <a:lnTo>
                    <a:pt x="184400" y="309190"/>
                  </a:lnTo>
                  <a:cubicBezTo>
                    <a:pt x="169725" y="334636"/>
                    <a:pt x="158461" y="361779"/>
                    <a:pt x="150838" y="390126"/>
                  </a:cubicBezTo>
                  <a:lnTo>
                    <a:pt x="92586" y="404569"/>
                  </a:lnTo>
                  <a:lnTo>
                    <a:pt x="92586" y="552151"/>
                  </a:lnTo>
                  <a:lnTo>
                    <a:pt x="150822" y="566594"/>
                  </a:lnTo>
                  <a:cubicBezTo>
                    <a:pt x="158445" y="594895"/>
                    <a:pt x="169710" y="622053"/>
                    <a:pt x="184385" y="647514"/>
                  </a:cubicBezTo>
                  <a:lnTo>
                    <a:pt x="153384" y="698946"/>
                  </a:lnTo>
                  <a:lnTo>
                    <a:pt x="195125" y="740687"/>
                  </a:lnTo>
                  <a:lnTo>
                    <a:pt x="108017" y="740687"/>
                  </a:lnTo>
                  <a:cubicBezTo>
                    <a:pt x="48469" y="740687"/>
                    <a:pt x="0" y="789140"/>
                    <a:pt x="0" y="848703"/>
                  </a:cubicBezTo>
                  <a:cubicBezTo>
                    <a:pt x="0" y="908267"/>
                    <a:pt x="48469" y="956720"/>
                    <a:pt x="108017" y="956720"/>
                  </a:cubicBezTo>
                  <a:lnTo>
                    <a:pt x="169741" y="956720"/>
                  </a:lnTo>
                  <a:cubicBezTo>
                    <a:pt x="229289" y="956720"/>
                    <a:pt x="277757" y="908267"/>
                    <a:pt x="277757" y="848703"/>
                  </a:cubicBezTo>
                  <a:lnTo>
                    <a:pt x="277757" y="791269"/>
                  </a:lnTo>
                  <a:lnTo>
                    <a:pt x="309190" y="772320"/>
                  </a:lnTo>
                  <a:cubicBezTo>
                    <a:pt x="334667" y="787026"/>
                    <a:pt x="361810" y="798275"/>
                    <a:pt x="390126" y="805882"/>
                  </a:cubicBezTo>
                  <a:lnTo>
                    <a:pt x="404569" y="864134"/>
                  </a:lnTo>
                  <a:lnTo>
                    <a:pt x="552151" y="864134"/>
                  </a:lnTo>
                  <a:lnTo>
                    <a:pt x="566594" y="805898"/>
                  </a:lnTo>
                  <a:cubicBezTo>
                    <a:pt x="594910" y="798290"/>
                    <a:pt x="622053" y="787026"/>
                    <a:pt x="647530" y="772335"/>
                  </a:cubicBezTo>
                  <a:lnTo>
                    <a:pt x="678963" y="791269"/>
                  </a:lnTo>
                  <a:lnTo>
                    <a:pt x="678963" y="848703"/>
                  </a:lnTo>
                  <a:cubicBezTo>
                    <a:pt x="678963" y="908267"/>
                    <a:pt x="727431" y="956720"/>
                    <a:pt x="786979" y="956720"/>
                  </a:cubicBezTo>
                  <a:lnTo>
                    <a:pt x="848703" y="956720"/>
                  </a:lnTo>
                  <a:cubicBezTo>
                    <a:pt x="908251" y="956720"/>
                    <a:pt x="956720" y="908267"/>
                    <a:pt x="956720" y="848703"/>
                  </a:cubicBezTo>
                  <a:cubicBezTo>
                    <a:pt x="956720" y="789140"/>
                    <a:pt x="908251" y="740687"/>
                    <a:pt x="848703" y="740687"/>
                  </a:cubicBezTo>
                  <a:close/>
                  <a:moveTo>
                    <a:pt x="709825" y="108017"/>
                  </a:moveTo>
                  <a:cubicBezTo>
                    <a:pt x="709825" y="65474"/>
                    <a:pt x="744436" y="30862"/>
                    <a:pt x="786979" y="30862"/>
                  </a:cubicBezTo>
                  <a:lnTo>
                    <a:pt x="848703" y="30862"/>
                  </a:lnTo>
                  <a:cubicBezTo>
                    <a:pt x="891246" y="30862"/>
                    <a:pt x="925858" y="65474"/>
                    <a:pt x="925858" y="108017"/>
                  </a:cubicBezTo>
                  <a:cubicBezTo>
                    <a:pt x="925858" y="150560"/>
                    <a:pt x="891246" y="185172"/>
                    <a:pt x="848703" y="185172"/>
                  </a:cubicBezTo>
                  <a:lnTo>
                    <a:pt x="709825" y="185172"/>
                  </a:lnTo>
                  <a:close/>
                  <a:moveTo>
                    <a:pt x="30862" y="108017"/>
                  </a:moveTo>
                  <a:cubicBezTo>
                    <a:pt x="30862" y="65474"/>
                    <a:pt x="65474" y="30862"/>
                    <a:pt x="108017" y="30862"/>
                  </a:cubicBezTo>
                  <a:lnTo>
                    <a:pt x="169741" y="30862"/>
                  </a:lnTo>
                  <a:cubicBezTo>
                    <a:pt x="212284" y="30862"/>
                    <a:pt x="246896" y="65474"/>
                    <a:pt x="246896" y="108017"/>
                  </a:cubicBezTo>
                  <a:lnTo>
                    <a:pt x="246896" y="185172"/>
                  </a:lnTo>
                  <a:lnTo>
                    <a:pt x="108017" y="185172"/>
                  </a:lnTo>
                  <a:cubicBezTo>
                    <a:pt x="65474" y="185172"/>
                    <a:pt x="30862" y="150560"/>
                    <a:pt x="30862" y="108017"/>
                  </a:cubicBezTo>
                  <a:close/>
                  <a:moveTo>
                    <a:pt x="246896" y="848703"/>
                  </a:moveTo>
                  <a:cubicBezTo>
                    <a:pt x="246896" y="891246"/>
                    <a:pt x="212284" y="925858"/>
                    <a:pt x="169741" y="925858"/>
                  </a:cubicBezTo>
                  <a:lnTo>
                    <a:pt x="108017" y="925858"/>
                  </a:lnTo>
                  <a:cubicBezTo>
                    <a:pt x="65474" y="925858"/>
                    <a:pt x="30862" y="891246"/>
                    <a:pt x="30862" y="848703"/>
                  </a:cubicBezTo>
                  <a:cubicBezTo>
                    <a:pt x="30862" y="806160"/>
                    <a:pt x="65474" y="771548"/>
                    <a:pt x="108017" y="771548"/>
                  </a:cubicBezTo>
                  <a:lnTo>
                    <a:pt x="246896" y="771548"/>
                  </a:lnTo>
                  <a:close/>
                  <a:moveTo>
                    <a:pt x="647499" y="736273"/>
                  </a:moveTo>
                  <a:lnTo>
                    <a:pt x="639490" y="741180"/>
                  </a:lnTo>
                  <a:cubicBezTo>
                    <a:pt x="611776" y="758216"/>
                    <a:pt x="581748" y="770669"/>
                    <a:pt x="550253" y="778184"/>
                  </a:cubicBezTo>
                  <a:lnTo>
                    <a:pt x="541118" y="780375"/>
                  </a:lnTo>
                  <a:lnTo>
                    <a:pt x="528017" y="833272"/>
                  </a:lnTo>
                  <a:lnTo>
                    <a:pt x="428703" y="833272"/>
                  </a:lnTo>
                  <a:lnTo>
                    <a:pt x="415587" y="780390"/>
                  </a:lnTo>
                  <a:lnTo>
                    <a:pt x="406452" y="778199"/>
                  </a:lnTo>
                  <a:cubicBezTo>
                    <a:pt x="374957" y="770669"/>
                    <a:pt x="344928" y="758216"/>
                    <a:pt x="317214" y="741196"/>
                  </a:cubicBezTo>
                  <a:lnTo>
                    <a:pt x="309206" y="736289"/>
                  </a:lnTo>
                  <a:lnTo>
                    <a:pt x="277757" y="755238"/>
                  </a:lnTo>
                  <a:lnTo>
                    <a:pt x="277757" y="740687"/>
                  </a:lnTo>
                  <a:lnTo>
                    <a:pt x="238763" y="740687"/>
                  </a:lnTo>
                  <a:lnTo>
                    <a:pt x="192301" y="694208"/>
                  </a:lnTo>
                  <a:lnTo>
                    <a:pt x="220447" y="647499"/>
                  </a:lnTo>
                  <a:lnTo>
                    <a:pt x="215540" y="639490"/>
                  </a:lnTo>
                  <a:cubicBezTo>
                    <a:pt x="198504" y="611792"/>
                    <a:pt x="186067" y="581748"/>
                    <a:pt x="178521" y="550238"/>
                  </a:cubicBezTo>
                  <a:lnTo>
                    <a:pt x="176330" y="541118"/>
                  </a:lnTo>
                  <a:lnTo>
                    <a:pt x="123448" y="528017"/>
                  </a:lnTo>
                  <a:lnTo>
                    <a:pt x="123448" y="428703"/>
                  </a:lnTo>
                  <a:lnTo>
                    <a:pt x="176330" y="415587"/>
                  </a:lnTo>
                  <a:lnTo>
                    <a:pt x="178521" y="406467"/>
                  </a:lnTo>
                  <a:cubicBezTo>
                    <a:pt x="186067" y="374926"/>
                    <a:pt x="198535" y="344898"/>
                    <a:pt x="215524" y="317230"/>
                  </a:cubicBezTo>
                  <a:lnTo>
                    <a:pt x="220447" y="309221"/>
                  </a:lnTo>
                  <a:lnTo>
                    <a:pt x="192301" y="262496"/>
                  </a:lnTo>
                  <a:lnTo>
                    <a:pt x="238763" y="216034"/>
                  </a:lnTo>
                  <a:lnTo>
                    <a:pt x="277757" y="216034"/>
                  </a:lnTo>
                  <a:lnTo>
                    <a:pt x="277757" y="201482"/>
                  </a:lnTo>
                  <a:lnTo>
                    <a:pt x="309221" y="220447"/>
                  </a:lnTo>
                  <a:lnTo>
                    <a:pt x="317230" y="215540"/>
                  </a:lnTo>
                  <a:cubicBezTo>
                    <a:pt x="344944" y="198504"/>
                    <a:pt x="374973" y="186051"/>
                    <a:pt x="406467" y="178536"/>
                  </a:cubicBezTo>
                  <a:lnTo>
                    <a:pt x="415602" y="176345"/>
                  </a:lnTo>
                  <a:lnTo>
                    <a:pt x="428703" y="123448"/>
                  </a:lnTo>
                  <a:lnTo>
                    <a:pt x="528017" y="123448"/>
                  </a:lnTo>
                  <a:lnTo>
                    <a:pt x="541133" y="176330"/>
                  </a:lnTo>
                  <a:lnTo>
                    <a:pt x="550268" y="178521"/>
                  </a:lnTo>
                  <a:cubicBezTo>
                    <a:pt x="581763" y="186051"/>
                    <a:pt x="611792" y="198504"/>
                    <a:pt x="639506" y="215524"/>
                  </a:cubicBezTo>
                  <a:lnTo>
                    <a:pt x="647514" y="220431"/>
                  </a:lnTo>
                  <a:lnTo>
                    <a:pt x="678963" y="201482"/>
                  </a:lnTo>
                  <a:lnTo>
                    <a:pt x="678963" y="216034"/>
                  </a:lnTo>
                  <a:lnTo>
                    <a:pt x="717957" y="216034"/>
                  </a:lnTo>
                  <a:lnTo>
                    <a:pt x="764419" y="262512"/>
                  </a:lnTo>
                  <a:lnTo>
                    <a:pt x="736273" y="309237"/>
                  </a:lnTo>
                  <a:lnTo>
                    <a:pt x="741196" y="317245"/>
                  </a:lnTo>
                  <a:cubicBezTo>
                    <a:pt x="758201" y="344913"/>
                    <a:pt x="770653" y="374942"/>
                    <a:pt x="778199" y="406483"/>
                  </a:cubicBezTo>
                  <a:lnTo>
                    <a:pt x="780390" y="415602"/>
                  </a:lnTo>
                  <a:lnTo>
                    <a:pt x="833272" y="428703"/>
                  </a:lnTo>
                  <a:lnTo>
                    <a:pt x="833272" y="528017"/>
                  </a:lnTo>
                  <a:lnTo>
                    <a:pt x="780390" y="541133"/>
                  </a:lnTo>
                  <a:lnTo>
                    <a:pt x="778199" y="550253"/>
                  </a:lnTo>
                  <a:cubicBezTo>
                    <a:pt x="770653" y="581763"/>
                    <a:pt x="758201" y="611792"/>
                    <a:pt x="741180" y="639506"/>
                  </a:cubicBezTo>
                  <a:lnTo>
                    <a:pt x="736273" y="647514"/>
                  </a:lnTo>
                  <a:lnTo>
                    <a:pt x="764419" y="694224"/>
                  </a:lnTo>
                  <a:lnTo>
                    <a:pt x="717957" y="740687"/>
                  </a:lnTo>
                  <a:lnTo>
                    <a:pt x="678963" y="740687"/>
                  </a:lnTo>
                  <a:lnTo>
                    <a:pt x="678963" y="755238"/>
                  </a:lnTo>
                  <a:close/>
                  <a:moveTo>
                    <a:pt x="848703" y="925858"/>
                  </a:moveTo>
                  <a:lnTo>
                    <a:pt x="786979" y="925858"/>
                  </a:lnTo>
                  <a:cubicBezTo>
                    <a:pt x="744436" y="925858"/>
                    <a:pt x="709825" y="891246"/>
                    <a:pt x="709825" y="848703"/>
                  </a:cubicBezTo>
                  <a:lnTo>
                    <a:pt x="709825" y="771548"/>
                  </a:lnTo>
                  <a:lnTo>
                    <a:pt x="848703" y="771548"/>
                  </a:lnTo>
                  <a:cubicBezTo>
                    <a:pt x="891246" y="771548"/>
                    <a:pt x="925858" y="806160"/>
                    <a:pt x="925858" y="848703"/>
                  </a:cubicBezTo>
                  <a:cubicBezTo>
                    <a:pt x="925858" y="891246"/>
                    <a:pt x="891246" y="925858"/>
                    <a:pt x="848703" y="925858"/>
                  </a:cubicBez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56" name="任意多边形: 形状 255"/>
            <p:cNvSpPr/>
            <p:nvPr/>
          </p:nvSpPr>
          <p:spPr>
            <a:xfrm>
              <a:off x="11085138" y="170214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57" name="任意多边形: 形状 256"/>
            <p:cNvSpPr/>
            <p:nvPr/>
          </p:nvSpPr>
          <p:spPr>
            <a:xfrm>
              <a:off x="11146862" y="170214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58" name="任意多边形: 形状 257"/>
            <p:cNvSpPr/>
            <p:nvPr/>
          </p:nvSpPr>
          <p:spPr>
            <a:xfrm>
              <a:off x="11023414" y="1702143"/>
              <a:ext cx="30861" cy="30861"/>
            </a:xfrm>
            <a:custGeom>
              <a:avLst/>
              <a:gdLst>
                <a:gd name="connsiteX0" fmla="*/ 0 w 30861"/>
                <a:gd name="connsiteY0" fmla="*/ 0 h 30861"/>
                <a:gd name="connsiteX1" fmla="*/ 30862 w 30861"/>
                <a:gd name="connsiteY1" fmla="*/ 0 h 30861"/>
                <a:gd name="connsiteX2" fmla="*/ 30862 w 30861"/>
                <a:gd name="connsiteY2" fmla="*/ 30862 h 30861"/>
                <a:gd name="connsiteX3" fmla="*/ 0 w 30861"/>
                <a:gd name="connsiteY3" fmla="*/ 30862 h 30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861" h="30861">
                  <a:moveTo>
                    <a:pt x="0" y="0"/>
                  </a:moveTo>
                  <a:lnTo>
                    <a:pt x="30862" y="0"/>
                  </a:lnTo>
                  <a:lnTo>
                    <a:pt x="30862" y="30862"/>
                  </a:lnTo>
                  <a:lnTo>
                    <a:pt x="0" y="30862"/>
                  </a:lnTo>
                  <a:close/>
                </a:path>
              </a:pathLst>
            </a:cu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cxnSp>
        <p:nvCxnSpPr>
          <p:cNvPr id="259" name="直接箭头连接符 258"/>
          <p:cNvCxnSpPr/>
          <p:nvPr/>
        </p:nvCxnSpPr>
        <p:spPr>
          <a:xfrm>
            <a:off x="4919436" y="5430390"/>
            <a:ext cx="179614" cy="0"/>
          </a:xfrm>
          <a:prstGeom prst="straightConnector1">
            <a:avLst/>
          </a:prstGeom>
          <a:ln w="222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矩形 34"/>
          <p:cNvSpPr/>
          <p:nvPr/>
        </p:nvSpPr>
        <p:spPr>
          <a:xfrm>
            <a:off x="1370476" y="1793601"/>
            <a:ext cx="10147933" cy="4500200"/>
          </a:xfrm>
          <a:custGeom>
            <a:avLst/>
            <a:gdLst>
              <a:gd name="connsiteX0" fmla="*/ 180000 w 10147933"/>
              <a:gd name="connsiteY0" fmla="*/ 0 h 4500200"/>
              <a:gd name="connsiteX1" fmla="*/ 9967933 w 10147933"/>
              <a:gd name="connsiteY1" fmla="*/ 0 h 4500200"/>
              <a:gd name="connsiteX2" fmla="*/ 10147933 w 10147933"/>
              <a:gd name="connsiteY2" fmla="*/ 180000 h 4500200"/>
              <a:gd name="connsiteX3" fmla="*/ 10147933 w 10147933"/>
              <a:gd name="connsiteY3" fmla="*/ 4320200 h 4500200"/>
              <a:gd name="connsiteX4" fmla="*/ 9967933 w 10147933"/>
              <a:gd name="connsiteY4" fmla="*/ 4500200 h 4500200"/>
              <a:gd name="connsiteX5" fmla="*/ 180000 w 10147933"/>
              <a:gd name="connsiteY5" fmla="*/ 4500200 h 4500200"/>
              <a:gd name="connsiteX6" fmla="*/ 0 w 10147933"/>
              <a:gd name="connsiteY6" fmla="*/ 4320200 h 4500200"/>
              <a:gd name="connsiteX7" fmla="*/ 0 w 10147933"/>
              <a:gd name="connsiteY7" fmla="*/ 180000 h 4500200"/>
              <a:gd name="connsiteX8" fmla="*/ 180000 w 10147933"/>
              <a:gd name="connsiteY8" fmla="*/ 0 h 45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47933" h="4500200">
                <a:moveTo>
                  <a:pt x="180000" y="0"/>
                </a:moveTo>
                <a:lnTo>
                  <a:pt x="9967933" y="0"/>
                </a:lnTo>
                <a:cubicBezTo>
                  <a:pt x="10067293" y="0"/>
                  <a:pt x="10147933" y="80640"/>
                  <a:pt x="10147933" y="180000"/>
                </a:cubicBezTo>
                <a:lnTo>
                  <a:pt x="10147933" y="4320200"/>
                </a:lnTo>
                <a:cubicBezTo>
                  <a:pt x="10147933" y="4419560"/>
                  <a:pt x="10067293" y="4500200"/>
                  <a:pt x="9967933" y="4500200"/>
                </a:cubicBezTo>
                <a:lnTo>
                  <a:pt x="180000" y="4500200"/>
                </a:lnTo>
                <a:cubicBezTo>
                  <a:pt x="80640" y="4500200"/>
                  <a:pt x="0" y="4419560"/>
                  <a:pt x="0" y="4320200"/>
                </a:cubicBezTo>
                <a:lnTo>
                  <a:pt x="0" y="180000"/>
                </a:lnTo>
                <a:cubicBezTo>
                  <a:pt x="0" y="80640"/>
                  <a:pt x="80640" y="0"/>
                  <a:pt x="180000" y="0"/>
                </a:cubicBezTo>
              </a:path>
            </a:pathLst>
          </a:custGeom>
          <a:solidFill>
            <a:schemeClr val="tx1"/>
          </a:solidFill>
          <a:ln w="158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任意多边形: 形状 59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组合 60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63" name="矩形: 圆顶角 62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sp>
        <p:nvSpPr>
          <p:cNvPr id="90" name="任意多边形: 形状 89"/>
          <p:cNvSpPr/>
          <p:nvPr/>
        </p:nvSpPr>
        <p:spPr>
          <a:xfrm>
            <a:off x="694305" y="1607550"/>
            <a:ext cx="2005352" cy="5250450"/>
          </a:xfrm>
          <a:custGeom>
            <a:avLst/>
            <a:gdLst>
              <a:gd name="connsiteX0" fmla="*/ 108000 w 2005352"/>
              <a:gd name="connsiteY0" fmla="*/ 0 h 5250450"/>
              <a:gd name="connsiteX1" fmla="*/ 1897352 w 2005352"/>
              <a:gd name="connsiteY1" fmla="*/ 0 h 5250450"/>
              <a:gd name="connsiteX2" fmla="*/ 2005352 w 2005352"/>
              <a:gd name="connsiteY2" fmla="*/ 108000 h 5250450"/>
              <a:gd name="connsiteX3" fmla="*/ 2005352 w 2005352"/>
              <a:gd name="connsiteY3" fmla="*/ 5250450 h 5250450"/>
              <a:gd name="connsiteX4" fmla="*/ 0 w 2005352"/>
              <a:gd name="connsiteY4" fmla="*/ 5250450 h 5250450"/>
              <a:gd name="connsiteX5" fmla="*/ 0 w 2005352"/>
              <a:gd name="connsiteY5" fmla="*/ 108000 h 5250450"/>
              <a:gd name="connsiteX6" fmla="*/ 108000 w 2005352"/>
              <a:gd name="connsiteY6" fmla="*/ 0 h 5250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05352" h="5250450">
                <a:moveTo>
                  <a:pt x="108000" y="0"/>
                </a:moveTo>
                <a:lnTo>
                  <a:pt x="1897352" y="0"/>
                </a:lnTo>
                <a:cubicBezTo>
                  <a:pt x="1956968" y="0"/>
                  <a:pt x="2005352" y="48384"/>
                  <a:pt x="2005352" y="108000"/>
                </a:cubicBezTo>
                <a:lnTo>
                  <a:pt x="2005352" y="5250450"/>
                </a:lnTo>
                <a:lnTo>
                  <a:pt x="0" y="5250450"/>
                </a:ln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66" name="文本框 65"/>
          <p:cNvSpPr txBox="1"/>
          <p:nvPr/>
        </p:nvSpPr>
        <p:spPr>
          <a:xfrm>
            <a:off x="934982" y="2788063"/>
            <a:ext cx="1524000" cy="307340"/>
          </a:xfrm>
          <a:prstGeom prst="rect">
            <a:avLst/>
          </a:prstGeom>
          <a:noFill/>
        </p:spPr>
        <p:txBody>
          <a:bodyPr wrap="none" lIns="0" tIns="0" rIns="0" bIns="0" rtlCol="0" anchor="t" anchorCtr="0">
            <a:spAutoFit/>
          </a:bodyPr>
          <a:lstStyle/>
          <a:p>
            <a:pPr algn="ctr"/>
            <a:r>
              <a:rPr lang="zh-CN" altLang="en-US" sz="20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此處為小標題</a:t>
            </a:r>
            <a:endParaRPr lang="zh-CN" altLang="en-US" sz="20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0" name="椭圆 9"/>
          <p:cNvSpPr/>
          <p:nvPr/>
        </p:nvSpPr>
        <p:spPr>
          <a:xfrm>
            <a:off x="1361962" y="2020215"/>
            <a:ext cx="670038" cy="6700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" name="组合 10"/>
          <p:cNvGrpSpPr/>
          <p:nvPr/>
        </p:nvGrpSpPr>
        <p:grpSpPr>
          <a:xfrm>
            <a:off x="1188980" y="3378898"/>
            <a:ext cx="1016000" cy="772438"/>
            <a:chOff x="1188981" y="3274890"/>
            <a:chExt cx="1016000" cy="772438"/>
          </a:xfrm>
        </p:grpSpPr>
        <p:sp>
          <p:nvSpPr>
            <p:cNvPr id="79" name="文本框 78"/>
            <p:cNvSpPr txBox="1"/>
            <p:nvPr/>
          </p:nvSpPr>
          <p:spPr>
            <a:xfrm>
              <a:off x="1188981" y="3801583"/>
              <a:ext cx="10160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tx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少字關鍵字</a:t>
              </a:r>
              <a:endPara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1229623" y="3274890"/>
              <a:ext cx="93472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en-US" altLang="zh-CN" sz="28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9527</a:t>
              </a:r>
              <a:endParaRPr lang="zh-CN" altLang="en-US" sz="28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83" name="组合 82"/>
          <p:cNvGrpSpPr/>
          <p:nvPr/>
        </p:nvGrpSpPr>
        <p:grpSpPr>
          <a:xfrm>
            <a:off x="1188980" y="4560304"/>
            <a:ext cx="1016000" cy="772438"/>
            <a:chOff x="1188981" y="3274890"/>
            <a:chExt cx="1016000" cy="772438"/>
          </a:xfrm>
        </p:grpSpPr>
        <p:sp>
          <p:nvSpPr>
            <p:cNvPr id="84" name="文本框 83"/>
            <p:cNvSpPr txBox="1"/>
            <p:nvPr/>
          </p:nvSpPr>
          <p:spPr>
            <a:xfrm>
              <a:off x="1188981" y="3801583"/>
              <a:ext cx="10160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tx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少字關鍵字</a:t>
              </a:r>
              <a:endPara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85" name="文本框 84"/>
            <p:cNvSpPr txBox="1"/>
            <p:nvPr/>
          </p:nvSpPr>
          <p:spPr>
            <a:xfrm>
              <a:off x="1346461" y="3274890"/>
              <a:ext cx="70104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en-US" altLang="zh-CN" sz="28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974</a:t>
              </a:r>
              <a:endParaRPr lang="zh-CN" altLang="en-US" sz="28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grpSp>
        <p:nvGrpSpPr>
          <p:cNvPr id="86" name="组合 85"/>
          <p:cNvGrpSpPr/>
          <p:nvPr/>
        </p:nvGrpSpPr>
        <p:grpSpPr>
          <a:xfrm>
            <a:off x="1188980" y="5741710"/>
            <a:ext cx="1016000" cy="772438"/>
            <a:chOff x="1188981" y="3274890"/>
            <a:chExt cx="1016000" cy="772438"/>
          </a:xfrm>
        </p:grpSpPr>
        <p:sp>
          <p:nvSpPr>
            <p:cNvPr id="87" name="文本框 86"/>
            <p:cNvSpPr txBox="1"/>
            <p:nvPr/>
          </p:nvSpPr>
          <p:spPr>
            <a:xfrm>
              <a:off x="1188981" y="3801583"/>
              <a:ext cx="1016000" cy="245745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zh-CN" altLang="en-US" sz="1600" dirty="0">
                  <a:solidFill>
                    <a:schemeClr val="tx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少字關鍵字</a:t>
              </a:r>
              <a:endPara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  <p:sp>
          <p:nvSpPr>
            <p:cNvPr id="88" name="文本框 87"/>
            <p:cNvSpPr txBox="1"/>
            <p:nvPr/>
          </p:nvSpPr>
          <p:spPr>
            <a:xfrm>
              <a:off x="1229623" y="3274890"/>
              <a:ext cx="93472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t" anchorCtr="0">
              <a:spAutoFit/>
            </a:bodyPr>
            <a:lstStyle/>
            <a:p>
              <a:pPr algn="ctr"/>
              <a:r>
                <a:rPr lang="en-US" altLang="zh-CN" sz="2800" dirty="0"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3865</a:t>
              </a:r>
              <a:endParaRPr lang="zh-CN" altLang="en-US" sz="28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</p:grpSp>
      <p:cxnSp>
        <p:nvCxnSpPr>
          <p:cNvPr id="27" name="直接连接符 26"/>
          <p:cNvCxnSpPr/>
          <p:nvPr/>
        </p:nvCxnSpPr>
        <p:spPr>
          <a:xfrm>
            <a:off x="1030231" y="4356058"/>
            <a:ext cx="1333500" cy="0"/>
          </a:xfrm>
          <a:prstGeom prst="line">
            <a:avLst/>
          </a:prstGeom>
          <a:ln>
            <a:solidFill>
              <a:schemeClr val="tx1">
                <a:alpha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接连接符 90"/>
          <p:cNvCxnSpPr/>
          <p:nvPr/>
        </p:nvCxnSpPr>
        <p:spPr>
          <a:xfrm>
            <a:off x="1030231" y="5537464"/>
            <a:ext cx="1333500" cy="0"/>
          </a:xfrm>
          <a:prstGeom prst="line">
            <a:avLst/>
          </a:prstGeom>
          <a:ln>
            <a:solidFill>
              <a:schemeClr val="tx1">
                <a:alpha val="4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7"/>
          <p:cNvSpPr/>
          <p:nvPr/>
        </p:nvSpPr>
        <p:spPr>
          <a:xfrm>
            <a:off x="3089005" y="2027450"/>
            <a:ext cx="4902200" cy="1224032"/>
          </a:xfrm>
          <a:custGeom>
            <a:avLst/>
            <a:gdLst>
              <a:gd name="connsiteX0" fmla="*/ 108000 w 4902200"/>
              <a:gd name="connsiteY0" fmla="*/ 0 h 1224032"/>
              <a:gd name="connsiteX1" fmla="*/ 4794200 w 4902200"/>
              <a:gd name="connsiteY1" fmla="*/ 0 h 1224032"/>
              <a:gd name="connsiteX2" fmla="*/ 4902200 w 4902200"/>
              <a:gd name="connsiteY2" fmla="*/ 108000 h 1224032"/>
              <a:gd name="connsiteX3" fmla="*/ 4902200 w 4902200"/>
              <a:gd name="connsiteY3" fmla="*/ 1116032 h 1224032"/>
              <a:gd name="connsiteX4" fmla="*/ 4794200 w 4902200"/>
              <a:gd name="connsiteY4" fmla="*/ 1224032 h 1224032"/>
              <a:gd name="connsiteX5" fmla="*/ 108000 w 4902200"/>
              <a:gd name="connsiteY5" fmla="*/ 1224032 h 1224032"/>
              <a:gd name="connsiteX6" fmla="*/ 0 w 4902200"/>
              <a:gd name="connsiteY6" fmla="*/ 1116032 h 1224032"/>
              <a:gd name="connsiteX7" fmla="*/ 0 w 4902200"/>
              <a:gd name="connsiteY7" fmla="*/ 108000 h 1224032"/>
              <a:gd name="connsiteX8" fmla="*/ 108000 w 4902200"/>
              <a:gd name="connsiteY8" fmla="*/ 0 h 1224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02200" h="1224032">
                <a:moveTo>
                  <a:pt x="108000" y="0"/>
                </a:moveTo>
                <a:lnTo>
                  <a:pt x="4794200" y="0"/>
                </a:lnTo>
                <a:cubicBezTo>
                  <a:pt x="4853816" y="0"/>
                  <a:pt x="4902200" y="48384"/>
                  <a:pt x="4902200" y="108000"/>
                </a:cubicBezTo>
                <a:lnTo>
                  <a:pt x="4902200" y="1116032"/>
                </a:lnTo>
                <a:cubicBezTo>
                  <a:pt x="4902200" y="1175648"/>
                  <a:pt x="4853816" y="1224032"/>
                  <a:pt x="4794200" y="1224032"/>
                </a:cubicBezTo>
                <a:lnTo>
                  <a:pt x="108000" y="1224032"/>
                </a:lnTo>
                <a:cubicBezTo>
                  <a:pt x="48384" y="1224032"/>
                  <a:pt x="0" y="1175648"/>
                  <a:pt x="0" y="1116032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95" name="文本框 94"/>
          <p:cNvSpPr txBox="1"/>
          <p:nvPr/>
        </p:nvSpPr>
        <p:spPr>
          <a:xfrm>
            <a:off x="4274853" y="2203417"/>
            <a:ext cx="3500068" cy="8845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99" name="矩形 27"/>
          <p:cNvSpPr/>
          <p:nvPr/>
        </p:nvSpPr>
        <p:spPr>
          <a:xfrm>
            <a:off x="3089005" y="3442136"/>
            <a:ext cx="4902200" cy="1224032"/>
          </a:xfrm>
          <a:custGeom>
            <a:avLst/>
            <a:gdLst>
              <a:gd name="connsiteX0" fmla="*/ 108000 w 4902200"/>
              <a:gd name="connsiteY0" fmla="*/ 0 h 1224032"/>
              <a:gd name="connsiteX1" fmla="*/ 4794200 w 4902200"/>
              <a:gd name="connsiteY1" fmla="*/ 0 h 1224032"/>
              <a:gd name="connsiteX2" fmla="*/ 4902200 w 4902200"/>
              <a:gd name="connsiteY2" fmla="*/ 108000 h 1224032"/>
              <a:gd name="connsiteX3" fmla="*/ 4902200 w 4902200"/>
              <a:gd name="connsiteY3" fmla="*/ 1116032 h 1224032"/>
              <a:gd name="connsiteX4" fmla="*/ 4794200 w 4902200"/>
              <a:gd name="connsiteY4" fmla="*/ 1224032 h 1224032"/>
              <a:gd name="connsiteX5" fmla="*/ 108000 w 4902200"/>
              <a:gd name="connsiteY5" fmla="*/ 1224032 h 1224032"/>
              <a:gd name="connsiteX6" fmla="*/ 0 w 4902200"/>
              <a:gd name="connsiteY6" fmla="*/ 1116032 h 1224032"/>
              <a:gd name="connsiteX7" fmla="*/ 0 w 4902200"/>
              <a:gd name="connsiteY7" fmla="*/ 108000 h 1224032"/>
              <a:gd name="connsiteX8" fmla="*/ 108000 w 4902200"/>
              <a:gd name="connsiteY8" fmla="*/ 0 h 1224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02200" h="1224032">
                <a:moveTo>
                  <a:pt x="108000" y="0"/>
                </a:moveTo>
                <a:lnTo>
                  <a:pt x="4794200" y="0"/>
                </a:lnTo>
                <a:cubicBezTo>
                  <a:pt x="4853816" y="0"/>
                  <a:pt x="4902200" y="48384"/>
                  <a:pt x="4902200" y="108000"/>
                </a:cubicBezTo>
                <a:lnTo>
                  <a:pt x="4902200" y="1116032"/>
                </a:lnTo>
                <a:cubicBezTo>
                  <a:pt x="4902200" y="1175648"/>
                  <a:pt x="4853816" y="1224032"/>
                  <a:pt x="4794200" y="1224032"/>
                </a:cubicBezTo>
                <a:lnTo>
                  <a:pt x="108000" y="1224032"/>
                </a:lnTo>
                <a:cubicBezTo>
                  <a:pt x="48384" y="1224032"/>
                  <a:pt x="0" y="1175648"/>
                  <a:pt x="0" y="1116032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21" name="文本框 120"/>
          <p:cNvSpPr txBox="1"/>
          <p:nvPr/>
        </p:nvSpPr>
        <p:spPr>
          <a:xfrm>
            <a:off x="4274853" y="3618103"/>
            <a:ext cx="3500068" cy="8845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sp>
        <p:nvSpPr>
          <p:cNvPr id="125" name="矩形 27"/>
          <p:cNvSpPr/>
          <p:nvPr/>
        </p:nvSpPr>
        <p:spPr>
          <a:xfrm>
            <a:off x="3089005" y="4856822"/>
            <a:ext cx="4902200" cy="1224032"/>
          </a:xfrm>
          <a:custGeom>
            <a:avLst/>
            <a:gdLst>
              <a:gd name="connsiteX0" fmla="*/ 108000 w 4902200"/>
              <a:gd name="connsiteY0" fmla="*/ 0 h 1224032"/>
              <a:gd name="connsiteX1" fmla="*/ 4794200 w 4902200"/>
              <a:gd name="connsiteY1" fmla="*/ 0 h 1224032"/>
              <a:gd name="connsiteX2" fmla="*/ 4902200 w 4902200"/>
              <a:gd name="connsiteY2" fmla="*/ 108000 h 1224032"/>
              <a:gd name="connsiteX3" fmla="*/ 4902200 w 4902200"/>
              <a:gd name="connsiteY3" fmla="*/ 1116032 h 1224032"/>
              <a:gd name="connsiteX4" fmla="*/ 4794200 w 4902200"/>
              <a:gd name="connsiteY4" fmla="*/ 1224032 h 1224032"/>
              <a:gd name="connsiteX5" fmla="*/ 108000 w 4902200"/>
              <a:gd name="connsiteY5" fmla="*/ 1224032 h 1224032"/>
              <a:gd name="connsiteX6" fmla="*/ 0 w 4902200"/>
              <a:gd name="connsiteY6" fmla="*/ 1116032 h 1224032"/>
              <a:gd name="connsiteX7" fmla="*/ 0 w 4902200"/>
              <a:gd name="connsiteY7" fmla="*/ 108000 h 1224032"/>
              <a:gd name="connsiteX8" fmla="*/ 108000 w 4902200"/>
              <a:gd name="connsiteY8" fmla="*/ 0 h 1224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902200" h="1224032">
                <a:moveTo>
                  <a:pt x="108000" y="0"/>
                </a:moveTo>
                <a:lnTo>
                  <a:pt x="4794200" y="0"/>
                </a:lnTo>
                <a:cubicBezTo>
                  <a:pt x="4853816" y="0"/>
                  <a:pt x="4902200" y="48384"/>
                  <a:pt x="4902200" y="108000"/>
                </a:cubicBezTo>
                <a:lnTo>
                  <a:pt x="4902200" y="1116032"/>
                </a:lnTo>
                <a:cubicBezTo>
                  <a:pt x="4902200" y="1175648"/>
                  <a:pt x="4853816" y="1224032"/>
                  <a:pt x="4794200" y="1224032"/>
                </a:cubicBezTo>
                <a:lnTo>
                  <a:pt x="108000" y="1224032"/>
                </a:lnTo>
                <a:cubicBezTo>
                  <a:pt x="48384" y="1224032"/>
                  <a:pt x="0" y="1175648"/>
                  <a:pt x="0" y="1116032"/>
                </a:cubicBezTo>
                <a:lnTo>
                  <a:pt x="0" y="108000"/>
                </a:lnTo>
                <a:cubicBezTo>
                  <a:pt x="0" y="48384"/>
                  <a:pt x="48384" y="0"/>
                  <a:pt x="108000" y="0"/>
                </a:cubicBezTo>
              </a:path>
            </a:pathLst>
          </a:custGeom>
          <a:solidFill>
            <a:schemeClr val="tx1"/>
          </a:solidFill>
          <a:ln w="3175"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08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dist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  <a:latin typeface="DengXian" panose="02010600030101010101" charset="-122"/>
              <a:ea typeface="DengXian" panose="02010600030101010101" charset="-122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4274853" y="5032789"/>
            <a:ext cx="3500068" cy="88455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6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請於此處輸入一些關於本部分內容的具體正文方案。請於此處輸入一些關於本部分內容的具體正文方案。</a:t>
            </a:r>
            <a:endParaRPr lang="zh-CN" altLang="en-US" sz="16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4508" r="14508"/>
          <a:stretch>
            <a:fillRect/>
          </a:stretch>
        </p:blipFill>
        <p:spPr bwMode="auto">
          <a:xfrm flipH="1">
            <a:off x="8370032" y="1449960"/>
            <a:ext cx="2791737" cy="4916153"/>
          </a:xfrm>
          <a:prstGeom prst="roundRect">
            <a:avLst>
              <a:gd name="adj" fmla="val 2055"/>
            </a:avLst>
          </a:prstGeom>
          <a:noFill/>
          <a:effectLst>
            <a:outerShdw blurRad="254000" dist="165100" dir="2700000" algn="tl" rotWithShape="0">
              <a:srgbClr val="D56F1F">
                <a:alpha val="1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椭圆 37"/>
          <p:cNvSpPr/>
          <p:nvPr/>
        </p:nvSpPr>
        <p:spPr>
          <a:xfrm>
            <a:off x="3399545" y="2304447"/>
            <a:ext cx="670038" cy="670038"/>
          </a:xfrm>
          <a:prstGeom prst="ellipse">
            <a:avLst/>
          </a:prstGeom>
          <a:noFill/>
          <a:ln>
            <a:gradFill>
              <a:gsLst>
                <a:gs pos="0">
                  <a:srgbClr val="E69050"/>
                </a:gs>
                <a:gs pos="100000">
                  <a:srgbClr val="D56F1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椭圆 38"/>
          <p:cNvSpPr/>
          <p:nvPr/>
        </p:nvSpPr>
        <p:spPr>
          <a:xfrm>
            <a:off x="3399545" y="3719133"/>
            <a:ext cx="670038" cy="670038"/>
          </a:xfrm>
          <a:prstGeom prst="ellipse">
            <a:avLst/>
          </a:prstGeom>
          <a:noFill/>
          <a:ln>
            <a:gradFill>
              <a:gsLst>
                <a:gs pos="0">
                  <a:srgbClr val="E69050"/>
                </a:gs>
                <a:gs pos="100000">
                  <a:srgbClr val="D56F1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椭圆 41"/>
          <p:cNvSpPr/>
          <p:nvPr/>
        </p:nvSpPr>
        <p:spPr>
          <a:xfrm>
            <a:off x="3399545" y="5133819"/>
            <a:ext cx="670038" cy="670038"/>
          </a:xfrm>
          <a:prstGeom prst="ellipse">
            <a:avLst/>
          </a:prstGeom>
          <a:noFill/>
          <a:ln>
            <a:gradFill>
              <a:gsLst>
                <a:gs pos="0">
                  <a:srgbClr val="E69050"/>
                </a:gs>
                <a:gs pos="100000">
                  <a:srgbClr val="D56F1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3" name="PA-Graphic 4"/>
          <p:cNvGrpSpPr/>
          <p:nvPr/>
        </p:nvGrpSpPr>
        <p:grpSpPr>
          <a:xfrm>
            <a:off x="1544362" y="2168319"/>
            <a:ext cx="397187" cy="397181"/>
            <a:chOff x="831387" y="796974"/>
            <a:chExt cx="994976" cy="994961"/>
          </a:xfrm>
          <a:solidFill>
            <a:schemeClr val="tx1"/>
          </a:solidFill>
        </p:grpSpPr>
        <p:sp>
          <p:nvSpPr>
            <p:cNvPr id="44" name="任意多边形: 形状 43"/>
            <p:cNvSpPr/>
            <p:nvPr/>
          </p:nvSpPr>
          <p:spPr>
            <a:xfrm>
              <a:off x="831387" y="796974"/>
              <a:ext cx="994976" cy="994961"/>
            </a:xfrm>
            <a:custGeom>
              <a:avLst/>
              <a:gdLst>
                <a:gd name="connsiteX0" fmla="*/ 965144 w 994976"/>
                <a:gd name="connsiteY0" fmla="*/ 325320 h 994961"/>
                <a:gd name="connsiteX1" fmla="*/ 970327 w 994976"/>
                <a:gd name="connsiteY1" fmla="*/ 320137 h 994961"/>
                <a:gd name="connsiteX2" fmla="*/ 994977 w 994976"/>
                <a:gd name="connsiteY2" fmla="*/ 260648 h 994961"/>
                <a:gd name="connsiteX3" fmla="*/ 910822 w 994976"/>
                <a:gd name="connsiteY3" fmla="*/ 176525 h 994961"/>
                <a:gd name="connsiteX4" fmla="*/ 851333 w 994976"/>
                <a:gd name="connsiteY4" fmla="*/ 201175 h 994961"/>
                <a:gd name="connsiteX5" fmla="*/ 770292 w 994976"/>
                <a:gd name="connsiteY5" fmla="*/ 282216 h 994961"/>
                <a:gd name="connsiteX6" fmla="*/ 770292 w 994976"/>
                <a:gd name="connsiteY6" fmla="*/ 0 h 994961"/>
                <a:gd name="connsiteX7" fmla="*/ 0 w 994976"/>
                <a:gd name="connsiteY7" fmla="*/ 0 h 994961"/>
                <a:gd name="connsiteX8" fmla="*/ 0 w 994976"/>
                <a:gd name="connsiteY8" fmla="*/ 994962 h 994961"/>
                <a:gd name="connsiteX9" fmla="*/ 568315 w 994976"/>
                <a:gd name="connsiteY9" fmla="*/ 994962 h 994961"/>
                <a:gd name="connsiteX10" fmla="*/ 770292 w 994976"/>
                <a:gd name="connsiteY10" fmla="*/ 792984 h 994961"/>
                <a:gd name="connsiteX11" fmla="*/ 770292 w 994976"/>
                <a:gd name="connsiteY11" fmla="*/ 520172 h 994961"/>
                <a:gd name="connsiteX12" fmla="*/ 926068 w 994976"/>
                <a:gd name="connsiteY12" fmla="*/ 364397 h 994961"/>
                <a:gd name="connsiteX13" fmla="*/ 932150 w 994976"/>
                <a:gd name="connsiteY13" fmla="*/ 358315 h 994961"/>
                <a:gd name="connsiteX14" fmla="*/ 944876 w 994976"/>
                <a:gd name="connsiteY14" fmla="*/ 353051 h 994961"/>
                <a:gd name="connsiteX15" fmla="*/ 962865 w 994976"/>
                <a:gd name="connsiteY15" fmla="*/ 371040 h 994961"/>
                <a:gd name="connsiteX16" fmla="*/ 957601 w 994976"/>
                <a:gd name="connsiteY16" fmla="*/ 383766 h 994961"/>
                <a:gd name="connsiteX17" fmla="*/ 823137 w 994976"/>
                <a:gd name="connsiteY17" fmla="*/ 518230 h 994961"/>
                <a:gd name="connsiteX18" fmla="*/ 845829 w 994976"/>
                <a:gd name="connsiteY18" fmla="*/ 540922 h 994961"/>
                <a:gd name="connsiteX19" fmla="*/ 980293 w 994976"/>
                <a:gd name="connsiteY19" fmla="*/ 406458 h 994961"/>
                <a:gd name="connsiteX20" fmla="*/ 994961 w 994976"/>
                <a:gd name="connsiteY20" fmla="*/ 371040 h 994961"/>
                <a:gd name="connsiteX21" fmla="*/ 965144 w 994976"/>
                <a:gd name="connsiteY21" fmla="*/ 325320 h 994961"/>
                <a:gd name="connsiteX22" fmla="*/ 577719 w 994976"/>
                <a:gd name="connsiteY22" fmla="*/ 474789 h 994961"/>
                <a:gd name="connsiteX23" fmla="*/ 577719 w 994976"/>
                <a:gd name="connsiteY23" fmla="*/ 192573 h 994961"/>
                <a:gd name="connsiteX24" fmla="*/ 674006 w 994976"/>
                <a:gd name="connsiteY24" fmla="*/ 192573 h 994961"/>
                <a:gd name="connsiteX25" fmla="*/ 674006 w 994976"/>
                <a:gd name="connsiteY25" fmla="*/ 378503 h 994961"/>
                <a:gd name="connsiteX26" fmla="*/ 674006 w 994976"/>
                <a:gd name="connsiteY26" fmla="*/ 160478 h 994961"/>
                <a:gd name="connsiteX27" fmla="*/ 481433 w 994976"/>
                <a:gd name="connsiteY27" fmla="*/ 160478 h 994961"/>
                <a:gd name="connsiteX28" fmla="*/ 481433 w 994976"/>
                <a:gd name="connsiteY28" fmla="*/ 96287 h 994961"/>
                <a:gd name="connsiteX29" fmla="*/ 674006 w 994976"/>
                <a:gd name="connsiteY29" fmla="*/ 96287 h 994961"/>
                <a:gd name="connsiteX30" fmla="*/ 449337 w 994976"/>
                <a:gd name="connsiteY30" fmla="*/ 160478 h 994961"/>
                <a:gd name="connsiteX31" fmla="*/ 224669 w 994976"/>
                <a:gd name="connsiteY31" fmla="*/ 160478 h 994961"/>
                <a:gd name="connsiteX32" fmla="*/ 224669 w 994976"/>
                <a:gd name="connsiteY32" fmla="*/ 96287 h 994961"/>
                <a:gd name="connsiteX33" fmla="*/ 449337 w 994976"/>
                <a:gd name="connsiteY33" fmla="*/ 96287 h 994961"/>
                <a:gd name="connsiteX34" fmla="*/ 192573 w 994976"/>
                <a:gd name="connsiteY34" fmla="*/ 160478 h 994961"/>
                <a:gd name="connsiteX35" fmla="*/ 96287 w 994976"/>
                <a:gd name="connsiteY35" fmla="*/ 160478 h 994961"/>
                <a:gd name="connsiteX36" fmla="*/ 96287 w 994976"/>
                <a:gd name="connsiteY36" fmla="*/ 96287 h 994961"/>
                <a:gd name="connsiteX37" fmla="*/ 192573 w 994976"/>
                <a:gd name="connsiteY37" fmla="*/ 96287 h 994961"/>
                <a:gd name="connsiteX38" fmla="*/ 96287 w 994976"/>
                <a:gd name="connsiteY38" fmla="*/ 192573 h 994961"/>
                <a:gd name="connsiteX39" fmla="*/ 192573 w 994976"/>
                <a:gd name="connsiteY39" fmla="*/ 192573 h 994961"/>
                <a:gd name="connsiteX40" fmla="*/ 192573 w 994976"/>
                <a:gd name="connsiteY40" fmla="*/ 513529 h 994961"/>
                <a:gd name="connsiteX41" fmla="*/ 96287 w 994976"/>
                <a:gd name="connsiteY41" fmla="*/ 513529 h 994961"/>
                <a:gd name="connsiteX42" fmla="*/ 224669 w 994976"/>
                <a:gd name="connsiteY42" fmla="*/ 192573 h 994961"/>
                <a:gd name="connsiteX43" fmla="*/ 320955 w 994976"/>
                <a:gd name="connsiteY43" fmla="*/ 192573 h 994961"/>
                <a:gd name="connsiteX44" fmla="*/ 320955 w 994976"/>
                <a:gd name="connsiteY44" fmla="*/ 513529 h 994961"/>
                <a:gd name="connsiteX45" fmla="*/ 224669 w 994976"/>
                <a:gd name="connsiteY45" fmla="*/ 513529 h 994961"/>
                <a:gd name="connsiteX46" fmla="*/ 353051 w 994976"/>
                <a:gd name="connsiteY46" fmla="*/ 192573 h 994961"/>
                <a:gd name="connsiteX47" fmla="*/ 449337 w 994976"/>
                <a:gd name="connsiteY47" fmla="*/ 192573 h 994961"/>
                <a:gd name="connsiteX48" fmla="*/ 449337 w 994976"/>
                <a:gd name="connsiteY48" fmla="*/ 513529 h 994961"/>
                <a:gd name="connsiteX49" fmla="*/ 353051 w 994976"/>
                <a:gd name="connsiteY49" fmla="*/ 513529 h 994961"/>
                <a:gd name="connsiteX50" fmla="*/ 481433 w 994976"/>
                <a:gd name="connsiteY50" fmla="*/ 192573 h 994961"/>
                <a:gd name="connsiteX51" fmla="*/ 545624 w 994976"/>
                <a:gd name="connsiteY51" fmla="*/ 192573 h 994961"/>
                <a:gd name="connsiteX52" fmla="*/ 545624 w 994976"/>
                <a:gd name="connsiteY52" fmla="*/ 506885 h 994961"/>
                <a:gd name="connsiteX53" fmla="*/ 538980 w 994976"/>
                <a:gd name="connsiteY53" fmla="*/ 513529 h 994961"/>
                <a:gd name="connsiteX54" fmla="*/ 481433 w 994976"/>
                <a:gd name="connsiteY54" fmla="*/ 513529 h 994961"/>
                <a:gd name="connsiteX55" fmla="*/ 492778 w 994976"/>
                <a:gd name="connsiteY55" fmla="*/ 627821 h 994961"/>
                <a:gd name="connsiteX56" fmla="*/ 500433 w 994976"/>
                <a:gd name="connsiteY56" fmla="*/ 603380 h 994961"/>
                <a:gd name="connsiteX57" fmla="*/ 568122 w 994976"/>
                <a:gd name="connsiteY57" fmla="*/ 671069 h 994961"/>
                <a:gd name="connsiteX58" fmla="*/ 543682 w 994976"/>
                <a:gd name="connsiteY58" fmla="*/ 678724 h 994961"/>
                <a:gd name="connsiteX59" fmla="*/ 484305 w 994976"/>
                <a:gd name="connsiteY59" fmla="*/ 687197 h 994961"/>
                <a:gd name="connsiteX60" fmla="*/ 593767 w 994976"/>
                <a:gd name="connsiteY60" fmla="*/ 651315 h 994961"/>
                <a:gd name="connsiteX61" fmla="*/ 520172 w 994976"/>
                <a:gd name="connsiteY61" fmla="*/ 577720 h 994961"/>
                <a:gd name="connsiteX62" fmla="*/ 786340 w 994976"/>
                <a:gd name="connsiteY62" fmla="*/ 311551 h 994961"/>
                <a:gd name="connsiteX63" fmla="*/ 859935 w 994976"/>
                <a:gd name="connsiteY63" fmla="*/ 385146 h 994961"/>
                <a:gd name="connsiteX64" fmla="*/ 577719 w 994976"/>
                <a:gd name="connsiteY64" fmla="*/ 940174 h 994961"/>
                <a:gd name="connsiteX65" fmla="*/ 577719 w 994976"/>
                <a:gd name="connsiteY65" fmla="*/ 802388 h 994961"/>
                <a:gd name="connsiteX66" fmla="*/ 715505 w 994976"/>
                <a:gd name="connsiteY66" fmla="*/ 802388 h 994961"/>
                <a:gd name="connsiteX67" fmla="*/ 738197 w 994976"/>
                <a:gd name="connsiteY67" fmla="*/ 770293 h 994961"/>
                <a:gd name="connsiteX68" fmla="*/ 545624 w 994976"/>
                <a:gd name="connsiteY68" fmla="*/ 770293 h 994961"/>
                <a:gd name="connsiteX69" fmla="*/ 545624 w 994976"/>
                <a:gd name="connsiteY69" fmla="*/ 962866 h 994961"/>
                <a:gd name="connsiteX70" fmla="*/ 32096 w 994976"/>
                <a:gd name="connsiteY70" fmla="*/ 962866 h 994961"/>
                <a:gd name="connsiteX71" fmla="*/ 32096 w 994976"/>
                <a:gd name="connsiteY71" fmla="*/ 32096 h 994961"/>
                <a:gd name="connsiteX72" fmla="*/ 738197 w 994976"/>
                <a:gd name="connsiteY72" fmla="*/ 32096 h 994961"/>
                <a:gd name="connsiteX73" fmla="*/ 738197 w 994976"/>
                <a:gd name="connsiteY73" fmla="*/ 314312 h 994961"/>
                <a:gd name="connsiteX74" fmla="*/ 706101 w 994976"/>
                <a:gd name="connsiteY74" fmla="*/ 346407 h 994961"/>
                <a:gd name="connsiteX75" fmla="*/ 706101 w 994976"/>
                <a:gd name="connsiteY75" fmla="*/ 64191 h 994961"/>
                <a:gd name="connsiteX76" fmla="*/ 64191 w 994976"/>
                <a:gd name="connsiteY76" fmla="*/ 64191 h 994961"/>
                <a:gd name="connsiteX77" fmla="*/ 64191 w 994976"/>
                <a:gd name="connsiteY77" fmla="*/ 545624 h 994961"/>
                <a:gd name="connsiteX78" fmla="*/ 506884 w 994976"/>
                <a:gd name="connsiteY78" fmla="*/ 545624 h 994961"/>
                <a:gd name="connsiteX79" fmla="*/ 492778 w 994976"/>
                <a:gd name="connsiteY79" fmla="*/ 559730 h 994961"/>
                <a:gd name="connsiteX80" fmla="*/ 461020 w 994976"/>
                <a:gd name="connsiteY80" fmla="*/ 623263 h 994961"/>
                <a:gd name="connsiteX81" fmla="*/ 446481 w 994976"/>
                <a:gd name="connsiteY81" fmla="*/ 725006 h 994961"/>
                <a:gd name="connsiteX82" fmla="*/ 548223 w 994976"/>
                <a:gd name="connsiteY82" fmla="*/ 710467 h 994961"/>
                <a:gd name="connsiteX83" fmla="*/ 611756 w 994976"/>
                <a:gd name="connsiteY83" fmla="*/ 678708 h 994961"/>
                <a:gd name="connsiteX84" fmla="*/ 738197 w 994976"/>
                <a:gd name="connsiteY84" fmla="*/ 552268 h 994961"/>
                <a:gd name="connsiteX85" fmla="*/ 882626 w 994976"/>
                <a:gd name="connsiteY85" fmla="*/ 362455 h 994961"/>
                <a:gd name="connsiteX86" fmla="*/ 809031 w 994976"/>
                <a:gd name="connsiteY86" fmla="*/ 288860 h 994961"/>
                <a:gd name="connsiteX87" fmla="*/ 874025 w 994976"/>
                <a:gd name="connsiteY87" fmla="*/ 223866 h 994961"/>
                <a:gd name="connsiteX88" fmla="*/ 910822 w 994976"/>
                <a:gd name="connsiteY88" fmla="*/ 208621 h 994961"/>
                <a:gd name="connsiteX89" fmla="*/ 962865 w 994976"/>
                <a:gd name="connsiteY89" fmla="*/ 260664 h 994961"/>
                <a:gd name="connsiteX90" fmla="*/ 947620 w 994976"/>
                <a:gd name="connsiteY90" fmla="*/ 297461 h 994961"/>
                <a:gd name="connsiteX91" fmla="*/ 909458 w 994976"/>
                <a:gd name="connsiteY91" fmla="*/ 335623 h 994961"/>
                <a:gd name="connsiteX92" fmla="*/ 903376 w 994976"/>
                <a:gd name="connsiteY92" fmla="*/ 341705 h 99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994976" h="994961">
                  <a:moveTo>
                    <a:pt x="965144" y="325320"/>
                  </a:moveTo>
                  <a:lnTo>
                    <a:pt x="970327" y="320137"/>
                  </a:lnTo>
                  <a:cubicBezTo>
                    <a:pt x="986215" y="304250"/>
                    <a:pt x="994977" y="283115"/>
                    <a:pt x="994977" y="260648"/>
                  </a:cubicBezTo>
                  <a:cubicBezTo>
                    <a:pt x="994961" y="214270"/>
                    <a:pt x="957216" y="176525"/>
                    <a:pt x="910822" y="176525"/>
                  </a:cubicBezTo>
                  <a:cubicBezTo>
                    <a:pt x="888355" y="176525"/>
                    <a:pt x="867220" y="185271"/>
                    <a:pt x="851333" y="201175"/>
                  </a:cubicBezTo>
                  <a:lnTo>
                    <a:pt x="770292" y="282216"/>
                  </a:lnTo>
                  <a:lnTo>
                    <a:pt x="770292" y="0"/>
                  </a:lnTo>
                  <a:lnTo>
                    <a:pt x="0" y="0"/>
                  </a:lnTo>
                  <a:lnTo>
                    <a:pt x="0" y="994962"/>
                  </a:lnTo>
                  <a:lnTo>
                    <a:pt x="568315" y="994962"/>
                  </a:lnTo>
                  <a:lnTo>
                    <a:pt x="770292" y="792984"/>
                  </a:lnTo>
                  <a:lnTo>
                    <a:pt x="770292" y="520172"/>
                  </a:lnTo>
                  <a:lnTo>
                    <a:pt x="926068" y="364397"/>
                  </a:lnTo>
                  <a:lnTo>
                    <a:pt x="932150" y="358315"/>
                  </a:lnTo>
                  <a:cubicBezTo>
                    <a:pt x="935552" y="354928"/>
                    <a:pt x="940061" y="353051"/>
                    <a:pt x="944876" y="353051"/>
                  </a:cubicBezTo>
                  <a:cubicBezTo>
                    <a:pt x="954793" y="353051"/>
                    <a:pt x="962865" y="361123"/>
                    <a:pt x="962865" y="371040"/>
                  </a:cubicBezTo>
                  <a:cubicBezTo>
                    <a:pt x="962865" y="375855"/>
                    <a:pt x="960987" y="380364"/>
                    <a:pt x="957601" y="383766"/>
                  </a:cubicBezTo>
                  <a:lnTo>
                    <a:pt x="823137" y="518230"/>
                  </a:lnTo>
                  <a:lnTo>
                    <a:pt x="845829" y="540922"/>
                  </a:lnTo>
                  <a:lnTo>
                    <a:pt x="980293" y="406458"/>
                  </a:lnTo>
                  <a:cubicBezTo>
                    <a:pt x="989745" y="397006"/>
                    <a:pt x="994961" y="384424"/>
                    <a:pt x="994961" y="371040"/>
                  </a:cubicBezTo>
                  <a:cubicBezTo>
                    <a:pt x="994961" y="350644"/>
                    <a:pt x="982668" y="333136"/>
                    <a:pt x="965144" y="325320"/>
                  </a:cubicBezTo>
                  <a:close/>
                  <a:moveTo>
                    <a:pt x="577719" y="474789"/>
                  </a:moveTo>
                  <a:lnTo>
                    <a:pt x="577719" y="192573"/>
                  </a:lnTo>
                  <a:lnTo>
                    <a:pt x="674006" y="192573"/>
                  </a:lnTo>
                  <a:lnTo>
                    <a:pt x="674006" y="378503"/>
                  </a:lnTo>
                  <a:close/>
                  <a:moveTo>
                    <a:pt x="674006" y="160478"/>
                  </a:moveTo>
                  <a:lnTo>
                    <a:pt x="481433" y="160478"/>
                  </a:lnTo>
                  <a:lnTo>
                    <a:pt x="481433" y="96287"/>
                  </a:lnTo>
                  <a:lnTo>
                    <a:pt x="674006" y="96287"/>
                  </a:lnTo>
                  <a:close/>
                  <a:moveTo>
                    <a:pt x="449337" y="160478"/>
                  </a:moveTo>
                  <a:lnTo>
                    <a:pt x="224669" y="160478"/>
                  </a:lnTo>
                  <a:lnTo>
                    <a:pt x="224669" y="96287"/>
                  </a:lnTo>
                  <a:lnTo>
                    <a:pt x="449337" y="96287"/>
                  </a:lnTo>
                  <a:close/>
                  <a:moveTo>
                    <a:pt x="192573" y="160478"/>
                  </a:moveTo>
                  <a:lnTo>
                    <a:pt x="96287" y="160478"/>
                  </a:lnTo>
                  <a:lnTo>
                    <a:pt x="96287" y="96287"/>
                  </a:lnTo>
                  <a:lnTo>
                    <a:pt x="192573" y="96287"/>
                  </a:lnTo>
                  <a:close/>
                  <a:moveTo>
                    <a:pt x="96287" y="192573"/>
                  </a:moveTo>
                  <a:lnTo>
                    <a:pt x="192573" y="192573"/>
                  </a:lnTo>
                  <a:lnTo>
                    <a:pt x="192573" y="513529"/>
                  </a:lnTo>
                  <a:lnTo>
                    <a:pt x="96287" y="513529"/>
                  </a:lnTo>
                  <a:close/>
                  <a:moveTo>
                    <a:pt x="224669" y="192573"/>
                  </a:moveTo>
                  <a:lnTo>
                    <a:pt x="320955" y="192573"/>
                  </a:lnTo>
                  <a:lnTo>
                    <a:pt x="320955" y="513529"/>
                  </a:lnTo>
                  <a:lnTo>
                    <a:pt x="224669" y="513529"/>
                  </a:lnTo>
                  <a:close/>
                  <a:moveTo>
                    <a:pt x="353051" y="192573"/>
                  </a:moveTo>
                  <a:lnTo>
                    <a:pt x="449337" y="192573"/>
                  </a:lnTo>
                  <a:lnTo>
                    <a:pt x="449337" y="513529"/>
                  </a:lnTo>
                  <a:lnTo>
                    <a:pt x="353051" y="513529"/>
                  </a:lnTo>
                  <a:close/>
                  <a:moveTo>
                    <a:pt x="481433" y="192573"/>
                  </a:moveTo>
                  <a:lnTo>
                    <a:pt x="545624" y="192573"/>
                  </a:lnTo>
                  <a:lnTo>
                    <a:pt x="545624" y="506885"/>
                  </a:lnTo>
                  <a:lnTo>
                    <a:pt x="538980" y="513529"/>
                  </a:lnTo>
                  <a:lnTo>
                    <a:pt x="481433" y="513529"/>
                  </a:lnTo>
                  <a:close/>
                  <a:moveTo>
                    <a:pt x="492778" y="627821"/>
                  </a:moveTo>
                  <a:cubicBezTo>
                    <a:pt x="493998" y="619315"/>
                    <a:pt x="496614" y="611035"/>
                    <a:pt x="500433" y="603380"/>
                  </a:cubicBezTo>
                  <a:lnTo>
                    <a:pt x="568122" y="671069"/>
                  </a:lnTo>
                  <a:cubicBezTo>
                    <a:pt x="560452" y="674889"/>
                    <a:pt x="552187" y="677505"/>
                    <a:pt x="543682" y="678724"/>
                  </a:cubicBezTo>
                  <a:lnTo>
                    <a:pt x="484305" y="687197"/>
                  </a:lnTo>
                  <a:close/>
                  <a:moveTo>
                    <a:pt x="593767" y="651315"/>
                  </a:moveTo>
                  <a:lnTo>
                    <a:pt x="520172" y="577720"/>
                  </a:lnTo>
                  <a:lnTo>
                    <a:pt x="786340" y="311551"/>
                  </a:lnTo>
                  <a:lnTo>
                    <a:pt x="859935" y="385146"/>
                  </a:lnTo>
                  <a:close/>
                  <a:moveTo>
                    <a:pt x="577719" y="940174"/>
                  </a:moveTo>
                  <a:lnTo>
                    <a:pt x="577719" y="802388"/>
                  </a:lnTo>
                  <a:lnTo>
                    <a:pt x="715505" y="802388"/>
                  </a:lnTo>
                  <a:close/>
                  <a:moveTo>
                    <a:pt x="738197" y="770293"/>
                  </a:moveTo>
                  <a:lnTo>
                    <a:pt x="545624" y="770293"/>
                  </a:lnTo>
                  <a:lnTo>
                    <a:pt x="545624" y="962866"/>
                  </a:lnTo>
                  <a:lnTo>
                    <a:pt x="32096" y="962866"/>
                  </a:lnTo>
                  <a:lnTo>
                    <a:pt x="32096" y="32096"/>
                  </a:lnTo>
                  <a:lnTo>
                    <a:pt x="738197" y="32096"/>
                  </a:lnTo>
                  <a:lnTo>
                    <a:pt x="738197" y="314312"/>
                  </a:lnTo>
                  <a:lnTo>
                    <a:pt x="706101" y="346407"/>
                  </a:lnTo>
                  <a:lnTo>
                    <a:pt x="706101" y="64191"/>
                  </a:lnTo>
                  <a:lnTo>
                    <a:pt x="64191" y="64191"/>
                  </a:lnTo>
                  <a:lnTo>
                    <a:pt x="64191" y="545624"/>
                  </a:lnTo>
                  <a:lnTo>
                    <a:pt x="506884" y="545624"/>
                  </a:lnTo>
                  <a:lnTo>
                    <a:pt x="492778" y="559730"/>
                  </a:lnTo>
                  <a:cubicBezTo>
                    <a:pt x="475703" y="576789"/>
                    <a:pt x="464422" y="599368"/>
                    <a:pt x="461020" y="623263"/>
                  </a:cubicBezTo>
                  <a:lnTo>
                    <a:pt x="446481" y="725006"/>
                  </a:lnTo>
                  <a:lnTo>
                    <a:pt x="548223" y="710467"/>
                  </a:lnTo>
                  <a:cubicBezTo>
                    <a:pt x="572134" y="707065"/>
                    <a:pt x="594698" y="695767"/>
                    <a:pt x="611756" y="678708"/>
                  </a:cubicBezTo>
                  <a:lnTo>
                    <a:pt x="738197" y="552268"/>
                  </a:lnTo>
                  <a:close/>
                  <a:moveTo>
                    <a:pt x="882626" y="362455"/>
                  </a:moveTo>
                  <a:lnTo>
                    <a:pt x="809031" y="288860"/>
                  </a:lnTo>
                  <a:lnTo>
                    <a:pt x="874025" y="223866"/>
                  </a:lnTo>
                  <a:cubicBezTo>
                    <a:pt x="883862" y="214045"/>
                    <a:pt x="896925" y="208621"/>
                    <a:pt x="910822" y="208621"/>
                  </a:cubicBezTo>
                  <a:cubicBezTo>
                    <a:pt x="939516" y="208621"/>
                    <a:pt x="962865" y="231970"/>
                    <a:pt x="962865" y="260664"/>
                  </a:cubicBezTo>
                  <a:cubicBezTo>
                    <a:pt x="962865" y="274561"/>
                    <a:pt x="957457" y="287624"/>
                    <a:pt x="947620" y="297461"/>
                  </a:cubicBezTo>
                  <a:lnTo>
                    <a:pt x="909458" y="335623"/>
                  </a:lnTo>
                  <a:lnTo>
                    <a:pt x="903376" y="341705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5" name="任意多边形: 形状 44"/>
            <p:cNvSpPr/>
            <p:nvPr/>
          </p:nvSpPr>
          <p:spPr>
            <a:xfrm>
              <a:off x="1023960" y="1438885"/>
              <a:ext cx="96286" cy="224668"/>
            </a:xfrm>
            <a:custGeom>
              <a:avLst/>
              <a:gdLst>
                <a:gd name="connsiteX0" fmla="*/ 48143 w 96286"/>
                <a:gd name="connsiteY0" fmla="*/ 64191 h 224668"/>
                <a:gd name="connsiteX1" fmla="*/ 64191 w 96286"/>
                <a:gd name="connsiteY1" fmla="*/ 80239 h 224668"/>
                <a:gd name="connsiteX2" fmla="*/ 96287 w 96286"/>
                <a:gd name="connsiteY2" fmla="*/ 80239 h 224668"/>
                <a:gd name="connsiteX3" fmla="*/ 64191 w 96286"/>
                <a:gd name="connsiteY3" fmla="*/ 35048 h 224668"/>
                <a:gd name="connsiteX4" fmla="*/ 64191 w 96286"/>
                <a:gd name="connsiteY4" fmla="*/ 0 h 224668"/>
                <a:gd name="connsiteX5" fmla="*/ 32096 w 96286"/>
                <a:gd name="connsiteY5" fmla="*/ 0 h 224668"/>
                <a:gd name="connsiteX6" fmla="*/ 32096 w 96286"/>
                <a:gd name="connsiteY6" fmla="*/ 32096 h 224668"/>
                <a:gd name="connsiteX7" fmla="*/ 0 w 96286"/>
                <a:gd name="connsiteY7" fmla="*/ 32096 h 224668"/>
                <a:gd name="connsiteX8" fmla="*/ 0 w 96286"/>
                <a:gd name="connsiteY8" fmla="*/ 80239 h 224668"/>
                <a:gd name="connsiteX9" fmla="*/ 48143 w 96286"/>
                <a:gd name="connsiteY9" fmla="*/ 128382 h 224668"/>
                <a:gd name="connsiteX10" fmla="*/ 64191 w 96286"/>
                <a:gd name="connsiteY10" fmla="*/ 144430 h 224668"/>
                <a:gd name="connsiteX11" fmla="*/ 64191 w 96286"/>
                <a:gd name="connsiteY11" fmla="*/ 160478 h 224668"/>
                <a:gd name="connsiteX12" fmla="*/ 48143 w 96286"/>
                <a:gd name="connsiteY12" fmla="*/ 160478 h 224668"/>
                <a:gd name="connsiteX13" fmla="*/ 32096 w 96286"/>
                <a:gd name="connsiteY13" fmla="*/ 144430 h 224668"/>
                <a:gd name="connsiteX14" fmla="*/ 0 w 96286"/>
                <a:gd name="connsiteY14" fmla="*/ 144430 h 224668"/>
                <a:gd name="connsiteX15" fmla="*/ 32096 w 96286"/>
                <a:gd name="connsiteY15" fmla="*/ 189620 h 224668"/>
                <a:gd name="connsiteX16" fmla="*/ 32096 w 96286"/>
                <a:gd name="connsiteY16" fmla="*/ 224669 h 224668"/>
                <a:gd name="connsiteX17" fmla="*/ 64191 w 96286"/>
                <a:gd name="connsiteY17" fmla="*/ 224669 h 224668"/>
                <a:gd name="connsiteX18" fmla="*/ 64191 w 96286"/>
                <a:gd name="connsiteY18" fmla="*/ 192573 h 224668"/>
                <a:gd name="connsiteX19" fmla="*/ 96287 w 96286"/>
                <a:gd name="connsiteY19" fmla="*/ 192573 h 224668"/>
                <a:gd name="connsiteX20" fmla="*/ 96287 w 96286"/>
                <a:gd name="connsiteY20" fmla="*/ 144430 h 224668"/>
                <a:gd name="connsiteX21" fmla="*/ 48143 w 96286"/>
                <a:gd name="connsiteY21" fmla="*/ 96287 h 224668"/>
                <a:gd name="connsiteX22" fmla="*/ 32096 w 96286"/>
                <a:gd name="connsiteY22" fmla="*/ 80239 h 224668"/>
                <a:gd name="connsiteX23" fmla="*/ 32096 w 96286"/>
                <a:gd name="connsiteY23" fmla="*/ 64191 h 224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6286" h="224668">
                  <a:moveTo>
                    <a:pt x="48143" y="64191"/>
                  </a:moveTo>
                  <a:cubicBezTo>
                    <a:pt x="56986" y="64191"/>
                    <a:pt x="64191" y="71397"/>
                    <a:pt x="64191" y="80239"/>
                  </a:cubicBezTo>
                  <a:lnTo>
                    <a:pt x="96287" y="80239"/>
                  </a:lnTo>
                  <a:cubicBezTo>
                    <a:pt x="96287" y="59345"/>
                    <a:pt x="82822" y="41692"/>
                    <a:pt x="64191" y="35048"/>
                  </a:cubicBezTo>
                  <a:lnTo>
                    <a:pt x="64191" y="0"/>
                  </a:ln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lnTo>
                    <a:pt x="0" y="80239"/>
                  </a:lnTo>
                  <a:cubicBezTo>
                    <a:pt x="0" y="106782"/>
                    <a:pt x="21600" y="128382"/>
                    <a:pt x="48143" y="128382"/>
                  </a:cubicBezTo>
                  <a:cubicBezTo>
                    <a:pt x="56986" y="128382"/>
                    <a:pt x="64191" y="135588"/>
                    <a:pt x="64191" y="144430"/>
                  </a:cubicBezTo>
                  <a:lnTo>
                    <a:pt x="64191" y="160478"/>
                  </a:lnTo>
                  <a:lnTo>
                    <a:pt x="48143" y="160478"/>
                  </a:lnTo>
                  <a:cubicBezTo>
                    <a:pt x="39301" y="160478"/>
                    <a:pt x="32096" y="153272"/>
                    <a:pt x="32096" y="144430"/>
                  </a:cubicBezTo>
                  <a:lnTo>
                    <a:pt x="0" y="144430"/>
                  </a:lnTo>
                  <a:cubicBezTo>
                    <a:pt x="0" y="165324"/>
                    <a:pt x="13464" y="182977"/>
                    <a:pt x="32096" y="189620"/>
                  </a:cubicBezTo>
                  <a:lnTo>
                    <a:pt x="32096" y="224669"/>
                  </a:lnTo>
                  <a:lnTo>
                    <a:pt x="64191" y="224669"/>
                  </a:lnTo>
                  <a:lnTo>
                    <a:pt x="64191" y="192573"/>
                  </a:lnTo>
                  <a:lnTo>
                    <a:pt x="96287" y="192573"/>
                  </a:lnTo>
                  <a:lnTo>
                    <a:pt x="96287" y="144430"/>
                  </a:lnTo>
                  <a:cubicBezTo>
                    <a:pt x="96287" y="117887"/>
                    <a:pt x="74686" y="96287"/>
                    <a:pt x="48143" y="96287"/>
                  </a:cubicBezTo>
                  <a:cubicBezTo>
                    <a:pt x="39301" y="96287"/>
                    <a:pt x="32096" y="89081"/>
                    <a:pt x="32096" y="80239"/>
                  </a:cubicBezTo>
                  <a:lnTo>
                    <a:pt x="32096" y="64191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6" name="任意多边形: 形状 45"/>
            <p:cNvSpPr/>
            <p:nvPr/>
          </p:nvSpPr>
          <p:spPr>
            <a:xfrm>
              <a:off x="959769" y="1535171"/>
              <a:ext cx="32095" cy="32095"/>
            </a:xfrm>
            <a:custGeom>
              <a:avLst/>
              <a:gdLst>
                <a:gd name="connsiteX0" fmla="*/ 32096 w 32095"/>
                <a:gd name="connsiteY0" fmla="*/ 16048 h 32095"/>
                <a:gd name="connsiteX1" fmla="*/ 16048 w 32095"/>
                <a:gd name="connsiteY1" fmla="*/ 32096 h 32095"/>
                <a:gd name="connsiteX2" fmla="*/ 0 w 32095"/>
                <a:gd name="connsiteY2" fmla="*/ 16048 h 32095"/>
                <a:gd name="connsiteX3" fmla="*/ 16048 w 32095"/>
                <a:gd name="connsiteY3" fmla="*/ 0 h 32095"/>
                <a:gd name="connsiteX4" fmla="*/ 32096 w 32095"/>
                <a:gd name="connsiteY4" fmla="*/ 16048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95" h="32095">
                  <a:moveTo>
                    <a:pt x="32096" y="16048"/>
                  </a:moveTo>
                  <a:cubicBezTo>
                    <a:pt x="32096" y="24911"/>
                    <a:pt x="24911" y="32096"/>
                    <a:pt x="16048" y="32096"/>
                  </a:cubicBezTo>
                  <a:cubicBezTo>
                    <a:pt x="7185" y="32096"/>
                    <a:pt x="0" y="24911"/>
                    <a:pt x="0" y="16048"/>
                  </a:cubicBezTo>
                  <a:cubicBezTo>
                    <a:pt x="0" y="7185"/>
                    <a:pt x="7185" y="0"/>
                    <a:pt x="16048" y="0"/>
                  </a:cubicBezTo>
                  <a:cubicBezTo>
                    <a:pt x="24911" y="0"/>
                    <a:pt x="32096" y="7185"/>
                    <a:pt x="32096" y="16048"/>
                  </a:cubicBez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9" name="任意多边形: 形状 48"/>
            <p:cNvSpPr/>
            <p:nvPr/>
          </p:nvSpPr>
          <p:spPr>
            <a:xfrm>
              <a:off x="1152342" y="1535171"/>
              <a:ext cx="32095" cy="32095"/>
            </a:xfrm>
            <a:custGeom>
              <a:avLst/>
              <a:gdLst>
                <a:gd name="connsiteX0" fmla="*/ 32096 w 32095"/>
                <a:gd name="connsiteY0" fmla="*/ 16048 h 32095"/>
                <a:gd name="connsiteX1" fmla="*/ 16048 w 32095"/>
                <a:gd name="connsiteY1" fmla="*/ 32096 h 32095"/>
                <a:gd name="connsiteX2" fmla="*/ 0 w 32095"/>
                <a:gd name="connsiteY2" fmla="*/ 16048 h 32095"/>
                <a:gd name="connsiteX3" fmla="*/ 16048 w 32095"/>
                <a:gd name="connsiteY3" fmla="*/ 0 h 32095"/>
                <a:gd name="connsiteX4" fmla="*/ 32096 w 32095"/>
                <a:gd name="connsiteY4" fmla="*/ 16048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95" h="32095">
                  <a:moveTo>
                    <a:pt x="32096" y="16048"/>
                  </a:moveTo>
                  <a:cubicBezTo>
                    <a:pt x="32096" y="24911"/>
                    <a:pt x="24911" y="32096"/>
                    <a:pt x="16048" y="32096"/>
                  </a:cubicBezTo>
                  <a:cubicBezTo>
                    <a:pt x="7185" y="32096"/>
                    <a:pt x="0" y="24911"/>
                    <a:pt x="0" y="16048"/>
                  </a:cubicBezTo>
                  <a:cubicBezTo>
                    <a:pt x="0" y="7185"/>
                    <a:pt x="7185" y="0"/>
                    <a:pt x="16048" y="0"/>
                  </a:cubicBezTo>
                  <a:cubicBezTo>
                    <a:pt x="24911" y="0"/>
                    <a:pt x="32096" y="7185"/>
                    <a:pt x="32096" y="16048"/>
                  </a:cubicBez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0" name="任意多边形: 形状 49"/>
            <p:cNvSpPr/>
            <p:nvPr/>
          </p:nvSpPr>
          <p:spPr>
            <a:xfrm>
              <a:off x="895578" y="1374694"/>
              <a:ext cx="353050" cy="353050"/>
            </a:xfrm>
            <a:custGeom>
              <a:avLst/>
              <a:gdLst>
                <a:gd name="connsiteX0" fmla="*/ 176525 w 353050"/>
                <a:gd name="connsiteY0" fmla="*/ 0 h 353050"/>
                <a:gd name="connsiteX1" fmla="*/ 0 w 353050"/>
                <a:gd name="connsiteY1" fmla="*/ 176525 h 353050"/>
                <a:gd name="connsiteX2" fmla="*/ 176525 w 353050"/>
                <a:gd name="connsiteY2" fmla="*/ 353051 h 353050"/>
                <a:gd name="connsiteX3" fmla="*/ 353051 w 353050"/>
                <a:gd name="connsiteY3" fmla="*/ 176525 h 353050"/>
                <a:gd name="connsiteX4" fmla="*/ 176525 w 353050"/>
                <a:gd name="connsiteY4" fmla="*/ 0 h 353050"/>
                <a:gd name="connsiteX5" fmla="*/ 176525 w 353050"/>
                <a:gd name="connsiteY5" fmla="*/ 320955 h 353050"/>
                <a:gd name="connsiteX6" fmla="*/ 32096 w 353050"/>
                <a:gd name="connsiteY6" fmla="*/ 176525 h 353050"/>
                <a:gd name="connsiteX7" fmla="*/ 176525 w 353050"/>
                <a:gd name="connsiteY7" fmla="*/ 32096 h 353050"/>
                <a:gd name="connsiteX8" fmla="*/ 320955 w 353050"/>
                <a:gd name="connsiteY8" fmla="*/ 176525 h 353050"/>
                <a:gd name="connsiteX9" fmla="*/ 176525 w 353050"/>
                <a:gd name="connsiteY9" fmla="*/ 320955 h 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3050" h="353050">
                  <a:moveTo>
                    <a:pt x="176525" y="0"/>
                  </a:moveTo>
                  <a:cubicBezTo>
                    <a:pt x="79196" y="0"/>
                    <a:pt x="0" y="79196"/>
                    <a:pt x="0" y="176525"/>
                  </a:cubicBezTo>
                  <a:cubicBezTo>
                    <a:pt x="0" y="273855"/>
                    <a:pt x="79196" y="353051"/>
                    <a:pt x="176525" y="353051"/>
                  </a:cubicBezTo>
                  <a:cubicBezTo>
                    <a:pt x="273855" y="353051"/>
                    <a:pt x="353051" y="273855"/>
                    <a:pt x="353051" y="176525"/>
                  </a:cubicBezTo>
                  <a:cubicBezTo>
                    <a:pt x="353051" y="79196"/>
                    <a:pt x="273855" y="0"/>
                    <a:pt x="176525" y="0"/>
                  </a:cubicBezTo>
                  <a:close/>
                  <a:moveTo>
                    <a:pt x="176525" y="320955"/>
                  </a:moveTo>
                  <a:cubicBezTo>
                    <a:pt x="96896" y="320955"/>
                    <a:pt x="32096" y="256154"/>
                    <a:pt x="32096" y="176525"/>
                  </a:cubicBezTo>
                  <a:cubicBezTo>
                    <a:pt x="32096" y="96896"/>
                    <a:pt x="96896" y="32096"/>
                    <a:pt x="176525" y="32096"/>
                  </a:cubicBezTo>
                  <a:cubicBezTo>
                    <a:pt x="256154" y="32096"/>
                    <a:pt x="320955" y="96896"/>
                    <a:pt x="320955" y="176525"/>
                  </a:cubicBezTo>
                  <a:cubicBezTo>
                    <a:pt x="320955" y="256154"/>
                    <a:pt x="256154" y="320955"/>
                    <a:pt x="176525" y="320955"/>
                  </a:cubicBez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1" name="任意多边形: 形状 50"/>
            <p:cNvSpPr/>
            <p:nvPr/>
          </p:nvSpPr>
          <p:spPr>
            <a:xfrm>
              <a:off x="1312820" y="1695649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3" name="任意多边形: 形状 52"/>
            <p:cNvSpPr/>
            <p:nvPr/>
          </p:nvSpPr>
          <p:spPr>
            <a:xfrm>
              <a:off x="1312820" y="1631458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54" name="任意多边形: 形状 53"/>
            <p:cNvSpPr/>
            <p:nvPr/>
          </p:nvSpPr>
          <p:spPr>
            <a:xfrm>
              <a:off x="1312820" y="1567267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pFill/>
            <a:ln w="159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</p:grpSp>
      <p:grpSp>
        <p:nvGrpSpPr>
          <p:cNvPr id="55" name="图形 46"/>
          <p:cNvGrpSpPr>
            <a:grpSpLocks noChangeAspect="1"/>
          </p:cNvGrpSpPr>
          <p:nvPr/>
        </p:nvGrpSpPr>
        <p:grpSpPr>
          <a:xfrm>
            <a:off x="3534729" y="2441466"/>
            <a:ext cx="396000" cy="396000"/>
            <a:chOff x="7641576" y="3643034"/>
            <a:chExt cx="994960" cy="994961"/>
          </a:xfrm>
        </p:grpSpPr>
        <p:sp>
          <p:nvSpPr>
            <p:cNvPr id="56" name="任意多边形: 形状 55"/>
            <p:cNvSpPr/>
            <p:nvPr/>
          </p:nvSpPr>
          <p:spPr>
            <a:xfrm>
              <a:off x="7641576" y="3643034"/>
              <a:ext cx="994960" cy="994961"/>
            </a:xfrm>
            <a:custGeom>
              <a:avLst/>
              <a:gdLst>
                <a:gd name="connsiteX0" fmla="*/ 930770 w 994960"/>
                <a:gd name="connsiteY0" fmla="*/ 385146 h 994961"/>
                <a:gd name="connsiteX1" fmla="*/ 930770 w 994960"/>
                <a:gd name="connsiteY1" fmla="*/ 320955 h 994961"/>
                <a:gd name="connsiteX2" fmla="*/ 866579 w 994960"/>
                <a:gd name="connsiteY2" fmla="*/ 320955 h 994961"/>
                <a:gd name="connsiteX3" fmla="*/ 866579 w 994960"/>
                <a:gd name="connsiteY3" fmla="*/ 144430 h 994961"/>
                <a:gd name="connsiteX4" fmla="*/ 818435 w 994960"/>
                <a:gd name="connsiteY4" fmla="*/ 96287 h 994961"/>
                <a:gd name="connsiteX5" fmla="*/ 802388 w 994960"/>
                <a:gd name="connsiteY5" fmla="*/ 99239 h 994961"/>
                <a:gd name="connsiteX6" fmla="*/ 802388 w 994960"/>
                <a:gd name="connsiteY6" fmla="*/ 80239 h 994961"/>
                <a:gd name="connsiteX7" fmla="*/ 722149 w 994960"/>
                <a:gd name="connsiteY7" fmla="*/ 0 h 994961"/>
                <a:gd name="connsiteX8" fmla="*/ 641910 w 994960"/>
                <a:gd name="connsiteY8" fmla="*/ 80239 h 994961"/>
                <a:gd name="connsiteX9" fmla="*/ 641910 w 994960"/>
                <a:gd name="connsiteY9" fmla="*/ 320955 h 994961"/>
                <a:gd name="connsiteX10" fmla="*/ 593767 w 994960"/>
                <a:gd name="connsiteY10" fmla="*/ 320955 h 994961"/>
                <a:gd name="connsiteX11" fmla="*/ 497480 w 994960"/>
                <a:gd name="connsiteY11" fmla="*/ 375726 h 994961"/>
                <a:gd name="connsiteX12" fmla="*/ 431668 w 994960"/>
                <a:gd name="connsiteY12" fmla="*/ 325272 h 994961"/>
                <a:gd name="connsiteX13" fmla="*/ 513528 w 994960"/>
                <a:gd name="connsiteY13" fmla="*/ 176525 h 994961"/>
                <a:gd name="connsiteX14" fmla="*/ 337003 w 994960"/>
                <a:gd name="connsiteY14" fmla="*/ 0 h 994961"/>
                <a:gd name="connsiteX15" fmla="*/ 160478 w 994960"/>
                <a:gd name="connsiteY15" fmla="*/ 176525 h 994961"/>
                <a:gd name="connsiteX16" fmla="*/ 235822 w 994960"/>
                <a:gd name="connsiteY16" fmla="*/ 320955 h 994961"/>
                <a:gd name="connsiteX17" fmla="*/ 64191 w 994960"/>
                <a:gd name="connsiteY17" fmla="*/ 320955 h 994961"/>
                <a:gd name="connsiteX18" fmla="*/ 64191 w 994960"/>
                <a:gd name="connsiteY18" fmla="*/ 385146 h 994961"/>
                <a:gd name="connsiteX19" fmla="*/ 0 w 994960"/>
                <a:gd name="connsiteY19" fmla="*/ 385146 h 994961"/>
                <a:gd name="connsiteX20" fmla="*/ 0 w 994960"/>
                <a:gd name="connsiteY20" fmla="*/ 850532 h 994961"/>
                <a:gd name="connsiteX21" fmla="*/ 80239 w 994960"/>
                <a:gd name="connsiteY21" fmla="*/ 930770 h 994961"/>
                <a:gd name="connsiteX22" fmla="*/ 418862 w 994960"/>
                <a:gd name="connsiteY22" fmla="*/ 930770 h 994961"/>
                <a:gd name="connsiteX23" fmla="*/ 497480 w 994960"/>
                <a:gd name="connsiteY23" fmla="*/ 994962 h 994961"/>
                <a:gd name="connsiteX24" fmla="*/ 576098 w 994960"/>
                <a:gd name="connsiteY24" fmla="*/ 930770 h 994961"/>
                <a:gd name="connsiteX25" fmla="*/ 914722 w 994960"/>
                <a:gd name="connsiteY25" fmla="*/ 930770 h 994961"/>
                <a:gd name="connsiteX26" fmla="*/ 994961 w 994960"/>
                <a:gd name="connsiteY26" fmla="*/ 850532 h 994961"/>
                <a:gd name="connsiteX27" fmla="*/ 994961 w 994960"/>
                <a:gd name="connsiteY27" fmla="*/ 385146 h 994961"/>
                <a:gd name="connsiteX28" fmla="*/ 96287 w 994960"/>
                <a:gd name="connsiteY28" fmla="*/ 802388 h 994961"/>
                <a:gd name="connsiteX29" fmla="*/ 481433 w 994960"/>
                <a:gd name="connsiteY29" fmla="*/ 802388 h 994961"/>
                <a:gd name="connsiteX30" fmla="*/ 481433 w 994960"/>
                <a:gd name="connsiteY30" fmla="*/ 834484 h 994961"/>
                <a:gd name="connsiteX31" fmla="*/ 96287 w 994960"/>
                <a:gd name="connsiteY31" fmla="*/ 834484 h 994961"/>
                <a:gd name="connsiteX32" fmla="*/ 513528 w 994960"/>
                <a:gd name="connsiteY32" fmla="*/ 802388 h 994961"/>
                <a:gd name="connsiteX33" fmla="*/ 898674 w 994960"/>
                <a:gd name="connsiteY33" fmla="*/ 802388 h 994961"/>
                <a:gd name="connsiteX34" fmla="*/ 898674 w 994960"/>
                <a:gd name="connsiteY34" fmla="*/ 834484 h 994961"/>
                <a:gd name="connsiteX35" fmla="*/ 513528 w 994960"/>
                <a:gd name="connsiteY35" fmla="*/ 834484 h 994961"/>
                <a:gd name="connsiteX36" fmla="*/ 818435 w 994960"/>
                <a:gd name="connsiteY36" fmla="*/ 128382 h 994961"/>
                <a:gd name="connsiteX37" fmla="*/ 834483 w 994960"/>
                <a:gd name="connsiteY37" fmla="*/ 144430 h 994961"/>
                <a:gd name="connsiteX38" fmla="*/ 834483 w 994960"/>
                <a:gd name="connsiteY38" fmla="*/ 337003 h 994961"/>
                <a:gd name="connsiteX39" fmla="*/ 818435 w 994960"/>
                <a:gd name="connsiteY39" fmla="*/ 353051 h 994961"/>
                <a:gd name="connsiteX40" fmla="*/ 802388 w 994960"/>
                <a:gd name="connsiteY40" fmla="*/ 337003 h 994961"/>
                <a:gd name="connsiteX41" fmla="*/ 802388 w 994960"/>
                <a:gd name="connsiteY41" fmla="*/ 144430 h 994961"/>
                <a:gd name="connsiteX42" fmla="*/ 818435 w 994960"/>
                <a:gd name="connsiteY42" fmla="*/ 128382 h 994961"/>
                <a:gd name="connsiteX43" fmla="*/ 770292 w 994960"/>
                <a:gd name="connsiteY43" fmla="*/ 467167 h 994961"/>
                <a:gd name="connsiteX44" fmla="*/ 769313 w 994960"/>
                <a:gd name="connsiteY44" fmla="*/ 481433 h 994961"/>
                <a:gd name="connsiteX45" fmla="*/ 675000 w 994960"/>
                <a:gd name="connsiteY45" fmla="*/ 481433 h 994961"/>
                <a:gd name="connsiteX46" fmla="*/ 674006 w 994960"/>
                <a:gd name="connsiteY46" fmla="*/ 467167 h 994961"/>
                <a:gd name="connsiteX47" fmla="*/ 674006 w 994960"/>
                <a:gd name="connsiteY47" fmla="*/ 256764 h 994961"/>
                <a:gd name="connsiteX48" fmla="*/ 770292 w 994960"/>
                <a:gd name="connsiteY48" fmla="*/ 256764 h 994961"/>
                <a:gd name="connsiteX49" fmla="*/ 770292 w 994960"/>
                <a:gd name="connsiteY49" fmla="*/ 337003 h 994961"/>
                <a:gd name="connsiteX50" fmla="*/ 760102 w 994960"/>
                <a:gd name="connsiteY50" fmla="*/ 513529 h 994961"/>
                <a:gd name="connsiteX51" fmla="*/ 758433 w 994960"/>
                <a:gd name="connsiteY51" fmla="*/ 517412 h 994961"/>
                <a:gd name="connsiteX52" fmla="*/ 731023 w 994960"/>
                <a:gd name="connsiteY52" fmla="*/ 572231 h 994961"/>
                <a:gd name="connsiteX53" fmla="*/ 713290 w 994960"/>
                <a:gd name="connsiteY53" fmla="*/ 572231 h 994961"/>
                <a:gd name="connsiteX54" fmla="*/ 685881 w 994960"/>
                <a:gd name="connsiteY54" fmla="*/ 517412 h 994961"/>
                <a:gd name="connsiteX55" fmla="*/ 684196 w 994960"/>
                <a:gd name="connsiteY55" fmla="*/ 513529 h 994961"/>
                <a:gd name="connsiteX56" fmla="*/ 722149 w 994960"/>
                <a:gd name="connsiteY56" fmla="*/ 32096 h 994961"/>
                <a:gd name="connsiteX57" fmla="*/ 770292 w 994960"/>
                <a:gd name="connsiteY57" fmla="*/ 80239 h 994961"/>
                <a:gd name="connsiteX58" fmla="*/ 770292 w 994960"/>
                <a:gd name="connsiteY58" fmla="*/ 144430 h 994961"/>
                <a:gd name="connsiteX59" fmla="*/ 770292 w 994960"/>
                <a:gd name="connsiteY59" fmla="*/ 224669 h 994961"/>
                <a:gd name="connsiteX60" fmla="*/ 674006 w 994960"/>
                <a:gd name="connsiteY60" fmla="*/ 224669 h 994961"/>
                <a:gd name="connsiteX61" fmla="*/ 674006 w 994960"/>
                <a:gd name="connsiteY61" fmla="*/ 80239 h 994961"/>
                <a:gd name="connsiteX62" fmla="*/ 722149 w 994960"/>
                <a:gd name="connsiteY62" fmla="*/ 32096 h 994961"/>
                <a:gd name="connsiteX63" fmla="*/ 593767 w 994960"/>
                <a:gd name="connsiteY63" fmla="*/ 353051 h 994961"/>
                <a:gd name="connsiteX64" fmla="*/ 641910 w 994960"/>
                <a:gd name="connsiteY64" fmla="*/ 353051 h 994961"/>
                <a:gd name="connsiteX65" fmla="*/ 641910 w 994960"/>
                <a:gd name="connsiteY65" fmla="*/ 467167 h 994961"/>
                <a:gd name="connsiteX66" fmla="*/ 657155 w 994960"/>
                <a:gd name="connsiteY66" fmla="*/ 531759 h 994961"/>
                <a:gd name="connsiteX67" fmla="*/ 684565 w 994960"/>
                <a:gd name="connsiteY67" fmla="*/ 586578 h 994961"/>
                <a:gd name="connsiteX68" fmla="*/ 722149 w 994960"/>
                <a:gd name="connsiteY68" fmla="*/ 609815 h 994961"/>
                <a:gd name="connsiteX69" fmla="*/ 759733 w 994960"/>
                <a:gd name="connsiteY69" fmla="*/ 586594 h 994961"/>
                <a:gd name="connsiteX70" fmla="*/ 787142 w 994960"/>
                <a:gd name="connsiteY70" fmla="*/ 531775 h 994961"/>
                <a:gd name="connsiteX71" fmla="*/ 802388 w 994960"/>
                <a:gd name="connsiteY71" fmla="*/ 467183 h 994961"/>
                <a:gd name="connsiteX72" fmla="*/ 802388 w 994960"/>
                <a:gd name="connsiteY72" fmla="*/ 382194 h 994961"/>
                <a:gd name="connsiteX73" fmla="*/ 818435 w 994960"/>
                <a:gd name="connsiteY73" fmla="*/ 385146 h 994961"/>
                <a:gd name="connsiteX74" fmla="*/ 863626 w 994960"/>
                <a:gd name="connsiteY74" fmla="*/ 353051 h 994961"/>
                <a:gd name="connsiteX75" fmla="*/ 898674 w 994960"/>
                <a:gd name="connsiteY75" fmla="*/ 353051 h 994961"/>
                <a:gd name="connsiteX76" fmla="*/ 898674 w 994960"/>
                <a:gd name="connsiteY76" fmla="*/ 770293 h 994961"/>
                <a:gd name="connsiteX77" fmla="*/ 513528 w 994960"/>
                <a:gd name="connsiteY77" fmla="*/ 770293 h 994961"/>
                <a:gd name="connsiteX78" fmla="*/ 513528 w 994960"/>
                <a:gd name="connsiteY78" fmla="*/ 433290 h 994961"/>
                <a:gd name="connsiteX79" fmla="*/ 593767 w 994960"/>
                <a:gd name="connsiteY79" fmla="*/ 353051 h 994961"/>
                <a:gd name="connsiteX80" fmla="*/ 192573 w 994960"/>
                <a:gd name="connsiteY80" fmla="*/ 176525 h 994961"/>
                <a:gd name="connsiteX81" fmla="*/ 337003 w 994960"/>
                <a:gd name="connsiteY81" fmla="*/ 32096 h 994961"/>
                <a:gd name="connsiteX82" fmla="*/ 481433 w 994960"/>
                <a:gd name="connsiteY82" fmla="*/ 176525 h 994961"/>
                <a:gd name="connsiteX83" fmla="*/ 337003 w 994960"/>
                <a:gd name="connsiteY83" fmla="*/ 320955 h 994961"/>
                <a:gd name="connsiteX84" fmla="*/ 192573 w 994960"/>
                <a:gd name="connsiteY84" fmla="*/ 176525 h 994961"/>
                <a:gd name="connsiteX85" fmla="*/ 401194 w 994960"/>
                <a:gd name="connsiteY85" fmla="*/ 353051 h 994961"/>
                <a:gd name="connsiteX86" fmla="*/ 481433 w 994960"/>
                <a:gd name="connsiteY86" fmla="*/ 433290 h 994961"/>
                <a:gd name="connsiteX87" fmla="*/ 481433 w 994960"/>
                <a:gd name="connsiteY87" fmla="*/ 770293 h 994961"/>
                <a:gd name="connsiteX88" fmla="*/ 96287 w 994960"/>
                <a:gd name="connsiteY88" fmla="*/ 770293 h 994961"/>
                <a:gd name="connsiteX89" fmla="*/ 96287 w 994960"/>
                <a:gd name="connsiteY89" fmla="*/ 353051 h 994961"/>
                <a:gd name="connsiteX90" fmla="*/ 962865 w 994960"/>
                <a:gd name="connsiteY90" fmla="*/ 850532 h 994961"/>
                <a:gd name="connsiteX91" fmla="*/ 914722 w 994960"/>
                <a:gd name="connsiteY91" fmla="*/ 898675 h 994961"/>
                <a:gd name="connsiteX92" fmla="*/ 545624 w 994960"/>
                <a:gd name="connsiteY92" fmla="*/ 898675 h 994961"/>
                <a:gd name="connsiteX93" fmla="*/ 545624 w 994960"/>
                <a:gd name="connsiteY93" fmla="*/ 914723 h 994961"/>
                <a:gd name="connsiteX94" fmla="*/ 497480 w 994960"/>
                <a:gd name="connsiteY94" fmla="*/ 962866 h 994961"/>
                <a:gd name="connsiteX95" fmla="*/ 449337 w 994960"/>
                <a:gd name="connsiteY95" fmla="*/ 914723 h 994961"/>
                <a:gd name="connsiteX96" fmla="*/ 449337 w 994960"/>
                <a:gd name="connsiteY96" fmla="*/ 898675 h 994961"/>
                <a:gd name="connsiteX97" fmla="*/ 80239 w 994960"/>
                <a:gd name="connsiteY97" fmla="*/ 898675 h 994961"/>
                <a:gd name="connsiteX98" fmla="*/ 32096 w 994960"/>
                <a:gd name="connsiteY98" fmla="*/ 850532 h 994961"/>
                <a:gd name="connsiteX99" fmla="*/ 32096 w 994960"/>
                <a:gd name="connsiteY99" fmla="*/ 417242 h 994961"/>
                <a:gd name="connsiteX100" fmla="*/ 64191 w 994960"/>
                <a:gd name="connsiteY100" fmla="*/ 417242 h 994961"/>
                <a:gd name="connsiteX101" fmla="*/ 64191 w 994960"/>
                <a:gd name="connsiteY101" fmla="*/ 866579 h 994961"/>
                <a:gd name="connsiteX102" fmla="*/ 930770 w 994960"/>
                <a:gd name="connsiteY102" fmla="*/ 866579 h 994961"/>
                <a:gd name="connsiteX103" fmla="*/ 930770 w 994960"/>
                <a:gd name="connsiteY103" fmla="*/ 417242 h 994961"/>
                <a:gd name="connsiteX104" fmla="*/ 962865 w 994960"/>
                <a:gd name="connsiteY104" fmla="*/ 417242 h 99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994960" h="994961">
                  <a:moveTo>
                    <a:pt x="930770" y="385146"/>
                  </a:moveTo>
                  <a:lnTo>
                    <a:pt x="930770" y="320955"/>
                  </a:lnTo>
                  <a:lnTo>
                    <a:pt x="866579" y="320955"/>
                  </a:lnTo>
                  <a:lnTo>
                    <a:pt x="866579" y="144430"/>
                  </a:lnTo>
                  <a:cubicBezTo>
                    <a:pt x="866579" y="117887"/>
                    <a:pt x="844978" y="96287"/>
                    <a:pt x="818435" y="96287"/>
                  </a:cubicBezTo>
                  <a:cubicBezTo>
                    <a:pt x="812786" y="96287"/>
                    <a:pt x="807427" y="97442"/>
                    <a:pt x="802388" y="99239"/>
                  </a:cubicBezTo>
                  <a:lnTo>
                    <a:pt x="802388" y="80239"/>
                  </a:lnTo>
                  <a:cubicBezTo>
                    <a:pt x="802388" y="35995"/>
                    <a:pt x="766392" y="0"/>
                    <a:pt x="722149" y="0"/>
                  </a:cubicBezTo>
                  <a:cubicBezTo>
                    <a:pt x="677905" y="0"/>
                    <a:pt x="641910" y="35995"/>
                    <a:pt x="641910" y="80239"/>
                  </a:cubicBezTo>
                  <a:lnTo>
                    <a:pt x="641910" y="320955"/>
                  </a:lnTo>
                  <a:lnTo>
                    <a:pt x="593767" y="320955"/>
                  </a:lnTo>
                  <a:cubicBezTo>
                    <a:pt x="552877" y="320955"/>
                    <a:pt x="517139" y="342989"/>
                    <a:pt x="497480" y="375726"/>
                  </a:cubicBezTo>
                  <a:cubicBezTo>
                    <a:pt x="482909" y="351446"/>
                    <a:pt x="459495" y="333136"/>
                    <a:pt x="431668" y="325272"/>
                  </a:cubicBezTo>
                  <a:cubicBezTo>
                    <a:pt x="480807" y="293899"/>
                    <a:pt x="513528" y="239015"/>
                    <a:pt x="513528" y="176525"/>
                  </a:cubicBezTo>
                  <a:cubicBezTo>
                    <a:pt x="513528" y="79196"/>
                    <a:pt x="434332" y="0"/>
                    <a:pt x="337003" y="0"/>
                  </a:cubicBezTo>
                  <a:cubicBezTo>
                    <a:pt x="239673" y="0"/>
                    <a:pt x="160478" y="79196"/>
                    <a:pt x="160478" y="176525"/>
                  </a:cubicBezTo>
                  <a:cubicBezTo>
                    <a:pt x="160478" y="236223"/>
                    <a:pt x="190342" y="288988"/>
                    <a:pt x="235822" y="320955"/>
                  </a:cubicBezTo>
                  <a:lnTo>
                    <a:pt x="64191" y="320955"/>
                  </a:lnTo>
                  <a:lnTo>
                    <a:pt x="64191" y="385146"/>
                  </a:lnTo>
                  <a:lnTo>
                    <a:pt x="0" y="385146"/>
                  </a:lnTo>
                  <a:lnTo>
                    <a:pt x="0" y="850532"/>
                  </a:lnTo>
                  <a:cubicBezTo>
                    <a:pt x="0" y="894775"/>
                    <a:pt x="35995" y="930770"/>
                    <a:pt x="80239" y="930770"/>
                  </a:cubicBezTo>
                  <a:lnTo>
                    <a:pt x="418862" y="930770"/>
                  </a:lnTo>
                  <a:cubicBezTo>
                    <a:pt x="426309" y="967343"/>
                    <a:pt x="458741" y="994962"/>
                    <a:pt x="497480" y="994962"/>
                  </a:cubicBezTo>
                  <a:cubicBezTo>
                    <a:pt x="536220" y="994962"/>
                    <a:pt x="568652" y="967343"/>
                    <a:pt x="576098" y="930770"/>
                  </a:cubicBezTo>
                  <a:lnTo>
                    <a:pt x="914722" y="930770"/>
                  </a:lnTo>
                  <a:cubicBezTo>
                    <a:pt x="958965" y="930770"/>
                    <a:pt x="994961" y="894775"/>
                    <a:pt x="994961" y="850532"/>
                  </a:cubicBezTo>
                  <a:lnTo>
                    <a:pt x="994961" y="385146"/>
                  </a:lnTo>
                  <a:close/>
                  <a:moveTo>
                    <a:pt x="96287" y="802388"/>
                  </a:moveTo>
                  <a:lnTo>
                    <a:pt x="481433" y="802388"/>
                  </a:lnTo>
                  <a:lnTo>
                    <a:pt x="481433" y="834484"/>
                  </a:lnTo>
                  <a:lnTo>
                    <a:pt x="96287" y="834484"/>
                  </a:lnTo>
                  <a:close/>
                  <a:moveTo>
                    <a:pt x="513528" y="802388"/>
                  </a:moveTo>
                  <a:lnTo>
                    <a:pt x="898674" y="802388"/>
                  </a:lnTo>
                  <a:lnTo>
                    <a:pt x="898674" y="834484"/>
                  </a:lnTo>
                  <a:lnTo>
                    <a:pt x="513528" y="834484"/>
                  </a:lnTo>
                  <a:close/>
                  <a:moveTo>
                    <a:pt x="818435" y="128382"/>
                  </a:moveTo>
                  <a:cubicBezTo>
                    <a:pt x="827278" y="128382"/>
                    <a:pt x="834483" y="135572"/>
                    <a:pt x="834483" y="144430"/>
                  </a:cubicBezTo>
                  <a:lnTo>
                    <a:pt x="834483" y="337003"/>
                  </a:lnTo>
                  <a:cubicBezTo>
                    <a:pt x="834483" y="345861"/>
                    <a:pt x="827278" y="353051"/>
                    <a:pt x="818435" y="353051"/>
                  </a:cubicBezTo>
                  <a:cubicBezTo>
                    <a:pt x="809593" y="353051"/>
                    <a:pt x="802388" y="345861"/>
                    <a:pt x="802388" y="337003"/>
                  </a:cubicBezTo>
                  <a:lnTo>
                    <a:pt x="802388" y="144430"/>
                  </a:lnTo>
                  <a:cubicBezTo>
                    <a:pt x="802388" y="135572"/>
                    <a:pt x="809593" y="128382"/>
                    <a:pt x="818435" y="128382"/>
                  </a:cubicBezTo>
                  <a:close/>
                  <a:moveTo>
                    <a:pt x="770292" y="467167"/>
                  </a:moveTo>
                  <a:cubicBezTo>
                    <a:pt x="770292" y="471933"/>
                    <a:pt x="769923" y="476699"/>
                    <a:pt x="769313" y="481433"/>
                  </a:cubicBezTo>
                  <a:lnTo>
                    <a:pt x="675000" y="481433"/>
                  </a:lnTo>
                  <a:cubicBezTo>
                    <a:pt x="674375" y="476699"/>
                    <a:pt x="674006" y="471933"/>
                    <a:pt x="674006" y="467167"/>
                  </a:cubicBezTo>
                  <a:lnTo>
                    <a:pt x="674006" y="256764"/>
                  </a:lnTo>
                  <a:lnTo>
                    <a:pt x="770292" y="256764"/>
                  </a:lnTo>
                  <a:lnTo>
                    <a:pt x="770292" y="337003"/>
                  </a:lnTo>
                  <a:close/>
                  <a:moveTo>
                    <a:pt x="760102" y="513529"/>
                  </a:moveTo>
                  <a:cubicBezTo>
                    <a:pt x="759524" y="514812"/>
                    <a:pt x="759059" y="516160"/>
                    <a:pt x="758433" y="517412"/>
                  </a:cubicBezTo>
                  <a:lnTo>
                    <a:pt x="731023" y="572231"/>
                  </a:lnTo>
                  <a:cubicBezTo>
                    <a:pt x="727637" y="579003"/>
                    <a:pt x="716660" y="579003"/>
                    <a:pt x="713290" y="572231"/>
                  </a:cubicBezTo>
                  <a:lnTo>
                    <a:pt x="685881" y="517412"/>
                  </a:lnTo>
                  <a:cubicBezTo>
                    <a:pt x="685239" y="516160"/>
                    <a:pt x="684790" y="514812"/>
                    <a:pt x="684196" y="513529"/>
                  </a:cubicBezTo>
                  <a:close/>
                  <a:moveTo>
                    <a:pt x="722149" y="32096"/>
                  </a:moveTo>
                  <a:cubicBezTo>
                    <a:pt x="748692" y="32096"/>
                    <a:pt x="770292" y="53696"/>
                    <a:pt x="770292" y="80239"/>
                  </a:cubicBezTo>
                  <a:lnTo>
                    <a:pt x="770292" y="144430"/>
                  </a:lnTo>
                  <a:lnTo>
                    <a:pt x="770292" y="224669"/>
                  </a:lnTo>
                  <a:lnTo>
                    <a:pt x="674006" y="224669"/>
                  </a:lnTo>
                  <a:lnTo>
                    <a:pt x="674006" y="80239"/>
                  </a:lnTo>
                  <a:cubicBezTo>
                    <a:pt x="674006" y="53696"/>
                    <a:pt x="695606" y="32096"/>
                    <a:pt x="722149" y="32096"/>
                  </a:cubicBezTo>
                  <a:close/>
                  <a:moveTo>
                    <a:pt x="593767" y="353051"/>
                  </a:moveTo>
                  <a:lnTo>
                    <a:pt x="641910" y="353051"/>
                  </a:lnTo>
                  <a:lnTo>
                    <a:pt x="641910" y="467167"/>
                  </a:lnTo>
                  <a:cubicBezTo>
                    <a:pt x="641910" y="489473"/>
                    <a:pt x="647190" y="511811"/>
                    <a:pt x="657155" y="531759"/>
                  </a:cubicBezTo>
                  <a:lnTo>
                    <a:pt x="684565" y="586578"/>
                  </a:lnTo>
                  <a:cubicBezTo>
                    <a:pt x="691722" y="600909"/>
                    <a:pt x="706133" y="609815"/>
                    <a:pt x="722149" y="609815"/>
                  </a:cubicBezTo>
                  <a:cubicBezTo>
                    <a:pt x="738164" y="609815"/>
                    <a:pt x="752575" y="600909"/>
                    <a:pt x="759733" y="586594"/>
                  </a:cubicBezTo>
                  <a:lnTo>
                    <a:pt x="787142" y="531775"/>
                  </a:lnTo>
                  <a:cubicBezTo>
                    <a:pt x="797124" y="511827"/>
                    <a:pt x="802388" y="489473"/>
                    <a:pt x="802388" y="467183"/>
                  </a:cubicBezTo>
                  <a:lnTo>
                    <a:pt x="802388" y="382194"/>
                  </a:lnTo>
                  <a:cubicBezTo>
                    <a:pt x="807427" y="383991"/>
                    <a:pt x="812786" y="385146"/>
                    <a:pt x="818435" y="385146"/>
                  </a:cubicBezTo>
                  <a:cubicBezTo>
                    <a:pt x="839329" y="385146"/>
                    <a:pt x="856982" y="371682"/>
                    <a:pt x="863626" y="353051"/>
                  </a:cubicBezTo>
                  <a:lnTo>
                    <a:pt x="898674" y="353051"/>
                  </a:lnTo>
                  <a:lnTo>
                    <a:pt x="898674" y="770293"/>
                  </a:lnTo>
                  <a:lnTo>
                    <a:pt x="513528" y="770293"/>
                  </a:lnTo>
                  <a:lnTo>
                    <a:pt x="513528" y="433290"/>
                  </a:lnTo>
                  <a:cubicBezTo>
                    <a:pt x="513528" y="389046"/>
                    <a:pt x="549523" y="353051"/>
                    <a:pt x="593767" y="353051"/>
                  </a:cubicBezTo>
                  <a:close/>
                  <a:moveTo>
                    <a:pt x="192573" y="176525"/>
                  </a:moveTo>
                  <a:cubicBezTo>
                    <a:pt x="192573" y="96880"/>
                    <a:pt x="257374" y="32096"/>
                    <a:pt x="337003" y="32096"/>
                  </a:cubicBezTo>
                  <a:cubicBezTo>
                    <a:pt x="416632" y="32096"/>
                    <a:pt x="481433" y="96880"/>
                    <a:pt x="481433" y="176525"/>
                  </a:cubicBezTo>
                  <a:cubicBezTo>
                    <a:pt x="481433" y="256170"/>
                    <a:pt x="416632" y="320955"/>
                    <a:pt x="337003" y="320955"/>
                  </a:cubicBezTo>
                  <a:cubicBezTo>
                    <a:pt x="257374" y="320955"/>
                    <a:pt x="192573" y="256170"/>
                    <a:pt x="192573" y="176525"/>
                  </a:cubicBezTo>
                  <a:close/>
                  <a:moveTo>
                    <a:pt x="401194" y="353051"/>
                  </a:moveTo>
                  <a:cubicBezTo>
                    <a:pt x="445437" y="353051"/>
                    <a:pt x="481433" y="389046"/>
                    <a:pt x="481433" y="433290"/>
                  </a:cubicBezTo>
                  <a:lnTo>
                    <a:pt x="481433" y="770293"/>
                  </a:lnTo>
                  <a:lnTo>
                    <a:pt x="96287" y="770293"/>
                  </a:lnTo>
                  <a:lnTo>
                    <a:pt x="96287" y="353051"/>
                  </a:lnTo>
                  <a:close/>
                  <a:moveTo>
                    <a:pt x="962865" y="850532"/>
                  </a:moveTo>
                  <a:cubicBezTo>
                    <a:pt x="962865" y="877075"/>
                    <a:pt x="941265" y="898675"/>
                    <a:pt x="914722" y="898675"/>
                  </a:cubicBezTo>
                  <a:lnTo>
                    <a:pt x="545624" y="898675"/>
                  </a:lnTo>
                  <a:lnTo>
                    <a:pt x="545624" y="914723"/>
                  </a:lnTo>
                  <a:cubicBezTo>
                    <a:pt x="545624" y="941266"/>
                    <a:pt x="524023" y="962866"/>
                    <a:pt x="497480" y="962866"/>
                  </a:cubicBezTo>
                  <a:cubicBezTo>
                    <a:pt x="470937" y="962866"/>
                    <a:pt x="449337" y="941266"/>
                    <a:pt x="449337" y="914723"/>
                  </a:cubicBezTo>
                  <a:lnTo>
                    <a:pt x="449337" y="898675"/>
                  </a:lnTo>
                  <a:lnTo>
                    <a:pt x="80239" y="898675"/>
                  </a:lnTo>
                  <a:cubicBezTo>
                    <a:pt x="53696" y="898675"/>
                    <a:pt x="32096" y="877075"/>
                    <a:pt x="32096" y="850532"/>
                  </a:cubicBezTo>
                  <a:lnTo>
                    <a:pt x="32096" y="417242"/>
                  </a:lnTo>
                  <a:lnTo>
                    <a:pt x="64191" y="417242"/>
                  </a:lnTo>
                  <a:lnTo>
                    <a:pt x="64191" y="866579"/>
                  </a:lnTo>
                  <a:lnTo>
                    <a:pt x="930770" y="866579"/>
                  </a:lnTo>
                  <a:lnTo>
                    <a:pt x="930770" y="417242"/>
                  </a:lnTo>
                  <a:lnTo>
                    <a:pt x="962865" y="417242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58" name="任意多边形: 形状 57"/>
            <p:cNvSpPr/>
            <p:nvPr/>
          </p:nvSpPr>
          <p:spPr>
            <a:xfrm>
              <a:off x="8187200" y="4284945"/>
              <a:ext cx="320955" cy="32095"/>
            </a:xfrm>
            <a:custGeom>
              <a:avLst/>
              <a:gdLst>
                <a:gd name="connsiteX0" fmla="*/ 0 w 320955"/>
                <a:gd name="connsiteY0" fmla="*/ 0 h 32095"/>
                <a:gd name="connsiteX1" fmla="*/ 320955 w 320955"/>
                <a:gd name="connsiteY1" fmla="*/ 0 h 32095"/>
                <a:gd name="connsiteX2" fmla="*/ 320955 w 320955"/>
                <a:gd name="connsiteY2" fmla="*/ 32096 h 32095"/>
                <a:gd name="connsiteX3" fmla="*/ 0 w 32095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5" h="32095">
                  <a:moveTo>
                    <a:pt x="0" y="0"/>
                  </a:moveTo>
                  <a:lnTo>
                    <a:pt x="320955" y="0"/>
                  </a:lnTo>
                  <a:lnTo>
                    <a:pt x="320955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59" name="任意多边形: 形状 58"/>
            <p:cNvSpPr/>
            <p:nvPr/>
          </p:nvSpPr>
          <p:spPr>
            <a:xfrm>
              <a:off x="8187200" y="4349136"/>
              <a:ext cx="256764" cy="32095"/>
            </a:xfrm>
            <a:custGeom>
              <a:avLst/>
              <a:gdLst>
                <a:gd name="connsiteX0" fmla="*/ 0 w 256764"/>
                <a:gd name="connsiteY0" fmla="*/ 0 h 32095"/>
                <a:gd name="connsiteX1" fmla="*/ 256764 w 256764"/>
                <a:gd name="connsiteY1" fmla="*/ 0 h 32095"/>
                <a:gd name="connsiteX2" fmla="*/ 256764 w 256764"/>
                <a:gd name="connsiteY2" fmla="*/ 32096 h 32095"/>
                <a:gd name="connsiteX3" fmla="*/ 0 w 256764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6764" h="32095">
                  <a:moveTo>
                    <a:pt x="0" y="0"/>
                  </a:moveTo>
                  <a:lnTo>
                    <a:pt x="256764" y="0"/>
                  </a:lnTo>
                  <a:lnTo>
                    <a:pt x="256764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65" name="任意多边形: 形状 64"/>
            <p:cNvSpPr/>
            <p:nvPr/>
          </p:nvSpPr>
          <p:spPr>
            <a:xfrm>
              <a:off x="8476059" y="4349136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67" name="任意多边形: 形状 66"/>
            <p:cNvSpPr/>
            <p:nvPr/>
          </p:nvSpPr>
          <p:spPr>
            <a:xfrm>
              <a:off x="8476059" y="4060276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68" name="任意多边形: 形状 67"/>
            <p:cNvSpPr/>
            <p:nvPr/>
          </p:nvSpPr>
          <p:spPr>
            <a:xfrm>
              <a:off x="8476059" y="4124467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69" name="任意多边形: 形状 68"/>
            <p:cNvSpPr/>
            <p:nvPr/>
          </p:nvSpPr>
          <p:spPr>
            <a:xfrm>
              <a:off x="8476059" y="4188658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70" name="任意多边形: 形状 69"/>
            <p:cNvSpPr/>
            <p:nvPr/>
          </p:nvSpPr>
          <p:spPr>
            <a:xfrm>
              <a:off x="7769958" y="4028181"/>
              <a:ext cx="320955" cy="353050"/>
            </a:xfrm>
            <a:custGeom>
              <a:avLst/>
              <a:gdLst>
                <a:gd name="connsiteX0" fmla="*/ 320955 w 320955"/>
                <a:gd name="connsiteY0" fmla="*/ 0 h 353050"/>
                <a:gd name="connsiteX1" fmla="*/ 0 w 320955"/>
                <a:gd name="connsiteY1" fmla="*/ 0 h 353050"/>
                <a:gd name="connsiteX2" fmla="*/ 0 w 320955"/>
                <a:gd name="connsiteY2" fmla="*/ 353051 h 353050"/>
                <a:gd name="connsiteX3" fmla="*/ 320955 w 320955"/>
                <a:gd name="connsiteY3" fmla="*/ 353051 h 353050"/>
                <a:gd name="connsiteX4" fmla="*/ 288860 w 320955"/>
                <a:gd name="connsiteY4" fmla="*/ 64191 h 353050"/>
                <a:gd name="connsiteX5" fmla="*/ 128382 w 320955"/>
                <a:gd name="connsiteY5" fmla="*/ 64191 h 353050"/>
                <a:gd name="connsiteX6" fmla="*/ 128382 w 320955"/>
                <a:gd name="connsiteY6" fmla="*/ 32096 h 353050"/>
                <a:gd name="connsiteX7" fmla="*/ 288860 w 320955"/>
                <a:gd name="connsiteY7" fmla="*/ 32096 h 353050"/>
                <a:gd name="connsiteX8" fmla="*/ 192573 w 320955"/>
                <a:gd name="connsiteY8" fmla="*/ 96287 h 353050"/>
                <a:gd name="connsiteX9" fmla="*/ 224669 w 320955"/>
                <a:gd name="connsiteY9" fmla="*/ 96287 h 353050"/>
                <a:gd name="connsiteX10" fmla="*/ 224669 w 320955"/>
                <a:gd name="connsiteY10" fmla="*/ 320955 h 353050"/>
                <a:gd name="connsiteX11" fmla="*/ 192573 w 320955"/>
                <a:gd name="connsiteY11" fmla="*/ 320955 h 353050"/>
                <a:gd name="connsiteX12" fmla="*/ 160478 w 320955"/>
                <a:gd name="connsiteY12" fmla="*/ 320955 h 353050"/>
                <a:gd name="connsiteX13" fmla="*/ 128382 w 320955"/>
                <a:gd name="connsiteY13" fmla="*/ 320955 h 353050"/>
                <a:gd name="connsiteX14" fmla="*/ 128382 w 320955"/>
                <a:gd name="connsiteY14" fmla="*/ 96287 h 353050"/>
                <a:gd name="connsiteX15" fmla="*/ 160478 w 320955"/>
                <a:gd name="connsiteY15" fmla="*/ 96287 h 353050"/>
                <a:gd name="connsiteX16" fmla="*/ 96287 w 320955"/>
                <a:gd name="connsiteY16" fmla="*/ 32096 h 353050"/>
                <a:gd name="connsiteX17" fmla="*/ 96287 w 320955"/>
                <a:gd name="connsiteY17" fmla="*/ 64191 h 353050"/>
                <a:gd name="connsiteX18" fmla="*/ 32096 w 320955"/>
                <a:gd name="connsiteY18" fmla="*/ 64191 h 353050"/>
                <a:gd name="connsiteX19" fmla="*/ 32096 w 320955"/>
                <a:gd name="connsiteY19" fmla="*/ 32096 h 353050"/>
                <a:gd name="connsiteX20" fmla="*/ 32096 w 320955"/>
                <a:gd name="connsiteY20" fmla="*/ 96287 h 353050"/>
                <a:gd name="connsiteX21" fmla="*/ 96287 w 320955"/>
                <a:gd name="connsiteY21" fmla="*/ 96287 h 353050"/>
                <a:gd name="connsiteX22" fmla="*/ 96287 w 320955"/>
                <a:gd name="connsiteY22" fmla="*/ 320955 h 353050"/>
                <a:gd name="connsiteX23" fmla="*/ 32096 w 320955"/>
                <a:gd name="connsiteY23" fmla="*/ 320955 h 353050"/>
                <a:gd name="connsiteX24" fmla="*/ 256764 w 320955"/>
                <a:gd name="connsiteY24" fmla="*/ 320955 h 353050"/>
                <a:gd name="connsiteX25" fmla="*/ 256764 w 320955"/>
                <a:gd name="connsiteY25" fmla="*/ 96287 h 353050"/>
                <a:gd name="connsiteX26" fmla="*/ 288860 w 320955"/>
                <a:gd name="connsiteY26" fmla="*/ 96287 h 353050"/>
                <a:gd name="connsiteX27" fmla="*/ 288860 w 320955"/>
                <a:gd name="connsiteY27" fmla="*/ 320955 h 35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0955" h="353050">
                  <a:moveTo>
                    <a:pt x="320955" y="0"/>
                  </a:moveTo>
                  <a:lnTo>
                    <a:pt x="0" y="0"/>
                  </a:lnTo>
                  <a:lnTo>
                    <a:pt x="0" y="353051"/>
                  </a:lnTo>
                  <a:lnTo>
                    <a:pt x="320955" y="353051"/>
                  </a:lnTo>
                  <a:close/>
                  <a:moveTo>
                    <a:pt x="288860" y="64191"/>
                  </a:moveTo>
                  <a:lnTo>
                    <a:pt x="128382" y="64191"/>
                  </a:lnTo>
                  <a:lnTo>
                    <a:pt x="128382" y="32096"/>
                  </a:lnTo>
                  <a:lnTo>
                    <a:pt x="288860" y="32096"/>
                  </a:lnTo>
                  <a:close/>
                  <a:moveTo>
                    <a:pt x="192573" y="96287"/>
                  </a:moveTo>
                  <a:lnTo>
                    <a:pt x="224669" y="96287"/>
                  </a:lnTo>
                  <a:lnTo>
                    <a:pt x="224669" y="320955"/>
                  </a:lnTo>
                  <a:lnTo>
                    <a:pt x="192573" y="320955"/>
                  </a:lnTo>
                  <a:close/>
                  <a:moveTo>
                    <a:pt x="160478" y="320955"/>
                  </a:moveTo>
                  <a:lnTo>
                    <a:pt x="128382" y="320955"/>
                  </a:lnTo>
                  <a:lnTo>
                    <a:pt x="128382" y="96287"/>
                  </a:lnTo>
                  <a:lnTo>
                    <a:pt x="160478" y="96287"/>
                  </a:lnTo>
                  <a:close/>
                  <a:moveTo>
                    <a:pt x="96287" y="32096"/>
                  </a:moveTo>
                  <a:lnTo>
                    <a:pt x="96287" y="64191"/>
                  </a:lnTo>
                  <a:lnTo>
                    <a:pt x="32096" y="64191"/>
                  </a:lnTo>
                  <a:lnTo>
                    <a:pt x="32096" y="32096"/>
                  </a:lnTo>
                  <a:close/>
                  <a:moveTo>
                    <a:pt x="32096" y="96287"/>
                  </a:moveTo>
                  <a:lnTo>
                    <a:pt x="96287" y="96287"/>
                  </a:lnTo>
                  <a:lnTo>
                    <a:pt x="96287" y="320955"/>
                  </a:lnTo>
                  <a:lnTo>
                    <a:pt x="32096" y="320955"/>
                  </a:lnTo>
                  <a:close/>
                  <a:moveTo>
                    <a:pt x="256764" y="320955"/>
                  </a:moveTo>
                  <a:lnTo>
                    <a:pt x="256764" y="96287"/>
                  </a:lnTo>
                  <a:lnTo>
                    <a:pt x="288860" y="96287"/>
                  </a:lnTo>
                  <a:lnTo>
                    <a:pt x="288860" y="320955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71" name="任意多边形: 形状 70"/>
            <p:cNvSpPr/>
            <p:nvPr/>
          </p:nvSpPr>
          <p:spPr>
            <a:xfrm>
              <a:off x="7930436" y="3707225"/>
              <a:ext cx="96286" cy="224668"/>
            </a:xfrm>
            <a:custGeom>
              <a:avLst/>
              <a:gdLst>
                <a:gd name="connsiteX0" fmla="*/ 48143 w 96286"/>
                <a:gd name="connsiteY0" fmla="*/ 64191 h 224668"/>
                <a:gd name="connsiteX1" fmla="*/ 64191 w 96286"/>
                <a:gd name="connsiteY1" fmla="*/ 80239 h 224668"/>
                <a:gd name="connsiteX2" fmla="*/ 96287 w 96286"/>
                <a:gd name="connsiteY2" fmla="*/ 80239 h 224668"/>
                <a:gd name="connsiteX3" fmla="*/ 64191 w 96286"/>
                <a:gd name="connsiteY3" fmla="*/ 35048 h 224668"/>
                <a:gd name="connsiteX4" fmla="*/ 64191 w 96286"/>
                <a:gd name="connsiteY4" fmla="*/ 0 h 224668"/>
                <a:gd name="connsiteX5" fmla="*/ 32096 w 96286"/>
                <a:gd name="connsiteY5" fmla="*/ 0 h 224668"/>
                <a:gd name="connsiteX6" fmla="*/ 32096 w 96286"/>
                <a:gd name="connsiteY6" fmla="*/ 32096 h 224668"/>
                <a:gd name="connsiteX7" fmla="*/ 0 w 96286"/>
                <a:gd name="connsiteY7" fmla="*/ 32096 h 224668"/>
                <a:gd name="connsiteX8" fmla="*/ 0 w 96286"/>
                <a:gd name="connsiteY8" fmla="*/ 80239 h 224668"/>
                <a:gd name="connsiteX9" fmla="*/ 48143 w 96286"/>
                <a:gd name="connsiteY9" fmla="*/ 128382 h 224668"/>
                <a:gd name="connsiteX10" fmla="*/ 64191 w 96286"/>
                <a:gd name="connsiteY10" fmla="*/ 144430 h 224668"/>
                <a:gd name="connsiteX11" fmla="*/ 64191 w 96286"/>
                <a:gd name="connsiteY11" fmla="*/ 160478 h 224668"/>
                <a:gd name="connsiteX12" fmla="*/ 48143 w 96286"/>
                <a:gd name="connsiteY12" fmla="*/ 160478 h 224668"/>
                <a:gd name="connsiteX13" fmla="*/ 32096 w 96286"/>
                <a:gd name="connsiteY13" fmla="*/ 144430 h 224668"/>
                <a:gd name="connsiteX14" fmla="*/ 0 w 96286"/>
                <a:gd name="connsiteY14" fmla="*/ 144430 h 224668"/>
                <a:gd name="connsiteX15" fmla="*/ 32096 w 96286"/>
                <a:gd name="connsiteY15" fmla="*/ 189620 h 224668"/>
                <a:gd name="connsiteX16" fmla="*/ 32096 w 96286"/>
                <a:gd name="connsiteY16" fmla="*/ 224669 h 224668"/>
                <a:gd name="connsiteX17" fmla="*/ 64191 w 96286"/>
                <a:gd name="connsiteY17" fmla="*/ 224669 h 224668"/>
                <a:gd name="connsiteX18" fmla="*/ 64191 w 96286"/>
                <a:gd name="connsiteY18" fmla="*/ 192573 h 224668"/>
                <a:gd name="connsiteX19" fmla="*/ 96287 w 96286"/>
                <a:gd name="connsiteY19" fmla="*/ 192573 h 224668"/>
                <a:gd name="connsiteX20" fmla="*/ 96287 w 96286"/>
                <a:gd name="connsiteY20" fmla="*/ 144430 h 224668"/>
                <a:gd name="connsiteX21" fmla="*/ 48143 w 96286"/>
                <a:gd name="connsiteY21" fmla="*/ 96287 h 224668"/>
                <a:gd name="connsiteX22" fmla="*/ 32096 w 96286"/>
                <a:gd name="connsiteY22" fmla="*/ 80239 h 224668"/>
                <a:gd name="connsiteX23" fmla="*/ 32096 w 96286"/>
                <a:gd name="connsiteY23" fmla="*/ 64191 h 224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6286" h="224668">
                  <a:moveTo>
                    <a:pt x="48143" y="64191"/>
                  </a:moveTo>
                  <a:cubicBezTo>
                    <a:pt x="56986" y="64191"/>
                    <a:pt x="64191" y="71380"/>
                    <a:pt x="64191" y="80239"/>
                  </a:cubicBezTo>
                  <a:lnTo>
                    <a:pt x="96287" y="80239"/>
                  </a:lnTo>
                  <a:cubicBezTo>
                    <a:pt x="96287" y="59345"/>
                    <a:pt x="82822" y="41692"/>
                    <a:pt x="64191" y="35048"/>
                  </a:cubicBezTo>
                  <a:lnTo>
                    <a:pt x="64191" y="0"/>
                  </a:ln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lnTo>
                    <a:pt x="0" y="80239"/>
                  </a:lnTo>
                  <a:cubicBezTo>
                    <a:pt x="0" y="106782"/>
                    <a:pt x="21600" y="128382"/>
                    <a:pt x="48143" y="128382"/>
                  </a:cubicBezTo>
                  <a:cubicBezTo>
                    <a:pt x="56986" y="128382"/>
                    <a:pt x="64191" y="135572"/>
                    <a:pt x="64191" y="144430"/>
                  </a:cubicBezTo>
                  <a:lnTo>
                    <a:pt x="64191" y="160478"/>
                  </a:lnTo>
                  <a:lnTo>
                    <a:pt x="48143" y="160478"/>
                  </a:lnTo>
                  <a:cubicBezTo>
                    <a:pt x="39301" y="160478"/>
                    <a:pt x="32096" y="153288"/>
                    <a:pt x="32096" y="144430"/>
                  </a:cubicBezTo>
                  <a:lnTo>
                    <a:pt x="0" y="144430"/>
                  </a:lnTo>
                  <a:cubicBezTo>
                    <a:pt x="0" y="165324"/>
                    <a:pt x="13464" y="182977"/>
                    <a:pt x="32096" y="189620"/>
                  </a:cubicBezTo>
                  <a:lnTo>
                    <a:pt x="32096" y="224669"/>
                  </a:lnTo>
                  <a:lnTo>
                    <a:pt x="64191" y="224669"/>
                  </a:lnTo>
                  <a:lnTo>
                    <a:pt x="64191" y="192573"/>
                  </a:lnTo>
                  <a:lnTo>
                    <a:pt x="96287" y="192573"/>
                  </a:lnTo>
                  <a:lnTo>
                    <a:pt x="96287" y="144430"/>
                  </a:lnTo>
                  <a:cubicBezTo>
                    <a:pt x="96287" y="117887"/>
                    <a:pt x="74686" y="96287"/>
                    <a:pt x="48143" y="96287"/>
                  </a:cubicBezTo>
                  <a:cubicBezTo>
                    <a:pt x="39301" y="96287"/>
                    <a:pt x="32096" y="89097"/>
                    <a:pt x="32096" y="80239"/>
                  </a:cubicBezTo>
                  <a:lnTo>
                    <a:pt x="32096" y="64191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72" name="任意多边形: 形状 71"/>
            <p:cNvSpPr/>
            <p:nvPr/>
          </p:nvSpPr>
          <p:spPr>
            <a:xfrm>
              <a:off x="7866245" y="3803512"/>
              <a:ext cx="32095" cy="32095"/>
            </a:xfrm>
            <a:custGeom>
              <a:avLst/>
              <a:gdLst>
                <a:gd name="connsiteX0" fmla="*/ 32096 w 32095"/>
                <a:gd name="connsiteY0" fmla="*/ 16048 h 32095"/>
                <a:gd name="connsiteX1" fmla="*/ 16048 w 32095"/>
                <a:gd name="connsiteY1" fmla="*/ 32096 h 32095"/>
                <a:gd name="connsiteX2" fmla="*/ 0 w 32095"/>
                <a:gd name="connsiteY2" fmla="*/ 16048 h 32095"/>
                <a:gd name="connsiteX3" fmla="*/ 16048 w 32095"/>
                <a:gd name="connsiteY3" fmla="*/ 0 h 32095"/>
                <a:gd name="connsiteX4" fmla="*/ 32096 w 32095"/>
                <a:gd name="connsiteY4" fmla="*/ 16048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95" h="32095">
                  <a:moveTo>
                    <a:pt x="32096" y="16048"/>
                  </a:moveTo>
                  <a:cubicBezTo>
                    <a:pt x="32096" y="24911"/>
                    <a:pt x="24911" y="32096"/>
                    <a:pt x="16048" y="32096"/>
                  </a:cubicBezTo>
                  <a:cubicBezTo>
                    <a:pt x="7185" y="32096"/>
                    <a:pt x="0" y="24911"/>
                    <a:pt x="0" y="16048"/>
                  </a:cubicBezTo>
                  <a:cubicBezTo>
                    <a:pt x="0" y="7185"/>
                    <a:pt x="7185" y="0"/>
                    <a:pt x="16048" y="0"/>
                  </a:cubicBezTo>
                  <a:cubicBezTo>
                    <a:pt x="24911" y="0"/>
                    <a:pt x="32096" y="7185"/>
                    <a:pt x="32096" y="16048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73" name="任意多边形: 形状 72"/>
            <p:cNvSpPr/>
            <p:nvPr/>
          </p:nvSpPr>
          <p:spPr>
            <a:xfrm>
              <a:off x="8058818" y="3803512"/>
              <a:ext cx="32095" cy="32095"/>
            </a:xfrm>
            <a:custGeom>
              <a:avLst/>
              <a:gdLst>
                <a:gd name="connsiteX0" fmla="*/ 32096 w 32095"/>
                <a:gd name="connsiteY0" fmla="*/ 16048 h 32095"/>
                <a:gd name="connsiteX1" fmla="*/ 16048 w 32095"/>
                <a:gd name="connsiteY1" fmla="*/ 32096 h 32095"/>
                <a:gd name="connsiteX2" fmla="*/ 0 w 32095"/>
                <a:gd name="connsiteY2" fmla="*/ 16048 h 32095"/>
                <a:gd name="connsiteX3" fmla="*/ 16048 w 32095"/>
                <a:gd name="connsiteY3" fmla="*/ 0 h 32095"/>
                <a:gd name="connsiteX4" fmla="*/ 32096 w 32095"/>
                <a:gd name="connsiteY4" fmla="*/ 16048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95" h="32095">
                  <a:moveTo>
                    <a:pt x="32096" y="16048"/>
                  </a:moveTo>
                  <a:cubicBezTo>
                    <a:pt x="32096" y="24911"/>
                    <a:pt x="24911" y="32096"/>
                    <a:pt x="16048" y="32096"/>
                  </a:cubicBezTo>
                  <a:cubicBezTo>
                    <a:pt x="7185" y="32096"/>
                    <a:pt x="0" y="24911"/>
                    <a:pt x="0" y="16048"/>
                  </a:cubicBezTo>
                  <a:cubicBezTo>
                    <a:pt x="0" y="7185"/>
                    <a:pt x="7185" y="0"/>
                    <a:pt x="16048" y="0"/>
                  </a:cubicBezTo>
                  <a:cubicBezTo>
                    <a:pt x="24911" y="0"/>
                    <a:pt x="32096" y="7185"/>
                    <a:pt x="32096" y="16048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sp>
        <p:nvSpPr>
          <p:cNvPr id="74" name="图形 60"/>
          <p:cNvSpPr>
            <a:spLocks noChangeAspect="1"/>
          </p:cNvSpPr>
          <p:nvPr/>
        </p:nvSpPr>
        <p:spPr>
          <a:xfrm>
            <a:off x="3534729" y="3856152"/>
            <a:ext cx="396000" cy="396000"/>
          </a:xfrm>
          <a:custGeom>
            <a:avLst/>
            <a:gdLst>
              <a:gd name="connsiteX0" fmla="*/ 882626 w 994960"/>
              <a:gd name="connsiteY0" fmla="*/ 806946 h 994961"/>
              <a:gd name="connsiteX1" fmla="*/ 882626 w 994960"/>
              <a:gd name="connsiteY1" fmla="*/ 465385 h 994961"/>
              <a:gd name="connsiteX2" fmla="*/ 674006 w 994960"/>
              <a:gd name="connsiteY2" fmla="*/ 256764 h 994961"/>
              <a:gd name="connsiteX3" fmla="*/ 519048 w 994960"/>
              <a:gd name="connsiteY3" fmla="*/ 326203 h 994961"/>
              <a:gd name="connsiteX4" fmla="*/ 529576 w 994960"/>
              <a:gd name="connsiteY4" fmla="*/ 272812 h 994961"/>
              <a:gd name="connsiteX5" fmla="*/ 529576 w 994960"/>
              <a:gd name="connsiteY5" fmla="*/ 208621 h 994961"/>
              <a:gd name="connsiteX6" fmla="*/ 320955 w 994960"/>
              <a:gd name="connsiteY6" fmla="*/ 0 h 994961"/>
              <a:gd name="connsiteX7" fmla="*/ 312482 w 994960"/>
              <a:gd name="connsiteY7" fmla="*/ 0 h 994961"/>
              <a:gd name="connsiteX8" fmla="*/ 197901 w 994960"/>
              <a:gd name="connsiteY8" fmla="*/ 66277 h 994961"/>
              <a:gd name="connsiteX9" fmla="*/ 112334 w 994960"/>
              <a:gd name="connsiteY9" fmla="*/ 178114 h 994961"/>
              <a:gd name="connsiteX10" fmla="*/ 112334 w 994960"/>
              <a:gd name="connsiteY10" fmla="*/ 272812 h 994961"/>
              <a:gd name="connsiteX11" fmla="*/ 198414 w 994960"/>
              <a:gd name="connsiteY11" fmla="*/ 404436 h 994961"/>
              <a:gd name="connsiteX12" fmla="*/ 256764 w 994960"/>
              <a:gd name="connsiteY12" fmla="*/ 469686 h 994961"/>
              <a:gd name="connsiteX13" fmla="*/ 256764 w 994960"/>
              <a:gd name="connsiteY13" fmla="*/ 482059 h 994961"/>
              <a:gd name="connsiteX14" fmla="*/ 237539 w 994960"/>
              <a:gd name="connsiteY14" fmla="*/ 511458 h 994961"/>
              <a:gd name="connsiteX15" fmla="*/ 112543 w 994960"/>
              <a:gd name="connsiteY15" fmla="*/ 566149 h 994961"/>
              <a:gd name="connsiteX16" fmla="*/ 0 w 994960"/>
              <a:gd name="connsiteY16" fmla="*/ 738197 h 994961"/>
              <a:gd name="connsiteX17" fmla="*/ 0 w 994960"/>
              <a:gd name="connsiteY17" fmla="*/ 754245 h 994961"/>
              <a:gd name="connsiteX18" fmla="*/ 465385 w 994960"/>
              <a:gd name="connsiteY18" fmla="*/ 754245 h 994961"/>
              <a:gd name="connsiteX19" fmla="*/ 465385 w 994960"/>
              <a:gd name="connsiteY19" fmla="*/ 806946 h 994961"/>
              <a:gd name="connsiteX20" fmla="*/ 353051 w 994960"/>
              <a:gd name="connsiteY20" fmla="*/ 978914 h 994961"/>
              <a:gd name="connsiteX21" fmla="*/ 353051 w 994960"/>
              <a:gd name="connsiteY21" fmla="*/ 994962 h 994961"/>
              <a:gd name="connsiteX22" fmla="*/ 994961 w 994960"/>
              <a:gd name="connsiteY22" fmla="*/ 994962 h 994961"/>
              <a:gd name="connsiteX23" fmla="*/ 994961 w 994960"/>
              <a:gd name="connsiteY23" fmla="*/ 978914 h 994961"/>
              <a:gd name="connsiteX24" fmla="*/ 882626 w 994960"/>
              <a:gd name="connsiteY24" fmla="*/ 806946 h 994961"/>
              <a:gd name="connsiteX25" fmla="*/ 674006 w 994960"/>
              <a:gd name="connsiteY25" fmla="*/ 288860 h 994961"/>
              <a:gd name="connsiteX26" fmla="*/ 850531 w 994960"/>
              <a:gd name="connsiteY26" fmla="*/ 465385 h 994961"/>
              <a:gd name="connsiteX27" fmla="*/ 850531 w 994960"/>
              <a:gd name="connsiteY27" fmla="*/ 792904 h 994961"/>
              <a:gd name="connsiteX28" fmla="*/ 757422 w 994960"/>
              <a:gd name="connsiteY28" fmla="*/ 752159 h 994961"/>
              <a:gd name="connsiteX29" fmla="*/ 738197 w 994960"/>
              <a:gd name="connsiteY29" fmla="*/ 722759 h 994961"/>
              <a:gd name="connsiteX30" fmla="*/ 738197 w 994960"/>
              <a:gd name="connsiteY30" fmla="*/ 710386 h 994961"/>
              <a:gd name="connsiteX31" fmla="*/ 818435 w 994960"/>
              <a:gd name="connsiteY31" fmla="*/ 557708 h 994961"/>
              <a:gd name="connsiteX32" fmla="*/ 818435 w 994960"/>
              <a:gd name="connsiteY32" fmla="*/ 481433 h 994961"/>
              <a:gd name="connsiteX33" fmla="*/ 787158 w 994960"/>
              <a:gd name="connsiteY33" fmla="*/ 481433 h 994961"/>
              <a:gd name="connsiteX34" fmla="*/ 738582 w 994960"/>
              <a:gd name="connsiteY34" fmla="*/ 464390 h 994961"/>
              <a:gd name="connsiteX35" fmla="*/ 709728 w 994960"/>
              <a:gd name="connsiteY35" fmla="*/ 441314 h 994961"/>
              <a:gd name="connsiteX36" fmla="*/ 641108 w 994960"/>
              <a:gd name="connsiteY36" fmla="*/ 417242 h 994961"/>
              <a:gd name="connsiteX37" fmla="*/ 575167 w 994960"/>
              <a:gd name="connsiteY37" fmla="*/ 439211 h 994961"/>
              <a:gd name="connsiteX38" fmla="*/ 529576 w 994960"/>
              <a:gd name="connsiteY38" fmla="*/ 473409 h 994961"/>
              <a:gd name="connsiteX39" fmla="*/ 529576 w 994960"/>
              <a:gd name="connsiteY39" fmla="*/ 557724 h 994961"/>
              <a:gd name="connsiteX40" fmla="*/ 609815 w 994960"/>
              <a:gd name="connsiteY40" fmla="*/ 710403 h 994961"/>
              <a:gd name="connsiteX41" fmla="*/ 609815 w 994960"/>
              <a:gd name="connsiteY41" fmla="*/ 722775 h 994961"/>
              <a:gd name="connsiteX42" fmla="*/ 590589 w 994960"/>
              <a:gd name="connsiteY42" fmla="*/ 752175 h 994961"/>
              <a:gd name="connsiteX43" fmla="*/ 497480 w 994960"/>
              <a:gd name="connsiteY43" fmla="*/ 792904 h 994961"/>
              <a:gd name="connsiteX44" fmla="*/ 497480 w 994960"/>
              <a:gd name="connsiteY44" fmla="*/ 465385 h 994961"/>
              <a:gd name="connsiteX45" fmla="*/ 674006 w 994960"/>
              <a:gd name="connsiteY45" fmla="*/ 288860 h 994961"/>
              <a:gd name="connsiteX46" fmla="*/ 758256 w 994960"/>
              <a:gd name="connsiteY46" fmla="*/ 850532 h 994961"/>
              <a:gd name="connsiteX47" fmla="*/ 589755 w 994960"/>
              <a:gd name="connsiteY47" fmla="*/ 850532 h 994961"/>
              <a:gd name="connsiteX48" fmla="*/ 567561 w 994960"/>
              <a:gd name="connsiteY48" fmla="*/ 797253 h 994961"/>
              <a:gd name="connsiteX49" fmla="*/ 603444 w 994960"/>
              <a:gd name="connsiteY49" fmla="*/ 781558 h 994961"/>
              <a:gd name="connsiteX50" fmla="*/ 609044 w 994960"/>
              <a:gd name="connsiteY50" fmla="*/ 778606 h 994961"/>
              <a:gd name="connsiteX51" fmla="*/ 674006 w 994960"/>
              <a:gd name="connsiteY51" fmla="*/ 802388 h 994961"/>
              <a:gd name="connsiteX52" fmla="*/ 738983 w 994960"/>
              <a:gd name="connsiteY52" fmla="*/ 778606 h 994961"/>
              <a:gd name="connsiteX53" fmla="*/ 744584 w 994960"/>
              <a:gd name="connsiteY53" fmla="*/ 781558 h 994961"/>
              <a:gd name="connsiteX54" fmla="*/ 780466 w 994960"/>
              <a:gd name="connsiteY54" fmla="*/ 797253 h 994961"/>
              <a:gd name="connsiteX55" fmla="*/ 744888 w 994960"/>
              <a:gd name="connsiteY55" fmla="*/ 882627 h 994961"/>
              <a:gd name="connsiteX56" fmla="*/ 711461 w 994960"/>
              <a:gd name="connsiteY56" fmla="*/ 962866 h 994961"/>
              <a:gd name="connsiteX57" fmla="*/ 636566 w 994960"/>
              <a:gd name="connsiteY57" fmla="*/ 962866 h 994961"/>
              <a:gd name="connsiteX58" fmla="*/ 603139 w 994960"/>
              <a:gd name="connsiteY58" fmla="*/ 882627 h 994961"/>
              <a:gd name="connsiteX59" fmla="*/ 657958 w 994960"/>
              <a:gd name="connsiteY59" fmla="*/ 481433 h 994961"/>
              <a:gd name="connsiteX60" fmla="*/ 625862 w 994960"/>
              <a:gd name="connsiteY60" fmla="*/ 481433 h 994961"/>
              <a:gd name="connsiteX61" fmla="*/ 625862 w 994960"/>
              <a:gd name="connsiteY61" fmla="*/ 529576 h 994961"/>
              <a:gd name="connsiteX62" fmla="*/ 674006 w 994960"/>
              <a:gd name="connsiteY62" fmla="*/ 577720 h 994961"/>
              <a:gd name="connsiteX63" fmla="*/ 690053 w 994960"/>
              <a:gd name="connsiteY63" fmla="*/ 593767 h 994961"/>
              <a:gd name="connsiteX64" fmla="*/ 690053 w 994960"/>
              <a:gd name="connsiteY64" fmla="*/ 609815 h 994961"/>
              <a:gd name="connsiteX65" fmla="*/ 674006 w 994960"/>
              <a:gd name="connsiteY65" fmla="*/ 609815 h 994961"/>
              <a:gd name="connsiteX66" fmla="*/ 657958 w 994960"/>
              <a:gd name="connsiteY66" fmla="*/ 593767 h 994961"/>
              <a:gd name="connsiteX67" fmla="*/ 625862 w 994960"/>
              <a:gd name="connsiteY67" fmla="*/ 593767 h 994961"/>
              <a:gd name="connsiteX68" fmla="*/ 657958 w 994960"/>
              <a:gd name="connsiteY68" fmla="*/ 638958 h 994961"/>
              <a:gd name="connsiteX69" fmla="*/ 657958 w 994960"/>
              <a:gd name="connsiteY69" fmla="*/ 674006 h 994961"/>
              <a:gd name="connsiteX70" fmla="*/ 690053 w 994960"/>
              <a:gd name="connsiteY70" fmla="*/ 674006 h 994961"/>
              <a:gd name="connsiteX71" fmla="*/ 690053 w 994960"/>
              <a:gd name="connsiteY71" fmla="*/ 641911 h 994961"/>
              <a:gd name="connsiteX72" fmla="*/ 722149 w 994960"/>
              <a:gd name="connsiteY72" fmla="*/ 641911 h 994961"/>
              <a:gd name="connsiteX73" fmla="*/ 722149 w 994960"/>
              <a:gd name="connsiteY73" fmla="*/ 593767 h 994961"/>
              <a:gd name="connsiteX74" fmla="*/ 674006 w 994960"/>
              <a:gd name="connsiteY74" fmla="*/ 545624 h 994961"/>
              <a:gd name="connsiteX75" fmla="*/ 657958 w 994960"/>
              <a:gd name="connsiteY75" fmla="*/ 529576 h 994961"/>
              <a:gd name="connsiteX76" fmla="*/ 657958 w 994960"/>
              <a:gd name="connsiteY76" fmla="*/ 513529 h 994961"/>
              <a:gd name="connsiteX77" fmla="*/ 674006 w 994960"/>
              <a:gd name="connsiteY77" fmla="*/ 513529 h 994961"/>
              <a:gd name="connsiteX78" fmla="*/ 690053 w 994960"/>
              <a:gd name="connsiteY78" fmla="*/ 529576 h 994961"/>
              <a:gd name="connsiteX79" fmla="*/ 722149 w 994960"/>
              <a:gd name="connsiteY79" fmla="*/ 529576 h 994961"/>
              <a:gd name="connsiteX80" fmla="*/ 690053 w 994960"/>
              <a:gd name="connsiteY80" fmla="*/ 484386 h 994961"/>
              <a:gd name="connsiteX81" fmla="*/ 690053 w 994960"/>
              <a:gd name="connsiteY81" fmla="*/ 466685 h 994961"/>
              <a:gd name="connsiteX82" fmla="*/ 718522 w 994960"/>
              <a:gd name="connsiteY82" fmla="*/ 489457 h 994961"/>
              <a:gd name="connsiteX83" fmla="*/ 786340 w 994960"/>
              <a:gd name="connsiteY83" fmla="*/ 513529 h 994961"/>
              <a:gd name="connsiteX84" fmla="*/ 786340 w 994960"/>
              <a:gd name="connsiteY84" fmla="*/ 557724 h 994961"/>
              <a:gd name="connsiteX85" fmla="*/ 674006 w 994960"/>
              <a:gd name="connsiteY85" fmla="*/ 705556 h 994961"/>
              <a:gd name="connsiteX86" fmla="*/ 561671 w 994960"/>
              <a:gd name="connsiteY86" fmla="*/ 557724 h 994961"/>
              <a:gd name="connsiteX87" fmla="*/ 561671 w 994960"/>
              <a:gd name="connsiteY87" fmla="*/ 489457 h 994961"/>
              <a:gd name="connsiteX88" fmla="*/ 594409 w 994960"/>
              <a:gd name="connsiteY88" fmla="*/ 464888 h 994961"/>
              <a:gd name="connsiteX89" fmla="*/ 657958 w 994960"/>
              <a:gd name="connsiteY89" fmla="*/ 451825 h 994961"/>
              <a:gd name="connsiteX90" fmla="*/ 670122 w 994960"/>
              <a:gd name="connsiteY90" fmla="*/ 737716 h 994961"/>
              <a:gd name="connsiteX91" fmla="*/ 674006 w 994960"/>
              <a:gd name="connsiteY91" fmla="*/ 738695 h 994961"/>
              <a:gd name="connsiteX92" fmla="*/ 677889 w 994960"/>
              <a:gd name="connsiteY92" fmla="*/ 737700 h 994961"/>
              <a:gd name="connsiteX93" fmla="*/ 706486 w 994960"/>
              <a:gd name="connsiteY93" fmla="*/ 727991 h 994961"/>
              <a:gd name="connsiteX94" fmla="*/ 715714 w 994960"/>
              <a:gd name="connsiteY94" fmla="*/ 756315 h 994961"/>
              <a:gd name="connsiteX95" fmla="*/ 674006 w 994960"/>
              <a:gd name="connsiteY95" fmla="*/ 770293 h 994961"/>
              <a:gd name="connsiteX96" fmla="*/ 632297 w 994960"/>
              <a:gd name="connsiteY96" fmla="*/ 756331 h 994961"/>
              <a:gd name="connsiteX97" fmla="*/ 641525 w 994960"/>
              <a:gd name="connsiteY97" fmla="*/ 728007 h 994961"/>
              <a:gd name="connsiteX98" fmla="*/ 670122 w 994960"/>
              <a:gd name="connsiteY98" fmla="*/ 737716 h 994961"/>
              <a:gd name="connsiteX99" fmla="*/ 465385 w 994960"/>
              <a:gd name="connsiteY99" fmla="*/ 465385 h 994961"/>
              <a:gd name="connsiteX100" fmla="*/ 465385 w 994960"/>
              <a:gd name="connsiteY100" fmla="*/ 538130 h 994961"/>
              <a:gd name="connsiteX101" fmla="*/ 404371 w 994960"/>
              <a:gd name="connsiteY101" fmla="*/ 511442 h 994961"/>
              <a:gd name="connsiteX102" fmla="*/ 385146 w 994960"/>
              <a:gd name="connsiteY102" fmla="*/ 482043 h 994961"/>
              <a:gd name="connsiteX103" fmla="*/ 385146 w 994960"/>
              <a:gd name="connsiteY103" fmla="*/ 469670 h 994961"/>
              <a:gd name="connsiteX104" fmla="*/ 443496 w 994960"/>
              <a:gd name="connsiteY104" fmla="*/ 404420 h 994961"/>
              <a:gd name="connsiteX105" fmla="*/ 485781 w 994960"/>
              <a:gd name="connsiteY105" fmla="*/ 375999 h 994961"/>
              <a:gd name="connsiteX106" fmla="*/ 465385 w 994960"/>
              <a:gd name="connsiteY106" fmla="*/ 465385 h 994961"/>
              <a:gd name="connsiteX107" fmla="*/ 316462 w 994960"/>
              <a:gd name="connsiteY107" fmla="*/ 657958 h 994961"/>
              <a:gd name="connsiteX108" fmla="*/ 325432 w 994960"/>
              <a:gd name="connsiteY108" fmla="*/ 657958 h 994961"/>
              <a:gd name="connsiteX109" fmla="*/ 346824 w 994960"/>
              <a:gd name="connsiteY109" fmla="*/ 722149 h 994961"/>
              <a:gd name="connsiteX110" fmla="*/ 295054 w 994960"/>
              <a:gd name="connsiteY110" fmla="*/ 722149 h 994961"/>
              <a:gd name="connsiteX111" fmla="*/ 327085 w 994960"/>
              <a:gd name="connsiteY111" fmla="*/ 625863 h 994961"/>
              <a:gd name="connsiteX112" fmla="*/ 314825 w 994960"/>
              <a:gd name="connsiteY112" fmla="*/ 625863 h 994961"/>
              <a:gd name="connsiteX113" fmla="*/ 297686 w 994960"/>
              <a:gd name="connsiteY113" fmla="*/ 591585 h 994961"/>
              <a:gd name="connsiteX114" fmla="*/ 320955 w 994960"/>
              <a:gd name="connsiteY114" fmla="*/ 568316 h 994961"/>
              <a:gd name="connsiteX115" fmla="*/ 344224 w 994960"/>
              <a:gd name="connsiteY115" fmla="*/ 591585 h 994961"/>
              <a:gd name="connsiteX116" fmla="*/ 377218 w 994960"/>
              <a:gd name="connsiteY116" fmla="*/ 579180 h 994961"/>
              <a:gd name="connsiteX117" fmla="*/ 344978 w 994960"/>
              <a:gd name="connsiteY117" fmla="*/ 546956 h 994961"/>
              <a:gd name="connsiteX118" fmla="*/ 370880 w 994960"/>
              <a:gd name="connsiteY118" fmla="*/ 526238 h 994961"/>
              <a:gd name="connsiteX119" fmla="*/ 388612 w 994960"/>
              <a:gd name="connsiteY119" fmla="*/ 539317 h 994961"/>
              <a:gd name="connsiteX120" fmla="*/ 144430 w 994960"/>
              <a:gd name="connsiteY120" fmla="*/ 272812 h 994961"/>
              <a:gd name="connsiteX121" fmla="*/ 144430 w 994960"/>
              <a:gd name="connsiteY121" fmla="*/ 178114 h 994961"/>
              <a:gd name="connsiteX122" fmla="*/ 211766 w 994960"/>
              <a:gd name="connsiteY122" fmla="*/ 95982 h 994961"/>
              <a:gd name="connsiteX123" fmla="*/ 219453 w 994960"/>
              <a:gd name="connsiteY123" fmla="*/ 94441 h 994961"/>
              <a:gd name="connsiteX124" fmla="*/ 222967 w 994960"/>
              <a:gd name="connsiteY124" fmla="*/ 87412 h 994961"/>
              <a:gd name="connsiteX125" fmla="*/ 312482 w 994960"/>
              <a:gd name="connsiteY125" fmla="*/ 32096 h 994961"/>
              <a:gd name="connsiteX126" fmla="*/ 320955 w 994960"/>
              <a:gd name="connsiteY126" fmla="*/ 32096 h 994961"/>
              <a:gd name="connsiteX127" fmla="*/ 497480 w 994960"/>
              <a:gd name="connsiteY127" fmla="*/ 208621 h 994961"/>
              <a:gd name="connsiteX128" fmla="*/ 497480 w 994960"/>
              <a:gd name="connsiteY128" fmla="*/ 272812 h 994961"/>
              <a:gd name="connsiteX129" fmla="*/ 461325 w 994960"/>
              <a:gd name="connsiteY129" fmla="*/ 354977 h 994961"/>
              <a:gd name="connsiteX130" fmla="*/ 465385 w 994960"/>
              <a:gd name="connsiteY130" fmla="*/ 317008 h 994961"/>
              <a:gd name="connsiteX131" fmla="*/ 465385 w 994960"/>
              <a:gd name="connsiteY131" fmla="*/ 232693 h 994961"/>
              <a:gd name="connsiteX132" fmla="*/ 419793 w 994960"/>
              <a:gd name="connsiteY132" fmla="*/ 198495 h 994961"/>
              <a:gd name="connsiteX133" fmla="*/ 353869 w 994960"/>
              <a:gd name="connsiteY133" fmla="*/ 176525 h 994961"/>
              <a:gd name="connsiteX134" fmla="*/ 285233 w 994960"/>
              <a:gd name="connsiteY134" fmla="*/ 200597 h 994961"/>
              <a:gd name="connsiteX135" fmla="*/ 256411 w 994960"/>
              <a:gd name="connsiteY135" fmla="*/ 223674 h 994961"/>
              <a:gd name="connsiteX136" fmla="*/ 207802 w 994960"/>
              <a:gd name="connsiteY136" fmla="*/ 240716 h 994961"/>
              <a:gd name="connsiteX137" fmla="*/ 176525 w 994960"/>
              <a:gd name="connsiteY137" fmla="*/ 240716 h 994961"/>
              <a:gd name="connsiteX138" fmla="*/ 176525 w 994960"/>
              <a:gd name="connsiteY138" fmla="*/ 317008 h 994961"/>
              <a:gd name="connsiteX139" fmla="*/ 180585 w 994960"/>
              <a:gd name="connsiteY139" fmla="*/ 354977 h 994961"/>
              <a:gd name="connsiteX140" fmla="*/ 144430 w 994960"/>
              <a:gd name="connsiteY140" fmla="*/ 272812 h 994961"/>
              <a:gd name="connsiteX141" fmla="*/ 286468 w 994960"/>
              <a:gd name="connsiteY141" fmla="*/ 240716 h 994961"/>
              <a:gd name="connsiteX142" fmla="*/ 304907 w 994960"/>
              <a:gd name="connsiteY142" fmla="*/ 225969 h 994961"/>
              <a:gd name="connsiteX143" fmla="*/ 304907 w 994960"/>
              <a:gd name="connsiteY143" fmla="*/ 240716 h 994961"/>
              <a:gd name="connsiteX144" fmla="*/ 208621 w 994960"/>
              <a:gd name="connsiteY144" fmla="*/ 317008 h 994961"/>
              <a:gd name="connsiteX145" fmla="*/ 208621 w 994960"/>
              <a:gd name="connsiteY145" fmla="*/ 272812 h 994961"/>
              <a:gd name="connsiteX146" fmla="*/ 272812 w 994960"/>
              <a:gd name="connsiteY146" fmla="*/ 251180 h 994961"/>
              <a:gd name="connsiteX147" fmla="*/ 272812 w 994960"/>
              <a:gd name="connsiteY147" fmla="*/ 288860 h 994961"/>
              <a:gd name="connsiteX148" fmla="*/ 320955 w 994960"/>
              <a:gd name="connsiteY148" fmla="*/ 337003 h 994961"/>
              <a:gd name="connsiteX149" fmla="*/ 337003 w 994960"/>
              <a:gd name="connsiteY149" fmla="*/ 353051 h 994961"/>
              <a:gd name="connsiteX150" fmla="*/ 337003 w 994960"/>
              <a:gd name="connsiteY150" fmla="*/ 369099 h 994961"/>
              <a:gd name="connsiteX151" fmla="*/ 320955 w 994960"/>
              <a:gd name="connsiteY151" fmla="*/ 369099 h 994961"/>
              <a:gd name="connsiteX152" fmla="*/ 304907 w 994960"/>
              <a:gd name="connsiteY152" fmla="*/ 353051 h 994961"/>
              <a:gd name="connsiteX153" fmla="*/ 272812 w 994960"/>
              <a:gd name="connsiteY153" fmla="*/ 353051 h 994961"/>
              <a:gd name="connsiteX154" fmla="*/ 304907 w 994960"/>
              <a:gd name="connsiteY154" fmla="*/ 398241 h 994961"/>
              <a:gd name="connsiteX155" fmla="*/ 304907 w 994960"/>
              <a:gd name="connsiteY155" fmla="*/ 433290 h 994961"/>
              <a:gd name="connsiteX156" fmla="*/ 337003 w 994960"/>
              <a:gd name="connsiteY156" fmla="*/ 433290 h 994961"/>
              <a:gd name="connsiteX157" fmla="*/ 337003 w 994960"/>
              <a:gd name="connsiteY157" fmla="*/ 401194 h 994961"/>
              <a:gd name="connsiteX158" fmla="*/ 369098 w 994960"/>
              <a:gd name="connsiteY158" fmla="*/ 401194 h 994961"/>
              <a:gd name="connsiteX159" fmla="*/ 369098 w 994960"/>
              <a:gd name="connsiteY159" fmla="*/ 353051 h 994961"/>
              <a:gd name="connsiteX160" fmla="*/ 320955 w 994960"/>
              <a:gd name="connsiteY160" fmla="*/ 304908 h 994961"/>
              <a:gd name="connsiteX161" fmla="*/ 304907 w 994960"/>
              <a:gd name="connsiteY161" fmla="*/ 288860 h 994961"/>
              <a:gd name="connsiteX162" fmla="*/ 304907 w 994960"/>
              <a:gd name="connsiteY162" fmla="*/ 272812 h 994961"/>
              <a:gd name="connsiteX163" fmla="*/ 320955 w 994960"/>
              <a:gd name="connsiteY163" fmla="*/ 272812 h 994961"/>
              <a:gd name="connsiteX164" fmla="*/ 337003 w 994960"/>
              <a:gd name="connsiteY164" fmla="*/ 288860 h 994961"/>
              <a:gd name="connsiteX165" fmla="*/ 369098 w 994960"/>
              <a:gd name="connsiteY165" fmla="*/ 288860 h 994961"/>
              <a:gd name="connsiteX166" fmla="*/ 337003 w 994960"/>
              <a:gd name="connsiteY166" fmla="*/ 243669 h 994961"/>
              <a:gd name="connsiteX167" fmla="*/ 337003 w 994960"/>
              <a:gd name="connsiteY167" fmla="*/ 211092 h 994961"/>
              <a:gd name="connsiteX168" fmla="*/ 400536 w 994960"/>
              <a:gd name="connsiteY168" fmla="*/ 224155 h 994961"/>
              <a:gd name="connsiteX169" fmla="*/ 433289 w 994960"/>
              <a:gd name="connsiteY169" fmla="*/ 248740 h 994961"/>
              <a:gd name="connsiteX170" fmla="*/ 433289 w 994960"/>
              <a:gd name="connsiteY170" fmla="*/ 317008 h 994961"/>
              <a:gd name="connsiteX171" fmla="*/ 320955 w 994960"/>
              <a:gd name="connsiteY171" fmla="*/ 464840 h 994961"/>
              <a:gd name="connsiteX172" fmla="*/ 208621 w 994960"/>
              <a:gd name="connsiteY172" fmla="*/ 317008 h 994961"/>
              <a:gd name="connsiteX173" fmla="*/ 317071 w 994960"/>
              <a:gd name="connsiteY173" fmla="*/ 496999 h 994961"/>
              <a:gd name="connsiteX174" fmla="*/ 320955 w 994960"/>
              <a:gd name="connsiteY174" fmla="*/ 497978 h 994961"/>
              <a:gd name="connsiteX175" fmla="*/ 324839 w 994960"/>
              <a:gd name="connsiteY175" fmla="*/ 496983 h 994961"/>
              <a:gd name="connsiteX176" fmla="*/ 353436 w 994960"/>
              <a:gd name="connsiteY176" fmla="*/ 487274 h 994961"/>
              <a:gd name="connsiteX177" fmla="*/ 355137 w 994960"/>
              <a:gd name="connsiteY177" fmla="*/ 497689 h 994961"/>
              <a:gd name="connsiteX178" fmla="*/ 320955 w 994960"/>
              <a:gd name="connsiteY178" fmla="*/ 525067 h 994961"/>
              <a:gd name="connsiteX179" fmla="*/ 286773 w 994960"/>
              <a:gd name="connsiteY179" fmla="*/ 497705 h 994961"/>
              <a:gd name="connsiteX180" fmla="*/ 288474 w 994960"/>
              <a:gd name="connsiteY180" fmla="*/ 487290 h 994961"/>
              <a:gd name="connsiteX181" fmla="*/ 317071 w 994960"/>
              <a:gd name="connsiteY181" fmla="*/ 496999 h 994961"/>
              <a:gd name="connsiteX182" fmla="*/ 271030 w 994960"/>
              <a:gd name="connsiteY182" fmla="*/ 526238 h 994961"/>
              <a:gd name="connsiteX183" fmla="*/ 296932 w 994960"/>
              <a:gd name="connsiteY183" fmla="*/ 546956 h 994961"/>
              <a:gd name="connsiteX184" fmla="*/ 262621 w 994960"/>
              <a:gd name="connsiteY184" fmla="*/ 581266 h 994961"/>
              <a:gd name="connsiteX185" fmla="*/ 247039 w 994960"/>
              <a:gd name="connsiteY185" fmla="*/ 542318 h 994961"/>
              <a:gd name="connsiteX186" fmla="*/ 250377 w 994960"/>
              <a:gd name="connsiteY186" fmla="*/ 540858 h 994961"/>
              <a:gd name="connsiteX187" fmla="*/ 271030 w 994960"/>
              <a:gd name="connsiteY187" fmla="*/ 526238 h 994961"/>
              <a:gd name="connsiteX188" fmla="*/ 125381 w 994960"/>
              <a:gd name="connsiteY188" fmla="*/ 595533 h 994961"/>
              <a:gd name="connsiteX189" fmla="*/ 217624 w 994960"/>
              <a:gd name="connsiteY189" fmla="*/ 555173 h 994961"/>
              <a:gd name="connsiteX190" fmla="*/ 250907 w 994960"/>
              <a:gd name="connsiteY190" fmla="*/ 638364 h 994961"/>
              <a:gd name="connsiteX191" fmla="*/ 273759 w 994960"/>
              <a:gd name="connsiteY191" fmla="*/ 615512 h 994961"/>
              <a:gd name="connsiteX192" fmla="*/ 287576 w 994960"/>
              <a:gd name="connsiteY192" fmla="*/ 643146 h 994961"/>
              <a:gd name="connsiteX193" fmla="*/ 261257 w 994960"/>
              <a:gd name="connsiteY193" fmla="*/ 722149 h 994961"/>
              <a:gd name="connsiteX194" fmla="*/ 147960 w 994960"/>
              <a:gd name="connsiteY194" fmla="*/ 722149 h 994961"/>
              <a:gd name="connsiteX195" fmla="*/ 160173 w 994960"/>
              <a:gd name="connsiteY195" fmla="*/ 661104 h 994961"/>
              <a:gd name="connsiteX196" fmla="*/ 128703 w 994960"/>
              <a:gd name="connsiteY196" fmla="*/ 654813 h 994961"/>
              <a:gd name="connsiteX197" fmla="*/ 115223 w 994960"/>
              <a:gd name="connsiteY197" fmla="*/ 722149 h 994961"/>
              <a:gd name="connsiteX198" fmla="*/ 32930 w 994960"/>
              <a:gd name="connsiteY198" fmla="*/ 722149 h 994961"/>
              <a:gd name="connsiteX199" fmla="*/ 125381 w 994960"/>
              <a:gd name="connsiteY199" fmla="*/ 595533 h 994961"/>
              <a:gd name="connsiteX200" fmla="*/ 380653 w 994960"/>
              <a:gd name="connsiteY200" fmla="*/ 722149 h 994961"/>
              <a:gd name="connsiteX201" fmla="*/ 354318 w 994960"/>
              <a:gd name="connsiteY201" fmla="*/ 643146 h 994961"/>
              <a:gd name="connsiteX202" fmla="*/ 368135 w 994960"/>
              <a:gd name="connsiteY202" fmla="*/ 615512 h 994961"/>
              <a:gd name="connsiteX203" fmla="*/ 393074 w 994960"/>
              <a:gd name="connsiteY203" fmla="*/ 640450 h 994961"/>
              <a:gd name="connsiteX204" fmla="*/ 418204 w 994960"/>
              <a:gd name="connsiteY204" fmla="*/ 552525 h 994961"/>
              <a:gd name="connsiteX205" fmla="*/ 465385 w 994960"/>
              <a:gd name="connsiteY205" fmla="*/ 573178 h 994961"/>
              <a:gd name="connsiteX206" fmla="*/ 465385 w 994960"/>
              <a:gd name="connsiteY206" fmla="*/ 722149 h 994961"/>
              <a:gd name="connsiteX207" fmla="*/ 478432 w 994960"/>
              <a:gd name="connsiteY207" fmla="*/ 836249 h 994961"/>
              <a:gd name="connsiteX208" fmla="*/ 538145 w 994960"/>
              <a:gd name="connsiteY208" fmla="*/ 810123 h 994961"/>
              <a:gd name="connsiteX209" fmla="*/ 601791 w 994960"/>
              <a:gd name="connsiteY209" fmla="*/ 962866 h 994961"/>
              <a:gd name="connsiteX210" fmla="*/ 501011 w 994960"/>
              <a:gd name="connsiteY210" fmla="*/ 962866 h 994961"/>
              <a:gd name="connsiteX211" fmla="*/ 513223 w 994960"/>
              <a:gd name="connsiteY211" fmla="*/ 901820 h 994961"/>
              <a:gd name="connsiteX212" fmla="*/ 481753 w 994960"/>
              <a:gd name="connsiteY212" fmla="*/ 895514 h 994961"/>
              <a:gd name="connsiteX213" fmla="*/ 468273 w 994960"/>
              <a:gd name="connsiteY213" fmla="*/ 962866 h 994961"/>
              <a:gd name="connsiteX214" fmla="*/ 385964 w 994960"/>
              <a:gd name="connsiteY214" fmla="*/ 962866 h 994961"/>
              <a:gd name="connsiteX215" fmla="*/ 478432 w 994960"/>
              <a:gd name="connsiteY215" fmla="*/ 836249 h 994961"/>
              <a:gd name="connsiteX216" fmla="*/ 879738 w 994960"/>
              <a:gd name="connsiteY216" fmla="*/ 962866 h 994961"/>
              <a:gd name="connsiteX217" fmla="*/ 866274 w 994960"/>
              <a:gd name="connsiteY217" fmla="*/ 895530 h 994961"/>
              <a:gd name="connsiteX218" fmla="*/ 834804 w 994960"/>
              <a:gd name="connsiteY218" fmla="*/ 901836 h 994961"/>
              <a:gd name="connsiteX219" fmla="*/ 847000 w 994960"/>
              <a:gd name="connsiteY219" fmla="*/ 962866 h 994961"/>
              <a:gd name="connsiteX220" fmla="*/ 746220 w 994960"/>
              <a:gd name="connsiteY220" fmla="*/ 962866 h 994961"/>
              <a:gd name="connsiteX221" fmla="*/ 809866 w 994960"/>
              <a:gd name="connsiteY221" fmla="*/ 810123 h 994961"/>
              <a:gd name="connsiteX222" fmla="*/ 869579 w 994960"/>
              <a:gd name="connsiteY222" fmla="*/ 836249 h 994961"/>
              <a:gd name="connsiteX223" fmla="*/ 962047 w 994960"/>
              <a:gd name="connsiteY223" fmla="*/ 962866 h 994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</a:cxnLst>
            <a:rect l="l" t="t" r="r" b="b"/>
            <a:pathLst>
              <a:path w="994960" h="994961">
                <a:moveTo>
                  <a:pt x="882626" y="806946"/>
                </a:moveTo>
                <a:lnTo>
                  <a:pt x="882626" y="465385"/>
                </a:lnTo>
                <a:cubicBezTo>
                  <a:pt x="882626" y="350355"/>
                  <a:pt x="789036" y="256764"/>
                  <a:pt x="674006" y="256764"/>
                </a:cubicBezTo>
                <a:cubicBezTo>
                  <a:pt x="612478" y="256764"/>
                  <a:pt x="557258" y="283692"/>
                  <a:pt x="519048" y="326203"/>
                </a:cubicBezTo>
                <a:cubicBezTo>
                  <a:pt x="525660" y="309545"/>
                  <a:pt x="529576" y="291620"/>
                  <a:pt x="529576" y="272812"/>
                </a:cubicBezTo>
                <a:lnTo>
                  <a:pt x="529576" y="208621"/>
                </a:lnTo>
                <a:cubicBezTo>
                  <a:pt x="529576" y="93591"/>
                  <a:pt x="435985" y="0"/>
                  <a:pt x="320955" y="0"/>
                </a:cubicBezTo>
                <a:lnTo>
                  <a:pt x="312482" y="0"/>
                </a:lnTo>
                <a:cubicBezTo>
                  <a:pt x="264676" y="0"/>
                  <a:pt x="221443" y="25195"/>
                  <a:pt x="197901" y="66277"/>
                </a:cubicBezTo>
                <a:cubicBezTo>
                  <a:pt x="147880" y="79838"/>
                  <a:pt x="112334" y="125670"/>
                  <a:pt x="112334" y="178114"/>
                </a:cubicBezTo>
                <a:lnTo>
                  <a:pt x="112334" y="272812"/>
                </a:lnTo>
                <a:cubicBezTo>
                  <a:pt x="112334" y="330504"/>
                  <a:pt x="146018" y="381247"/>
                  <a:pt x="198414" y="404436"/>
                </a:cubicBezTo>
                <a:cubicBezTo>
                  <a:pt x="212312" y="430449"/>
                  <a:pt x="232307" y="452836"/>
                  <a:pt x="256764" y="469686"/>
                </a:cubicBezTo>
                <a:lnTo>
                  <a:pt x="256764" y="482059"/>
                </a:lnTo>
                <a:cubicBezTo>
                  <a:pt x="256764" y="494801"/>
                  <a:pt x="249206" y="506355"/>
                  <a:pt x="237539" y="511458"/>
                </a:cubicBezTo>
                <a:lnTo>
                  <a:pt x="112543" y="566149"/>
                </a:lnTo>
                <a:cubicBezTo>
                  <a:pt x="44179" y="596046"/>
                  <a:pt x="0" y="663591"/>
                  <a:pt x="0" y="738197"/>
                </a:cubicBezTo>
                <a:lnTo>
                  <a:pt x="0" y="754245"/>
                </a:lnTo>
                <a:lnTo>
                  <a:pt x="465385" y="754245"/>
                </a:lnTo>
                <a:lnTo>
                  <a:pt x="465385" y="806946"/>
                </a:lnTo>
                <a:cubicBezTo>
                  <a:pt x="397150" y="836891"/>
                  <a:pt x="353051" y="904372"/>
                  <a:pt x="353051" y="978914"/>
                </a:cubicBezTo>
                <a:lnTo>
                  <a:pt x="353051" y="994962"/>
                </a:lnTo>
                <a:lnTo>
                  <a:pt x="994961" y="994962"/>
                </a:lnTo>
                <a:lnTo>
                  <a:pt x="994961" y="978914"/>
                </a:lnTo>
                <a:cubicBezTo>
                  <a:pt x="994961" y="904372"/>
                  <a:pt x="950861" y="836907"/>
                  <a:pt x="882626" y="806946"/>
                </a:cubicBezTo>
                <a:close/>
                <a:moveTo>
                  <a:pt x="674006" y="288860"/>
                </a:moveTo>
                <a:cubicBezTo>
                  <a:pt x="771335" y="288860"/>
                  <a:pt x="850531" y="368056"/>
                  <a:pt x="850531" y="465385"/>
                </a:cubicBezTo>
                <a:lnTo>
                  <a:pt x="850531" y="792904"/>
                </a:lnTo>
                <a:lnTo>
                  <a:pt x="757422" y="752159"/>
                </a:lnTo>
                <a:cubicBezTo>
                  <a:pt x="745755" y="747056"/>
                  <a:pt x="738197" y="735501"/>
                  <a:pt x="738197" y="722759"/>
                </a:cubicBezTo>
                <a:lnTo>
                  <a:pt x="738197" y="710386"/>
                </a:lnTo>
                <a:cubicBezTo>
                  <a:pt x="787335" y="676542"/>
                  <a:pt x="818435" y="620198"/>
                  <a:pt x="818435" y="557708"/>
                </a:cubicBezTo>
                <a:lnTo>
                  <a:pt x="818435" y="481433"/>
                </a:lnTo>
                <a:lnTo>
                  <a:pt x="787158" y="481433"/>
                </a:lnTo>
                <a:cubicBezTo>
                  <a:pt x="769570" y="481433"/>
                  <a:pt x="752319" y="475383"/>
                  <a:pt x="738582" y="464390"/>
                </a:cubicBezTo>
                <a:lnTo>
                  <a:pt x="709728" y="441314"/>
                </a:lnTo>
                <a:cubicBezTo>
                  <a:pt x="690310" y="425795"/>
                  <a:pt x="665934" y="417242"/>
                  <a:pt x="641108" y="417242"/>
                </a:cubicBezTo>
                <a:cubicBezTo>
                  <a:pt x="617485" y="417242"/>
                  <a:pt x="594072" y="425041"/>
                  <a:pt x="575167" y="439211"/>
                </a:cubicBezTo>
                <a:lnTo>
                  <a:pt x="529576" y="473409"/>
                </a:lnTo>
                <a:lnTo>
                  <a:pt x="529576" y="557724"/>
                </a:lnTo>
                <a:cubicBezTo>
                  <a:pt x="529576" y="620214"/>
                  <a:pt x="560676" y="676558"/>
                  <a:pt x="609815" y="710403"/>
                </a:cubicBezTo>
                <a:lnTo>
                  <a:pt x="609815" y="722775"/>
                </a:lnTo>
                <a:cubicBezTo>
                  <a:pt x="609815" y="735517"/>
                  <a:pt x="602256" y="747072"/>
                  <a:pt x="590589" y="752175"/>
                </a:cubicBezTo>
                <a:lnTo>
                  <a:pt x="497480" y="792904"/>
                </a:lnTo>
                <a:lnTo>
                  <a:pt x="497480" y="465385"/>
                </a:lnTo>
                <a:cubicBezTo>
                  <a:pt x="497480" y="368056"/>
                  <a:pt x="576676" y="288860"/>
                  <a:pt x="674006" y="288860"/>
                </a:cubicBezTo>
                <a:close/>
                <a:moveTo>
                  <a:pt x="758256" y="850532"/>
                </a:moveTo>
                <a:lnTo>
                  <a:pt x="589755" y="850532"/>
                </a:lnTo>
                <a:lnTo>
                  <a:pt x="567561" y="797253"/>
                </a:lnTo>
                <a:lnTo>
                  <a:pt x="603444" y="781558"/>
                </a:lnTo>
                <a:cubicBezTo>
                  <a:pt x="605401" y="780708"/>
                  <a:pt x="607199" y="779633"/>
                  <a:pt x="609044" y="778606"/>
                </a:cubicBezTo>
                <a:cubicBezTo>
                  <a:pt x="620952" y="789823"/>
                  <a:pt x="641541" y="802388"/>
                  <a:pt x="674006" y="802388"/>
                </a:cubicBezTo>
                <a:cubicBezTo>
                  <a:pt x="706470" y="802388"/>
                  <a:pt x="727059" y="789823"/>
                  <a:pt x="738983" y="778606"/>
                </a:cubicBezTo>
                <a:cubicBezTo>
                  <a:pt x="740812" y="779633"/>
                  <a:pt x="742626" y="780708"/>
                  <a:pt x="744584" y="781558"/>
                </a:cubicBezTo>
                <a:lnTo>
                  <a:pt x="780466" y="797253"/>
                </a:lnTo>
                <a:close/>
                <a:moveTo>
                  <a:pt x="744888" y="882627"/>
                </a:moveTo>
                <a:lnTo>
                  <a:pt x="711461" y="962866"/>
                </a:lnTo>
                <a:lnTo>
                  <a:pt x="636566" y="962866"/>
                </a:lnTo>
                <a:lnTo>
                  <a:pt x="603139" y="882627"/>
                </a:lnTo>
                <a:close/>
                <a:moveTo>
                  <a:pt x="657958" y="481433"/>
                </a:moveTo>
                <a:lnTo>
                  <a:pt x="625862" y="481433"/>
                </a:lnTo>
                <a:lnTo>
                  <a:pt x="625862" y="529576"/>
                </a:lnTo>
                <a:cubicBezTo>
                  <a:pt x="625862" y="556119"/>
                  <a:pt x="647463" y="577720"/>
                  <a:pt x="674006" y="577720"/>
                </a:cubicBezTo>
                <a:cubicBezTo>
                  <a:pt x="682864" y="577720"/>
                  <a:pt x="690053" y="584909"/>
                  <a:pt x="690053" y="593767"/>
                </a:cubicBezTo>
                <a:lnTo>
                  <a:pt x="690053" y="609815"/>
                </a:lnTo>
                <a:lnTo>
                  <a:pt x="674006" y="609815"/>
                </a:lnTo>
                <a:cubicBezTo>
                  <a:pt x="665147" y="609815"/>
                  <a:pt x="657958" y="602626"/>
                  <a:pt x="657958" y="593767"/>
                </a:cubicBezTo>
                <a:lnTo>
                  <a:pt x="625862" y="593767"/>
                </a:lnTo>
                <a:cubicBezTo>
                  <a:pt x="625862" y="614662"/>
                  <a:pt x="639326" y="632314"/>
                  <a:pt x="657958" y="638958"/>
                </a:cubicBezTo>
                <a:lnTo>
                  <a:pt x="657958" y="674006"/>
                </a:lnTo>
                <a:lnTo>
                  <a:pt x="690053" y="674006"/>
                </a:lnTo>
                <a:lnTo>
                  <a:pt x="690053" y="641911"/>
                </a:lnTo>
                <a:lnTo>
                  <a:pt x="722149" y="641911"/>
                </a:lnTo>
                <a:lnTo>
                  <a:pt x="722149" y="593767"/>
                </a:lnTo>
                <a:cubicBezTo>
                  <a:pt x="722149" y="567224"/>
                  <a:pt x="700548" y="545624"/>
                  <a:pt x="674006" y="545624"/>
                </a:cubicBezTo>
                <a:cubicBezTo>
                  <a:pt x="665147" y="545624"/>
                  <a:pt x="657958" y="538435"/>
                  <a:pt x="657958" y="529576"/>
                </a:cubicBezTo>
                <a:lnTo>
                  <a:pt x="657958" y="513529"/>
                </a:lnTo>
                <a:lnTo>
                  <a:pt x="674006" y="513529"/>
                </a:lnTo>
                <a:cubicBezTo>
                  <a:pt x="682864" y="513529"/>
                  <a:pt x="690053" y="520718"/>
                  <a:pt x="690053" y="529576"/>
                </a:cubicBezTo>
                <a:lnTo>
                  <a:pt x="722149" y="529576"/>
                </a:lnTo>
                <a:cubicBezTo>
                  <a:pt x="722149" y="508682"/>
                  <a:pt x="708685" y="491030"/>
                  <a:pt x="690053" y="484386"/>
                </a:cubicBezTo>
                <a:lnTo>
                  <a:pt x="690053" y="466685"/>
                </a:lnTo>
                <a:lnTo>
                  <a:pt x="718522" y="489457"/>
                </a:lnTo>
                <a:cubicBezTo>
                  <a:pt x="737731" y="504815"/>
                  <a:pt x="761787" y="513336"/>
                  <a:pt x="786340" y="513529"/>
                </a:cubicBezTo>
                <a:lnTo>
                  <a:pt x="786340" y="557724"/>
                </a:lnTo>
                <a:cubicBezTo>
                  <a:pt x="786340" y="626922"/>
                  <a:pt x="740347" y="687117"/>
                  <a:pt x="674006" y="705556"/>
                </a:cubicBezTo>
                <a:cubicBezTo>
                  <a:pt x="607664" y="687133"/>
                  <a:pt x="561671" y="626922"/>
                  <a:pt x="561671" y="557724"/>
                </a:cubicBezTo>
                <a:lnTo>
                  <a:pt x="561671" y="489457"/>
                </a:lnTo>
                <a:lnTo>
                  <a:pt x="594409" y="464888"/>
                </a:lnTo>
                <a:cubicBezTo>
                  <a:pt x="612398" y="451408"/>
                  <a:pt x="636149" y="447203"/>
                  <a:pt x="657958" y="451825"/>
                </a:cubicBezTo>
                <a:close/>
                <a:moveTo>
                  <a:pt x="670122" y="737716"/>
                </a:moveTo>
                <a:lnTo>
                  <a:pt x="674006" y="738695"/>
                </a:lnTo>
                <a:lnTo>
                  <a:pt x="677889" y="737700"/>
                </a:lnTo>
                <a:cubicBezTo>
                  <a:pt x="687807" y="735228"/>
                  <a:pt x="697339" y="731939"/>
                  <a:pt x="706486" y="727991"/>
                </a:cubicBezTo>
                <a:cubicBezTo>
                  <a:pt x="707321" y="738197"/>
                  <a:pt x="710498" y="747858"/>
                  <a:pt x="715714" y="756315"/>
                </a:cubicBezTo>
                <a:cubicBezTo>
                  <a:pt x="708267" y="762847"/>
                  <a:pt x="695285" y="770293"/>
                  <a:pt x="674006" y="770293"/>
                </a:cubicBezTo>
                <a:cubicBezTo>
                  <a:pt x="652726" y="770293"/>
                  <a:pt x="639744" y="762847"/>
                  <a:pt x="632297" y="756331"/>
                </a:cubicBezTo>
                <a:cubicBezTo>
                  <a:pt x="637513" y="747874"/>
                  <a:pt x="640674" y="738197"/>
                  <a:pt x="641525" y="728007"/>
                </a:cubicBezTo>
                <a:cubicBezTo>
                  <a:pt x="650672" y="731939"/>
                  <a:pt x="660204" y="735228"/>
                  <a:pt x="670122" y="737716"/>
                </a:cubicBezTo>
                <a:close/>
                <a:moveTo>
                  <a:pt x="465385" y="465385"/>
                </a:moveTo>
                <a:lnTo>
                  <a:pt x="465385" y="538130"/>
                </a:lnTo>
                <a:lnTo>
                  <a:pt x="404371" y="511442"/>
                </a:lnTo>
                <a:cubicBezTo>
                  <a:pt x="392705" y="506339"/>
                  <a:pt x="385146" y="494785"/>
                  <a:pt x="385146" y="482043"/>
                </a:cubicBezTo>
                <a:lnTo>
                  <a:pt x="385146" y="469670"/>
                </a:lnTo>
                <a:cubicBezTo>
                  <a:pt x="409603" y="452820"/>
                  <a:pt x="429614" y="430433"/>
                  <a:pt x="443496" y="404420"/>
                </a:cubicBezTo>
                <a:cubicBezTo>
                  <a:pt x="459511" y="397327"/>
                  <a:pt x="473714" y="387698"/>
                  <a:pt x="485781" y="375999"/>
                </a:cubicBezTo>
                <a:cubicBezTo>
                  <a:pt x="472847" y="403152"/>
                  <a:pt x="465385" y="433370"/>
                  <a:pt x="465385" y="465385"/>
                </a:cubicBezTo>
                <a:close/>
                <a:moveTo>
                  <a:pt x="316462" y="657958"/>
                </a:moveTo>
                <a:lnTo>
                  <a:pt x="325432" y="657958"/>
                </a:lnTo>
                <a:lnTo>
                  <a:pt x="346824" y="722149"/>
                </a:lnTo>
                <a:lnTo>
                  <a:pt x="295054" y="722149"/>
                </a:lnTo>
                <a:close/>
                <a:moveTo>
                  <a:pt x="327085" y="625863"/>
                </a:moveTo>
                <a:lnTo>
                  <a:pt x="314825" y="625863"/>
                </a:lnTo>
                <a:lnTo>
                  <a:pt x="297686" y="591585"/>
                </a:lnTo>
                <a:lnTo>
                  <a:pt x="320955" y="568316"/>
                </a:lnTo>
                <a:lnTo>
                  <a:pt x="344224" y="591585"/>
                </a:lnTo>
                <a:close/>
                <a:moveTo>
                  <a:pt x="377218" y="579180"/>
                </a:moveTo>
                <a:lnTo>
                  <a:pt x="344978" y="546956"/>
                </a:lnTo>
                <a:lnTo>
                  <a:pt x="370880" y="526238"/>
                </a:lnTo>
                <a:cubicBezTo>
                  <a:pt x="375919" y="531518"/>
                  <a:pt x="381888" y="535947"/>
                  <a:pt x="388612" y="539317"/>
                </a:cubicBezTo>
                <a:close/>
                <a:moveTo>
                  <a:pt x="144430" y="272812"/>
                </a:moveTo>
                <a:lnTo>
                  <a:pt x="144430" y="178114"/>
                </a:lnTo>
                <a:cubicBezTo>
                  <a:pt x="144430" y="138332"/>
                  <a:pt x="172754" y="103781"/>
                  <a:pt x="211766" y="95982"/>
                </a:cubicBezTo>
                <a:lnTo>
                  <a:pt x="219453" y="94441"/>
                </a:lnTo>
                <a:lnTo>
                  <a:pt x="222967" y="87412"/>
                </a:lnTo>
                <a:cubicBezTo>
                  <a:pt x="240042" y="53295"/>
                  <a:pt x="274336" y="32096"/>
                  <a:pt x="312482" y="32096"/>
                </a:cubicBezTo>
                <a:lnTo>
                  <a:pt x="320955" y="32096"/>
                </a:lnTo>
                <a:cubicBezTo>
                  <a:pt x="418285" y="32096"/>
                  <a:pt x="497480" y="111291"/>
                  <a:pt x="497480" y="208621"/>
                </a:cubicBezTo>
                <a:lnTo>
                  <a:pt x="497480" y="272812"/>
                </a:lnTo>
                <a:cubicBezTo>
                  <a:pt x="497480" y="304940"/>
                  <a:pt x="483888" y="334211"/>
                  <a:pt x="461325" y="354977"/>
                </a:cubicBezTo>
                <a:cubicBezTo>
                  <a:pt x="463892" y="342668"/>
                  <a:pt x="465385" y="329990"/>
                  <a:pt x="465385" y="317008"/>
                </a:cubicBezTo>
                <a:lnTo>
                  <a:pt x="465385" y="232693"/>
                </a:lnTo>
                <a:lnTo>
                  <a:pt x="419793" y="198495"/>
                </a:lnTo>
                <a:cubicBezTo>
                  <a:pt x="400889" y="184325"/>
                  <a:pt x="377475" y="176525"/>
                  <a:pt x="353869" y="176525"/>
                </a:cubicBezTo>
                <a:cubicBezTo>
                  <a:pt x="329027" y="176525"/>
                  <a:pt x="304667" y="185079"/>
                  <a:pt x="285233" y="200597"/>
                </a:cubicBezTo>
                <a:lnTo>
                  <a:pt x="256411" y="223674"/>
                </a:lnTo>
                <a:cubicBezTo>
                  <a:pt x="242642" y="234666"/>
                  <a:pt x="225391" y="240716"/>
                  <a:pt x="207802" y="240716"/>
                </a:cubicBezTo>
                <a:lnTo>
                  <a:pt x="176525" y="240716"/>
                </a:lnTo>
                <a:lnTo>
                  <a:pt x="176525" y="317008"/>
                </a:lnTo>
                <a:cubicBezTo>
                  <a:pt x="176525" y="329990"/>
                  <a:pt x="178018" y="342668"/>
                  <a:pt x="180585" y="354977"/>
                </a:cubicBezTo>
                <a:cubicBezTo>
                  <a:pt x="158022" y="334211"/>
                  <a:pt x="144430" y="304940"/>
                  <a:pt x="144430" y="272812"/>
                </a:cubicBezTo>
                <a:close/>
                <a:moveTo>
                  <a:pt x="286468" y="240716"/>
                </a:moveTo>
                <a:lnTo>
                  <a:pt x="304907" y="225969"/>
                </a:lnTo>
                <a:lnTo>
                  <a:pt x="304907" y="240716"/>
                </a:lnTo>
                <a:close/>
                <a:moveTo>
                  <a:pt x="208621" y="317008"/>
                </a:moveTo>
                <a:lnTo>
                  <a:pt x="208621" y="272812"/>
                </a:lnTo>
                <a:cubicBezTo>
                  <a:pt x="231713" y="272636"/>
                  <a:pt x="254212" y="264852"/>
                  <a:pt x="272812" y="251180"/>
                </a:cubicBezTo>
                <a:lnTo>
                  <a:pt x="272812" y="288860"/>
                </a:lnTo>
                <a:cubicBezTo>
                  <a:pt x="272812" y="315403"/>
                  <a:pt x="294412" y="337003"/>
                  <a:pt x="320955" y="337003"/>
                </a:cubicBezTo>
                <a:cubicBezTo>
                  <a:pt x="329813" y="337003"/>
                  <a:pt x="337003" y="344192"/>
                  <a:pt x="337003" y="353051"/>
                </a:cubicBezTo>
                <a:lnTo>
                  <a:pt x="337003" y="369099"/>
                </a:lnTo>
                <a:lnTo>
                  <a:pt x="320955" y="369099"/>
                </a:lnTo>
                <a:cubicBezTo>
                  <a:pt x="312097" y="369099"/>
                  <a:pt x="304907" y="361909"/>
                  <a:pt x="304907" y="353051"/>
                </a:cubicBezTo>
                <a:lnTo>
                  <a:pt x="272812" y="353051"/>
                </a:lnTo>
                <a:cubicBezTo>
                  <a:pt x="272812" y="373945"/>
                  <a:pt x="286276" y="391598"/>
                  <a:pt x="304907" y="398241"/>
                </a:cubicBezTo>
                <a:lnTo>
                  <a:pt x="304907" y="433290"/>
                </a:lnTo>
                <a:lnTo>
                  <a:pt x="337003" y="433290"/>
                </a:lnTo>
                <a:lnTo>
                  <a:pt x="337003" y="401194"/>
                </a:lnTo>
                <a:lnTo>
                  <a:pt x="369098" y="401194"/>
                </a:lnTo>
                <a:lnTo>
                  <a:pt x="369098" y="353051"/>
                </a:lnTo>
                <a:cubicBezTo>
                  <a:pt x="369098" y="326508"/>
                  <a:pt x="347498" y="304908"/>
                  <a:pt x="320955" y="304908"/>
                </a:cubicBezTo>
                <a:cubicBezTo>
                  <a:pt x="312097" y="304908"/>
                  <a:pt x="304907" y="297718"/>
                  <a:pt x="304907" y="288860"/>
                </a:cubicBezTo>
                <a:lnTo>
                  <a:pt x="304907" y="272812"/>
                </a:lnTo>
                <a:lnTo>
                  <a:pt x="320955" y="272812"/>
                </a:lnTo>
                <a:cubicBezTo>
                  <a:pt x="329813" y="272812"/>
                  <a:pt x="337003" y="280001"/>
                  <a:pt x="337003" y="288860"/>
                </a:cubicBezTo>
                <a:lnTo>
                  <a:pt x="369098" y="288860"/>
                </a:lnTo>
                <a:cubicBezTo>
                  <a:pt x="369098" y="267966"/>
                  <a:pt x="355634" y="250313"/>
                  <a:pt x="337003" y="243669"/>
                </a:cubicBezTo>
                <a:lnTo>
                  <a:pt x="337003" y="211092"/>
                </a:lnTo>
                <a:cubicBezTo>
                  <a:pt x="358828" y="206487"/>
                  <a:pt x="382562" y="210675"/>
                  <a:pt x="400536" y="224155"/>
                </a:cubicBezTo>
                <a:lnTo>
                  <a:pt x="433289" y="248740"/>
                </a:lnTo>
                <a:lnTo>
                  <a:pt x="433289" y="317008"/>
                </a:lnTo>
                <a:cubicBezTo>
                  <a:pt x="433289" y="386206"/>
                  <a:pt x="387296" y="446401"/>
                  <a:pt x="320955" y="464840"/>
                </a:cubicBezTo>
                <a:cubicBezTo>
                  <a:pt x="254614" y="446401"/>
                  <a:pt x="208621" y="386190"/>
                  <a:pt x="208621" y="317008"/>
                </a:cubicBezTo>
                <a:close/>
                <a:moveTo>
                  <a:pt x="317071" y="496999"/>
                </a:moveTo>
                <a:lnTo>
                  <a:pt x="320955" y="497978"/>
                </a:lnTo>
                <a:lnTo>
                  <a:pt x="324839" y="496983"/>
                </a:lnTo>
                <a:cubicBezTo>
                  <a:pt x="334756" y="494512"/>
                  <a:pt x="344288" y="491222"/>
                  <a:pt x="353436" y="487274"/>
                </a:cubicBezTo>
                <a:cubicBezTo>
                  <a:pt x="353725" y="490821"/>
                  <a:pt x="354286" y="494303"/>
                  <a:pt x="355137" y="497689"/>
                </a:cubicBezTo>
                <a:lnTo>
                  <a:pt x="320955" y="525067"/>
                </a:lnTo>
                <a:lnTo>
                  <a:pt x="286773" y="497705"/>
                </a:lnTo>
                <a:cubicBezTo>
                  <a:pt x="287624" y="494319"/>
                  <a:pt x="288186" y="490837"/>
                  <a:pt x="288474" y="487290"/>
                </a:cubicBezTo>
                <a:cubicBezTo>
                  <a:pt x="297622" y="491222"/>
                  <a:pt x="307154" y="494512"/>
                  <a:pt x="317071" y="496999"/>
                </a:cubicBezTo>
                <a:close/>
                <a:moveTo>
                  <a:pt x="271030" y="526238"/>
                </a:moveTo>
                <a:lnTo>
                  <a:pt x="296932" y="546956"/>
                </a:lnTo>
                <a:lnTo>
                  <a:pt x="262621" y="581266"/>
                </a:lnTo>
                <a:lnTo>
                  <a:pt x="247039" y="542318"/>
                </a:lnTo>
                <a:lnTo>
                  <a:pt x="250377" y="540858"/>
                </a:lnTo>
                <a:cubicBezTo>
                  <a:pt x="258353" y="537359"/>
                  <a:pt x="265253" y="532288"/>
                  <a:pt x="271030" y="526238"/>
                </a:cubicBezTo>
                <a:close/>
                <a:moveTo>
                  <a:pt x="125381" y="595533"/>
                </a:moveTo>
                <a:lnTo>
                  <a:pt x="217624" y="555173"/>
                </a:lnTo>
                <a:lnTo>
                  <a:pt x="250907" y="638364"/>
                </a:lnTo>
                <a:lnTo>
                  <a:pt x="273759" y="615512"/>
                </a:lnTo>
                <a:lnTo>
                  <a:pt x="287576" y="643146"/>
                </a:lnTo>
                <a:lnTo>
                  <a:pt x="261257" y="722149"/>
                </a:lnTo>
                <a:lnTo>
                  <a:pt x="147960" y="722149"/>
                </a:lnTo>
                <a:lnTo>
                  <a:pt x="160173" y="661104"/>
                </a:lnTo>
                <a:lnTo>
                  <a:pt x="128703" y="654813"/>
                </a:lnTo>
                <a:lnTo>
                  <a:pt x="115223" y="722149"/>
                </a:lnTo>
                <a:lnTo>
                  <a:pt x="32930" y="722149"/>
                </a:lnTo>
                <a:cubicBezTo>
                  <a:pt x="38643" y="666801"/>
                  <a:pt x="73675" y="618176"/>
                  <a:pt x="125381" y="595533"/>
                </a:cubicBezTo>
                <a:close/>
                <a:moveTo>
                  <a:pt x="380653" y="722149"/>
                </a:moveTo>
                <a:lnTo>
                  <a:pt x="354318" y="643146"/>
                </a:lnTo>
                <a:lnTo>
                  <a:pt x="368135" y="615512"/>
                </a:lnTo>
                <a:lnTo>
                  <a:pt x="393074" y="640450"/>
                </a:lnTo>
                <a:lnTo>
                  <a:pt x="418204" y="552525"/>
                </a:lnTo>
                <a:lnTo>
                  <a:pt x="465385" y="573178"/>
                </a:lnTo>
                <a:lnTo>
                  <a:pt x="465385" y="722149"/>
                </a:lnTo>
                <a:close/>
                <a:moveTo>
                  <a:pt x="478432" y="836249"/>
                </a:moveTo>
                <a:lnTo>
                  <a:pt x="538145" y="810123"/>
                </a:lnTo>
                <a:lnTo>
                  <a:pt x="601791" y="962866"/>
                </a:lnTo>
                <a:lnTo>
                  <a:pt x="501011" y="962866"/>
                </a:lnTo>
                <a:lnTo>
                  <a:pt x="513223" y="901820"/>
                </a:lnTo>
                <a:lnTo>
                  <a:pt x="481753" y="895514"/>
                </a:lnTo>
                <a:lnTo>
                  <a:pt x="468273" y="962866"/>
                </a:lnTo>
                <a:lnTo>
                  <a:pt x="385964" y="962866"/>
                </a:lnTo>
                <a:cubicBezTo>
                  <a:pt x="391694" y="907517"/>
                  <a:pt x="426726" y="858892"/>
                  <a:pt x="478432" y="836249"/>
                </a:cubicBezTo>
                <a:close/>
                <a:moveTo>
                  <a:pt x="879738" y="962866"/>
                </a:moveTo>
                <a:lnTo>
                  <a:pt x="866274" y="895530"/>
                </a:lnTo>
                <a:lnTo>
                  <a:pt x="834804" y="901836"/>
                </a:lnTo>
                <a:lnTo>
                  <a:pt x="847000" y="962866"/>
                </a:lnTo>
                <a:lnTo>
                  <a:pt x="746220" y="962866"/>
                </a:lnTo>
                <a:lnTo>
                  <a:pt x="809866" y="810123"/>
                </a:lnTo>
                <a:lnTo>
                  <a:pt x="869579" y="836249"/>
                </a:lnTo>
                <a:cubicBezTo>
                  <a:pt x="921301" y="858876"/>
                  <a:pt x="956318" y="907501"/>
                  <a:pt x="962047" y="962866"/>
                </a:cubicBezTo>
                <a:close/>
              </a:path>
            </a:pathLst>
          </a:custGeom>
          <a:gradFill flip="none" rotWithShape="1">
            <a:gsLst>
              <a:gs pos="80000">
                <a:srgbClr val="E69050"/>
              </a:gs>
              <a:gs pos="0">
                <a:srgbClr val="FDE4A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grpSp>
        <p:nvGrpSpPr>
          <p:cNvPr id="75" name="图形 32"/>
          <p:cNvGrpSpPr>
            <a:grpSpLocks noChangeAspect="1"/>
          </p:cNvGrpSpPr>
          <p:nvPr/>
        </p:nvGrpSpPr>
        <p:grpSpPr>
          <a:xfrm>
            <a:off x="3534729" y="5273030"/>
            <a:ext cx="396000" cy="391617"/>
            <a:chOff x="8998045" y="2220004"/>
            <a:chExt cx="1006097" cy="994961"/>
          </a:xfrm>
        </p:grpSpPr>
        <p:sp>
          <p:nvSpPr>
            <p:cNvPr id="76" name="任意多边形: 形状 75"/>
            <p:cNvSpPr/>
            <p:nvPr/>
          </p:nvSpPr>
          <p:spPr>
            <a:xfrm>
              <a:off x="9436903" y="2284195"/>
              <a:ext cx="128382" cy="288859"/>
            </a:xfrm>
            <a:custGeom>
              <a:avLst/>
              <a:gdLst>
                <a:gd name="connsiteX0" fmla="*/ 64191 w 128382"/>
                <a:gd name="connsiteY0" fmla="*/ 224669 h 288859"/>
                <a:gd name="connsiteX1" fmla="*/ 32096 w 128382"/>
                <a:gd name="connsiteY1" fmla="*/ 192573 h 288859"/>
                <a:gd name="connsiteX2" fmla="*/ 0 w 128382"/>
                <a:gd name="connsiteY2" fmla="*/ 192573 h 288859"/>
                <a:gd name="connsiteX3" fmla="*/ 48143 w 128382"/>
                <a:gd name="connsiteY3" fmla="*/ 254485 h 288859"/>
                <a:gd name="connsiteX4" fmla="*/ 48143 w 128382"/>
                <a:gd name="connsiteY4" fmla="*/ 288860 h 288859"/>
                <a:gd name="connsiteX5" fmla="*/ 80239 w 128382"/>
                <a:gd name="connsiteY5" fmla="*/ 288860 h 288859"/>
                <a:gd name="connsiteX6" fmla="*/ 80239 w 128382"/>
                <a:gd name="connsiteY6" fmla="*/ 256764 h 288859"/>
                <a:gd name="connsiteX7" fmla="*/ 128382 w 128382"/>
                <a:gd name="connsiteY7" fmla="*/ 256764 h 288859"/>
                <a:gd name="connsiteX8" fmla="*/ 128382 w 128382"/>
                <a:gd name="connsiteY8" fmla="*/ 192573 h 288859"/>
                <a:gd name="connsiteX9" fmla="*/ 64191 w 128382"/>
                <a:gd name="connsiteY9" fmla="*/ 128382 h 288859"/>
                <a:gd name="connsiteX10" fmla="*/ 32096 w 128382"/>
                <a:gd name="connsiteY10" fmla="*/ 96287 h 288859"/>
                <a:gd name="connsiteX11" fmla="*/ 32096 w 128382"/>
                <a:gd name="connsiteY11" fmla="*/ 64191 h 288859"/>
                <a:gd name="connsiteX12" fmla="*/ 64191 w 128382"/>
                <a:gd name="connsiteY12" fmla="*/ 64191 h 288859"/>
                <a:gd name="connsiteX13" fmla="*/ 96287 w 128382"/>
                <a:gd name="connsiteY13" fmla="*/ 96287 h 288859"/>
                <a:gd name="connsiteX14" fmla="*/ 128382 w 128382"/>
                <a:gd name="connsiteY14" fmla="*/ 96287 h 288859"/>
                <a:gd name="connsiteX15" fmla="*/ 80239 w 128382"/>
                <a:gd name="connsiteY15" fmla="*/ 34374 h 288859"/>
                <a:gd name="connsiteX16" fmla="*/ 80239 w 128382"/>
                <a:gd name="connsiteY16" fmla="*/ 0 h 288859"/>
                <a:gd name="connsiteX17" fmla="*/ 48143 w 128382"/>
                <a:gd name="connsiteY17" fmla="*/ 0 h 288859"/>
                <a:gd name="connsiteX18" fmla="*/ 48143 w 128382"/>
                <a:gd name="connsiteY18" fmla="*/ 32096 h 288859"/>
                <a:gd name="connsiteX19" fmla="*/ 0 w 128382"/>
                <a:gd name="connsiteY19" fmla="*/ 32096 h 288859"/>
                <a:gd name="connsiteX20" fmla="*/ 0 w 128382"/>
                <a:gd name="connsiteY20" fmla="*/ 96287 h 288859"/>
                <a:gd name="connsiteX21" fmla="*/ 64191 w 128382"/>
                <a:gd name="connsiteY21" fmla="*/ 160478 h 288859"/>
                <a:gd name="connsiteX22" fmla="*/ 96287 w 128382"/>
                <a:gd name="connsiteY22" fmla="*/ 192573 h 288859"/>
                <a:gd name="connsiteX23" fmla="*/ 96287 w 128382"/>
                <a:gd name="connsiteY23" fmla="*/ 224669 h 288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382" h="288859">
                  <a:moveTo>
                    <a:pt x="64191" y="224669"/>
                  </a:moveTo>
                  <a:cubicBezTo>
                    <a:pt x="46490" y="224669"/>
                    <a:pt x="32096" y="210274"/>
                    <a:pt x="32096" y="192573"/>
                  </a:cubicBezTo>
                  <a:lnTo>
                    <a:pt x="0" y="192573"/>
                  </a:lnTo>
                  <a:cubicBezTo>
                    <a:pt x="0" y="222390"/>
                    <a:pt x="20541" y="247312"/>
                    <a:pt x="48143" y="254485"/>
                  </a:cubicBezTo>
                  <a:lnTo>
                    <a:pt x="48143" y="288860"/>
                  </a:lnTo>
                  <a:lnTo>
                    <a:pt x="80239" y="288860"/>
                  </a:lnTo>
                  <a:lnTo>
                    <a:pt x="80239" y="256764"/>
                  </a:lnTo>
                  <a:lnTo>
                    <a:pt x="128382" y="256764"/>
                  </a:lnTo>
                  <a:lnTo>
                    <a:pt x="128382" y="192573"/>
                  </a:lnTo>
                  <a:cubicBezTo>
                    <a:pt x="128382" y="157172"/>
                    <a:pt x="99592" y="128382"/>
                    <a:pt x="64191" y="128382"/>
                  </a:cubicBezTo>
                  <a:cubicBezTo>
                    <a:pt x="46490" y="128382"/>
                    <a:pt x="32096" y="113987"/>
                    <a:pt x="32096" y="96287"/>
                  </a:cubicBezTo>
                  <a:lnTo>
                    <a:pt x="32096" y="64191"/>
                  </a:lnTo>
                  <a:lnTo>
                    <a:pt x="64191" y="64191"/>
                  </a:lnTo>
                  <a:cubicBezTo>
                    <a:pt x="81892" y="64191"/>
                    <a:pt x="96287" y="78586"/>
                    <a:pt x="96287" y="96287"/>
                  </a:cubicBezTo>
                  <a:lnTo>
                    <a:pt x="128382" y="96287"/>
                  </a:lnTo>
                  <a:cubicBezTo>
                    <a:pt x="128382" y="66470"/>
                    <a:pt x="107841" y="41548"/>
                    <a:pt x="80239" y="34374"/>
                  </a:cubicBezTo>
                  <a:lnTo>
                    <a:pt x="80239" y="0"/>
                  </a:lnTo>
                  <a:lnTo>
                    <a:pt x="48143" y="0"/>
                  </a:lnTo>
                  <a:lnTo>
                    <a:pt x="48143" y="32096"/>
                  </a:lnTo>
                  <a:lnTo>
                    <a:pt x="0" y="32096"/>
                  </a:lnTo>
                  <a:lnTo>
                    <a:pt x="0" y="96287"/>
                  </a:lnTo>
                  <a:cubicBezTo>
                    <a:pt x="0" y="131688"/>
                    <a:pt x="28790" y="160478"/>
                    <a:pt x="64191" y="160478"/>
                  </a:cubicBezTo>
                  <a:cubicBezTo>
                    <a:pt x="81892" y="160478"/>
                    <a:pt x="96287" y="174873"/>
                    <a:pt x="96287" y="192573"/>
                  </a:cubicBezTo>
                  <a:lnTo>
                    <a:pt x="96287" y="224669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77" name="任意多边形: 形状 76"/>
            <p:cNvSpPr/>
            <p:nvPr/>
          </p:nvSpPr>
          <p:spPr>
            <a:xfrm>
              <a:off x="9356664" y="2412577"/>
              <a:ext cx="32095" cy="32095"/>
            </a:xfrm>
            <a:custGeom>
              <a:avLst/>
              <a:gdLst>
                <a:gd name="connsiteX0" fmla="*/ 32096 w 32095"/>
                <a:gd name="connsiteY0" fmla="*/ 16048 h 32095"/>
                <a:gd name="connsiteX1" fmla="*/ 16048 w 32095"/>
                <a:gd name="connsiteY1" fmla="*/ 32096 h 32095"/>
                <a:gd name="connsiteX2" fmla="*/ 0 w 32095"/>
                <a:gd name="connsiteY2" fmla="*/ 16048 h 32095"/>
                <a:gd name="connsiteX3" fmla="*/ 16048 w 32095"/>
                <a:gd name="connsiteY3" fmla="*/ 0 h 32095"/>
                <a:gd name="connsiteX4" fmla="*/ 32096 w 32095"/>
                <a:gd name="connsiteY4" fmla="*/ 16048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95" h="32095">
                  <a:moveTo>
                    <a:pt x="32096" y="16048"/>
                  </a:moveTo>
                  <a:cubicBezTo>
                    <a:pt x="32096" y="24911"/>
                    <a:pt x="24911" y="32096"/>
                    <a:pt x="16048" y="32096"/>
                  </a:cubicBezTo>
                  <a:cubicBezTo>
                    <a:pt x="7185" y="32096"/>
                    <a:pt x="0" y="24911"/>
                    <a:pt x="0" y="16048"/>
                  </a:cubicBezTo>
                  <a:cubicBezTo>
                    <a:pt x="0" y="7185"/>
                    <a:pt x="7185" y="0"/>
                    <a:pt x="16048" y="0"/>
                  </a:cubicBezTo>
                  <a:cubicBezTo>
                    <a:pt x="24911" y="0"/>
                    <a:pt x="32096" y="7185"/>
                    <a:pt x="32096" y="16048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78" name="任意多边形: 形状 77"/>
            <p:cNvSpPr/>
            <p:nvPr/>
          </p:nvSpPr>
          <p:spPr>
            <a:xfrm>
              <a:off x="9613428" y="2412577"/>
              <a:ext cx="32095" cy="32095"/>
            </a:xfrm>
            <a:custGeom>
              <a:avLst/>
              <a:gdLst>
                <a:gd name="connsiteX0" fmla="*/ 32096 w 32095"/>
                <a:gd name="connsiteY0" fmla="*/ 16048 h 32095"/>
                <a:gd name="connsiteX1" fmla="*/ 16048 w 32095"/>
                <a:gd name="connsiteY1" fmla="*/ 32096 h 32095"/>
                <a:gd name="connsiteX2" fmla="*/ 0 w 32095"/>
                <a:gd name="connsiteY2" fmla="*/ 16048 h 32095"/>
                <a:gd name="connsiteX3" fmla="*/ 16048 w 32095"/>
                <a:gd name="connsiteY3" fmla="*/ 0 h 32095"/>
                <a:gd name="connsiteX4" fmla="*/ 32096 w 32095"/>
                <a:gd name="connsiteY4" fmla="*/ 16048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095" h="32095">
                  <a:moveTo>
                    <a:pt x="32096" y="16048"/>
                  </a:moveTo>
                  <a:cubicBezTo>
                    <a:pt x="32096" y="24911"/>
                    <a:pt x="24911" y="32096"/>
                    <a:pt x="16048" y="32096"/>
                  </a:cubicBezTo>
                  <a:cubicBezTo>
                    <a:pt x="7185" y="32096"/>
                    <a:pt x="0" y="24911"/>
                    <a:pt x="0" y="16048"/>
                  </a:cubicBezTo>
                  <a:cubicBezTo>
                    <a:pt x="0" y="7185"/>
                    <a:pt x="7185" y="0"/>
                    <a:pt x="16048" y="0"/>
                  </a:cubicBezTo>
                  <a:cubicBezTo>
                    <a:pt x="24911" y="0"/>
                    <a:pt x="32096" y="7185"/>
                    <a:pt x="32096" y="16048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80" name="任意多边形: 形状 79"/>
            <p:cNvSpPr/>
            <p:nvPr/>
          </p:nvSpPr>
          <p:spPr>
            <a:xfrm>
              <a:off x="9099900" y="2749581"/>
              <a:ext cx="33603" cy="33684"/>
            </a:xfrm>
            <a:custGeom>
              <a:avLst/>
              <a:gdLst>
                <a:gd name="connsiteX0" fmla="*/ 0 w 33603"/>
                <a:gd name="connsiteY0" fmla="*/ 0 h 33684"/>
                <a:gd name="connsiteX1" fmla="*/ 1669 w 33603"/>
                <a:gd name="connsiteY1" fmla="*/ 33684 h 33684"/>
                <a:gd name="connsiteX2" fmla="*/ 33604 w 33603"/>
                <a:gd name="connsiteY2" fmla="*/ 30523 h 33684"/>
                <a:gd name="connsiteX3" fmla="*/ 32096 w 33603"/>
                <a:gd name="connsiteY3" fmla="*/ 0 h 33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03" h="33684">
                  <a:moveTo>
                    <a:pt x="0" y="0"/>
                  </a:moveTo>
                  <a:cubicBezTo>
                    <a:pt x="0" y="11185"/>
                    <a:pt x="562" y="22515"/>
                    <a:pt x="1669" y="33684"/>
                  </a:cubicBezTo>
                  <a:lnTo>
                    <a:pt x="33604" y="30523"/>
                  </a:lnTo>
                  <a:cubicBezTo>
                    <a:pt x="32609" y="20397"/>
                    <a:pt x="32096" y="10142"/>
                    <a:pt x="32096" y="0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81" name="任意多边形: 形状 80"/>
            <p:cNvSpPr/>
            <p:nvPr/>
          </p:nvSpPr>
          <p:spPr>
            <a:xfrm>
              <a:off x="9101601" y="2463978"/>
              <a:ext cx="164970" cy="255111"/>
            </a:xfrm>
            <a:custGeom>
              <a:avLst/>
              <a:gdLst>
                <a:gd name="connsiteX0" fmla="*/ 145601 w 164970"/>
                <a:gd name="connsiteY0" fmla="*/ 0 h 255111"/>
                <a:gd name="connsiteX1" fmla="*/ 0 w 164970"/>
                <a:gd name="connsiteY1" fmla="*/ 251902 h 255111"/>
                <a:gd name="connsiteX2" fmla="*/ 31935 w 164970"/>
                <a:gd name="connsiteY2" fmla="*/ 255111 h 255111"/>
                <a:gd name="connsiteX3" fmla="*/ 164971 w 164970"/>
                <a:gd name="connsiteY3" fmla="*/ 25580 h 2551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4970" h="255111">
                  <a:moveTo>
                    <a:pt x="145601" y="0"/>
                  </a:moveTo>
                  <a:cubicBezTo>
                    <a:pt x="62907" y="62570"/>
                    <a:pt x="9837" y="154380"/>
                    <a:pt x="0" y="251902"/>
                  </a:cubicBezTo>
                  <a:lnTo>
                    <a:pt x="31935" y="255111"/>
                  </a:lnTo>
                  <a:cubicBezTo>
                    <a:pt x="40874" y="166447"/>
                    <a:pt x="89370" y="82790"/>
                    <a:pt x="164971" y="25580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89" name="任意多边形: 形状 88"/>
            <p:cNvSpPr/>
            <p:nvPr/>
          </p:nvSpPr>
          <p:spPr>
            <a:xfrm>
              <a:off x="9856150" y="2648512"/>
              <a:ext cx="39316" cy="40087"/>
            </a:xfrm>
            <a:custGeom>
              <a:avLst/>
              <a:gdLst>
                <a:gd name="connsiteX0" fmla="*/ 39317 w 39316"/>
                <a:gd name="connsiteY0" fmla="*/ 33668 h 40087"/>
                <a:gd name="connsiteX1" fmla="*/ 30635 w 39316"/>
                <a:gd name="connsiteY1" fmla="*/ 0 h 40087"/>
                <a:gd name="connsiteX2" fmla="*/ 0 w 39316"/>
                <a:gd name="connsiteY2" fmla="*/ 9564 h 40087"/>
                <a:gd name="connsiteX3" fmla="*/ 7863 w 39316"/>
                <a:gd name="connsiteY3" fmla="*/ 40087 h 40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316" h="40087">
                  <a:moveTo>
                    <a:pt x="39317" y="33668"/>
                  </a:moveTo>
                  <a:cubicBezTo>
                    <a:pt x="37022" y="22419"/>
                    <a:pt x="34101" y="11089"/>
                    <a:pt x="30635" y="0"/>
                  </a:cubicBezTo>
                  <a:lnTo>
                    <a:pt x="0" y="9564"/>
                  </a:lnTo>
                  <a:cubicBezTo>
                    <a:pt x="3145" y="19626"/>
                    <a:pt x="5777" y="29897"/>
                    <a:pt x="7863" y="40087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92" name="任意多边形: 形状 91"/>
            <p:cNvSpPr/>
            <p:nvPr/>
          </p:nvSpPr>
          <p:spPr>
            <a:xfrm>
              <a:off x="9810735" y="2715880"/>
              <a:ext cx="91552" cy="235597"/>
            </a:xfrm>
            <a:custGeom>
              <a:avLst/>
              <a:gdLst>
                <a:gd name="connsiteX0" fmla="*/ 89867 w 91552"/>
                <a:gd name="connsiteY0" fmla="*/ 0 h 235597"/>
                <a:gd name="connsiteX1" fmla="*/ 57932 w 91552"/>
                <a:gd name="connsiteY1" fmla="*/ 3210 h 235597"/>
                <a:gd name="connsiteX2" fmla="*/ 59457 w 91552"/>
                <a:gd name="connsiteY2" fmla="*/ 33700 h 235597"/>
                <a:gd name="connsiteX3" fmla="*/ 0 w 91552"/>
                <a:gd name="connsiteY3" fmla="*/ 216950 h 235597"/>
                <a:gd name="connsiteX4" fmla="*/ 26126 w 91552"/>
                <a:gd name="connsiteY4" fmla="*/ 235597 h 235597"/>
                <a:gd name="connsiteX5" fmla="*/ 91552 w 91552"/>
                <a:gd name="connsiteY5" fmla="*/ 33700 h 235597"/>
                <a:gd name="connsiteX6" fmla="*/ 89867 w 91552"/>
                <a:gd name="connsiteY6" fmla="*/ 0 h 235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552" h="235597">
                  <a:moveTo>
                    <a:pt x="89867" y="0"/>
                  </a:moveTo>
                  <a:lnTo>
                    <a:pt x="57932" y="3210"/>
                  </a:lnTo>
                  <a:cubicBezTo>
                    <a:pt x="58943" y="13336"/>
                    <a:pt x="59457" y="23606"/>
                    <a:pt x="59457" y="33700"/>
                  </a:cubicBezTo>
                  <a:cubicBezTo>
                    <a:pt x="59457" y="99031"/>
                    <a:pt x="38900" y="162419"/>
                    <a:pt x="0" y="216950"/>
                  </a:cubicBezTo>
                  <a:lnTo>
                    <a:pt x="26126" y="235597"/>
                  </a:lnTo>
                  <a:cubicBezTo>
                    <a:pt x="68925" y="175579"/>
                    <a:pt x="91552" y="105755"/>
                    <a:pt x="91552" y="33700"/>
                  </a:cubicBezTo>
                  <a:cubicBezTo>
                    <a:pt x="91552" y="22531"/>
                    <a:pt x="90975" y="11201"/>
                    <a:pt x="89867" y="0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93" name="任意多边形: 形状 92"/>
            <p:cNvSpPr/>
            <p:nvPr/>
          </p:nvSpPr>
          <p:spPr>
            <a:xfrm>
              <a:off x="9549237" y="2958201"/>
              <a:ext cx="96286" cy="128382"/>
            </a:xfrm>
            <a:custGeom>
              <a:avLst/>
              <a:gdLst>
                <a:gd name="connsiteX0" fmla="*/ 48143 w 96286"/>
                <a:gd name="connsiteY0" fmla="*/ 0 h 128382"/>
                <a:gd name="connsiteX1" fmla="*/ 0 w 96286"/>
                <a:gd name="connsiteY1" fmla="*/ 64191 h 128382"/>
                <a:gd name="connsiteX2" fmla="*/ 48143 w 96286"/>
                <a:gd name="connsiteY2" fmla="*/ 128382 h 128382"/>
                <a:gd name="connsiteX3" fmla="*/ 96287 w 96286"/>
                <a:gd name="connsiteY3" fmla="*/ 64191 h 128382"/>
                <a:gd name="connsiteX4" fmla="*/ 48143 w 96286"/>
                <a:gd name="connsiteY4" fmla="*/ 0 h 128382"/>
                <a:gd name="connsiteX5" fmla="*/ 48143 w 96286"/>
                <a:gd name="connsiteY5" fmla="*/ 96287 h 128382"/>
                <a:gd name="connsiteX6" fmla="*/ 32096 w 96286"/>
                <a:gd name="connsiteY6" fmla="*/ 64191 h 128382"/>
                <a:gd name="connsiteX7" fmla="*/ 48143 w 96286"/>
                <a:gd name="connsiteY7" fmla="*/ 32096 h 128382"/>
                <a:gd name="connsiteX8" fmla="*/ 64191 w 96286"/>
                <a:gd name="connsiteY8" fmla="*/ 64191 h 128382"/>
                <a:gd name="connsiteX9" fmla="*/ 48143 w 96286"/>
                <a:gd name="connsiteY9" fmla="*/ 96287 h 12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286" h="128382">
                  <a:moveTo>
                    <a:pt x="48143" y="0"/>
                  </a:moveTo>
                  <a:cubicBezTo>
                    <a:pt x="21151" y="0"/>
                    <a:pt x="0" y="28196"/>
                    <a:pt x="0" y="64191"/>
                  </a:cubicBezTo>
                  <a:cubicBezTo>
                    <a:pt x="0" y="100186"/>
                    <a:pt x="21151" y="128382"/>
                    <a:pt x="48143" y="128382"/>
                  </a:cubicBezTo>
                  <a:cubicBezTo>
                    <a:pt x="75136" y="128382"/>
                    <a:pt x="96287" y="100186"/>
                    <a:pt x="96287" y="64191"/>
                  </a:cubicBezTo>
                  <a:cubicBezTo>
                    <a:pt x="96287" y="28196"/>
                    <a:pt x="75136" y="0"/>
                    <a:pt x="48143" y="0"/>
                  </a:cubicBezTo>
                  <a:close/>
                  <a:moveTo>
                    <a:pt x="48143" y="96287"/>
                  </a:moveTo>
                  <a:cubicBezTo>
                    <a:pt x="41596" y="96287"/>
                    <a:pt x="32096" y="83785"/>
                    <a:pt x="32096" y="64191"/>
                  </a:cubicBezTo>
                  <a:cubicBezTo>
                    <a:pt x="32096" y="44597"/>
                    <a:pt x="41596" y="32096"/>
                    <a:pt x="48143" y="32096"/>
                  </a:cubicBezTo>
                  <a:cubicBezTo>
                    <a:pt x="54691" y="32096"/>
                    <a:pt x="64191" y="44597"/>
                    <a:pt x="64191" y="64191"/>
                  </a:cubicBezTo>
                  <a:cubicBezTo>
                    <a:pt x="64191" y="83785"/>
                    <a:pt x="54691" y="96287"/>
                    <a:pt x="48143" y="96287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94" name="任意多边形: 形状 93"/>
            <p:cNvSpPr/>
            <p:nvPr/>
          </p:nvSpPr>
          <p:spPr>
            <a:xfrm>
              <a:off x="9356664" y="2958201"/>
              <a:ext cx="96286" cy="128382"/>
            </a:xfrm>
            <a:custGeom>
              <a:avLst/>
              <a:gdLst>
                <a:gd name="connsiteX0" fmla="*/ 48143 w 96286"/>
                <a:gd name="connsiteY0" fmla="*/ 0 h 128382"/>
                <a:gd name="connsiteX1" fmla="*/ 0 w 96286"/>
                <a:gd name="connsiteY1" fmla="*/ 64191 h 128382"/>
                <a:gd name="connsiteX2" fmla="*/ 48143 w 96286"/>
                <a:gd name="connsiteY2" fmla="*/ 128382 h 128382"/>
                <a:gd name="connsiteX3" fmla="*/ 96287 w 96286"/>
                <a:gd name="connsiteY3" fmla="*/ 64191 h 128382"/>
                <a:gd name="connsiteX4" fmla="*/ 48143 w 96286"/>
                <a:gd name="connsiteY4" fmla="*/ 0 h 128382"/>
                <a:gd name="connsiteX5" fmla="*/ 48143 w 96286"/>
                <a:gd name="connsiteY5" fmla="*/ 96287 h 128382"/>
                <a:gd name="connsiteX6" fmla="*/ 32096 w 96286"/>
                <a:gd name="connsiteY6" fmla="*/ 64191 h 128382"/>
                <a:gd name="connsiteX7" fmla="*/ 48143 w 96286"/>
                <a:gd name="connsiteY7" fmla="*/ 32096 h 128382"/>
                <a:gd name="connsiteX8" fmla="*/ 64191 w 96286"/>
                <a:gd name="connsiteY8" fmla="*/ 64191 h 128382"/>
                <a:gd name="connsiteX9" fmla="*/ 48143 w 96286"/>
                <a:gd name="connsiteY9" fmla="*/ 96287 h 12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286" h="128382">
                  <a:moveTo>
                    <a:pt x="48143" y="0"/>
                  </a:moveTo>
                  <a:cubicBezTo>
                    <a:pt x="21151" y="0"/>
                    <a:pt x="0" y="28196"/>
                    <a:pt x="0" y="64191"/>
                  </a:cubicBezTo>
                  <a:cubicBezTo>
                    <a:pt x="0" y="100186"/>
                    <a:pt x="21151" y="128382"/>
                    <a:pt x="48143" y="128382"/>
                  </a:cubicBezTo>
                  <a:cubicBezTo>
                    <a:pt x="75136" y="128382"/>
                    <a:pt x="96287" y="100186"/>
                    <a:pt x="96287" y="64191"/>
                  </a:cubicBezTo>
                  <a:cubicBezTo>
                    <a:pt x="96287" y="28196"/>
                    <a:pt x="75136" y="0"/>
                    <a:pt x="48143" y="0"/>
                  </a:cubicBezTo>
                  <a:close/>
                  <a:moveTo>
                    <a:pt x="48143" y="96287"/>
                  </a:moveTo>
                  <a:cubicBezTo>
                    <a:pt x="41596" y="96287"/>
                    <a:pt x="32096" y="83785"/>
                    <a:pt x="32096" y="64191"/>
                  </a:cubicBezTo>
                  <a:cubicBezTo>
                    <a:pt x="32096" y="44597"/>
                    <a:pt x="41596" y="32096"/>
                    <a:pt x="48143" y="32096"/>
                  </a:cubicBezTo>
                  <a:cubicBezTo>
                    <a:pt x="54691" y="32096"/>
                    <a:pt x="64191" y="44597"/>
                    <a:pt x="64191" y="64191"/>
                  </a:cubicBezTo>
                  <a:cubicBezTo>
                    <a:pt x="64191" y="83785"/>
                    <a:pt x="54691" y="96287"/>
                    <a:pt x="48143" y="96287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9629476" y="2701437"/>
              <a:ext cx="128382" cy="128382"/>
            </a:xfrm>
            <a:custGeom>
              <a:avLst/>
              <a:gdLst>
                <a:gd name="connsiteX0" fmla="*/ 64191 w 128382"/>
                <a:gd name="connsiteY0" fmla="*/ 0 h 128382"/>
                <a:gd name="connsiteX1" fmla="*/ 0 w 128382"/>
                <a:gd name="connsiteY1" fmla="*/ 64191 h 128382"/>
                <a:gd name="connsiteX2" fmla="*/ 64191 w 128382"/>
                <a:gd name="connsiteY2" fmla="*/ 128382 h 128382"/>
                <a:gd name="connsiteX3" fmla="*/ 128382 w 128382"/>
                <a:gd name="connsiteY3" fmla="*/ 64191 h 128382"/>
                <a:gd name="connsiteX4" fmla="*/ 64191 w 128382"/>
                <a:gd name="connsiteY4" fmla="*/ 0 h 128382"/>
                <a:gd name="connsiteX5" fmla="*/ 64191 w 128382"/>
                <a:gd name="connsiteY5" fmla="*/ 96287 h 128382"/>
                <a:gd name="connsiteX6" fmla="*/ 32096 w 128382"/>
                <a:gd name="connsiteY6" fmla="*/ 64191 h 128382"/>
                <a:gd name="connsiteX7" fmla="*/ 64191 w 128382"/>
                <a:gd name="connsiteY7" fmla="*/ 32096 h 128382"/>
                <a:gd name="connsiteX8" fmla="*/ 96287 w 128382"/>
                <a:gd name="connsiteY8" fmla="*/ 64191 h 128382"/>
                <a:gd name="connsiteX9" fmla="*/ 64191 w 128382"/>
                <a:gd name="connsiteY9" fmla="*/ 96287 h 12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382" h="128382">
                  <a:moveTo>
                    <a:pt x="64191" y="0"/>
                  </a:moveTo>
                  <a:cubicBezTo>
                    <a:pt x="28790" y="0"/>
                    <a:pt x="0" y="28790"/>
                    <a:pt x="0" y="64191"/>
                  </a:cubicBezTo>
                  <a:cubicBezTo>
                    <a:pt x="0" y="99592"/>
                    <a:pt x="28790" y="128382"/>
                    <a:pt x="64191" y="128382"/>
                  </a:cubicBezTo>
                  <a:cubicBezTo>
                    <a:pt x="99592" y="128382"/>
                    <a:pt x="128382" y="99592"/>
                    <a:pt x="128382" y="64191"/>
                  </a:cubicBezTo>
                  <a:cubicBezTo>
                    <a:pt x="128382" y="28790"/>
                    <a:pt x="99592" y="0"/>
                    <a:pt x="64191" y="0"/>
                  </a:cubicBezTo>
                  <a:close/>
                  <a:moveTo>
                    <a:pt x="64191" y="96287"/>
                  </a:moveTo>
                  <a:cubicBezTo>
                    <a:pt x="46490" y="96287"/>
                    <a:pt x="32096" y="81892"/>
                    <a:pt x="32096" y="64191"/>
                  </a:cubicBezTo>
                  <a:cubicBezTo>
                    <a:pt x="32096" y="46490"/>
                    <a:pt x="46490" y="32096"/>
                    <a:pt x="64191" y="32096"/>
                  </a:cubicBezTo>
                  <a:cubicBezTo>
                    <a:pt x="81892" y="32096"/>
                    <a:pt x="96287" y="46490"/>
                    <a:pt x="96287" y="64191"/>
                  </a:cubicBezTo>
                  <a:cubicBezTo>
                    <a:pt x="96287" y="81892"/>
                    <a:pt x="81892" y="96287"/>
                    <a:pt x="64191" y="96287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9244330" y="2701437"/>
              <a:ext cx="128382" cy="128382"/>
            </a:xfrm>
            <a:custGeom>
              <a:avLst/>
              <a:gdLst>
                <a:gd name="connsiteX0" fmla="*/ 64191 w 128382"/>
                <a:gd name="connsiteY0" fmla="*/ 0 h 128382"/>
                <a:gd name="connsiteX1" fmla="*/ 0 w 128382"/>
                <a:gd name="connsiteY1" fmla="*/ 64191 h 128382"/>
                <a:gd name="connsiteX2" fmla="*/ 64191 w 128382"/>
                <a:gd name="connsiteY2" fmla="*/ 128382 h 128382"/>
                <a:gd name="connsiteX3" fmla="*/ 128382 w 128382"/>
                <a:gd name="connsiteY3" fmla="*/ 64191 h 128382"/>
                <a:gd name="connsiteX4" fmla="*/ 64191 w 128382"/>
                <a:gd name="connsiteY4" fmla="*/ 0 h 128382"/>
                <a:gd name="connsiteX5" fmla="*/ 64191 w 128382"/>
                <a:gd name="connsiteY5" fmla="*/ 96287 h 128382"/>
                <a:gd name="connsiteX6" fmla="*/ 32096 w 128382"/>
                <a:gd name="connsiteY6" fmla="*/ 64191 h 128382"/>
                <a:gd name="connsiteX7" fmla="*/ 64191 w 128382"/>
                <a:gd name="connsiteY7" fmla="*/ 32096 h 128382"/>
                <a:gd name="connsiteX8" fmla="*/ 96287 w 128382"/>
                <a:gd name="connsiteY8" fmla="*/ 64191 h 128382"/>
                <a:gd name="connsiteX9" fmla="*/ 64191 w 128382"/>
                <a:gd name="connsiteY9" fmla="*/ 96287 h 1283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8382" h="128382">
                  <a:moveTo>
                    <a:pt x="64191" y="0"/>
                  </a:moveTo>
                  <a:cubicBezTo>
                    <a:pt x="28790" y="0"/>
                    <a:pt x="0" y="28790"/>
                    <a:pt x="0" y="64191"/>
                  </a:cubicBezTo>
                  <a:cubicBezTo>
                    <a:pt x="0" y="99592"/>
                    <a:pt x="28790" y="128382"/>
                    <a:pt x="64191" y="128382"/>
                  </a:cubicBezTo>
                  <a:cubicBezTo>
                    <a:pt x="99592" y="128382"/>
                    <a:pt x="128382" y="99592"/>
                    <a:pt x="128382" y="64191"/>
                  </a:cubicBezTo>
                  <a:cubicBezTo>
                    <a:pt x="128382" y="28790"/>
                    <a:pt x="99592" y="0"/>
                    <a:pt x="64191" y="0"/>
                  </a:cubicBezTo>
                  <a:close/>
                  <a:moveTo>
                    <a:pt x="64191" y="96287"/>
                  </a:moveTo>
                  <a:cubicBezTo>
                    <a:pt x="46490" y="96287"/>
                    <a:pt x="32096" y="81892"/>
                    <a:pt x="32096" y="64191"/>
                  </a:cubicBezTo>
                  <a:cubicBezTo>
                    <a:pt x="32096" y="46490"/>
                    <a:pt x="46490" y="32096"/>
                    <a:pt x="64191" y="32096"/>
                  </a:cubicBezTo>
                  <a:cubicBezTo>
                    <a:pt x="81892" y="32096"/>
                    <a:pt x="96287" y="46490"/>
                    <a:pt x="96287" y="64191"/>
                  </a:cubicBezTo>
                  <a:cubicBezTo>
                    <a:pt x="96287" y="81892"/>
                    <a:pt x="81892" y="96287"/>
                    <a:pt x="64191" y="96287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8998045" y="2220004"/>
              <a:ext cx="1006097" cy="994961"/>
            </a:xfrm>
            <a:custGeom>
              <a:avLst/>
              <a:gdLst>
                <a:gd name="connsiteX0" fmla="*/ 894566 w 1006097"/>
                <a:gd name="connsiteY0" fmla="*/ 295728 h 994961"/>
                <a:gd name="connsiteX1" fmla="*/ 1006098 w 1006097"/>
                <a:gd name="connsiteY1" fmla="*/ 159402 h 994961"/>
                <a:gd name="connsiteX2" fmla="*/ 995827 w 1006097"/>
                <a:gd name="connsiteY2" fmla="*/ 149132 h 994961"/>
                <a:gd name="connsiteX3" fmla="*/ 840052 w 1006097"/>
                <a:gd name="connsiteY3" fmla="*/ 96287 h 994961"/>
                <a:gd name="connsiteX4" fmla="*/ 693359 w 1006097"/>
                <a:gd name="connsiteY4" fmla="*/ 123552 h 994961"/>
                <a:gd name="connsiteX5" fmla="*/ 503049 w 1006097"/>
                <a:gd name="connsiteY5" fmla="*/ 0 h 994961"/>
                <a:gd name="connsiteX6" fmla="*/ 312739 w 1006097"/>
                <a:gd name="connsiteY6" fmla="*/ 123552 h 994961"/>
                <a:gd name="connsiteX7" fmla="*/ 166046 w 1006097"/>
                <a:gd name="connsiteY7" fmla="*/ 96287 h 994961"/>
                <a:gd name="connsiteX8" fmla="*/ 10271 w 1006097"/>
                <a:gd name="connsiteY8" fmla="*/ 149132 h 994961"/>
                <a:gd name="connsiteX9" fmla="*/ 0 w 1006097"/>
                <a:gd name="connsiteY9" fmla="*/ 159402 h 994961"/>
                <a:gd name="connsiteX10" fmla="*/ 111532 w 1006097"/>
                <a:gd name="connsiteY10" fmla="*/ 295728 h 994961"/>
                <a:gd name="connsiteX11" fmla="*/ 37664 w 1006097"/>
                <a:gd name="connsiteY11" fmla="*/ 529576 h 994961"/>
                <a:gd name="connsiteX12" fmla="*/ 156722 w 1006097"/>
                <a:gd name="connsiteY12" fmla="*/ 818853 h 994961"/>
                <a:gd name="connsiteX13" fmla="*/ 133951 w 1006097"/>
                <a:gd name="connsiteY13" fmla="*/ 882627 h 994961"/>
                <a:gd name="connsiteX14" fmla="*/ 262333 w 1006097"/>
                <a:gd name="connsiteY14" fmla="*/ 994962 h 994961"/>
                <a:gd name="connsiteX15" fmla="*/ 359004 w 1006097"/>
                <a:gd name="connsiteY15" fmla="*/ 956302 h 994961"/>
                <a:gd name="connsiteX16" fmla="*/ 503049 w 1006097"/>
                <a:gd name="connsiteY16" fmla="*/ 994962 h 994961"/>
                <a:gd name="connsiteX17" fmla="*/ 647093 w 1006097"/>
                <a:gd name="connsiteY17" fmla="*/ 956302 h 994961"/>
                <a:gd name="connsiteX18" fmla="*/ 743765 w 1006097"/>
                <a:gd name="connsiteY18" fmla="*/ 994962 h 994961"/>
                <a:gd name="connsiteX19" fmla="*/ 872147 w 1006097"/>
                <a:gd name="connsiteY19" fmla="*/ 882627 h 994961"/>
                <a:gd name="connsiteX20" fmla="*/ 849391 w 1006097"/>
                <a:gd name="connsiteY20" fmla="*/ 818853 h 994961"/>
                <a:gd name="connsiteX21" fmla="*/ 968434 w 1006097"/>
                <a:gd name="connsiteY21" fmla="*/ 529576 h 994961"/>
                <a:gd name="connsiteX22" fmla="*/ 894566 w 1006097"/>
                <a:gd name="connsiteY22" fmla="*/ 295728 h 994961"/>
                <a:gd name="connsiteX23" fmla="*/ 961742 w 1006097"/>
                <a:gd name="connsiteY23" fmla="*/ 162917 h 994961"/>
                <a:gd name="connsiteX24" fmla="*/ 874795 w 1006097"/>
                <a:gd name="connsiteY24" fmla="*/ 269185 h 994961"/>
                <a:gd name="connsiteX25" fmla="*/ 721106 w 1006097"/>
                <a:gd name="connsiteY25" fmla="*/ 146917 h 994961"/>
                <a:gd name="connsiteX26" fmla="*/ 840052 w 1006097"/>
                <a:gd name="connsiteY26" fmla="*/ 128382 h 994961"/>
                <a:gd name="connsiteX27" fmla="*/ 961742 w 1006097"/>
                <a:gd name="connsiteY27" fmla="*/ 162917 h 994961"/>
                <a:gd name="connsiteX28" fmla="*/ 679574 w 1006097"/>
                <a:gd name="connsiteY28" fmla="*/ 337003 h 994961"/>
                <a:gd name="connsiteX29" fmla="*/ 679574 w 1006097"/>
                <a:gd name="connsiteY29" fmla="*/ 369099 h 994961"/>
                <a:gd name="connsiteX30" fmla="*/ 663526 w 1006097"/>
                <a:gd name="connsiteY30" fmla="*/ 385146 h 994961"/>
                <a:gd name="connsiteX31" fmla="*/ 613730 w 1006097"/>
                <a:gd name="connsiteY31" fmla="*/ 385146 h 994961"/>
                <a:gd name="connsiteX32" fmla="*/ 675241 w 1006097"/>
                <a:gd name="connsiteY32" fmla="*/ 326203 h 994961"/>
                <a:gd name="connsiteX33" fmla="*/ 679574 w 1006097"/>
                <a:gd name="connsiteY33" fmla="*/ 337003 h 994961"/>
                <a:gd name="connsiteX34" fmla="*/ 503049 w 1006097"/>
                <a:gd name="connsiteY34" fmla="*/ 32096 h 994961"/>
                <a:gd name="connsiteX35" fmla="*/ 679574 w 1006097"/>
                <a:gd name="connsiteY35" fmla="*/ 208621 h 994961"/>
                <a:gd name="connsiteX36" fmla="*/ 503049 w 1006097"/>
                <a:gd name="connsiteY36" fmla="*/ 385146 h 994961"/>
                <a:gd name="connsiteX37" fmla="*/ 326524 w 1006097"/>
                <a:gd name="connsiteY37" fmla="*/ 208621 h 994961"/>
                <a:gd name="connsiteX38" fmla="*/ 503049 w 1006097"/>
                <a:gd name="connsiteY38" fmla="*/ 32096 h 994961"/>
                <a:gd name="connsiteX39" fmla="*/ 326524 w 1006097"/>
                <a:gd name="connsiteY39" fmla="*/ 337003 h 994961"/>
                <a:gd name="connsiteX40" fmla="*/ 330873 w 1006097"/>
                <a:gd name="connsiteY40" fmla="*/ 326203 h 994961"/>
                <a:gd name="connsiteX41" fmla="*/ 392384 w 1006097"/>
                <a:gd name="connsiteY41" fmla="*/ 385146 h 994961"/>
                <a:gd name="connsiteX42" fmla="*/ 342571 w 1006097"/>
                <a:gd name="connsiteY42" fmla="*/ 385146 h 994961"/>
                <a:gd name="connsiteX43" fmla="*/ 326524 w 1006097"/>
                <a:gd name="connsiteY43" fmla="*/ 369099 h 994961"/>
                <a:gd name="connsiteX44" fmla="*/ 44356 w 1006097"/>
                <a:gd name="connsiteY44" fmla="*/ 162933 h 994961"/>
                <a:gd name="connsiteX45" fmla="*/ 166046 w 1006097"/>
                <a:gd name="connsiteY45" fmla="*/ 128382 h 994961"/>
                <a:gd name="connsiteX46" fmla="*/ 284992 w 1006097"/>
                <a:gd name="connsiteY46" fmla="*/ 146933 h 994961"/>
                <a:gd name="connsiteX47" fmla="*/ 131303 w 1006097"/>
                <a:gd name="connsiteY47" fmla="*/ 269201 h 994961"/>
                <a:gd name="connsiteX48" fmla="*/ 294428 w 1006097"/>
                <a:gd name="connsiteY48" fmla="*/ 802388 h 994961"/>
                <a:gd name="connsiteX49" fmla="*/ 503049 w 1006097"/>
                <a:gd name="connsiteY49" fmla="*/ 641911 h 994961"/>
                <a:gd name="connsiteX50" fmla="*/ 711670 w 1006097"/>
                <a:gd name="connsiteY50" fmla="*/ 802388 h 994961"/>
                <a:gd name="connsiteX51" fmla="*/ 503049 w 1006097"/>
                <a:gd name="connsiteY51" fmla="*/ 962866 h 994961"/>
                <a:gd name="connsiteX52" fmla="*/ 294428 w 1006097"/>
                <a:gd name="connsiteY52" fmla="*/ 802388 h 994961"/>
                <a:gd name="connsiteX53" fmla="*/ 816060 w 1006097"/>
                <a:gd name="connsiteY53" fmla="*/ 806801 h 994961"/>
                <a:gd name="connsiteX54" fmla="*/ 804056 w 1006097"/>
                <a:gd name="connsiteY54" fmla="*/ 818436 h 994961"/>
                <a:gd name="connsiteX55" fmla="*/ 816157 w 1006097"/>
                <a:gd name="connsiteY55" fmla="*/ 829958 h 994961"/>
                <a:gd name="connsiteX56" fmla="*/ 840052 w 1006097"/>
                <a:gd name="connsiteY56" fmla="*/ 882627 h 994961"/>
                <a:gd name="connsiteX57" fmla="*/ 743765 w 1006097"/>
                <a:gd name="connsiteY57" fmla="*/ 962866 h 994961"/>
                <a:gd name="connsiteX58" fmla="*/ 674214 w 1006097"/>
                <a:gd name="connsiteY58" fmla="*/ 937591 h 994961"/>
                <a:gd name="connsiteX59" fmla="*/ 743765 w 1006097"/>
                <a:gd name="connsiteY59" fmla="*/ 802388 h 994961"/>
                <a:gd name="connsiteX60" fmla="*/ 503049 w 1006097"/>
                <a:gd name="connsiteY60" fmla="*/ 609815 h 994961"/>
                <a:gd name="connsiteX61" fmla="*/ 262333 w 1006097"/>
                <a:gd name="connsiteY61" fmla="*/ 802388 h 994961"/>
                <a:gd name="connsiteX62" fmla="*/ 331884 w 1006097"/>
                <a:gd name="connsiteY62" fmla="*/ 937591 h 994961"/>
                <a:gd name="connsiteX63" fmla="*/ 262333 w 1006097"/>
                <a:gd name="connsiteY63" fmla="*/ 962866 h 994961"/>
                <a:gd name="connsiteX64" fmla="*/ 166046 w 1006097"/>
                <a:gd name="connsiteY64" fmla="*/ 882627 h 994961"/>
                <a:gd name="connsiteX65" fmla="*/ 189957 w 1006097"/>
                <a:gd name="connsiteY65" fmla="*/ 829958 h 994961"/>
                <a:gd name="connsiteX66" fmla="*/ 202057 w 1006097"/>
                <a:gd name="connsiteY66" fmla="*/ 818436 h 994961"/>
                <a:gd name="connsiteX67" fmla="*/ 190037 w 1006097"/>
                <a:gd name="connsiteY67" fmla="*/ 806801 h 994961"/>
                <a:gd name="connsiteX68" fmla="*/ 69760 w 1006097"/>
                <a:gd name="connsiteY68" fmla="*/ 529576 h 994961"/>
                <a:gd name="connsiteX69" fmla="*/ 297140 w 1006097"/>
                <a:gd name="connsiteY69" fmla="*/ 176686 h 994961"/>
                <a:gd name="connsiteX70" fmla="*/ 294428 w 1006097"/>
                <a:gd name="connsiteY70" fmla="*/ 208621 h 994961"/>
                <a:gd name="connsiteX71" fmla="*/ 314761 w 1006097"/>
                <a:gd name="connsiteY71" fmla="*/ 297847 h 994961"/>
                <a:gd name="connsiteX72" fmla="*/ 294428 w 1006097"/>
                <a:gd name="connsiteY72" fmla="*/ 337003 h 994961"/>
                <a:gd name="connsiteX73" fmla="*/ 294428 w 1006097"/>
                <a:gd name="connsiteY73" fmla="*/ 369099 h 994961"/>
                <a:gd name="connsiteX74" fmla="*/ 342571 w 1006097"/>
                <a:gd name="connsiteY74" fmla="*/ 417242 h 994961"/>
                <a:gd name="connsiteX75" fmla="*/ 663526 w 1006097"/>
                <a:gd name="connsiteY75" fmla="*/ 417242 h 994961"/>
                <a:gd name="connsiteX76" fmla="*/ 711670 w 1006097"/>
                <a:gd name="connsiteY76" fmla="*/ 369099 h 994961"/>
                <a:gd name="connsiteX77" fmla="*/ 711670 w 1006097"/>
                <a:gd name="connsiteY77" fmla="*/ 337003 h 994961"/>
                <a:gd name="connsiteX78" fmla="*/ 691337 w 1006097"/>
                <a:gd name="connsiteY78" fmla="*/ 297847 h 994961"/>
                <a:gd name="connsiteX79" fmla="*/ 711670 w 1006097"/>
                <a:gd name="connsiteY79" fmla="*/ 208621 h 994961"/>
                <a:gd name="connsiteX80" fmla="*/ 708958 w 1006097"/>
                <a:gd name="connsiteY80" fmla="*/ 176686 h 994961"/>
                <a:gd name="connsiteX81" fmla="*/ 936338 w 1006097"/>
                <a:gd name="connsiteY81" fmla="*/ 529576 h 994961"/>
                <a:gd name="connsiteX82" fmla="*/ 816060 w 1006097"/>
                <a:gd name="connsiteY82" fmla="*/ 806801 h 99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006097" h="994961">
                  <a:moveTo>
                    <a:pt x="894566" y="295728"/>
                  </a:moveTo>
                  <a:lnTo>
                    <a:pt x="1006098" y="159402"/>
                  </a:lnTo>
                  <a:lnTo>
                    <a:pt x="995827" y="149132"/>
                  </a:lnTo>
                  <a:cubicBezTo>
                    <a:pt x="993677" y="146965"/>
                    <a:pt x="941810" y="96287"/>
                    <a:pt x="840052" y="96287"/>
                  </a:cubicBezTo>
                  <a:cubicBezTo>
                    <a:pt x="771143" y="96287"/>
                    <a:pt x="724123" y="109558"/>
                    <a:pt x="693359" y="123552"/>
                  </a:cubicBezTo>
                  <a:cubicBezTo>
                    <a:pt x="660718" y="50855"/>
                    <a:pt x="587781" y="0"/>
                    <a:pt x="503049" y="0"/>
                  </a:cubicBezTo>
                  <a:cubicBezTo>
                    <a:pt x="418317" y="0"/>
                    <a:pt x="345380" y="50839"/>
                    <a:pt x="312739" y="123552"/>
                  </a:cubicBezTo>
                  <a:cubicBezTo>
                    <a:pt x="281975" y="109558"/>
                    <a:pt x="234955" y="96287"/>
                    <a:pt x="166046" y="96287"/>
                  </a:cubicBezTo>
                  <a:cubicBezTo>
                    <a:pt x="64287" y="96287"/>
                    <a:pt x="12421" y="146965"/>
                    <a:pt x="10271" y="149132"/>
                  </a:cubicBezTo>
                  <a:lnTo>
                    <a:pt x="0" y="159402"/>
                  </a:lnTo>
                  <a:lnTo>
                    <a:pt x="111532" y="295728"/>
                  </a:lnTo>
                  <a:cubicBezTo>
                    <a:pt x="64319" y="364204"/>
                    <a:pt x="37664" y="444956"/>
                    <a:pt x="37664" y="529576"/>
                  </a:cubicBezTo>
                  <a:cubicBezTo>
                    <a:pt x="37664" y="637048"/>
                    <a:pt x="79822" y="739192"/>
                    <a:pt x="156722" y="818853"/>
                  </a:cubicBezTo>
                  <a:cubicBezTo>
                    <a:pt x="141942" y="837533"/>
                    <a:pt x="133951" y="859679"/>
                    <a:pt x="133951" y="882627"/>
                  </a:cubicBezTo>
                  <a:cubicBezTo>
                    <a:pt x="133951" y="944555"/>
                    <a:pt x="191546" y="994962"/>
                    <a:pt x="262333" y="994962"/>
                  </a:cubicBezTo>
                  <a:cubicBezTo>
                    <a:pt x="299660" y="994962"/>
                    <a:pt x="334772" y="980727"/>
                    <a:pt x="359004" y="956302"/>
                  </a:cubicBezTo>
                  <a:cubicBezTo>
                    <a:pt x="399220" y="980470"/>
                    <a:pt x="449000" y="994962"/>
                    <a:pt x="503049" y="994962"/>
                  </a:cubicBezTo>
                  <a:cubicBezTo>
                    <a:pt x="557098" y="994962"/>
                    <a:pt x="606878" y="980470"/>
                    <a:pt x="647093" y="956302"/>
                  </a:cubicBezTo>
                  <a:cubicBezTo>
                    <a:pt x="671326" y="980727"/>
                    <a:pt x="706438" y="994962"/>
                    <a:pt x="743765" y="994962"/>
                  </a:cubicBezTo>
                  <a:cubicBezTo>
                    <a:pt x="814552" y="994962"/>
                    <a:pt x="872147" y="944555"/>
                    <a:pt x="872147" y="882627"/>
                  </a:cubicBezTo>
                  <a:cubicBezTo>
                    <a:pt x="872147" y="859679"/>
                    <a:pt x="864155" y="837533"/>
                    <a:pt x="849391" y="818853"/>
                  </a:cubicBezTo>
                  <a:cubicBezTo>
                    <a:pt x="926276" y="739192"/>
                    <a:pt x="968434" y="637032"/>
                    <a:pt x="968434" y="529576"/>
                  </a:cubicBezTo>
                  <a:cubicBezTo>
                    <a:pt x="968434" y="444956"/>
                    <a:pt x="941778" y="364204"/>
                    <a:pt x="894566" y="295728"/>
                  </a:cubicBezTo>
                  <a:close/>
                  <a:moveTo>
                    <a:pt x="961742" y="162917"/>
                  </a:moveTo>
                  <a:lnTo>
                    <a:pt x="874795" y="269185"/>
                  </a:lnTo>
                  <a:cubicBezTo>
                    <a:pt x="834387" y="219180"/>
                    <a:pt x="782248" y="177151"/>
                    <a:pt x="721106" y="146917"/>
                  </a:cubicBezTo>
                  <a:cubicBezTo>
                    <a:pt x="747247" y="137353"/>
                    <a:pt x="785890" y="128382"/>
                    <a:pt x="840052" y="128382"/>
                  </a:cubicBezTo>
                  <a:cubicBezTo>
                    <a:pt x="902509" y="128382"/>
                    <a:pt x="943303" y="150207"/>
                    <a:pt x="961742" y="162917"/>
                  </a:cubicBezTo>
                  <a:close/>
                  <a:moveTo>
                    <a:pt x="679574" y="337003"/>
                  </a:moveTo>
                  <a:lnTo>
                    <a:pt x="679574" y="369099"/>
                  </a:lnTo>
                  <a:cubicBezTo>
                    <a:pt x="679574" y="377941"/>
                    <a:pt x="672369" y="385146"/>
                    <a:pt x="663526" y="385146"/>
                  </a:cubicBezTo>
                  <a:lnTo>
                    <a:pt x="613730" y="385146"/>
                  </a:lnTo>
                  <a:cubicBezTo>
                    <a:pt x="638026" y="369853"/>
                    <a:pt x="659033" y="349841"/>
                    <a:pt x="675241" y="326203"/>
                  </a:cubicBezTo>
                  <a:cubicBezTo>
                    <a:pt x="677873" y="329059"/>
                    <a:pt x="679574" y="332815"/>
                    <a:pt x="679574" y="337003"/>
                  </a:cubicBezTo>
                  <a:close/>
                  <a:moveTo>
                    <a:pt x="503049" y="32096"/>
                  </a:moveTo>
                  <a:cubicBezTo>
                    <a:pt x="600378" y="32096"/>
                    <a:pt x="679574" y="111291"/>
                    <a:pt x="679574" y="208621"/>
                  </a:cubicBezTo>
                  <a:cubicBezTo>
                    <a:pt x="679574" y="305951"/>
                    <a:pt x="600378" y="385146"/>
                    <a:pt x="503049" y="385146"/>
                  </a:cubicBezTo>
                  <a:cubicBezTo>
                    <a:pt x="405719" y="385146"/>
                    <a:pt x="326524" y="305951"/>
                    <a:pt x="326524" y="208621"/>
                  </a:cubicBezTo>
                  <a:cubicBezTo>
                    <a:pt x="326524" y="111291"/>
                    <a:pt x="405719" y="32096"/>
                    <a:pt x="503049" y="32096"/>
                  </a:cubicBezTo>
                  <a:close/>
                  <a:moveTo>
                    <a:pt x="326524" y="337003"/>
                  </a:moveTo>
                  <a:cubicBezTo>
                    <a:pt x="326524" y="332815"/>
                    <a:pt x="328225" y="329059"/>
                    <a:pt x="330873" y="326203"/>
                  </a:cubicBezTo>
                  <a:cubicBezTo>
                    <a:pt x="347065" y="349857"/>
                    <a:pt x="368087" y="369853"/>
                    <a:pt x="392384" y="385146"/>
                  </a:cubicBezTo>
                  <a:lnTo>
                    <a:pt x="342571" y="385146"/>
                  </a:lnTo>
                  <a:cubicBezTo>
                    <a:pt x="333729" y="385146"/>
                    <a:pt x="326524" y="377941"/>
                    <a:pt x="326524" y="369099"/>
                  </a:cubicBezTo>
                  <a:close/>
                  <a:moveTo>
                    <a:pt x="44356" y="162933"/>
                  </a:moveTo>
                  <a:cubicBezTo>
                    <a:pt x="62843" y="150191"/>
                    <a:pt x="103604" y="128382"/>
                    <a:pt x="166046" y="128382"/>
                  </a:cubicBezTo>
                  <a:cubicBezTo>
                    <a:pt x="220207" y="128382"/>
                    <a:pt x="258850" y="137353"/>
                    <a:pt x="284992" y="146933"/>
                  </a:cubicBezTo>
                  <a:cubicBezTo>
                    <a:pt x="223850" y="177167"/>
                    <a:pt x="171711" y="219196"/>
                    <a:pt x="131303" y="269201"/>
                  </a:cubicBezTo>
                  <a:close/>
                  <a:moveTo>
                    <a:pt x="294428" y="802388"/>
                  </a:moveTo>
                  <a:cubicBezTo>
                    <a:pt x="294428" y="713901"/>
                    <a:pt x="388019" y="641911"/>
                    <a:pt x="503049" y="641911"/>
                  </a:cubicBezTo>
                  <a:cubicBezTo>
                    <a:pt x="618079" y="641911"/>
                    <a:pt x="711670" y="713901"/>
                    <a:pt x="711670" y="802388"/>
                  </a:cubicBezTo>
                  <a:cubicBezTo>
                    <a:pt x="711670" y="890876"/>
                    <a:pt x="618079" y="962866"/>
                    <a:pt x="503049" y="962866"/>
                  </a:cubicBezTo>
                  <a:cubicBezTo>
                    <a:pt x="388019" y="962866"/>
                    <a:pt x="294428" y="890876"/>
                    <a:pt x="294428" y="802388"/>
                  </a:cubicBezTo>
                  <a:close/>
                  <a:moveTo>
                    <a:pt x="816060" y="806801"/>
                  </a:moveTo>
                  <a:lnTo>
                    <a:pt x="804056" y="818436"/>
                  </a:lnTo>
                  <a:lnTo>
                    <a:pt x="816157" y="829958"/>
                  </a:lnTo>
                  <a:cubicBezTo>
                    <a:pt x="831562" y="844658"/>
                    <a:pt x="840052" y="863354"/>
                    <a:pt x="840052" y="882627"/>
                  </a:cubicBezTo>
                  <a:cubicBezTo>
                    <a:pt x="840052" y="926871"/>
                    <a:pt x="796867" y="962866"/>
                    <a:pt x="743765" y="962866"/>
                  </a:cubicBezTo>
                  <a:cubicBezTo>
                    <a:pt x="717126" y="962866"/>
                    <a:pt x="692252" y="953542"/>
                    <a:pt x="674214" y="937591"/>
                  </a:cubicBezTo>
                  <a:cubicBezTo>
                    <a:pt x="717174" y="902783"/>
                    <a:pt x="743765" y="855041"/>
                    <a:pt x="743765" y="802388"/>
                  </a:cubicBezTo>
                  <a:cubicBezTo>
                    <a:pt x="743765" y="696200"/>
                    <a:pt x="635780" y="609815"/>
                    <a:pt x="503049" y="609815"/>
                  </a:cubicBezTo>
                  <a:cubicBezTo>
                    <a:pt x="370318" y="609815"/>
                    <a:pt x="262333" y="696200"/>
                    <a:pt x="262333" y="802388"/>
                  </a:cubicBezTo>
                  <a:cubicBezTo>
                    <a:pt x="262333" y="855041"/>
                    <a:pt x="288924" y="902783"/>
                    <a:pt x="331884" y="937591"/>
                  </a:cubicBezTo>
                  <a:cubicBezTo>
                    <a:pt x="313846" y="953542"/>
                    <a:pt x="288972" y="962866"/>
                    <a:pt x="262333" y="962866"/>
                  </a:cubicBezTo>
                  <a:cubicBezTo>
                    <a:pt x="209231" y="962866"/>
                    <a:pt x="166046" y="926871"/>
                    <a:pt x="166046" y="882627"/>
                  </a:cubicBezTo>
                  <a:cubicBezTo>
                    <a:pt x="166046" y="863354"/>
                    <a:pt x="174535" y="844658"/>
                    <a:pt x="189957" y="829958"/>
                  </a:cubicBezTo>
                  <a:lnTo>
                    <a:pt x="202057" y="818436"/>
                  </a:lnTo>
                  <a:lnTo>
                    <a:pt x="190037" y="806801"/>
                  </a:lnTo>
                  <a:cubicBezTo>
                    <a:pt x="112479" y="731746"/>
                    <a:pt x="69760" y="633293"/>
                    <a:pt x="69760" y="529576"/>
                  </a:cubicBezTo>
                  <a:cubicBezTo>
                    <a:pt x="69760" y="381776"/>
                    <a:pt x="158022" y="246365"/>
                    <a:pt x="297140" y="176686"/>
                  </a:cubicBezTo>
                  <a:cubicBezTo>
                    <a:pt x="295519" y="187133"/>
                    <a:pt x="294428" y="197741"/>
                    <a:pt x="294428" y="208621"/>
                  </a:cubicBezTo>
                  <a:cubicBezTo>
                    <a:pt x="294428" y="240572"/>
                    <a:pt x="301858" y="270758"/>
                    <a:pt x="314761" y="297847"/>
                  </a:cubicBezTo>
                  <a:cubicBezTo>
                    <a:pt x="302500" y="306577"/>
                    <a:pt x="294428" y="320843"/>
                    <a:pt x="294428" y="337003"/>
                  </a:cubicBezTo>
                  <a:lnTo>
                    <a:pt x="294428" y="369099"/>
                  </a:lnTo>
                  <a:cubicBezTo>
                    <a:pt x="294428" y="395642"/>
                    <a:pt x="316028" y="417242"/>
                    <a:pt x="342571" y="417242"/>
                  </a:cubicBezTo>
                  <a:lnTo>
                    <a:pt x="663526" y="417242"/>
                  </a:lnTo>
                  <a:cubicBezTo>
                    <a:pt x="690069" y="417242"/>
                    <a:pt x="711670" y="395642"/>
                    <a:pt x="711670" y="369099"/>
                  </a:cubicBezTo>
                  <a:lnTo>
                    <a:pt x="711670" y="337003"/>
                  </a:lnTo>
                  <a:cubicBezTo>
                    <a:pt x="711670" y="320843"/>
                    <a:pt x="703598" y="306577"/>
                    <a:pt x="691337" y="297847"/>
                  </a:cubicBezTo>
                  <a:cubicBezTo>
                    <a:pt x="704239" y="270758"/>
                    <a:pt x="711670" y="240572"/>
                    <a:pt x="711670" y="208621"/>
                  </a:cubicBezTo>
                  <a:cubicBezTo>
                    <a:pt x="711670" y="197741"/>
                    <a:pt x="710578" y="187133"/>
                    <a:pt x="708958" y="176686"/>
                  </a:cubicBezTo>
                  <a:cubicBezTo>
                    <a:pt x="848075" y="246365"/>
                    <a:pt x="936338" y="381776"/>
                    <a:pt x="936338" y="529576"/>
                  </a:cubicBezTo>
                  <a:cubicBezTo>
                    <a:pt x="936338" y="633293"/>
                    <a:pt x="893619" y="731746"/>
                    <a:pt x="816060" y="806801"/>
                  </a:cubicBez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grpSp>
        <p:nvGrpSpPr>
          <p:cNvPr id="103" name="组合 102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104" name="文本框 103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105" name="文本框 104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zh-CN" altLang="en-US" sz="10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</p:spTree>
    <p:custDataLst>
      <p:tags r:id="rId8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图片 5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7" t="33129" r="3083" b="31437"/>
          <a:stretch>
            <a:fillRect/>
          </a:stretch>
        </p:blipFill>
        <p:spPr bwMode="auto"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矩形: 圆角 17"/>
          <p:cNvSpPr/>
          <p:nvPr/>
        </p:nvSpPr>
        <p:spPr>
          <a:xfrm>
            <a:off x="2060833" y="3442619"/>
            <a:ext cx="1642070" cy="56784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>
                  <a:alpha val="40000"/>
                </a:srgbClr>
              </a:gs>
              <a:gs pos="100000">
                <a:srgbClr val="FDE4AD">
                  <a:alpha val="4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74" name="矩形: 圆角 73"/>
          <p:cNvSpPr/>
          <p:nvPr/>
        </p:nvSpPr>
        <p:spPr>
          <a:xfrm>
            <a:off x="1540685" y="5207850"/>
            <a:ext cx="980912" cy="49931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>
                  <a:alpha val="20000"/>
                </a:srgbClr>
              </a:gs>
              <a:gs pos="100000">
                <a:srgbClr val="FDE4AD">
                  <a:alpha val="2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75" name="矩形: 圆角 74"/>
          <p:cNvSpPr/>
          <p:nvPr/>
        </p:nvSpPr>
        <p:spPr>
          <a:xfrm>
            <a:off x="8442622" y="2761119"/>
            <a:ext cx="1017967" cy="50697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>
                  <a:alpha val="10000"/>
                </a:srgbClr>
              </a:gs>
              <a:gs pos="100000">
                <a:srgbClr val="FDE4AD">
                  <a:alpha val="1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76" name="矩形: 圆角 75"/>
          <p:cNvSpPr/>
          <p:nvPr/>
        </p:nvSpPr>
        <p:spPr>
          <a:xfrm>
            <a:off x="9747945" y="5220298"/>
            <a:ext cx="1642070" cy="56784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5000">
                <a:srgbClr val="E69050">
                  <a:alpha val="30000"/>
                </a:srgbClr>
              </a:gs>
              <a:gs pos="100000">
                <a:srgbClr val="FDE4AD">
                  <a:alpha val="30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pic>
        <p:nvPicPr>
          <p:cNvPr id="1026" name="Picture 2" descr="查看图片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-96391" y="-93518"/>
            <a:ext cx="1343299" cy="1129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任意多边形: 形状 59"/>
          <p:cNvSpPr/>
          <p:nvPr/>
        </p:nvSpPr>
        <p:spPr>
          <a:xfrm>
            <a:off x="4687889" y="782607"/>
            <a:ext cx="7504111" cy="176656"/>
          </a:xfrm>
          <a:custGeom>
            <a:avLst/>
            <a:gdLst>
              <a:gd name="connsiteX0" fmla="*/ 36842 w 7504111"/>
              <a:gd name="connsiteY0" fmla="*/ 0 h 176656"/>
              <a:gd name="connsiteX1" fmla="*/ 7504111 w 7504111"/>
              <a:gd name="connsiteY1" fmla="*/ 0 h 176656"/>
              <a:gd name="connsiteX2" fmla="*/ 7504111 w 7504111"/>
              <a:gd name="connsiteY2" fmla="*/ 176656 h 176656"/>
              <a:gd name="connsiteX3" fmla="*/ 36842 w 7504111"/>
              <a:gd name="connsiteY3" fmla="*/ 176656 h 176656"/>
              <a:gd name="connsiteX4" fmla="*/ 0 w 7504111"/>
              <a:gd name="connsiteY4" fmla="*/ 139815 h 176656"/>
              <a:gd name="connsiteX5" fmla="*/ 0 w 7504111"/>
              <a:gd name="connsiteY5" fmla="*/ 36841 h 176656"/>
              <a:gd name="connsiteX6" fmla="*/ 36842 w 7504111"/>
              <a:gd name="connsiteY6" fmla="*/ 0 h 176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04111" h="176656">
                <a:moveTo>
                  <a:pt x="36842" y="0"/>
                </a:moveTo>
                <a:lnTo>
                  <a:pt x="7504111" y="0"/>
                </a:lnTo>
                <a:lnTo>
                  <a:pt x="7504111" y="176656"/>
                </a:lnTo>
                <a:lnTo>
                  <a:pt x="36842" y="176656"/>
                </a:lnTo>
                <a:cubicBezTo>
                  <a:pt x="16505" y="176656"/>
                  <a:pt x="0" y="160151"/>
                  <a:pt x="0" y="139815"/>
                </a:cubicBezTo>
                <a:lnTo>
                  <a:pt x="0" y="36841"/>
                </a:lnTo>
                <a:cubicBezTo>
                  <a:pt x="0" y="16505"/>
                  <a:pt x="16505" y="0"/>
                  <a:pt x="36842" y="0"/>
                </a:cubicBezTo>
                <a:close/>
              </a:path>
            </a:pathLst>
          </a:custGeom>
          <a:gradFill flip="none" rotWithShape="1">
            <a:gsLst>
              <a:gs pos="5000">
                <a:srgbClr val="E69050"/>
              </a:gs>
              <a:gs pos="100000">
                <a:srgbClr val="FDE4AD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5099050" y="868017"/>
            <a:ext cx="709295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45152">
            <a:off x="4296279" y="281198"/>
            <a:ext cx="346227" cy="27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1" name="组合 60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63" name="矩形: 圆顶角 62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64" name="文本框 63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pic>
        <p:nvPicPr>
          <p:cNvPr id="71" name="Picture 10" descr="查看图片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3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9573" flipH="1">
            <a:off x="11192098" y="2001652"/>
            <a:ext cx="939164" cy="73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2" name="Picture 4" descr="查看图片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13773" flipV="1">
            <a:off x="524239" y="5862658"/>
            <a:ext cx="516667" cy="1641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" name="Picture 10" descr="查看图片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Blur radius="50"/>
                    </a14:imgEffect>
                    <a14:imgEffect>
                      <a14:brightnessContrast bright="20000" contrast="-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7711">
            <a:off x="11670176" y="1248578"/>
            <a:ext cx="539481" cy="421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椭圆 76"/>
          <p:cNvSpPr/>
          <p:nvPr/>
        </p:nvSpPr>
        <p:spPr>
          <a:xfrm>
            <a:off x="2779775" y="684405"/>
            <a:ext cx="6632450" cy="6632450"/>
          </a:xfrm>
          <a:prstGeom prst="ellipse">
            <a:avLst/>
          </a:prstGeom>
          <a:noFill/>
          <a:ln>
            <a:gradFill flip="none" rotWithShape="1">
              <a:gsLst>
                <a:gs pos="10000">
                  <a:srgbClr val="E69050">
                    <a:alpha val="0"/>
                  </a:srgbClr>
                </a:gs>
                <a:gs pos="90000">
                  <a:srgbClr val="E69050">
                    <a:alpha val="0"/>
                  </a:srgbClr>
                </a:gs>
                <a:gs pos="50000">
                  <a:srgbClr val="D56F1F">
                    <a:alpha val="60000"/>
                  </a:srgbClr>
                </a:gs>
              </a:gsLst>
              <a:lin ang="54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78" name="椭圆 77"/>
          <p:cNvSpPr/>
          <p:nvPr/>
        </p:nvSpPr>
        <p:spPr>
          <a:xfrm>
            <a:off x="3739038" y="1643668"/>
            <a:ext cx="4713924" cy="4713924"/>
          </a:xfrm>
          <a:prstGeom prst="ellipse">
            <a:avLst/>
          </a:prstGeom>
          <a:noFill/>
          <a:ln>
            <a:gradFill flip="none" rotWithShape="1">
              <a:gsLst>
                <a:gs pos="10000">
                  <a:srgbClr val="E69050">
                    <a:alpha val="0"/>
                  </a:srgbClr>
                </a:gs>
                <a:gs pos="90000">
                  <a:srgbClr val="E69050">
                    <a:alpha val="0"/>
                  </a:srgbClr>
                </a:gs>
                <a:gs pos="50000">
                  <a:srgbClr val="D56F1F">
                    <a:alpha val="70000"/>
                  </a:srgbClr>
                </a:gs>
              </a:gsLst>
              <a:lin ang="54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80" name="椭圆 79"/>
          <p:cNvSpPr/>
          <p:nvPr/>
        </p:nvSpPr>
        <p:spPr>
          <a:xfrm>
            <a:off x="571500" y="-1523870"/>
            <a:ext cx="11049000" cy="11049000"/>
          </a:xfrm>
          <a:prstGeom prst="ellipse">
            <a:avLst/>
          </a:prstGeom>
          <a:noFill/>
          <a:ln>
            <a:gradFill flip="none" rotWithShape="1">
              <a:gsLst>
                <a:gs pos="10000">
                  <a:srgbClr val="E69050">
                    <a:alpha val="0"/>
                  </a:srgbClr>
                </a:gs>
                <a:gs pos="90000">
                  <a:srgbClr val="E69050">
                    <a:alpha val="0"/>
                  </a:srgbClr>
                </a:gs>
                <a:gs pos="50000">
                  <a:srgbClr val="D56F1F">
                    <a:alpha val="50000"/>
                  </a:srgbClr>
                </a:gs>
              </a:gsLst>
              <a:lin ang="5400000" scaled="1"/>
              <a:tileRect/>
            </a:gradFill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2" name="椭圆 1"/>
          <p:cNvSpPr/>
          <p:nvPr/>
        </p:nvSpPr>
        <p:spPr>
          <a:xfrm>
            <a:off x="4201897" y="2106527"/>
            <a:ext cx="3788206" cy="3788206"/>
          </a:xfrm>
          <a:prstGeom prst="ellipse">
            <a:avLst/>
          </a:prstGeom>
          <a:gradFill flip="none" rotWithShape="1">
            <a:gsLst>
              <a:gs pos="80000">
                <a:srgbClr val="E69050"/>
              </a:gs>
              <a:gs pos="0">
                <a:srgbClr val="FDE4AD"/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254000" dist="88900" dir="5400000" sx="90000" sy="90000" algn="t" rotWithShape="0">
              <a:srgbClr val="D56F1F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gradFill>
                <a:gsLst>
                  <a:gs pos="0">
                    <a:srgbClr val="D56F1F"/>
                  </a:gs>
                  <a:gs pos="100000">
                    <a:srgbClr val="FDE4AD"/>
                  </a:gs>
                </a:gsLst>
                <a:lin ang="10800000" scaled="1"/>
              </a:gradFill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5181600" y="3583048"/>
            <a:ext cx="1828800" cy="36893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2400" dirty="0"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此處為小標題</a:t>
            </a:r>
            <a:endParaRPr lang="zh-CN" altLang="en-US" sz="2400" dirty="0"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4778668" y="4250843"/>
            <a:ext cx="2634665" cy="117983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1600" dirty="0">
                <a:solidFill>
                  <a:schemeClr val="tx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請於此處輸入一些關於本部分內容的具體正文方案。請於此處輸入一些關於本部分內容的具體正文方案。</a:t>
            </a:r>
            <a:endParaRPr lang="zh-CN" altLang="en-US" sz="1600" dirty="0">
              <a:solidFill>
                <a:schemeClr val="tx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4687889" y="4104579"/>
            <a:ext cx="2876550" cy="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椭圆 4"/>
          <p:cNvSpPr/>
          <p:nvPr/>
        </p:nvSpPr>
        <p:spPr>
          <a:xfrm>
            <a:off x="5550693" y="2352006"/>
            <a:ext cx="1090613" cy="1090613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735845" y="1849604"/>
            <a:ext cx="10720310" cy="4292480"/>
            <a:chOff x="735845" y="1781433"/>
            <a:chExt cx="10720310" cy="4292480"/>
          </a:xfrm>
        </p:grpSpPr>
        <p:grpSp>
          <p:nvGrpSpPr>
            <p:cNvPr id="15" name="组合 14"/>
            <p:cNvGrpSpPr/>
            <p:nvPr/>
          </p:nvGrpSpPr>
          <p:grpSpPr>
            <a:xfrm>
              <a:off x="735845" y="1781433"/>
              <a:ext cx="10720310" cy="4292480"/>
              <a:chOff x="776365" y="1781433"/>
              <a:chExt cx="10720310" cy="4292480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776365" y="1781433"/>
                <a:ext cx="3508667" cy="4292480"/>
                <a:chOff x="776365" y="1781433"/>
                <a:chExt cx="3508667" cy="4292480"/>
              </a:xfrm>
            </p:grpSpPr>
            <p:sp>
              <p:nvSpPr>
                <p:cNvPr id="8" name="矩形: 圆角 7"/>
                <p:cNvSpPr/>
                <p:nvPr/>
              </p:nvSpPr>
              <p:spPr>
                <a:xfrm>
                  <a:off x="1973632" y="1781433"/>
                  <a:ext cx="2311400" cy="64937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317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45" name="矩形: 圆角 44"/>
                <p:cNvSpPr/>
                <p:nvPr/>
              </p:nvSpPr>
              <p:spPr>
                <a:xfrm>
                  <a:off x="776365" y="2995802"/>
                  <a:ext cx="2311400" cy="64937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317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46" name="矩形: 圆角 45"/>
                <p:cNvSpPr/>
                <p:nvPr/>
              </p:nvSpPr>
              <p:spPr>
                <a:xfrm>
                  <a:off x="776365" y="4210171"/>
                  <a:ext cx="2311400" cy="64937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317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49" name="矩形: 圆角 48"/>
                <p:cNvSpPr/>
                <p:nvPr/>
              </p:nvSpPr>
              <p:spPr>
                <a:xfrm>
                  <a:off x="1973632" y="5424540"/>
                  <a:ext cx="2311400" cy="64937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317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</p:grpSp>
          <p:grpSp>
            <p:nvGrpSpPr>
              <p:cNvPr id="9" name="组合 8"/>
              <p:cNvGrpSpPr/>
              <p:nvPr/>
            </p:nvGrpSpPr>
            <p:grpSpPr>
              <a:xfrm flipH="1">
                <a:off x="7988008" y="1781433"/>
                <a:ext cx="3508667" cy="4292480"/>
                <a:chOff x="7988008" y="1781433"/>
                <a:chExt cx="3508667" cy="4292480"/>
              </a:xfrm>
            </p:grpSpPr>
            <p:sp>
              <p:nvSpPr>
                <p:cNvPr id="50" name="矩形: 圆角 49"/>
                <p:cNvSpPr/>
                <p:nvPr/>
              </p:nvSpPr>
              <p:spPr>
                <a:xfrm>
                  <a:off x="9185275" y="1781433"/>
                  <a:ext cx="2311400" cy="64937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317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51" name="矩形: 圆角 50"/>
                <p:cNvSpPr/>
                <p:nvPr/>
              </p:nvSpPr>
              <p:spPr>
                <a:xfrm>
                  <a:off x="7988008" y="2995802"/>
                  <a:ext cx="2311400" cy="64937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317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53" name="矩形: 圆角 52"/>
                <p:cNvSpPr/>
                <p:nvPr/>
              </p:nvSpPr>
              <p:spPr>
                <a:xfrm>
                  <a:off x="7988008" y="4210171"/>
                  <a:ext cx="2311400" cy="64937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317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  <p:sp>
              <p:nvSpPr>
                <p:cNvPr id="54" name="矩形: 圆角 53"/>
                <p:cNvSpPr/>
                <p:nvPr/>
              </p:nvSpPr>
              <p:spPr>
                <a:xfrm>
                  <a:off x="9185275" y="5424540"/>
                  <a:ext cx="2311400" cy="64937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 w="3175">
                  <a:gradFill flip="none" rotWithShape="1"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  <a:tileRect/>
                  </a:gradFill>
                </a:ln>
                <a:effectLst>
                  <a:outerShdw blurRad="254000" dist="88900" dir="5400000" sx="90000" sy="90000" algn="t" rotWithShape="0">
                    <a:srgbClr val="D56F1F">
                      <a:alpha val="25000"/>
                    </a:srgb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noAutofit/>
                </a:bodyPr>
                <a:lstStyle/>
                <a:p>
                  <a:pPr algn="dist"/>
                  <a:endParaRPr lang="zh-CN" altLang="en-US">
                    <a:gradFill>
                      <a:gsLst>
                        <a:gs pos="0">
                          <a:srgbClr val="D56F1F"/>
                        </a:gs>
                        <a:gs pos="100000">
                          <a:srgbClr val="FDE4AD"/>
                        </a:gs>
                      </a:gsLst>
                      <a:lin ang="10800000" scaled="1"/>
                    </a:gradFill>
                    <a:latin typeface="DengXian" panose="02010600030101010101" charset="-122"/>
                    <a:ea typeface="DengXian" panose="02010600030101010101" charset="-122"/>
                  </a:endParaRPr>
                </a:p>
              </p:txBody>
            </p:sp>
          </p:grpSp>
        </p:grpSp>
        <p:grpSp>
          <p:nvGrpSpPr>
            <p:cNvPr id="16" name="组合 15"/>
            <p:cNvGrpSpPr/>
            <p:nvPr/>
          </p:nvGrpSpPr>
          <p:grpSpPr>
            <a:xfrm>
              <a:off x="956942" y="1954056"/>
              <a:ext cx="3015438" cy="3954150"/>
              <a:chOff x="956942" y="1954056"/>
              <a:chExt cx="3015438" cy="3954150"/>
            </a:xfrm>
          </p:grpSpPr>
          <p:sp>
            <p:nvSpPr>
              <p:cNvPr id="55" name="文本框 54"/>
              <p:cNvSpPr txBox="1"/>
              <p:nvPr/>
            </p:nvSpPr>
            <p:spPr>
              <a:xfrm>
                <a:off x="2143580" y="1954056"/>
                <a:ext cx="1828800" cy="2946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請於此處輸入關鍵字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sp>
            <p:nvSpPr>
              <p:cNvPr id="56" name="文本框 55"/>
              <p:cNvSpPr txBox="1"/>
              <p:nvPr/>
            </p:nvSpPr>
            <p:spPr>
              <a:xfrm>
                <a:off x="956942" y="3179905"/>
                <a:ext cx="1828800" cy="2946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請於此處輸入關鍵字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sp>
            <p:nvSpPr>
              <p:cNvPr id="58" name="文本框 57"/>
              <p:cNvSpPr txBox="1"/>
              <p:nvPr/>
            </p:nvSpPr>
            <p:spPr>
              <a:xfrm>
                <a:off x="956942" y="4394273"/>
                <a:ext cx="1828800" cy="2946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請於此處輸入關鍵字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sp>
            <p:nvSpPr>
              <p:cNvPr id="59" name="文本框 58"/>
              <p:cNvSpPr txBox="1"/>
              <p:nvPr/>
            </p:nvSpPr>
            <p:spPr>
              <a:xfrm>
                <a:off x="2143580" y="5613566"/>
                <a:ext cx="1828800" cy="2946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請於此處輸入關鍵字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</p:grpSp>
        <p:grpSp>
          <p:nvGrpSpPr>
            <p:cNvPr id="65" name="组合 64"/>
            <p:cNvGrpSpPr/>
            <p:nvPr/>
          </p:nvGrpSpPr>
          <p:grpSpPr>
            <a:xfrm flipH="1">
              <a:off x="8219620" y="1954056"/>
              <a:ext cx="3015438" cy="3954150"/>
              <a:chOff x="956942" y="1954056"/>
              <a:chExt cx="3015438" cy="3954150"/>
            </a:xfrm>
          </p:grpSpPr>
          <p:sp>
            <p:nvSpPr>
              <p:cNvPr id="67" name="文本框 66"/>
              <p:cNvSpPr txBox="1"/>
              <p:nvPr/>
            </p:nvSpPr>
            <p:spPr>
              <a:xfrm>
                <a:off x="2143580" y="1954056"/>
                <a:ext cx="1828800" cy="2946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請於此處輸入關鍵字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sp>
            <p:nvSpPr>
              <p:cNvPr id="68" name="文本框 67"/>
              <p:cNvSpPr txBox="1"/>
              <p:nvPr/>
            </p:nvSpPr>
            <p:spPr>
              <a:xfrm>
                <a:off x="956942" y="3179905"/>
                <a:ext cx="1828800" cy="2946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請於此處輸入關鍵字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sp>
            <p:nvSpPr>
              <p:cNvPr id="69" name="文本框 68"/>
              <p:cNvSpPr txBox="1"/>
              <p:nvPr/>
            </p:nvSpPr>
            <p:spPr>
              <a:xfrm>
                <a:off x="956942" y="4394273"/>
                <a:ext cx="1828800" cy="2946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請於此處輸入關鍵字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  <p:sp>
            <p:nvSpPr>
              <p:cNvPr id="70" name="文本框 69"/>
              <p:cNvSpPr txBox="1"/>
              <p:nvPr/>
            </p:nvSpPr>
            <p:spPr>
              <a:xfrm>
                <a:off x="2143580" y="5613566"/>
                <a:ext cx="1828800" cy="29464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 anchorCtr="0">
                <a:sp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zh-CN" altLang="en-US" sz="1600" dirty="0">
                    <a:solidFill>
                      <a:schemeClr val="bg1">
                        <a:alpha val="80000"/>
                      </a:schemeClr>
                    </a:solidFill>
                    <a:latin typeface="OPPOSans R" panose="00020600040101010101" pitchFamily="18" charset="-122"/>
                    <a:ea typeface="OPPOSans R" panose="00020600040101010101" pitchFamily="18" charset="-122"/>
                    <a:cs typeface="OPPOSans R" panose="00020600040101010101" pitchFamily="18" charset="-122"/>
                  </a:rPr>
                  <a:t>請於此處輸入關鍵字</a:t>
                </a:r>
                <a:endParaRPr lang="zh-CN" altLang="en-US" sz="16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endParaRPr>
              </a:p>
            </p:txBody>
          </p:sp>
        </p:grpSp>
      </p:grpSp>
      <p:grpSp>
        <p:nvGrpSpPr>
          <p:cNvPr id="81" name="图形 22"/>
          <p:cNvGrpSpPr/>
          <p:nvPr/>
        </p:nvGrpSpPr>
        <p:grpSpPr>
          <a:xfrm>
            <a:off x="5738215" y="2528888"/>
            <a:ext cx="666353" cy="666354"/>
            <a:chOff x="2193425" y="2220004"/>
            <a:chExt cx="994960" cy="994961"/>
          </a:xfrm>
        </p:grpSpPr>
        <p:sp>
          <p:nvSpPr>
            <p:cNvPr id="89" name="任意多边形: 形状 88"/>
            <p:cNvSpPr/>
            <p:nvPr/>
          </p:nvSpPr>
          <p:spPr>
            <a:xfrm>
              <a:off x="2915574" y="2284195"/>
              <a:ext cx="128382" cy="288859"/>
            </a:xfrm>
            <a:custGeom>
              <a:avLst/>
              <a:gdLst>
                <a:gd name="connsiteX0" fmla="*/ 64191 w 128382"/>
                <a:gd name="connsiteY0" fmla="*/ 224669 h 288859"/>
                <a:gd name="connsiteX1" fmla="*/ 32096 w 128382"/>
                <a:gd name="connsiteY1" fmla="*/ 192573 h 288859"/>
                <a:gd name="connsiteX2" fmla="*/ 0 w 128382"/>
                <a:gd name="connsiteY2" fmla="*/ 192573 h 288859"/>
                <a:gd name="connsiteX3" fmla="*/ 48143 w 128382"/>
                <a:gd name="connsiteY3" fmla="*/ 254485 h 288859"/>
                <a:gd name="connsiteX4" fmla="*/ 48143 w 128382"/>
                <a:gd name="connsiteY4" fmla="*/ 288860 h 288859"/>
                <a:gd name="connsiteX5" fmla="*/ 80239 w 128382"/>
                <a:gd name="connsiteY5" fmla="*/ 288860 h 288859"/>
                <a:gd name="connsiteX6" fmla="*/ 80239 w 128382"/>
                <a:gd name="connsiteY6" fmla="*/ 256764 h 288859"/>
                <a:gd name="connsiteX7" fmla="*/ 128382 w 128382"/>
                <a:gd name="connsiteY7" fmla="*/ 256764 h 288859"/>
                <a:gd name="connsiteX8" fmla="*/ 128382 w 128382"/>
                <a:gd name="connsiteY8" fmla="*/ 192573 h 288859"/>
                <a:gd name="connsiteX9" fmla="*/ 64191 w 128382"/>
                <a:gd name="connsiteY9" fmla="*/ 128382 h 288859"/>
                <a:gd name="connsiteX10" fmla="*/ 32096 w 128382"/>
                <a:gd name="connsiteY10" fmla="*/ 96287 h 288859"/>
                <a:gd name="connsiteX11" fmla="*/ 32096 w 128382"/>
                <a:gd name="connsiteY11" fmla="*/ 64191 h 288859"/>
                <a:gd name="connsiteX12" fmla="*/ 64191 w 128382"/>
                <a:gd name="connsiteY12" fmla="*/ 64191 h 288859"/>
                <a:gd name="connsiteX13" fmla="*/ 96287 w 128382"/>
                <a:gd name="connsiteY13" fmla="*/ 96287 h 288859"/>
                <a:gd name="connsiteX14" fmla="*/ 128382 w 128382"/>
                <a:gd name="connsiteY14" fmla="*/ 96287 h 288859"/>
                <a:gd name="connsiteX15" fmla="*/ 80239 w 128382"/>
                <a:gd name="connsiteY15" fmla="*/ 34374 h 288859"/>
                <a:gd name="connsiteX16" fmla="*/ 80239 w 128382"/>
                <a:gd name="connsiteY16" fmla="*/ 0 h 288859"/>
                <a:gd name="connsiteX17" fmla="*/ 48143 w 128382"/>
                <a:gd name="connsiteY17" fmla="*/ 0 h 288859"/>
                <a:gd name="connsiteX18" fmla="*/ 48143 w 128382"/>
                <a:gd name="connsiteY18" fmla="*/ 32096 h 288859"/>
                <a:gd name="connsiteX19" fmla="*/ 0 w 128382"/>
                <a:gd name="connsiteY19" fmla="*/ 32096 h 288859"/>
                <a:gd name="connsiteX20" fmla="*/ 0 w 128382"/>
                <a:gd name="connsiteY20" fmla="*/ 96287 h 288859"/>
                <a:gd name="connsiteX21" fmla="*/ 64191 w 128382"/>
                <a:gd name="connsiteY21" fmla="*/ 160478 h 288859"/>
                <a:gd name="connsiteX22" fmla="*/ 96287 w 128382"/>
                <a:gd name="connsiteY22" fmla="*/ 192573 h 288859"/>
                <a:gd name="connsiteX23" fmla="*/ 96287 w 128382"/>
                <a:gd name="connsiteY23" fmla="*/ 224669 h 288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8382" h="288859">
                  <a:moveTo>
                    <a:pt x="64191" y="224669"/>
                  </a:moveTo>
                  <a:cubicBezTo>
                    <a:pt x="46490" y="224669"/>
                    <a:pt x="32096" y="210274"/>
                    <a:pt x="32096" y="192573"/>
                  </a:cubicBezTo>
                  <a:lnTo>
                    <a:pt x="0" y="192573"/>
                  </a:lnTo>
                  <a:cubicBezTo>
                    <a:pt x="0" y="222390"/>
                    <a:pt x="20525" y="247312"/>
                    <a:pt x="48143" y="254485"/>
                  </a:cubicBezTo>
                  <a:lnTo>
                    <a:pt x="48143" y="288860"/>
                  </a:lnTo>
                  <a:lnTo>
                    <a:pt x="80239" y="288860"/>
                  </a:lnTo>
                  <a:lnTo>
                    <a:pt x="80239" y="256764"/>
                  </a:lnTo>
                  <a:lnTo>
                    <a:pt x="128382" y="256764"/>
                  </a:lnTo>
                  <a:lnTo>
                    <a:pt x="128382" y="192573"/>
                  </a:lnTo>
                  <a:cubicBezTo>
                    <a:pt x="128382" y="157172"/>
                    <a:pt x="99592" y="128382"/>
                    <a:pt x="64191" y="128382"/>
                  </a:cubicBezTo>
                  <a:cubicBezTo>
                    <a:pt x="46490" y="128382"/>
                    <a:pt x="32096" y="113987"/>
                    <a:pt x="32096" y="96287"/>
                  </a:cubicBezTo>
                  <a:lnTo>
                    <a:pt x="32096" y="64191"/>
                  </a:lnTo>
                  <a:lnTo>
                    <a:pt x="64191" y="64191"/>
                  </a:lnTo>
                  <a:cubicBezTo>
                    <a:pt x="81892" y="64191"/>
                    <a:pt x="96287" y="78586"/>
                    <a:pt x="96287" y="96287"/>
                  </a:cubicBezTo>
                  <a:lnTo>
                    <a:pt x="128382" y="96287"/>
                  </a:lnTo>
                  <a:cubicBezTo>
                    <a:pt x="128382" y="66470"/>
                    <a:pt x="107857" y="41548"/>
                    <a:pt x="80239" y="34374"/>
                  </a:cubicBezTo>
                  <a:lnTo>
                    <a:pt x="80239" y="0"/>
                  </a:lnTo>
                  <a:lnTo>
                    <a:pt x="48143" y="0"/>
                  </a:lnTo>
                  <a:lnTo>
                    <a:pt x="48143" y="32096"/>
                  </a:lnTo>
                  <a:lnTo>
                    <a:pt x="0" y="32096"/>
                  </a:lnTo>
                  <a:lnTo>
                    <a:pt x="0" y="96287"/>
                  </a:lnTo>
                  <a:cubicBezTo>
                    <a:pt x="0" y="131688"/>
                    <a:pt x="28790" y="160478"/>
                    <a:pt x="64191" y="160478"/>
                  </a:cubicBezTo>
                  <a:cubicBezTo>
                    <a:pt x="81892" y="160478"/>
                    <a:pt x="96287" y="174873"/>
                    <a:pt x="96287" y="192573"/>
                  </a:cubicBezTo>
                  <a:lnTo>
                    <a:pt x="96287" y="224669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92" name="任意多边形: 形状 91"/>
            <p:cNvSpPr/>
            <p:nvPr/>
          </p:nvSpPr>
          <p:spPr>
            <a:xfrm>
              <a:off x="3092099" y="2412577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93" name="任意多边形: 形状 92"/>
            <p:cNvSpPr/>
            <p:nvPr/>
          </p:nvSpPr>
          <p:spPr>
            <a:xfrm>
              <a:off x="2835335" y="2412577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94" name="任意多边形: 形状 93"/>
            <p:cNvSpPr/>
            <p:nvPr/>
          </p:nvSpPr>
          <p:spPr>
            <a:xfrm>
              <a:off x="3060004" y="3022393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96" name="任意多边形: 形状 95"/>
            <p:cNvSpPr/>
            <p:nvPr/>
          </p:nvSpPr>
          <p:spPr>
            <a:xfrm>
              <a:off x="2995813" y="3022393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97" name="任意多边形: 形状 96"/>
            <p:cNvSpPr/>
            <p:nvPr/>
          </p:nvSpPr>
          <p:spPr>
            <a:xfrm>
              <a:off x="2899526" y="2669342"/>
              <a:ext cx="192573" cy="32095"/>
            </a:xfrm>
            <a:custGeom>
              <a:avLst/>
              <a:gdLst>
                <a:gd name="connsiteX0" fmla="*/ 0 w 192573"/>
                <a:gd name="connsiteY0" fmla="*/ 0 h 32095"/>
                <a:gd name="connsiteX1" fmla="*/ 192573 w 192573"/>
                <a:gd name="connsiteY1" fmla="*/ 0 h 32095"/>
                <a:gd name="connsiteX2" fmla="*/ 192573 w 192573"/>
                <a:gd name="connsiteY2" fmla="*/ 32096 h 32095"/>
                <a:gd name="connsiteX3" fmla="*/ 0 w 192573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573" h="32095">
                  <a:moveTo>
                    <a:pt x="0" y="0"/>
                  </a:moveTo>
                  <a:lnTo>
                    <a:pt x="192573" y="0"/>
                  </a:lnTo>
                  <a:lnTo>
                    <a:pt x="192573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98" name="任意多边形: 形状 97"/>
            <p:cNvSpPr/>
            <p:nvPr/>
          </p:nvSpPr>
          <p:spPr>
            <a:xfrm>
              <a:off x="2899526" y="2733533"/>
              <a:ext cx="192573" cy="32095"/>
            </a:xfrm>
            <a:custGeom>
              <a:avLst/>
              <a:gdLst>
                <a:gd name="connsiteX0" fmla="*/ 0 w 192573"/>
                <a:gd name="connsiteY0" fmla="*/ 0 h 32095"/>
                <a:gd name="connsiteX1" fmla="*/ 192573 w 192573"/>
                <a:gd name="connsiteY1" fmla="*/ 0 h 32095"/>
                <a:gd name="connsiteX2" fmla="*/ 192573 w 192573"/>
                <a:gd name="connsiteY2" fmla="*/ 32096 h 32095"/>
                <a:gd name="connsiteX3" fmla="*/ 0 w 192573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573" h="32095">
                  <a:moveTo>
                    <a:pt x="0" y="0"/>
                  </a:moveTo>
                  <a:lnTo>
                    <a:pt x="192573" y="0"/>
                  </a:lnTo>
                  <a:lnTo>
                    <a:pt x="192573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00" name="任意多边形: 形状 99"/>
            <p:cNvSpPr/>
            <p:nvPr/>
          </p:nvSpPr>
          <p:spPr>
            <a:xfrm>
              <a:off x="2899526" y="2797724"/>
              <a:ext cx="192573" cy="32095"/>
            </a:xfrm>
            <a:custGeom>
              <a:avLst/>
              <a:gdLst>
                <a:gd name="connsiteX0" fmla="*/ 0 w 192573"/>
                <a:gd name="connsiteY0" fmla="*/ 0 h 32095"/>
                <a:gd name="connsiteX1" fmla="*/ 192573 w 192573"/>
                <a:gd name="connsiteY1" fmla="*/ 0 h 32095"/>
                <a:gd name="connsiteX2" fmla="*/ 192573 w 192573"/>
                <a:gd name="connsiteY2" fmla="*/ 32096 h 32095"/>
                <a:gd name="connsiteX3" fmla="*/ 0 w 192573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573" h="32095">
                  <a:moveTo>
                    <a:pt x="0" y="0"/>
                  </a:moveTo>
                  <a:lnTo>
                    <a:pt x="192573" y="0"/>
                  </a:lnTo>
                  <a:lnTo>
                    <a:pt x="192573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01" name="任意多边形: 形状 100"/>
            <p:cNvSpPr/>
            <p:nvPr/>
          </p:nvSpPr>
          <p:spPr>
            <a:xfrm>
              <a:off x="2899526" y="2861915"/>
              <a:ext cx="192573" cy="32095"/>
            </a:xfrm>
            <a:custGeom>
              <a:avLst/>
              <a:gdLst>
                <a:gd name="connsiteX0" fmla="*/ 0 w 192573"/>
                <a:gd name="connsiteY0" fmla="*/ 0 h 32095"/>
                <a:gd name="connsiteX1" fmla="*/ 192573 w 192573"/>
                <a:gd name="connsiteY1" fmla="*/ 0 h 32095"/>
                <a:gd name="connsiteX2" fmla="*/ 192573 w 192573"/>
                <a:gd name="connsiteY2" fmla="*/ 32096 h 32095"/>
                <a:gd name="connsiteX3" fmla="*/ 0 w 192573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2573" h="32095">
                  <a:moveTo>
                    <a:pt x="0" y="0"/>
                  </a:moveTo>
                  <a:lnTo>
                    <a:pt x="192573" y="0"/>
                  </a:lnTo>
                  <a:lnTo>
                    <a:pt x="192573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02" name="任意多边形: 形状 101"/>
            <p:cNvSpPr/>
            <p:nvPr/>
          </p:nvSpPr>
          <p:spPr>
            <a:xfrm>
              <a:off x="2193425" y="2220004"/>
              <a:ext cx="994960" cy="994961"/>
            </a:xfrm>
            <a:custGeom>
              <a:avLst/>
              <a:gdLst>
                <a:gd name="connsiteX0" fmla="*/ 994961 w 994960"/>
                <a:gd name="connsiteY0" fmla="*/ 208621 h 994961"/>
                <a:gd name="connsiteX1" fmla="*/ 786340 w 994960"/>
                <a:gd name="connsiteY1" fmla="*/ 0 h 994961"/>
                <a:gd name="connsiteX2" fmla="*/ 636149 w 994960"/>
                <a:gd name="connsiteY2" fmla="*/ 64191 h 994961"/>
                <a:gd name="connsiteX3" fmla="*/ 394550 w 994960"/>
                <a:gd name="connsiteY3" fmla="*/ 64191 h 994961"/>
                <a:gd name="connsiteX4" fmla="*/ 192573 w 994960"/>
                <a:gd name="connsiteY4" fmla="*/ 266168 h 994961"/>
                <a:gd name="connsiteX5" fmla="*/ 192573 w 994960"/>
                <a:gd name="connsiteY5" fmla="*/ 706102 h 994961"/>
                <a:gd name="connsiteX6" fmla="*/ 80239 w 994960"/>
                <a:gd name="connsiteY6" fmla="*/ 706102 h 994961"/>
                <a:gd name="connsiteX7" fmla="*/ 0 w 994960"/>
                <a:gd name="connsiteY7" fmla="*/ 786341 h 994961"/>
                <a:gd name="connsiteX8" fmla="*/ 0 w 994960"/>
                <a:gd name="connsiteY8" fmla="*/ 850532 h 994961"/>
                <a:gd name="connsiteX9" fmla="*/ 80239 w 994960"/>
                <a:gd name="connsiteY9" fmla="*/ 930770 h 994961"/>
                <a:gd name="connsiteX10" fmla="*/ 192573 w 994960"/>
                <a:gd name="connsiteY10" fmla="*/ 930770 h 994961"/>
                <a:gd name="connsiteX11" fmla="*/ 192573 w 994960"/>
                <a:gd name="connsiteY11" fmla="*/ 994962 h 994961"/>
                <a:gd name="connsiteX12" fmla="*/ 962865 w 994960"/>
                <a:gd name="connsiteY12" fmla="*/ 994962 h 994961"/>
                <a:gd name="connsiteX13" fmla="*/ 962865 w 994960"/>
                <a:gd name="connsiteY13" fmla="*/ 319286 h 994961"/>
                <a:gd name="connsiteX14" fmla="*/ 994961 w 994960"/>
                <a:gd name="connsiteY14" fmla="*/ 208621 h 994961"/>
                <a:gd name="connsiteX15" fmla="*/ 786340 w 994960"/>
                <a:gd name="connsiteY15" fmla="*/ 32096 h 994961"/>
                <a:gd name="connsiteX16" fmla="*/ 962865 w 994960"/>
                <a:gd name="connsiteY16" fmla="*/ 208621 h 994961"/>
                <a:gd name="connsiteX17" fmla="*/ 786340 w 994960"/>
                <a:gd name="connsiteY17" fmla="*/ 385146 h 994961"/>
                <a:gd name="connsiteX18" fmla="*/ 609815 w 994960"/>
                <a:gd name="connsiteY18" fmla="*/ 208621 h 994961"/>
                <a:gd name="connsiteX19" fmla="*/ 786340 w 994960"/>
                <a:gd name="connsiteY19" fmla="*/ 32096 h 994961"/>
                <a:gd name="connsiteX20" fmla="*/ 385146 w 994960"/>
                <a:gd name="connsiteY20" fmla="*/ 118978 h 994961"/>
                <a:gd name="connsiteX21" fmla="*/ 385146 w 994960"/>
                <a:gd name="connsiteY21" fmla="*/ 256764 h 994961"/>
                <a:gd name="connsiteX22" fmla="*/ 247360 w 994960"/>
                <a:gd name="connsiteY22" fmla="*/ 256764 h 994961"/>
                <a:gd name="connsiteX23" fmla="*/ 718362 w 994960"/>
                <a:gd name="connsiteY23" fmla="*/ 818436 h 994961"/>
                <a:gd name="connsiteX24" fmla="*/ 674006 w 994960"/>
                <a:gd name="connsiteY24" fmla="*/ 840614 h 994961"/>
                <a:gd name="connsiteX25" fmla="*/ 674006 w 994960"/>
                <a:gd name="connsiteY25" fmla="*/ 796258 h 994961"/>
                <a:gd name="connsiteX26" fmla="*/ 641910 w 994960"/>
                <a:gd name="connsiteY26" fmla="*/ 856662 h 994961"/>
                <a:gd name="connsiteX27" fmla="*/ 567160 w 994960"/>
                <a:gd name="connsiteY27" fmla="*/ 894037 h 994961"/>
                <a:gd name="connsiteX28" fmla="*/ 548849 w 994960"/>
                <a:gd name="connsiteY28" fmla="*/ 866547 h 994961"/>
                <a:gd name="connsiteX29" fmla="*/ 580961 w 994960"/>
                <a:gd name="connsiteY29" fmla="*/ 818356 h 994961"/>
                <a:gd name="connsiteX30" fmla="*/ 548865 w 994960"/>
                <a:gd name="connsiteY30" fmla="*/ 770261 h 994961"/>
                <a:gd name="connsiteX31" fmla="*/ 567160 w 994960"/>
                <a:gd name="connsiteY31" fmla="*/ 742851 h 994961"/>
                <a:gd name="connsiteX32" fmla="*/ 641910 w 994960"/>
                <a:gd name="connsiteY32" fmla="*/ 780210 h 994961"/>
                <a:gd name="connsiteX33" fmla="*/ 224669 w 994960"/>
                <a:gd name="connsiteY33" fmla="*/ 898675 h 994961"/>
                <a:gd name="connsiteX34" fmla="*/ 192573 w 994960"/>
                <a:gd name="connsiteY34" fmla="*/ 898675 h 994961"/>
                <a:gd name="connsiteX35" fmla="*/ 192573 w 994960"/>
                <a:gd name="connsiteY35" fmla="*/ 738197 h 994961"/>
                <a:gd name="connsiteX36" fmla="*/ 224669 w 994960"/>
                <a:gd name="connsiteY36" fmla="*/ 738197 h 994961"/>
                <a:gd name="connsiteX37" fmla="*/ 256764 w 994960"/>
                <a:gd name="connsiteY37" fmla="*/ 834484 h 994961"/>
                <a:gd name="connsiteX38" fmla="*/ 531646 w 994960"/>
                <a:gd name="connsiteY38" fmla="*/ 834484 h 994961"/>
                <a:gd name="connsiteX39" fmla="*/ 510302 w 994960"/>
                <a:gd name="connsiteY39" fmla="*/ 866547 h 994961"/>
                <a:gd name="connsiteX40" fmla="*/ 531710 w 994960"/>
                <a:gd name="connsiteY40" fmla="*/ 898675 h 994961"/>
                <a:gd name="connsiteX41" fmla="*/ 256764 w 994960"/>
                <a:gd name="connsiteY41" fmla="*/ 898675 h 994961"/>
                <a:gd name="connsiteX42" fmla="*/ 531726 w 994960"/>
                <a:gd name="connsiteY42" fmla="*/ 802388 h 994961"/>
                <a:gd name="connsiteX43" fmla="*/ 256764 w 994960"/>
                <a:gd name="connsiteY43" fmla="*/ 802388 h 994961"/>
                <a:gd name="connsiteX44" fmla="*/ 256764 w 994960"/>
                <a:gd name="connsiteY44" fmla="*/ 738197 h 994961"/>
                <a:gd name="connsiteX45" fmla="*/ 531662 w 994960"/>
                <a:gd name="connsiteY45" fmla="*/ 738197 h 994961"/>
                <a:gd name="connsiteX46" fmla="*/ 510286 w 994960"/>
                <a:gd name="connsiteY46" fmla="*/ 770245 h 994961"/>
                <a:gd name="connsiteX47" fmla="*/ 32096 w 994960"/>
                <a:gd name="connsiteY47" fmla="*/ 850532 h 994961"/>
                <a:gd name="connsiteX48" fmla="*/ 32096 w 994960"/>
                <a:gd name="connsiteY48" fmla="*/ 786341 h 994961"/>
                <a:gd name="connsiteX49" fmla="*/ 80239 w 994960"/>
                <a:gd name="connsiteY49" fmla="*/ 738197 h 994961"/>
                <a:gd name="connsiteX50" fmla="*/ 160478 w 994960"/>
                <a:gd name="connsiteY50" fmla="*/ 738197 h 994961"/>
                <a:gd name="connsiteX51" fmla="*/ 160478 w 994960"/>
                <a:gd name="connsiteY51" fmla="*/ 898675 h 994961"/>
                <a:gd name="connsiteX52" fmla="*/ 80239 w 994960"/>
                <a:gd name="connsiteY52" fmla="*/ 898675 h 994961"/>
                <a:gd name="connsiteX53" fmla="*/ 32096 w 994960"/>
                <a:gd name="connsiteY53" fmla="*/ 850532 h 994961"/>
                <a:gd name="connsiteX54" fmla="*/ 224669 w 994960"/>
                <a:gd name="connsiteY54" fmla="*/ 962866 h 994961"/>
                <a:gd name="connsiteX55" fmla="*/ 224669 w 994960"/>
                <a:gd name="connsiteY55" fmla="*/ 930770 h 994961"/>
                <a:gd name="connsiteX56" fmla="*/ 565459 w 994960"/>
                <a:gd name="connsiteY56" fmla="*/ 930770 h 994961"/>
                <a:gd name="connsiteX57" fmla="*/ 790127 w 994960"/>
                <a:gd name="connsiteY57" fmla="*/ 818436 h 994961"/>
                <a:gd name="connsiteX58" fmla="*/ 565459 w 994960"/>
                <a:gd name="connsiteY58" fmla="*/ 706102 h 994961"/>
                <a:gd name="connsiteX59" fmla="*/ 224669 w 994960"/>
                <a:gd name="connsiteY59" fmla="*/ 706102 h 994961"/>
                <a:gd name="connsiteX60" fmla="*/ 224669 w 994960"/>
                <a:gd name="connsiteY60" fmla="*/ 288860 h 994961"/>
                <a:gd name="connsiteX61" fmla="*/ 417242 w 994960"/>
                <a:gd name="connsiteY61" fmla="*/ 288860 h 994961"/>
                <a:gd name="connsiteX62" fmla="*/ 417242 w 994960"/>
                <a:gd name="connsiteY62" fmla="*/ 96287 h 994961"/>
                <a:gd name="connsiteX63" fmla="*/ 610826 w 994960"/>
                <a:gd name="connsiteY63" fmla="*/ 96287 h 994961"/>
                <a:gd name="connsiteX64" fmla="*/ 577719 w 994960"/>
                <a:gd name="connsiteY64" fmla="*/ 208621 h 994961"/>
                <a:gd name="connsiteX65" fmla="*/ 643820 w 994960"/>
                <a:gd name="connsiteY65" fmla="*/ 360545 h 994961"/>
                <a:gd name="connsiteX66" fmla="*/ 561671 w 994960"/>
                <a:gd name="connsiteY66" fmla="*/ 442694 h 994961"/>
                <a:gd name="connsiteX67" fmla="*/ 465866 w 994960"/>
                <a:gd name="connsiteY67" fmla="*/ 346889 h 994961"/>
                <a:gd name="connsiteX68" fmla="*/ 256764 w 994960"/>
                <a:gd name="connsiteY68" fmla="*/ 538563 h 994961"/>
                <a:gd name="connsiteX69" fmla="*/ 256764 w 994960"/>
                <a:gd name="connsiteY69" fmla="*/ 674006 h 994961"/>
                <a:gd name="connsiteX70" fmla="*/ 674006 w 994960"/>
                <a:gd name="connsiteY70" fmla="*/ 674006 h 994961"/>
                <a:gd name="connsiteX71" fmla="*/ 674006 w 994960"/>
                <a:gd name="connsiteY71" fmla="*/ 384135 h 994961"/>
                <a:gd name="connsiteX72" fmla="*/ 786340 w 994960"/>
                <a:gd name="connsiteY72" fmla="*/ 417242 h 994961"/>
                <a:gd name="connsiteX73" fmla="*/ 930770 w 994960"/>
                <a:gd name="connsiteY73" fmla="*/ 358812 h 994961"/>
                <a:gd name="connsiteX74" fmla="*/ 930770 w 994960"/>
                <a:gd name="connsiteY74" fmla="*/ 962866 h 994961"/>
                <a:gd name="connsiteX75" fmla="*/ 288860 w 994960"/>
                <a:gd name="connsiteY75" fmla="*/ 641911 h 994961"/>
                <a:gd name="connsiteX76" fmla="*/ 288860 w 994960"/>
                <a:gd name="connsiteY76" fmla="*/ 552685 h 994961"/>
                <a:gd name="connsiteX77" fmla="*/ 353051 w 994960"/>
                <a:gd name="connsiteY77" fmla="*/ 493838 h 994961"/>
                <a:gd name="connsiteX78" fmla="*/ 353051 w 994960"/>
                <a:gd name="connsiteY78" fmla="*/ 641911 h 994961"/>
                <a:gd name="connsiteX79" fmla="*/ 385146 w 994960"/>
                <a:gd name="connsiteY79" fmla="*/ 464422 h 994961"/>
                <a:gd name="connsiteX80" fmla="*/ 449337 w 994960"/>
                <a:gd name="connsiteY80" fmla="*/ 405575 h 994961"/>
                <a:gd name="connsiteX81" fmla="*/ 449337 w 994960"/>
                <a:gd name="connsiteY81" fmla="*/ 641911 h 994961"/>
                <a:gd name="connsiteX82" fmla="*/ 385146 w 994960"/>
                <a:gd name="connsiteY82" fmla="*/ 641911 h 994961"/>
                <a:gd name="connsiteX83" fmla="*/ 481433 w 994960"/>
                <a:gd name="connsiteY83" fmla="*/ 407838 h 994961"/>
                <a:gd name="connsiteX84" fmla="*/ 545624 w 994960"/>
                <a:gd name="connsiteY84" fmla="*/ 472029 h 994961"/>
                <a:gd name="connsiteX85" fmla="*/ 545624 w 994960"/>
                <a:gd name="connsiteY85" fmla="*/ 641911 h 994961"/>
                <a:gd name="connsiteX86" fmla="*/ 481433 w 994960"/>
                <a:gd name="connsiteY86" fmla="*/ 641911 h 994961"/>
                <a:gd name="connsiteX87" fmla="*/ 577719 w 994960"/>
                <a:gd name="connsiteY87" fmla="*/ 472029 h 994961"/>
                <a:gd name="connsiteX88" fmla="*/ 641910 w 994960"/>
                <a:gd name="connsiteY88" fmla="*/ 407838 h 994961"/>
                <a:gd name="connsiteX89" fmla="*/ 641910 w 994960"/>
                <a:gd name="connsiteY89" fmla="*/ 641911 h 994961"/>
                <a:gd name="connsiteX90" fmla="*/ 577719 w 994960"/>
                <a:gd name="connsiteY90" fmla="*/ 641911 h 9949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994960" h="994961">
                  <a:moveTo>
                    <a:pt x="994961" y="208621"/>
                  </a:moveTo>
                  <a:cubicBezTo>
                    <a:pt x="994961" y="93591"/>
                    <a:pt x="901370" y="0"/>
                    <a:pt x="786340" y="0"/>
                  </a:cubicBezTo>
                  <a:cubicBezTo>
                    <a:pt x="727364" y="0"/>
                    <a:pt x="674134" y="24714"/>
                    <a:pt x="636149" y="64191"/>
                  </a:cubicBezTo>
                  <a:lnTo>
                    <a:pt x="394550" y="64191"/>
                  </a:lnTo>
                  <a:lnTo>
                    <a:pt x="192573" y="266168"/>
                  </a:lnTo>
                  <a:lnTo>
                    <a:pt x="192573" y="706102"/>
                  </a:lnTo>
                  <a:lnTo>
                    <a:pt x="80239" y="706102"/>
                  </a:lnTo>
                  <a:cubicBezTo>
                    <a:pt x="35995" y="706102"/>
                    <a:pt x="0" y="742097"/>
                    <a:pt x="0" y="786341"/>
                  </a:cubicBezTo>
                  <a:lnTo>
                    <a:pt x="0" y="850532"/>
                  </a:lnTo>
                  <a:cubicBezTo>
                    <a:pt x="0" y="894775"/>
                    <a:pt x="35995" y="930770"/>
                    <a:pt x="80239" y="930770"/>
                  </a:cubicBezTo>
                  <a:lnTo>
                    <a:pt x="192573" y="930770"/>
                  </a:lnTo>
                  <a:lnTo>
                    <a:pt x="192573" y="994962"/>
                  </a:lnTo>
                  <a:lnTo>
                    <a:pt x="962865" y="994962"/>
                  </a:lnTo>
                  <a:lnTo>
                    <a:pt x="962865" y="319286"/>
                  </a:lnTo>
                  <a:cubicBezTo>
                    <a:pt x="983085" y="287175"/>
                    <a:pt x="994961" y="249302"/>
                    <a:pt x="994961" y="208621"/>
                  </a:cubicBezTo>
                  <a:close/>
                  <a:moveTo>
                    <a:pt x="786340" y="32096"/>
                  </a:moveTo>
                  <a:cubicBezTo>
                    <a:pt x="883669" y="32096"/>
                    <a:pt x="962865" y="111291"/>
                    <a:pt x="962865" y="208621"/>
                  </a:cubicBezTo>
                  <a:cubicBezTo>
                    <a:pt x="962865" y="305951"/>
                    <a:pt x="883669" y="385146"/>
                    <a:pt x="786340" y="385146"/>
                  </a:cubicBezTo>
                  <a:cubicBezTo>
                    <a:pt x="689010" y="385146"/>
                    <a:pt x="609815" y="305951"/>
                    <a:pt x="609815" y="208621"/>
                  </a:cubicBezTo>
                  <a:cubicBezTo>
                    <a:pt x="609815" y="111291"/>
                    <a:pt x="689010" y="32096"/>
                    <a:pt x="786340" y="32096"/>
                  </a:cubicBezTo>
                  <a:close/>
                  <a:moveTo>
                    <a:pt x="385146" y="118978"/>
                  </a:moveTo>
                  <a:lnTo>
                    <a:pt x="385146" y="256764"/>
                  </a:lnTo>
                  <a:lnTo>
                    <a:pt x="247360" y="256764"/>
                  </a:lnTo>
                  <a:close/>
                  <a:moveTo>
                    <a:pt x="718362" y="818436"/>
                  </a:moveTo>
                  <a:lnTo>
                    <a:pt x="674006" y="840614"/>
                  </a:lnTo>
                  <a:lnTo>
                    <a:pt x="674006" y="796258"/>
                  </a:lnTo>
                  <a:close/>
                  <a:moveTo>
                    <a:pt x="641910" y="856662"/>
                  </a:moveTo>
                  <a:lnTo>
                    <a:pt x="567160" y="894037"/>
                  </a:lnTo>
                  <a:lnTo>
                    <a:pt x="548849" y="866547"/>
                  </a:lnTo>
                  <a:lnTo>
                    <a:pt x="580961" y="818356"/>
                  </a:lnTo>
                  <a:lnTo>
                    <a:pt x="548865" y="770261"/>
                  </a:lnTo>
                  <a:lnTo>
                    <a:pt x="567160" y="742851"/>
                  </a:lnTo>
                  <a:lnTo>
                    <a:pt x="641910" y="780210"/>
                  </a:lnTo>
                  <a:close/>
                  <a:moveTo>
                    <a:pt x="224669" y="898675"/>
                  </a:moveTo>
                  <a:lnTo>
                    <a:pt x="192573" y="898675"/>
                  </a:lnTo>
                  <a:lnTo>
                    <a:pt x="192573" y="738197"/>
                  </a:lnTo>
                  <a:lnTo>
                    <a:pt x="224669" y="738197"/>
                  </a:lnTo>
                  <a:close/>
                  <a:moveTo>
                    <a:pt x="256764" y="834484"/>
                  </a:moveTo>
                  <a:lnTo>
                    <a:pt x="531646" y="834484"/>
                  </a:lnTo>
                  <a:lnTo>
                    <a:pt x="510302" y="866547"/>
                  </a:lnTo>
                  <a:lnTo>
                    <a:pt x="531710" y="898675"/>
                  </a:lnTo>
                  <a:lnTo>
                    <a:pt x="256764" y="898675"/>
                  </a:lnTo>
                  <a:close/>
                  <a:moveTo>
                    <a:pt x="531726" y="802388"/>
                  </a:moveTo>
                  <a:lnTo>
                    <a:pt x="256764" y="802388"/>
                  </a:lnTo>
                  <a:lnTo>
                    <a:pt x="256764" y="738197"/>
                  </a:lnTo>
                  <a:lnTo>
                    <a:pt x="531662" y="738197"/>
                  </a:lnTo>
                  <a:lnTo>
                    <a:pt x="510286" y="770245"/>
                  </a:lnTo>
                  <a:close/>
                  <a:moveTo>
                    <a:pt x="32096" y="850532"/>
                  </a:moveTo>
                  <a:lnTo>
                    <a:pt x="32096" y="786341"/>
                  </a:lnTo>
                  <a:cubicBezTo>
                    <a:pt x="32096" y="759798"/>
                    <a:pt x="53696" y="738197"/>
                    <a:pt x="80239" y="738197"/>
                  </a:cubicBezTo>
                  <a:lnTo>
                    <a:pt x="160478" y="738197"/>
                  </a:lnTo>
                  <a:lnTo>
                    <a:pt x="160478" y="898675"/>
                  </a:lnTo>
                  <a:lnTo>
                    <a:pt x="80239" y="898675"/>
                  </a:lnTo>
                  <a:cubicBezTo>
                    <a:pt x="53696" y="898675"/>
                    <a:pt x="32096" y="877075"/>
                    <a:pt x="32096" y="850532"/>
                  </a:cubicBezTo>
                  <a:close/>
                  <a:moveTo>
                    <a:pt x="224669" y="962866"/>
                  </a:moveTo>
                  <a:lnTo>
                    <a:pt x="224669" y="930770"/>
                  </a:lnTo>
                  <a:lnTo>
                    <a:pt x="565459" y="930770"/>
                  </a:lnTo>
                  <a:lnTo>
                    <a:pt x="790127" y="818436"/>
                  </a:lnTo>
                  <a:lnTo>
                    <a:pt x="565459" y="706102"/>
                  </a:lnTo>
                  <a:lnTo>
                    <a:pt x="224669" y="706102"/>
                  </a:lnTo>
                  <a:lnTo>
                    <a:pt x="224669" y="288860"/>
                  </a:lnTo>
                  <a:lnTo>
                    <a:pt x="417242" y="288860"/>
                  </a:lnTo>
                  <a:lnTo>
                    <a:pt x="417242" y="96287"/>
                  </a:lnTo>
                  <a:lnTo>
                    <a:pt x="610826" y="96287"/>
                  </a:lnTo>
                  <a:cubicBezTo>
                    <a:pt x="589980" y="128751"/>
                    <a:pt x="577719" y="167250"/>
                    <a:pt x="577719" y="208621"/>
                  </a:cubicBezTo>
                  <a:cubicBezTo>
                    <a:pt x="577719" y="268527"/>
                    <a:pt x="603251" y="322464"/>
                    <a:pt x="643820" y="360545"/>
                  </a:cubicBezTo>
                  <a:lnTo>
                    <a:pt x="561671" y="442694"/>
                  </a:lnTo>
                  <a:lnTo>
                    <a:pt x="465866" y="346889"/>
                  </a:lnTo>
                  <a:lnTo>
                    <a:pt x="256764" y="538563"/>
                  </a:lnTo>
                  <a:lnTo>
                    <a:pt x="256764" y="674006"/>
                  </a:lnTo>
                  <a:lnTo>
                    <a:pt x="674006" y="674006"/>
                  </a:lnTo>
                  <a:lnTo>
                    <a:pt x="674006" y="384135"/>
                  </a:lnTo>
                  <a:cubicBezTo>
                    <a:pt x="706470" y="404981"/>
                    <a:pt x="744969" y="417242"/>
                    <a:pt x="786340" y="417242"/>
                  </a:cubicBezTo>
                  <a:cubicBezTo>
                    <a:pt x="842395" y="417242"/>
                    <a:pt x="893250" y="394903"/>
                    <a:pt x="930770" y="358812"/>
                  </a:cubicBezTo>
                  <a:lnTo>
                    <a:pt x="930770" y="962866"/>
                  </a:lnTo>
                  <a:close/>
                  <a:moveTo>
                    <a:pt x="288860" y="641911"/>
                  </a:moveTo>
                  <a:lnTo>
                    <a:pt x="288860" y="552685"/>
                  </a:lnTo>
                  <a:lnTo>
                    <a:pt x="353051" y="493838"/>
                  </a:lnTo>
                  <a:lnTo>
                    <a:pt x="353051" y="641911"/>
                  </a:lnTo>
                  <a:close/>
                  <a:moveTo>
                    <a:pt x="385146" y="464422"/>
                  </a:moveTo>
                  <a:lnTo>
                    <a:pt x="449337" y="405575"/>
                  </a:lnTo>
                  <a:lnTo>
                    <a:pt x="449337" y="641911"/>
                  </a:lnTo>
                  <a:lnTo>
                    <a:pt x="385146" y="641911"/>
                  </a:lnTo>
                  <a:close/>
                  <a:moveTo>
                    <a:pt x="481433" y="407838"/>
                  </a:moveTo>
                  <a:lnTo>
                    <a:pt x="545624" y="472029"/>
                  </a:lnTo>
                  <a:lnTo>
                    <a:pt x="545624" y="641911"/>
                  </a:lnTo>
                  <a:lnTo>
                    <a:pt x="481433" y="641911"/>
                  </a:lnTo>
                  <a:close/>
                  <a:moveTo>
                    <a:pt x="577719" y="472029"/>
                  </a:moveTo>
                  <a:lnTo>
                    <a:pt x="641910" y="407838"/>
                  </a:lnTo>
                  <a:lnTo>
                    <a:pt x="641910" y="641911"/>
                  </a:lnTo>
                  <a:lnTo>
                    <a:pt x="577719" y="641911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03" name="任意多边形: 形状 102"/>
            <p:cNvSpPr/>
            <p:nvPr/>
          </p:nvSpPr>
          <p:spPr>
            <a:xfrm>
              <a:off x="2450189" y="2540960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04" name="任意多边形: 形状 103"/>
            <p:cNvSpPr/>
            <p:nvPr/>
          </p:nvSpPr>
          <p:spPr>
            <a:xfrm>
              <a:off x="2450189" y="2605151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105" name="任意多边形: 形状 104"/>
            <p:cNvSpPr/>
            <p:nvPr/>
          </p:nvSpPr>
          <p:spPr>
            <a:xfrm>
              <a:off x="2450189" y="2669342"/>
              <a:ext cx="32095" cy="32095"/>
            </a:xfrm>
            <a:custGeom>
              <a:avLst/>
              <a:gdLst>
                <a:gd name="connsiteX0" fmla="*/ 0 w 32095"/>
                <a:gd name="connsiteY0" fmla="*/ 0 h 32095"/>
                <a:gd name="connsiteX1" fmla="*/ 32096 w 32095"/>
                <a:gd name="connsiteY1" fmla="*/ 0 h 32095"/>
                <a:gd name="connsiteX2" fmla="*/ 32096 w 32095"/>
                <a:gd name="connsiteY2" fmla="*/ 32096 h 32095"/>
                <a:gd name="connsiteX3" fmla="*/ 0 w 32095"/>
                <a:gd name="connsiteY3" fmla="*/ 32096 h 32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095" h="32095">
                  <a:moveTo>
                    <a:pt x="0" y="0"/>
                  </a:moveTo>
                  <a:lnTo>
                    <a:pt x="32096" y="0"/>
                  </a:lnTo>
                  <a:lnTo>
                    <a:pt x="32096" y="32096"/>
                  </a:lnTo>
                  <a:lnTo>
                    <a:pt x="0" y="32096"/>
                  </a:lnTo>
                  <a:close/>
                </a:path>
              </a:pathLst>
            </a:custGeom>
            <a:gradFill flip="none" rotWithShape="1">
              <a:gsLst>
                <a:gs pos="80000">
                  <a:srgbClr val="E69050"/>
                </a:gs>
                <a:gs pos="0">
                  <a:srgbClr val="FDE4AD"/>
                </a:gs>
              </a:gsLst>
              <a:path path="circle">
                <a:fillToRect r="100000" b="100000"/>
              </a:path>
              <a:tileRect l="-100000" t="-100000"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694305" y="351899"/>
            <a:ext cx="3556000" cy="603222"/>
            <a:chOff x="684974" y="476131"/>
            <a:chExt cx="3556000" cy="603222"/>
          </a:xfrm>
        </p:grpSpPr>
        <p:sp>
          <p:nvSpPr>
            <p:cNvPr id="79" name="文本框 78"/>
            <p:cNvSpPr txBox="1"/>
            <p:nvPr/>
          </p:nvSpPr>
          <p:spPr>
            <a:xfrm>
              <a:off x="684974" y="476131"/>
              <a:ext cx="3556000" cy="43053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lang="zh-CN" altLang="en-US" sz="28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此處為您的幻燈片標題</a:t>
              </a:r>
              <a:endParaRPr lang="zh-CN" altLang="en-US" sz="28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82" name="文本框 81"/>
            <p:cNvSpPr txBox="1"/>
            <p:nvPr/>
          </p:nvSpPr>
          <p:spPr>
            <a:xfrm>
              <a:off x="684974" y="925683"/>
              <a:ext cx="1675130" cy="15367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r>
                <a:rPr lang="en-US" altLang="zh-CN" sz="1000" dirty="0">
                  <a:solidFill>
                    <a:schemeClr val="bg1">
                      <a:alpha val="80000"/>
                    </a:schemeClr>
                  </a:solidFill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Here's the slide title for you</a:t>
              </a:r>
              <a:endParaRPr lang="zh-CN" altLang="en-US" sz="10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预览图"/>
          <p:cNvPicPr>
            <a:picLocks noChangeAspect="1" noChangeArrowheads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36" r="16010" b="29330"/>
          <a:stretch>
            <a:fillRect/>
          </a:stretch>
        </p:blipFill>
        <p:spPr bwMode="auto">
          <a:xfrm>
            <a:off x="0" y="-6839"/>
            <a:ext cx="12192000" cy="6858000"/>
          </a:xfrm>
          <a:custGeom>
            <a:avLst/>
            <a:gdLst>
              <a:gd name="connsiteX0" fmla="*/ 12192000 w 12192000"/>
              <a:gd name="connsiteY0" fmla="*/ 0 h 6858000"/>
              <a:gd name="connsiteX1" fmla="*/ 0 w 12192000"/>
              <a:gd name="connsiteY1" fmla="*/ 0 h 6858000"/>
              <a:gd name="connsiteX2" fmla="*/ 0 w 12192000"/>
              <a:gd name="connsiteY2" fmla="*/ 6858000 h 6858000"/>
              <a:gd name="connsiteX3" fmla="*/ 1219200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6080870" y="4292699"/>
            <a:ext cx="5029200" cy="67691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algn="ctr"/>
            <a:r>
              <a:rPr lang="zh-CN" altLang="en-US" sz="44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此處為第二部分標題</a:t>
            </a:r>
            <a:endParaRPr lang="zh-CN" altLang="en-US" sz="4400" dirty="0">
              <a:gradFill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</a:gradFill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273519" y="5045867"/>
            <a:ext cx="4598035" cy="215265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altLang="zh-CN" sz="1400" dirty="0">
                <a:solidFill>
                  <a:schemeClr val="bg1">
                    <a:alpha val="80000"/>
                  </a:schemeClr>
                </a:solidFill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rPr>
              <a:t>PLEASE FILL IN THE TITLE OF THE SECOND PART HERE</a:t>
            </a:r>
            <a:endParaRPr lang="zh-CN" altLang="en-US" sz="1400" dirty="0">
              <a:solidFill>
                <a:schemeClr val="bg1">
                  <a:alpha val="80000"/>
                </a:schemeClr>
              </a:solidFill>
              <a:latin typeface="OPPOSans R" panose="00020600040101010101" pitchFamily="18" charset="-122"/>
              <a:ea typeface="OPPOSans R" panose="00020600040101010101" pitchFamily="18" charset="-122"/>
              <a:cs typeface="OPPOSans R" panose="00020600040101010101" pitchFamily="18" charset="-122"/>
            </a:endParaRPr>
          </a:p>
        </p:txBody>
      </p:sp>
      <p:pic>
        <p:nvPicPr>
          <p:cNvPr id="55" name="图片 54" descr="æ¥çå¾ç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2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582" t="799" r="45746" b="532"/>
          <a:stretch>
            <a:fillRect/>
          </a:stretch>
        </p:blipFill>
        <p:spPr bwMode="auto">
          <a:xfrm>
            <a:off x="0" y="0"/>
            <a:ext cx="4583113" cy="6858000"/>
          </a:xfrm>
          <a:custGeom>
            <a:avLst/>
            <a:gdLst>
              <a:gd name="connsiteX0" fmla="*/ 0 w 4583113"/>
              <a:gd name="connsiteY0" fmla="*/ 0 h 6858000"/>
              <a:gd name="connsiteX1" fmla="*/ 4583113 w 4583113"/>
              <a:gd name="connsiteY1" fmla="*/ 0 h 6858000"/>
              <a:gd name="connsiteX2" fmla="*/ 4583113 w 4583113"/>
              <a:gd name="connsiteY2" fmla="*/ 6858000 h 6858000"/>
              <a:gd name="connsiteX3" fmla="*/ 0 w 458311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83113" h="6858000">
                <a:moveTo>
                  <a:pt x="0" y="0"/>
                </a:moveTo>
                <a:lnTo>
                  <a:pt x="4583113" y="0"/>
                </a:lnTo>
                <a:lnTo>
                  <a:pt x="4583113" y="6858000"/>
                </a:lnTo>
                <a:lnTo>
                  <a:pt x="0" y="6858000"/>
                </a:lnTo>
                <a:close/>
              </a:path>
            </a:pathLst>
          </a:cu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/>
        </p:nvGrpSpPr>
        <p:grpSpPr>
          <a:xfrm>
            <a:off x="6303913" y="1296848"/>
            <a:ext cx="4583112" cy="2125313"/>
            <a:chOff x="6054726" y="1296848"/>
            <a:chExt cx="4583112" cy="2125313"/>
          </a:xfrm>
        </p:grpSpPr>
        <p:sp>
          <p:nvSpPr>
            <p:cNvPr id="48" name="文本框 47"/>
            <p:cNvSpPr txBox="1"/>
            <p:nvPr/>
          </p:nvSpPr>
          <p:spPr>
            <a:xfrm>
              <a:off x="6054726" y="2066516"/>
              <a:ext cx="4583112" cy="723900"/>
            </a:xfrm>
            <a:custGeom>
              <a:avLst/>
              <a:gdLst>
                <a:gd name="connsiteX0" fmla="*/ 3791746 w 4583112"/>
                <a:gd name="connsiteY0" fmla="*/ 0 h 723900"/>
                <a:gd name="connsiteX1" fmla="*/ 4221162 w 4583112"/>
                <a:gd name="connsiteY1" fmla="*/ 0 h 723900"/>
                <a:gd name="connsiteX2" fmla="*/ 4583112 w 4583112"/>
                <a:gd name="connsiteY2" fmla="*/ 361950 h 723900"/>
                <a:gd name="connsiteX3" fmla="*/ 4221162 w 4583112"/>
                <a:gd name="connsiteY3" fmla="*/ 723900 h 723900"/>
                <a:gd name="connsiteX4" fmla="*/ 3236595 w 4583112"/>
                <a:gd name="connsiteY4" fmla="*/ 723900 h 723900"/>
                <a:gd name="connsiteX5" fmla="*/ 3443565 w 4583112"/>
                <a:gd name="connsiteY5" fmla="*/ 510063 h 723900"/>
                <a:gd name="connsiteX6" fmla="*/ 3723743 w 4583112"/>
                <a:gd name="connsiteY6" fmla="*/ 168045 h 723900"/>
                <a:gd name="connsiteX7" fmla="*/ 3788108 w 4583112"/>
                <a:gd name="connsiteY7" fmla="*/ 18175 h 723900"/>
                <a:gd name="connsiteX8" fmla="*/ 2192156 w 4583112"/>
                <a:gd name="connsiteY8" fmla="*/ 0 h 723900"/>
                <a:gd name="connsiteX9" fmla="*/ 3466370 w 4583112"/>
                <a:gd name="connsiteY9" fmla="*/ 0 h 723900"/>
                <a:gd name="connsiteX10" fmla="*/ 3438517 w 4583112"/>
                <a:gd name="connsiteY10" fmla="*/ 73390 h 723900"/>
                <a:gd name="connsiteX11" fmla="*/ 3259304 w 4583112"/>
                <a:gd name="connsiteY11" fmla="*/ 300561 h 723900"/>
                <a:gd name="connsiteX12" fmla="*/ 2843903 w 4583112"/>
                <a:gd name="connsiteY12" fmla="*/ 723900 h 723900"/>
                <a:gd name="connsiteX13" fmla="*/ 2168897 w 4583112"/>
                <a:gd name="connsiteY13" fmla="*/ 723900 h 723900"/>
                <a:gd name="connsiteX14" fmla="*/ 2184179 w 4583112"/>
                <a:gd name="connsiteY14" fmla="*/ 646642 h 723900"/>
                <a:gd name="connsiteX15" fmla="*/ 2210268 w 4583112"/>
                <a:gd name="connsiteY15" fmla="*/ 292989 h 723900"/>
                <a:gd name="connsiteX16" fmla="*/ 2198673 w 4583112"/>
                <a:gd name="connsiteY16" fmla="*/ 49568 h 723900"/>
                <a:gd name="connsiteX17" fmla="*/ 361950 w 4583112"/>
                <a:gd name="connsiteY17" fmla="*/ 0 h 723900"/>
                <a:gd name="connsiteX18" fmla="*/ 774362 w 4583112"/>
                <a:gd name="connsiteY18" fmla="*/ 0 h 723900"/>
                <a:gd name="connsiteX19" fmla="*/ 1089699 w 4583112"/>
                <a:gd name="connsiteY19" fmla="*/ 0 h 723900"/>
                <a:gd name="connsiteX20" fmla="*/ 1874644 w 4583112"/>
                <a:gd name="connsiteY20" fmla="*/ 0 h 723900"/>
                <a:gd name="connsiteX21" fmla="*/ 1886076 w 4583112"/>
                <a:gd name="connsiteY21" fmla="*/ 101865 h 723900"/>
                <a:gd name="connsiteX22" fmla="*/ 1892229 w 4583112"/>
                <a:gd name="connsiteY22" fmla="*/ 292989 h 723900"/>
                <a:gd name="connsiteX23" fmla="*/ 1867619 w 4583112"/>
                <a:gd name="connsiteY23" fmla="*/ 648575 h 723900"/>
                <a:gd name="connsiteX24" fmla="*/ 1850804 w 4583112"/>
                <a:gd name="connsiteY24" fmla="*/ 723900 h 723900"/>
                <a:gd name="connsiteX25" fmla="*/ 1113845 w 4583112"/>
                <a:gd name="connsiteY25" fmla="*/ 723900 h 723900"/>
                <a:gd name="connsiteX26" fmla="*/ 797463 w 4583112"/>
                <a:gd name="connsiteY26" fmla="*/ 723900 h 723900"/>
                <a:gd name="connsiteX27" fmla="*/ 361950 w 4583112"/>
                <a:gd name="connsiteY27" fmla="*/ 723900 h 723900"/>
                <a:gd name="connsiteX28" fmla="*/ 0 w 4583112"/>
                <a:gd name="connsiteY28" fmla="*/ 361950 h 723900"/>
                <a:gd name="connsiteX29" fmla="*/ 361950 w 4583112"/>
                <a:gd name="connsiteY29" fmla="*/ 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583112" h="723900">
                  <a:moveTo>
                    <a:pt x="3791746" y="0"/>
                  </a:moveTo>
                  <a:lnTo>
                    <a:pt x="4221162" y="0"/>
                  </a:lnTo>
                  <a:cubicBezTo>
                    <a:pt x="4421061" y="0"/>
                    <a:pt x="4583112" y="162051"/>
                    <a:pt x="4583112" y="361950"/>
                  </a:cubicBezTo>
                  <a:cubicBezTo>
                    <a:pt x="4583112" y="561849"/>
                    <a:pt x="4421061" y="723900"/>
                    <a:pt x="4221162" y="723900"/>
                  </a:cubicBezTo>
                  <a:lnTo>
                    <a:pt x="3236595" y="723900"/>
                  </a:lnTo>
                  <a:lnTo>
                    <a:pt x="3443565" y="510063"/>
                  </a:lnTo>
                  <a:cubicBezTo>
                    <a:pt x="3573137" y="377126"/>
                    <a:pt x="3666530" y="263120"/>
                    <a:pt x="3723743" y="168045"/>
                  </a:cubicBezTo>
                  <a:cubicBezTo>
                    <a:pt x="3752350" y="120507"/>
                    <a:pt x="3773804" y="70550"/>
                    <a:pt x="3788108" y="18175"/>
                  </a:cubicBezTo>
                  <a:close/>
                  <a:moveTo>
                    <a:pt x="2192156" y="0"/>
                  </a:moveTo>
                  <a:lnTo>
                    <a:pt x="3466370" y="0"/>
                  </a:lnTo>
                  <a:lnTo>
                    <a:pt x="3438517" y="73390"/>
                  </a:lnTo>
                  <a:cubicBezTo>
                    <a:pt x="3403179" y="140700"/>
                    <a:pt x="3343442" y="216424"/>
                    <a:pt x="3259304" y="300561"/>
                  </a:cubicBezTo>
                  <a:lnTo>
                    <a:pt x="2843903" y="723900"/>
                  </a:lnTo>
                  <a:lnTo>
                    <a:pt x="2168897" y="723900"/>
                  </a:lnTo>
                  <a:lnTo>
                    <a:pt x="2184179" y="646642"/>
                  </a:lnTo>
                  <a:cubicBezTo>
                    <a:pt x="2201572" y="540235"/>
                    <a:pt x="2210268" y="422350"/>
                    <a:pt x="2210268" y="292989"/>
                  </a:cubicBezTo>
                  <a:cubicBezTo>
                    <a:pt x="2210268" y="206748"/>
                    <a:pt x="2206403" y="125608"/>
                    <a:pt x="2198673" y="49568"/>
                  </a:cubicBezTo>
                  <a:close/>
                  <a:moveTo>
                    <a:pt x="361950" y="0"/>
                  </a:moveTo>
                  <a:lnTo>
                    <a:pt x="774362" y="0"/>
                  </a:lnTo>
                  <a:lnTo>
                    <a:pt x="1089699" y="0"/>
                  </a:lnTo>
                  <a:lnTo>
                    <a:pt x="1874644" y="0"/>
                  </a:lnTo>
                  <a:lnTo>
                    <a:pt x="1886076" y="101865"/>
                  </a:lnTo>
                  <a:cubicBezTo>
                    <a:pt x="1890178" y="161130"/>
                    <a:pt x="1892229" y="224838"/>
                    <a:pt x="1892229" y="292989"/>
                  </a:cubicBezTo>
                  <a:cubicBezTo>
                    <a:pt x="1892229" y="429292"/>
                    <a:pt x="1884026" y="547820"/>
                    <a:pt x="1867619" y="648575"/>
                  </a:cubicBezTo>
                  <a:lnTo>
                    <a:pt x="1850804" y="723900"/>
                  </a:lnTo>
                  <a:lnTo>
                    <a:pt x="1113845" y="723900"/>
                  </a:lnTo>
                  <a:lnTo>
                    <a:pt x="797463" y="723900"/>
                  </a:lnTo>
                  <a:lnTo>
                    <a:pt x="361950" y="723900"/>
                  </a:lnTo>
                  <a:cubicBezTo>
                    <a:pt x="162051" y="723900"/>
                    <a:pt x="0" y="561849"/>
                    <a:pt x="0" y="361950"/>
                  </a:cubicBezTo>
                  <a:cubicBezTo>
                    <a:pt x="0" y="162051"/>
                    <a:pt x="162051" y="0"/>
                    <a:pt x="361950" y="0"/>
                  </a:cubicBezTo>
                  <a:close/>
                </a:path>
              </a:pathLst>
            </a:custGeom>
            <a:solidFill>
              <a:schemeClr val="tx1"/>
            </a:solidFill>
            <a:ln w="158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/>
              </a:defPPr>
              <a:lvl1pPr algn="dist">
                <a:defRPr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zh-CN" altLang="en-US" dirty="0"/>
            </a:p>
          </p:txBody>
        </p:sp>
        <p:sp>
          <p:nvSpPr>
            <p:cNvPr id="53" name="文本框 52"/>
            <p:cNvSpPr txBox="1"/>
            <p:nvPr/>
          </p:nvSpPr>
          <p:spPr>
            <a:xfrm>
              <a:off x="6280406" y="2336391"/>
              <a:ext cx="815340" cy="184150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0">
              <a:spAutoFit/>
            </a:bodyPr>
            <a:lstStyle/>
            <a:p>
              <a:pPr>
                <a:defRPr/>
              </a:pPr>
              <a:r>
                <a:rPr lang="en-US" altLang="zh-CN" sz="1200" dirty="0">
                  <a:gradFill>
                    <a:gsLst>
                      <a:gs pos="5000">
                        <a:srgbClr val="E69050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OPPOSans B" panose="00020600040101010101" pitchFamily="18" charset="-122"/>
                  <a:ea typeface="OPPOSans B" panose="00020600040101010101" pitchFamily="18" charset="-122"/>
                  <a:cs typeface="OPPOSans B" panose="00020600040101010101" pitchFamily="18" charset="-122"/>
                </a:rPr>
                <a:t>Part. TWO</a:t>
              </a:r>
              <a:endParaRPr lang="zh-CN" altLang="en-US" sz="1200" dirty="0">
                <a:gradFill>
                  <a:gsLst>
                    <a:gs pos="5000">
                      <a:srgbClr val="E69050"/>
                    </a:gs>
                    <a:gs pos="100000">
                      <a:srgbClr val="FDE4AD"/>
                    </a:gs>
                  </a:gsLst>
                  <a:lin ang="10800000" scaled="1"/>
                </a:gradFill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endParaRP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6829088" y="1296848"/>
              <a:ext cx="1435906" cy="2125313"/>
            </a:xfrm>
            <a:custGeom>
              <a:avLst/>
              <a:gdLst>
                <a:gd name="connsiteX0" fmla="*/ 708958 w 1435906"/>
                <a:gd name="connsiteY0" fmla="*/ 0 h 2125313"/>
                <a:gd name="connsiteX1" fmla="*/ 1250383 w 1435906"/>
                <a:gd name="connsiteY1" fmla="*/ 272605 h 2125313"/>
                <a:gd name="connsiteX2" fmla="*/ 1409817 w 1435906"/>
                <a:gd name="connsiteY2" fmla="*/ 709003 h 2125313"/>
                <a:gd name="connsiteX3" fmla="*/ 1417794 w 1435906"/>
                <a:gd name="connsiteY3" fmla="*/ 769668 h 2125313"/>
                <a:gd name="connsiteX4" fmla="*/ 1424311 w 1435906"/>
                <a:gd name="connsiteY4" fmla="*/ 819236 h 2125313"/>
                <a:gd name="connsiteX5" fmla="*/ 1435906 w 1435906"/>
                <a:gd name="connsiteY5" fmla="*/ 1062657 h 2125313"/>
                <a:gd name="connsiteX6" fmla="*/ 1409817 w 1435906"/>
                <a:gd name="connsiteY6" fmla="*/ 1416310 h 2125313"/>
                <a:gd name="connsiteX7" fmla="*/ 1394535 w 1435906"/>
                <a:gd name="connsiteY7" fmla="*/ 1493568 h 2125313"/>
                <a:gd name="connsiteX8" fmla="*/ 1389525 w 1435906"/>
                <a:gd name="connsiteY8" fmla="*/ 1518892 h 2125313"/>
                <a:gd name="connsiteX9" fmla="*/ 1250383 w 1435906"/>
                <a:gd name="connsiteY9" fmla="*/ 1852708 h 2125313"/>
                <a:gd name="connsiteX10" fmla="*/ 708958 w 1435906"/>
                <a:gd name="connsiteY10" fmla="*/ 2125313 h 2125313"/>
                <a:gd name="connsiteX11" fmla="*/ 166272 w 1435906"/>
                <a:gd name="connsiteY11" fmla="*/ 1852708 h 2125313"/>
                <a:gd name="connsiteX12" fmla="*/ 28076 w 1435906"/>
                <a:gd name="connsiteY12" fmla="*/ 1518892 h 2125313"/>
                <a:gd name="connsiteX13" fmla="*/ 23101 w 1435906"/>
                <a:gd name="connsiteY13" fmla="*/ 1493568 h 2125313"/>
                <a:gd name="connsiteX14" fmla="*/ 339483 w 1435906"/>
                <a:gd name="connsiteY14" fmla="*/ 1493568 h 2125313"/>
                <a:gd name="connsiteX15" fmla="*/ 353609 w 1435906"/>
                <a:gd name="connsiteY15" fmla="*/ 1556044 h 2125313"/>
                <a:gd name="connsiteX16" fmla="*/ 397229 w 1435906"/>
                <a:gd name="connsiteY16" fmla="*/ 1667185 h 2125313"/>
                <a:gd name="connsiteX17" fmla="*/ 708958 w 1435906"/>
                <a:gd name="connsiteY17" fmla="*/ 1862804 h 2125313"/>
                <a:gd name="connsiteX18" fmla="*/ 1019426 w 1435906"/>
                <a:gd name="connsiteY18" fmla="*/ 1667185 h 2125313"/>
                <a:gd name="connsiteX19" fmla="*/ 1062494 w 1435906"/>
                <a:gd name="connsiteY19" fmla="*/ 1556044 h 2125313"/>
                <a:gd name="connsiteX20" fmla="*/ 1076442 w 1435906"/>
                <a:gd name="connsiteY20" fmla="*/ 1493568 h 2125313"/>
                <a:gd name="connsiteX21" fmla="*/ 1093257 w 1435906"/>
                <a:gd name="connsiteY21" fmla="*/ 1418243 h 2125313"/>
                <a:gd name="connsiteX22" fmla="*/ 1117867 w 1435906"/>
                <a:gd name="connsiteY22" fmla="*/ 1062657 h 2125313"/>
                <a:gd name="connsiteX23" fmla="*/ 1111714 w 1435906"/>
                <a:gd name="connsiteY23" fmla="*/ 871533 h 2125313"/>
                <a:gd name="connsiteX24" fmla="*/ 1100282 w 1435906"/>
                <a:gd name="connsiteY24" fmla="*/ 769668 h 2125313"/>
                <a:gd name="connsiteX25" fmla="*/ 1093257 w 1435906"/>
                <a:gd name="connsiteY25" fmla="*/ 707071 h 2125313"/>
                <a:gd name="connsiteX26" fmla="*/ 1019426 w 1435906"/>
                <a:gd name="connsiteY26" fmla="*/ 458129 h 2125313"/>
                <a:gd name="connsiteX27" fmla="*/ 708958 w 1435906"/>
                <a:gd name="connsiteY27" fmla="*/ 262509 h 2125313"/>
                <a:gd name="connsiteX28" fmla="*/ 397229 w 1435906"/>
                <a:gd name="connsiteY28" fmla="*/ 458129 h 2125313"/>
                <a:gd name="connsiteX29" fmla="*/ 322452 w 1435906"/>
                <a:gd name="connsiteY29" fmla="*/ 707071 h 2125313"/>
                <a:gd name="connsiteX30" fmla="*/ 315337 w 1435906"/>
                <a:gd name="connsiteY30" fmla="*/ 769668 h 2125313"/>
                <a:gd name="connsiteX31" fmla="*/ 0 w 1435906"/>
                <a:gd name="connsiteY31" fmla="*/ 769668 h 2125313"/>
                <a:gd name="connsiteX32" fmla="*/ 7922 w 1435906"/>
                <a:gd name="connsiteY32" fmla="*/ 709003 h 2125313"/>
                <a:gd name="connsiteX33" fmla="*/ 166272 w 1435906"/>
                <a:gd name="connsiteY33" fmla="*/ 272605 h 2125313"/>
                <a:gd name="connsiteX34" fmla="*/ 708958 w 1435906"/>
                <a:gd name="connsiteY34" fmla="*/ 0 h 2125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435906" h="2125313">
                  <a:moveTo>
                    <a:pt x="708958" y="0"/>
                  </a:moveTo>
                  <a:cubicBezTo>
                    <a:pt x="946226" y="0"/>
                    <a:pt x="1126701" y="90868"/>
                    <a:pt x="1250383" y="272605"/>
                  </a:cubicBezTo>
                  <a:cubicBezTo>
                    <a:pt x="1327684" y="386191"/>
                    <a:pt x="1380829" y="531657"/>
                    <a:pt x="1409817" y="709003"/>
                  </a:cubicBezTo>
                  <a:lnTo>
                    <a:pt x="1417794" y="769668"/>
                  </a:lnTo>
                  <a:lnTo>
                    <a:pt x="1424311" y="819236"/>
                  </a:lnTo>
                  <a:cubicBezTo>
                    <a:pt x="1432041" y="895276"/>
                    <a:pt x="1435906" y="976416"/>
                    <a:pt x="1435906" y="1062657"/>
                  </a:cubicBezTo>
                  <a:cubicBezTo>
                    <a:pt x="1435906" y="1192018"/>
                    <a:pt x="1427210" y="1309903"/>
                    <a:pt x="1409817" y="1416310"/>
                  </a:cubicBezTo>
                  <a:lnTo>
                    <a:pt x="1394535" y="1493568"/>
                  </a:lnTo>
                  <a:lnTo>
                    <a:pt x="1389525" y="1518892"/>
                  </a:lnTo>
                  <a:cubicBezTo>
                    <a:pt x="1358605" y="1650568"/>
                    <a:pt x="1312224" y="1761840"/>
                    <a:pt x="1250383" y="1852708"/>
                  </a:cubicBezTo>
                  <a:cubicBezTo>
                    <a:pt x="1126701" y="2034445"/>
                    <a:pt x="946226" y="2125313"/>
                    <a:pt x="708958" y="2125313"/>
                  </a:cubicBezTo>
                  <a:cubicBezTo>
                    <a:pt x="470008" y="2125313"/>
                    <a:pt x="289112" y="2034445"/>
                    <a:pt x="166272" y="1852708"/>
                  </a:cubicBezTo>
                  <a:cubicBezTo>
                    <a:pt x="104852" y="1761840"/>
                    <a:pt x="58786" y="1650568"/>
                    <a:pt x="28076" y="1518892"/>
                  </a:cubicBezTo>
                  <a:lnTo>
                    <a:pt x="23101" y="1493568"/>
                  </a:lnTo>
                  <a:lnTo>
                    <a:pt x="339483" y="1493568"/>
                  </a:lnTo>
                  <a:lnTo>
                    <a:pt x="353609" y="1556044"/>
                  </a:lnTo>
                  <a:cubicBezTo>
                    <a:pt x="366072" y="1597535"/>
                    <a:pt x="380612" y="1634582"/>
                    <a:pt x="397229" y="1667185"/>
                  </a:cubicBezTo>
                  <a:cubicBezTo>
                    <a:pt x="463698" y="1797598"/>
                    <a:pt x="567607" y="1862804"/>
                    <a:pt x="708958" y="1862804"/>
                  </a:cubicBezTo>
                  <a:cubicBezTo>
                    <a:pt x="850309" y="1862804"/>
                    <a:pt x="953799" y="1797598"/>
                    <a:pt x="1019426" y="1667185"/>
                  </a:cubicBezTo>
                  <a:cubicBezTo>
                    <a:pt x="1035833" y="1634582"/>
                    <a:pt x="1050189" y="1597535"/>
                    <a:pt x="1062494" y="1556044"/>
                  </a:cubicBezTo>
                  <a:lnTo>
                    <a:pt x="1076442" y="1493568"/>
                  </a:lnTo>
                  <a:lnTo>
                    <a:pt x="1093257" y="1418243"/>
                  </a:lnTo>
                  <a:cubicBezTo>
                    <a:pt x="1109664" y="1317488"/>
                    <a:pt x="1117867" y="1198960"/>
                    <a:pt x="1117867" y="1062657"/>
                  </a:cubicBezTo>
                  <a:cubicBezTo>
                    <a:pt x="1117867" y="994506"/>
                    <a:pt x="1115816" y="930798"/>
                    <a:pt x="1111714" y="871533"/>
                  </a:cubicBezTo>
                  <a:lnTo>
                    <a:pt x="1100282" y="769668"/>
                  </a:lnTo>
                  <a:lnTo>
                    <a:pt x="1093257" y="707071"/>
                  </a:lnTo>
                  <a:cubicBezTo>
                    <a:pt x="1076850" y="606316"/>
                    <a:pt x="1052240" y="523336"/>
                    <a:pt x="1019426" y="458129"/>
                  </a:cubicBezTo>
                  <a:cubicBezTo>
                    <a:pt x="953799" y="327715"/>
                    <a:pt x="850309" y="262509"/>
                    <a:pt x="708958" y="262509"/>
                  </a:cubicBezTo>
                  <a:cubicBezTo>
                    <a:pt x="567607" y="262509"/>
                    <a:pt x="463698" y="327715"/>
                    <a:pt x="397229" y="458129"/>
                  </a:cubicBezTo>
                  <a:cubicBezTo>
                    <a:pt x="363995" y="523336"/>
                    <a:pt x="339069" y="606316"/>
                    <a:pt x="322452" y="707071"/>
                  </a:cubicBezTo>
                  <a:lnTo>
                    <a:pt x="315337" y="769668"/>
                  </a:lnTo>
                  <a:lnTo>
                    <a:pt x="0" y="769668"/>
                  </a:lnTo>
                  <a:lnTo>
                    <a:pt x="7922" y="709003"/>
                  </a:lnTo>
                  <a:cubicBezTo>
                    <a:pt x="36713" y="531657"/>
                    <a:pt x="89497" y="386191"/>
                    <a:pt x="166272" y="272605"/>
                  </a:cubicBezTo>
                  <a:cubicBezTo>
                    <a:pt x="289112" y="90868"/>
                    <a:pt x="470008" y="0"/>
                    <a:pt x="708958" y="0"/>
                  </a:cubicBezTo>
                  <a:close/>
                </a:path>
              </a:pathLst>
            </a:custGeom>
            <a:solidFill>
              <a:schemeClr val="tx1"/>
            </a:solidFill>
            <a:ln w="158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/>
              </a:defPPr>
              <a:lvl1pPr algn="dist">
                <a:defRPr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zh-CN" altLang="en-US" dirty="0"/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8521456" y="1296848"/>
              <a:ext cx="1352931" cy="2092500"/>
            </a:xfrm>
            <a:custGeom>
              <a:avLst/>
              <a:gdLst>
                <a:gd name="connsiteX0" fmla="*/ 673941 w 1352931"/>
                <a:gd name="connsiteY0" fmla="*/ 0 h 2092500"/>
                <a:gd name="connsiteX1" fmla="*/ 1021008 w 1352931"/>
                <a:gd name="connsiteY1" fmla="*/ 79510 h 2092500"/>
                <a:gd name="connsiteX2" fmla="*/ 1258276 w 1352931"/>
                <a:gd name="connsiteY2" fmla="*/ 301633 h 2092500"/>
                <a:gd name="connsiteX3" fmla="*/ 1342834 w 1352931"/>
                <a:gd name="connsiteY3" fmla="*/ 623459 h 2092500"/>
                <a:gd name="connsiteX4" fmla="*/ 1337470 w 1352931"/>
                <a:gd name="connsiteY4" fmla="*/ 707465 h 2092500"/>
                <a:gd name="connsiteX5" fmla="*/ 1325017 w 1352931"/>
                <a:gd name="connsiteY5" fmla="*/ 769668 h 2092500"/>
                <a:gd name="connsiteX6" fmla="*/ 1321379 w 1352931"/>
                <a:gd name="connsiteY6" fmla="*/ 787843 h 2092500"/>
                <a:gd name="connsiteX7" fmla="*/ 1257014 w 1352931"/>
                <a:gd name="connsiteY7" fmla="*/ 937713 h 2092500"/>
                <a:gd name="connsiteX8" fmla="*/ 976836 w 1352931"/>
                <a:gd name="connsiteY8" fmla="*/ 1279731 h 2092500"/>
                <a:gd name="connsiteX9" fmla="*/ 769866 w 1352931"/>
                <a:gd name="connsiteY9" fmla="*/ 1493568 h 2092500"/>
                <a:gd name="connsiteX10" fmla="*/ 444246 w 1352931"/>
                <a:gd name="connsiteY10" fmla="*/ 1829991 h 2092500"/>
                <a:gd name="connsiteX11" fmla="*/ 1352931 w 1352931"/>
                <a:gd name="connsiteY11" fmla="*/ 1829991 h 2092500"/>
                <a:gd name="connsiteX12" fmla="*/ 1352931 w 1352931"/>
                <a:gd name="connsiteY12" fmla="*/ 2092500 h 2092500"/>
                <a:gd name="connsiteX13" fmla="*/ 0 w 1352931"/>
                <a:gd name="connsiteY13" fmla="*/ 2092500 h 2092500"/>
                <a:gd name="connsiteX14" fmla="*/ 0 w 1352931"/>
                <a:gd name="connsiteY14" fmla="*/ 1877949 h 2092500"/>
                <a:gd name="connsiteX15" fmla="*/ 377174 w 1352931"/>
                <a:gd name="connsiteY15" fmla="*/ 1493568 h 2092500"/>
                <a:gd name="connsiteX16" fmla="*/ 792575 w 1352931"/>
                <a:gd name="connsiteY16" fmla="*/ 1070229 h 2092500"/>
                <a:gd name="connsiteX17" fmla="*/ 971788 w 1352931"/>
                <a:gd name="connsiteY17" fmla="*/ 843058 h 2092500"/>
                <a:gd name="connsiteX18" fmla="*/ 999641 w 1352931"/>
                <a:gd name="connsiteY18" fmla="*/ 769668 h 2092500"/>
                <a:gd name="connsiteX19" fmla="*/ 1011543 w 1352931"/>
                <a:gd name="connsiteY19" fmla="*/ 738307 h 2092500"/>
                <a:gd name="connsiteX20" fmla="*/ 1024795 w 1352931"/>
                <a:gd name="connsiteY20" fmla="*/ 625983 h 2092500"/>
                <a:gd name="connsiteX21" fmla="*/ 927616 w 1352931"/>
                <a:gd name="connsiteY21" fmla="*/ 360950 h 2092500"/>
                <a:gd name="connsiteX22" fmla="*/ 663845 w 1352931"/>
                <a:gd name="connsiteY22" fmla="*/ 262509 h 2092500"/>
                <a:gd name="connsiteX23" fmla="*/ 406384 w 1352931"/>
                <a:gd name="connsiteY23" fmla="*/ 342019 h 2092500"/>
                <a:gd name="connsiteX24" fmla="*/ 257460 w 1352931"/>
                <a:gd name="connsiteY24" fmla="*/ 567928 h 2092500"/>
                <a:gd name="connsiteX25" fmla="*/ 22717 w 1352931"/>
                <a:gd name="connsiteY25" fmla="*/ 429101 h 2092500"/>
                <a:gd name="connsiteX26" fmla="*/ 257460 w 1352931"/>
                <a:gd name="connsiteY26" fmla="*/ 109799 h 2092500"/>
                <a:gd name="connsiteX27" fmla="*/ 673941 w 1352931"/>
                <a:gd name="connsiteY27" fmla="*/ 0 h 2092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352931" h="2092500">
                  <a:moveTo>
                    <a:pt x="673941" y="0"/>
                  </a:moveTo>
                  <a:cubicBezTo>
                    <a:pt x="803513" y="0"/>
                    <a:pt x="919202" y="26503"/>
                    <a:pt x="1021008" y="79510"/>
                  </a:cubicBezTo>
                  <a:cubicBezTo>
                    <a:pt x="1122815" y="132516"/>
                    <a:pt x="1201904" y="206557"/>
                    <a:pt x="1258276" y="301633"/>
                  </a:cubicBezTo>
                  <a:cubicBezTo>
                    <a:pt x="1314648" y="396708"/>
                    <a:pt x="1342834" y="503984"/>
                    <a:pt x="1342834" y="623459"/>
                  </a:cubicBezTo>
                  <a:cubicBezTo>
                    <a:pt x="1342834" y="652066"/>
                    <a:pt x="1341046" y="680068"/>
                    <a:pt x="1337470" y="707465"/>
                  </a:cubicBezTo>
                  <a:lnTo>
                    <a:pt x="1325017" y="769668"/>
                  </a:lnTo>
                  <a:lnTo>
                    <a:pt x="1321379" y="787843"/>
                  </a:lnTo>
                  <a:cubicBezTo>
                    <a:pt x="1307075" y="840218"/>
                    <a:pt x="1285621" y="890175"/>
                    <a:pt x="1257014" y="937713"/>
                  </a:cubicBezTo>
                  <a:cubicBezTo>
                    <a:pt x="1199801" y="1032788"/>
                    <a:pt x="1106408" y="1146794"/>
                    <a:pt x="976836" y="1279731"/>
                  </a:cubicBezTo>
                  <a:lnTo>
                    <a:pt x="769866" y="1493568"/>
                  </a:lnTo>
                  <a:lnTo>
                    <a:pt x="444246" y="1829991"/>
                  </a:lnTo>
                  <a:lnTo>
                    <a:pt x="1352931" y="1829991"/>
                  </a:lnTo>
                  <a:lnTo>
                    <a:pt x="1352931" y="2092500"/>
                  </a:lnTo>
                  <a:lnTo>
                    <a:pt x="0" y="2092500"/>
                  </a:lnTo>
                  <a:lnTo>
                    <a:pt x="0" y="1877949"/>
                  </a:lnTo>
                  <a:lnTo>
                    <a:pt x="377174" y="1493568"/>
                  </a:lnTo>
                  <a:lnTo>
                    <a:pt x="792575" y="1070229"/>
                  </a:lnTo>
                  <a:cubicBezTo>
                    <a:pt x="876713" y="986092"/>
                    <a:pt x="936450" y="910368"/>
                    <a:pt x="971788" y="843058"/>
                  </a:cubicBezTo>
                  <a:lnTo>
                    <a:pt x="999641" y="769668"/>
                  </a:lnTo>
                  <a:lnTo>
                    <a:pt x="1011543" y="738307"/>
                  </a:lnTo>
                  <a:cubicBezTo>
                    <a:pt x="1020378" y="702127"/>
                    <a:pt x="1024795" y="664686"/>
                    <a:pt x="1024795" y="625983"/>
                  </a:cubicBezTo>
                  <a:cubicBezTo>
                    <a:pt x="1024795" y="514921"/>
                    <a:pt x="992401" y="426577"/>
                    <a:pt x="927616" y="360950"/>
                  </a:cubicBezTo>
                  <a:cubicBezTo>
                    <a:pt x="862830" y="295323"/>
                    <a:pt x="774906" y="262509"/>
                    <a:pt x="663845" y="262509"/>
                  </a:cubicBezTo>
                  <a:cubicBezTo>
                    <a:pt x="561197" y="262509"/>
                    <a:pt x="475377" y="289012"/>
                    <a:pt x="406384" y="342019"/>
                  </a:cubicBezTo>
                  <a:cubicBezTo>
                    <a:pt x="337391" y="395025"/>
                    <a:pt x="287750" y="470329"/>
                    <a:pt x="257460" y="567928"/>
                  </a:cubicBezTo>
                  <a:lnTo>
                    <a:pt x="22717" y="429101"/>
                  </a:lnTo>
                  <a:cubicBezTo>
                    <a:pt x="68151" y="289433"/>
                    <a:pt x="146399" y="182999"/>
                    <a:pt x="257460" y="109799"/>
                  </a:cubicBezTo>
                  <a:cubicBezTo>
                    <a:pt x="368522" y="36600"/>
                    <a:pt x="507349" y="0"/>
                    <a:pt x="673941" y="0"/>
                  </a:cubicBezTo>
                  <a:close/>
                </a:path>
              </a:pathLst>
            </a:custGeom>
            <a:solidFill>
              <a:schemeClr val="tx1"/>
            </a:solidFill>
            <a:ln w="15875">
              <a:gradFill flip="none" rotWithShape="1">
                <a:gsLst>
                  <a:gs pos="5000">
                    <a:srgbClr val="E69050"/>
                  </a:gs>
                  <a:gs pos="100000">
                    <a:srgbClr val="FDE4AD"/>
                  </a:gs>
                </a:gsLst>
                <a:lin ang="10800000" scaled="1"/>
                <a:tileRect/>
              </a:gradFill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/>
              </a:defPPr>
              <a:lvl1pPr algn="dist">
                <a:defRPr>
                  <a:gradFill>
                    <a:gsLst>
                      <a:gs pos="0">
                        <a:srgbClr val="D56F1F"/>
                      </a:gs>
                      <a:gs pos="100000">
                        <a:srgbClr val="FDE4AD"/>
                      </a:gs>
                    </a:gsLst>
                    <a:lin ang="10800000" scaled="1"/>
                  </a:gradFill>
                  <a:latin typeface="DengXian" panose="02010600030101010101" charset="-122"/>
                  <a:ea typeface="DengXian" panose="02010600030101010101" charset="-122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endParaRPr lang="zh-CN" altLang="en-US" dirty="0"/>
            </a:p>
          </p:txBody>
        </p:sp>
      </p:grpSp>
      <p:cxnSp>
        <p:nvCxnSpPr>
          <p:cNvPr id="56" name="直接连接符 55"/>
          <p:cNvCxnSpPr/>
          <p:nvPr/>
        </p:nvCxnSpPr>
        <p:spPr>
          <a:xfrm flipH="1">
            <a:off x="0" y="1252819"/>
            <a:ext cx="6115714" cy="0"/>
          </a:xfrm>
          <a:prstGeom prst="line">
            <a:avLst/>
          </a:prstGeom>
          <a:ln w="41275">
            <a:gradFill flip="none" rotWithShape="1">
              <a:gsLst>
                <a:gs pos="0">
                  <a:srgbClr val="E69050"/>
                </a:gs>
                <a:gs pos="100000">
                  <a:srgbClr val="D56F1F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矩形 62"/>
          <p:cNvSpPr/>
          <p:nvPr/>
        </p:nvSpPr>
        <p:spPr>
          <a:xfrm>
            <a:off x="10659532" y="351720"/>
            <a:ext cx="1185382" cy="314275"/>
          </a:xfrm>
          <a:prstGeom prst="rect">
            <a:avLst/>
          </a:prstGeom>
          <a:noFill/>
          <a:ln w="15875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engXian" panose="02010600030101010101" charset="-122"/>
              <a:ea typeface="DengXian" panose="02010600030101010101" charset="-122"/>
              <a:cs typeface="+mn-cs"/>
            </a:endParaRPr>
          </a:p>
        </p:txBody>
      </p:sp>
      <p:sp>
        <p:nvSpPr>
          <p:cNvPr id="65" name="文本框 64"/>
          <p:cNvSpPr txBox="1"/>
          <p:nvPr/>
        </p:nvSpPr>
        <p:spPr>
          <a:xfrm>
            <a:off x="10760903" y="416782"/>
            <a:ext cx="973455" cy="184150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OPPOSans B" panose="00020600040101010101" pitchFamily="18" charset="-122"/>
                <a:ea typeface="OPPOSans B" panose="00020600040101010101" pitchFamily="18" charset="-122"/>
                <a:cs typeface="OPPOSans B" panose="00020600040101010101" pitchFamily="18" charset="-122"/>
              </a:rPr>
              <a:t>YOUR LOGO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OPPOSans B" panose="00020600040101010101" pitchFamily="18" charset="-122"/>
              <a:ea typeface="OPPOSans B" panose="00020600040101010101" pitchFamily="18" charset="-122"/>
              <a:cs typeface="OPPOSans B" panose="00020600040101010101" pitchFamily="18" charset="-122"/>
            </a:endParaRPr>
          </a:p>
        </p:txBody>
      </p:sp>
      <p:grpSp>
        <p:nvGrpSpPr>
          <p:cNvPr id="20" name="组合 19"/>
          <p:cNvGrpSpPr/>
          <p:nvPr/>
        </p:nvGrpSpPr>
        <p:grpSpPr>
          <a:xfrm>
            <a:off x="11319228" y="6441477"/>
            <a:ext cx="872772" cy="198209"/>
            <a:chOff x="11319230" y="6655593"/>
            <a:chExt cx="872772" cy="198209"/>
          </a:xfrm>
        </p:grpSpPr>
        <p:sp>
          <p:nvSpPr>
            <p:cNvPr id="21" name="矩形: 圆顶角 20"/>
            <p:cNvSpPr/>
            <p:nvPr/>
          </p:nvSpPr>
          <p:spPr>
            <a:xfrm rot="16200000">
              <a:off x="11656511" y="6318311"/>
              <a:ext cx="198209" cy="872772"/>
            </a:xfrm>
            <a:prstGeom prst="round2SameRect">
              <a:avLst>
                <a:gd name="adj1" fmla="val 50000"/>
                <a:gd name="adj2" fmla="val 0"/>
              </a:avLst>
            </a:prstGeom>
            <a:gradFill flip="none" rotWithShape="1">
              <a:gsLst>
                <a:gs pos="5000">
                  <a:srgbClr val="E69050"/>
                </a:gs>
                <a:gs pos="100000">
                  <a:srgbClr val="FDE4A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254000" dist="88900" dir="5400000" sx="90000" sy="90000" algn="t" rotWithShape="0">
                <a:srgbClr val="D56F1F">
                  <a:alpha val="25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gradFill>
                  <a:gsLst>
                    <a:gs pos="0">
                      <a:srgbClr val="D56F1F"/>
                    </a:gs>
                    <a:gs pos="100000">
                      <a:srgbClr val="FDE4AD"/>
                    </a:gs>
                  </a:gsLst>
                  <a:lin ang="10800000" scaled="1"/>
                </a:gradFill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11425047" y="6684843"/>
              <a:ext cx="662178" cy="153670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marL="0" marR="0" lvl="0" indent="0" algn="di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alpha val="80000"/>
                    </a:schemeClr>
                  </a:solidFill>
                  <a:effectLst/>
                  <a:uLnTx/>
                  <a:uFillTx/>
                  <a:latin typeface="OPPOSans R" panose="00020600040101010101" pitchFamily="18" charset="-122"/>
                  <a:ea typeface="OPPOSans R" panose="00020600040101010101" pitchFamily="18" charset="-122"/>
                  <a:cs typeface="OPPOSans R" panose="00020600040101010101" pitchFamily="18" charset="-122"/>
                </a:rPr>
                <a:t>PAGE.02</a:t>
              </a:r>
              <a:endParaRPr kumimoji="0" lang="zh-CN" alt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alpha val="80000"/>
                  </a:schemeClr>
                </a:solidFill>
                <a:effectLst/>
                <a:uLnTx/>
                <a:uFillTx/>
                <a:latin typeface="OPPOSans R" panose="00020600040101010101" pitchFamily="18" charset="-122"/>
                <a:ea typeface="OPPOSans R" panose="00020600040101010101" pitchFamily="18" charset="-122"/>
                <a:cs typeface="OPPOSans R" panose="00020600040101010101" pitchFamily="18" charset="-122"/>
              </a:endParaRPr>
            </a:p>
          </p:txBody>
        </p:sp>
      </p:grpSp>
      <p:pic>
        <p:nvPicPr>
          <p:cNvPr id="17" name="图片 16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62532" t="-102" b="100"/>
          <a:stretch>
            <a:fillRect/>
          </a:stretch>
        </p:blipFill>
        <p:spPr>
          <a:xfrm>
            <a:off x="0" y="1"/>
            <a:ext cx="4583112" cy="6857999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572.8283464566929,&quot;width&quot;:3690}"/>
</p:tagLst>
</file>

<file path=ppt/tags/tag10.xml><?xml version="1.0" encoding="utf-8"?>
<p:tagLst xmlns:p="http://schemas.openxmlformats.org/presentationml/2006/main">
  <p:tag name="ISLIDE.PICTURE" val="#741148;#739859;#660238;"/>
</p:tagLst>
</file>

<file path=ppt/tags/tag11.xml><?xml version="1.0" encoding="utf-8"?>
<p:tagLst xmlns:p="http://schemas.openxmlformats.org/presentationml/2006/main">
  <p:tag name="ISLIDE.PICTURE" val="#182918;#124624;#182533;"/>
</p:tagLst>
</file>

<file path=ppt/tags/tag12.xml><?xml version="1.0" encoding="utf-8"?>
<p:tagLst xmlns:p="http://schemas.openxmlformats.org/presentationml/2006/main">
  <p:tag name="ISLIDE.PICTURE" val="#660510;#658804;#746560;#660239;#746853;"/>
</p:tagLst>
</file>

<file path=ppt/tags/tag13.xml><?xml version="1.0" encoding="utf-8"?>
<p:tagLst xmlns:p="http://schemas.openxmlformats.org/presentationml/2006/main">
  <p:tag name="ISLIDE.ICON" val="#381091;"/>
</p:tagLst>
</file>

<file path=ppt/tags/tag14.xml><?xml version="1.0" encoding="utf-8"?>
<p:tagLst xmlns:p="http://schemas.openxmlformats.org/presentationml/2006/main">
  <p:tag name="ISLIDE.ICON" val="#381091;"/>
</p:tagLst>
</file>

<file path=ppt/tags/tag15.xml><?xml version="1.0" encoding="utf-8"?>
<p:tagLst xmlns:p="http://schemas.openxmlformats.org/presentationml/2006/main">
  <p:tag name="KSO_WM_UNIT_PLACING_PICTURE_USER_VIEWPORT" val="{&quot;height&quot;:572.8283464566929,&quot;width&quot;:3690}"/>
</p:tagLst>
</file>

<file path=ppt/tags/tag16.xml><?xml version="1.0" encoding="utf-8"?>
<p:tagLst xmlns:p="http://schemas.openxmlformats.org/presentationml/2006/main">
  <p:tag name="KSO_WM_UNIT_PLACING_PICTURE_USER_VIEWPORT" val="{&quot;height&quot;:572.8283464566929,&quot;width&quot;:3690}"/>
</p:tagLst>
</file>

<file path=ppt/tags/tag17.xml><?xml version="1.0" encoding="utf-8"?>
<p:tagLst xmlns:p="http://schemas.openxmlformats.org/presentationml/2006/main">
  <p:tag name="COMMONDATA" val="eyJoZGlkIjoiNDM4MDk4M2FhMDRmMmQyMDdjYzQ2N2EwNGM3YmI3NWYifQ=="/>
</p:tagLst>
</file>

<file path=ppt/tags/tag2.xml><?xml version="1.0" encoding="utf-8"?>
<p:tagLst xmlns:p="http://schemas.openxmlformats.org/presentationml/2006/main">
  <p:tag name="ISLIDE.PICTURE" val="#747151;"/>
</p:tagLst>
</file>

<file path=ppt/tags/tag3.xml><?xml version="1.0" encoding="utf-8"?>
<p:tagLst xmlns:p="http://schemas.openxmlformats.org/presentationml/2006/main">
  <p:tag name="ISLIDE.PICTURE" val="#741671;"/>
</p:tagLst>
</file>

<file path=ppt/tags/tag4.xml><?xml version="1.0" encoding="utf-8"?>
<p:tagLst xmlns:p="http://schemas.openxmlformats.org/presentationml/2006/main">
  <p:tag name="ISLIDE.PICTURE" val="#658824;"/>
</p:tagLst>
</file>

<file path=ppt/tags/tag5.xml><?xml version="1.0" encoding="utf-8"?>
<p:tagLst xmlns:p="http://schemas.openxmlformats.org/presentationml/2006/main">
  <p:tag name="ISLIDE.PICTURE" val="#658852;#746548;#746611;#745489;"/>
</p:tagLst>
</file>

<file path=ppt/tags/tag6.xml><?xml version="1.0" encoding="utf-8"?>
<p:tagLst xmlns:p="http://schemas.openxmlformats.org/presentationml/2006/main">
  <p:tag name="ISLIDE.PICTURE" val="#739868;#740879;#741646;#746731;"/>
</p:tagLst>
</file>

<file path=ppt/tags/tag7.xml><?xml version="1.0" encoding="utf-8"?>
<p:tagLst xmlns:p="http://schemas.openxmlformats.org/presentationml/2006/main">
  <p:tag name="ISLIDE.PICTURE" val="#746519;"/>
</p:tagLst>
</file>

<file path=ppt/tags/tag8.xml><?xml version="1.0" encoding="utf-8"?>
<p:tagLst xmlns:p="http://schemas.openxmlformats.org/presentationml/2006/main">
  <p:tag name="ISLIDE.PICTURE" val="#746519;#739868;#741646;"/>
</p:tagLst>
</file>

<file path=ppt/tags/tag9.xml><?xml version="1.0" encoding="utf-8"?>
<p:tagLst xmlns:p="http://schemas.openxmlformats.org/presentationml/2006/main">
  <p:tag name="ISLIDE.ICON" val="#381091;"/>
  <p:tag name="ISLIDE.PICTURE" val="#739919;"/>
</p:tagLst>
</file>

<file path=ppt/theme/theme1.xml><?xml version="1.0" encoding="utf-8"?>
<a:theme xmlns:a="http://schemas.openxmlformats.org/drawingml/2006/main" name="Office 主题​​">
  <a:themeElements>
    <a:clrScheme name="自定义 15">
      <a:dk1>
        <a:sysClr val="windowText" lastClr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5870</Words>
  <Application>WPS 演示</Application>
  <PresentationFormat>宽屏</PresentationFormat>
  <Paragraphs>929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47" baseType="lpstr">
      <vt:lpstr>Arial</vt:lpstr>
      <vt:lpstr>SimSun</vt:lpstr>
      <vt:lpstr>Wingdings</vt:lpstr>
      <vt:lpstr>OPPOSans B</vt:lpstr>
      <vt:lpstr>DIN</vt:lpstr>
      <vt:lpstr>DIN Black</vt:lpstr>
      <vt:lpstr>OPPOSans R</vt:lpstr>
      <vt:lpstr>Dela Gothic One</vt:lpstr>
      <vt:lpstr>DengXian</vt:lpstr>
      <vt:lpstr>Microsoft YaHei</vt:lpstr>
      <vt:lpstr>DengXian Light</vt:lpstr>
      <vt:lpstr>Calibri</vt:lpstr>
      <vt:lpstr>Arial Unicode MS</vt:lpstr>
      <vt:lpstr>阿里巴巴普惠体 R</vt:lpstr>
      <vt:lpstr>D-DIN</vt:lpstr>
      <vt:lpstr>阿里巴巴普惠体 B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MKTGTOOL</dc:creator>
  <cp:lastModifiedBy>吴堃豪</cp:lastModifiedBy>
  <cp:revision>287</cp:revision>
  <dcterms:created xsi:type="dcterms:W3CDTF">2022-05-11T09:25:00Z</dcterms:created>
  <dcterms:modified xsi:type="dcterms:W3CDTF">2022-07-07T08:25:06Z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29E90614F8EA4F848CCDDE0CEA6DB79A</vt:lpwstr>
  </property>
  <property fmtid="{D5CDD505-2E9C-101B-9397-08002B2CF9AE}" pid="3" name="KSOProductBuildVer">
    <vt:lpwstr>2052-11.1.0.11830</vt:lpwstr>
  </property>
</Properties>
</file>