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716" r:id="rId2"/>
    <p:sldId id="544" r:id="rId3"/>
    <p:sldId id="545" r:id="rId4"/>
    <p:sldId id="546" r:id="rId5"/>
    <p:sldId id="547" r:id="rId6"/>
    <p:sldId id="548" r:id="rId7"/>
    <p:sldId id="549" r:id="rId8"/>
    <p:sldId id="551" r:id="rId9"/>
    <p:sldId id="552" r:id="rId10"/>
    <p:sldId id="553" r:id="rId11"/>
    <p:sldId id="555" r:id="rId12"/>
    <p:sldId id="557" r:id="rId13"/>
    <p:sldId id="558" r:id="rId14"/>
    <p:sldId id="559" r:id="rId15"/>
    <p:sldId id="560" r:id="rId16"/>
    <p:sldId id="561" r:id="rId17"/>
    <p:sldId id="562" r:id="rId18"/>
    <p:sldId id="563" r:id="rId19"/>
    <p:sldId id="564" r:id="rId20"/>
    <p:sldId id="565" r:id="rId21"/>
    <p:sldId id="566" r:id="rId22"/>
    <p:sldId id="567" r:id="rId23"/>
    <p:sldId id="568" r:id="rId24"/>
    <p:sldId id="569" r:id="rId25"/>
    <p:sldId id="570" r:id="rId26"/>
    <p:sldId id="571" r:id="rId27"/>
    <p:sldId id="572" r:id="rId28"/>
    <p:sldId id="573" r:id="rId29"/>
    <p:sldId id="574" r:id="rId30"/>
    <p:sldId id="609" r:id="rId31"/>
    <p:sldId id="576" r:id="rId32"/>
    <p:sldId id="577" r:id="rId33"/>
    <p:sldId id="578" r:id="rId34"/>
    <p:sldId id="579" r:id="rId35"/>
    <p:sldId id="580" r:id="rId36"/>
    <p:sldId id="581" r:id="rId37"/>
    <p:sldId id="582" r:id="rId38"/>
    <p:sldId id="583" r:id="rId39"/>
    <p:sldId id="584" r:id="rId40"/>
    <p:sldId id="554" r:id="rId41"/>
    <p:sldId id="585" r:id="rId42"/>
    <p:sldId id="586" r:id="rId43"/>
    <p:sldId id="587" r:id="rId44"/>
    <p:sldId id="556" r:id="rId45"/>
    <p:sldId id="589" r:id="rId46"/>
    <p:sldId id="715" r:id="rId47"/>
    <p:sldId id="59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994"/>
  </p:normalViewPr>
  <p:slideViewPr>
    <p:cSldViewPr snapToGrid="0" snapToObjects="1" showGuides="1">
      <p:cViewPr varScale="1">
        <p:scale>
          <a:sx n="88" d="100"/>
          <a:sy n="88" d="100"/>
        </p:scale>
        <p:origin x="138" y="84"/>
      </p:cViewPr>
      <p:guideLst>
        <p:guide orient="horz" pos="2137"/>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11</a:t>
            </a:fld>
            <a:endParaRPr lang="en-US" dirty="0"/>
          </a:p>
        </p:txBody>
      </p:sp>
    </p:spTree>
    <p:extLst>
      <p:ext uri="{BB962C8B-B14F-4D97-AF65-F5344CB8AC3E}">
        <p14:creationId xmlns:p14="http://schemas.microsoft.com/office/powerpoint/2010/main" val="4000005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25</a:t>
            </a:fld>
            <a:endParaRPr lang="en-US" dirty="0"/>
          </a:p>
        </p:txBody>
      </p:sp>
    </p:spTree>
    <p:extLst>
      <p:ext uri="{BB962C8B-B14F-4D97-AF65-F5344CB8AC3E}">
        <p14:creationId xmlns:p14="http://schemas.microsoft.com/office/powerpoint/2010/main" val="3150474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26</a:t>
            </a:fld>
            <a:endParaRPr lang="en-US" dirty="0"/>
          </a:p>
        </p:txBody>
      </p:sp>
    </p:spTree>
    <p:extLst>
      <p:ext uri="{BB962C8B-B14F-4D97-AF65-F5344CB8AC3E}">
        <p14:creationId xmlns:p14="http://schemas.microsoft.com/office/powerpoint/2010/main" val="2269911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42</a:t>
            </a:fld>
            <a:endParaRPr lang="en-US" dirty="0"/>
          </a:p>
        </p:txBody>
      </p:sp>
    </p:spTree>
    <p:extLst>
      <p:ext uri="{BB962C8B-B14F-4D97-AF65-F5344CB8AC3E}">
        <p14:creationId xmlns:p14="http://schemas.microsoft.com/office/powerpoint/2010/main" val="794616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12</a:t>
            </a:fld>
            <a:endParaRPr lang="en-US" dirty="0"/>
          </a:p>
        </p:txBody>
      </p:sp>
    </p:spTree>
    <p:extLst>
      <p:ext uri="{BB962C8B-B14F-4D97-AF65-F5344CB8AC3E}">
        <p14:creationId xmlns:p14="http://schemas.microsoft.com/office/powerpoint/2010/main" val="508143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16</a:t>
            </a:fld>
            <a:endParaRPr lang="en-US" dirty="0"/>
          </a:p>
        </p:txBody>
      </p:sp>
    </p:spTree>
    <p:extLst>
      <p:ext uri="{BB962C8B-B14F-4D97-AF65-F5344CB8AC3E}">
        <p14:creationId xmlns:p14="http://schemas.microsoft.com/office/powerpoint/2010/main" val="1502543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17</a:t>
            </a:fld>
            <a:endParaRPr lang="en-US" dirty="0"/>
          </a:p>
        </p:txBody>
      </p:sp>
    </p:spTree>
    <p:extLst>
      <p:ext uri="{BB962C8B-B14F-4D97-AF65-F5344CB8AC3E}">
        <p14:creationId xmlns:p14="http://schemas.microsoft.com/office/powerpoint/2010/main" val="1849020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18</a:t>
            </a:fld>
            <a:endParaRPr lang="en-US" dirty="0"/>
          </a:p>
        </p:txBody>
      </p:sp>
    </p:spTree>
    <p:extLst>
      <p:ext uri="{BB962C8B-B14F-4D97-AF65-F5344CB8AC3E}">
        <p14:creationId xmlns:p14="http://schemas.microsoft.com/office/powerpoint/2010/main" val="1565567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21</a:t>
            </a:fld>
            <a:endParaRPr lang="en-US" dirty="0"/>
          </a:p>
        </p:txBody>
      </p:sp>
    </p:spTree>
    <p:extLst>
      <p:ext uri="{BB962C8B-B14F-4D97-AF65-F5344CB8AC3E}">
        <p14:creationId xmlns:p14="http://schemas.microsoft.com/office/powerpoint/2010/main" val="1331658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22</a:t>
            </a:fld>
            <a:endParaRPr lang="en-US" dirty="0"/>
          </a:p>
        </p:txBody>
      </p:sp>
    </p:spTree>
    <p:extLst>
      <p:ext uri="{BB962C8B-B14F-4D97-AF65-F5344CB8AC3E}">
        <p14:creationId xmlns:p14="http://schemas.microsoft.com/office/powerpoint/2010/main" val="4294537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23</a:t>
            </a:fld>
            <a:endParaRPr lang="en-US" dirty="0"/>
          </a:p>
        </p:txBody>
      </p:sp>
    </p:spTree>
    <p:extLst>
      <p:ext uri="{BB962C8B-B14F-4D97-AF65-F5344CB8AC3E}">
        <p14:creationId xmlns:p14="http://schemas.microsoft.com/office/powerpoint/2010/main" val="1920956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24DC8D-BEC2-D34A-81E1-6AC3BD4AB132}" type="slidenum">
              <a:rPr lang="en-US" smtClean="0"/>
              <a:t>24</a:t>
            </a:fld>
            <a:endParaRPr lang="en-US" dirty="0"/>
          </a:p>
        </p:txBody>
      </p:sp>
    </p:spTree>
    <p:extLst>
      <p:ext uri="{BB962C8B-B14F-4D97-AF65-F5344CB8AC3E}">
        <p14:creationId xmlns:p14="http://schemas.microsoft.com/office/powerpoint/2010/main" val="3721047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2119234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9" name="Rectangle 8"/>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085108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g"/><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5.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53.jpe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64.jpeg"/><Relationship Id="rId3" Type="http://schemas.openxmlformats.org/officeDocument/2006/relationships/image" Target="../media/image54.jpg"/><Relationship Id="rId7" Type="http://schemas.openxmlformats.org/officeDocument/2006/relationships/image" Target="../media/image58.jpeg"/><Relationship Id="rId12" Type="http://schemas.openxmlformats.org/officeDocument/2006/relationships/image" Target="../media/image63.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57.jpeg"/><Relationship Id="rId11" Type="http://schemas.openxmlformats.org/officeDocument/2006/relationships/image" Target="../media/image62.jpeg"/><Relationship Id="rId5" Type="http://schemas.openxmlformats.org/officeDocument/2006/relationships/image" Target="../media/image56.jpe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jpeg"/><Relationship Id="rId14" Type="http://schemas.openxmlformats.org/officeDocument/2006/relationships/image" Target="../media/image65.jpeg"/></Relationships>
</file>

<file path=ppt/slides/_rels/slide24.xml.rels><?xml version="1.0" encoding="UTF-8" standalone="yes"?>
<Relationships xmlns="http://schemas.openxmlformats.org/package/2006/relationships"><Relationship Id="rId8" Type="http://schemas.openxmlformats.org/officeDocument/2006/relationships/image" Target="../media/image71.jpeg"/><Relationship Id="rId13" Type="http://schemas.openxmlformats.org/officeDocument/2006/relationships/image" Target="../media/image76.jpeg"/><Relationship Id="rId3" Type="http://schemas.openxmlformats.org/officeDocument/2006/relationships/image" Target="../media/image66.jpg"/><Relationship Id="rId7" Type="http://schemas.openxmlformats.org/officeDocument/2006/relationships/image" Target="../media/image70.jpeg"/><Relationship Id="rId12" Type="http://schemas.openxmlformats.org/officeDocument/2006/relationships/image" Target="../media/image75.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9.jpeg"/><Relationship Id="rId11" Type="http://schemas.openxmlformats.org/officeDocument/2006/relationships/image" Target="../media/image74.jpe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image" Target="../media/image67.jpeg"/><Relationship Id="rId9" Type="http://schemas.openxmlformats.org/officeDocument/2006/relationships/image" Target="../media/image72.jpeg"/><Relationship Id="rId14" Type="http://schemas.openxmlformats.org/officeDocument/2006/relationships/image" Target="../media/image77.png"/></Relationships>
</file>

<file path=ppt/slides/_rels/slide25.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3.png"/><Relationship Id="rId7" Type="http://schemas.openxmlformats.org/officeDocument/2006/relationships/image" Target="../media/image81.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6.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5.png"/><Relationship Id="rId7" Type="http://schemas.openxmlformats.org/officeDocument/2006/relationships/image" Target="../media/image86.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2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91.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93.jpeg"/></Relationships>
</file>

<file path=ppt/slides/_rels/slide3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96.jpeg"/><Relationship Id="rId4" Type="http://schemas.openxmlformats.org/officeDocument/2006/relationships/image" Target="../media/image95.jpeg"/></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98.jpeg"/><Relationship Id="rId4" Type="http://schemas.openxmlformats.org/officeDocument/2006/relationships/image" Target="../media/image97.jpeg"/></Relationships>
</file>

<file path=ppt/slides/_rels/slide3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7.jpeg"/><Relationship Id="rId1" Type="http://schemas.openxmlformats.org/officeDocument/2006/relationships/slideLayout" Target="../slideLayouts/slideLayout6.xml"/><Relationship Id="rId4" Type="http://schemas.openxmlformats.org/officeDocument/2006/relationships/image" Target="../media/image108.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4.jpeg"/><Relationship Id="rId2" Type="http://schemas.openxmlformats.org/officeDocument/2006/relationships/image" Target="../media/image111.png"/><Relationship Id="rId1" Type="http://schemas.openxmlformats.org/officeDocument/2006/relationships/slideLayout" Target="../slideLayouts/slideLayout12.xml"/><Relationship Id="rId6" Type="http://schemas.openxmlformats.org/officeDocument/2006/relationships/image" Target="../media/image101.png"/><Relationship Id="rId5" Type="http://schemas.openxmlformats.org/officeDocument/2006/relationships/image" Target="../media/image113.jpeg"/><Relationship Id="rId4" Type="http://schemas.openxmlformats.org/officeDocument/2006/relationships/image" Target="../media/image103.png"/></Relationships>
</file>

<file path=ppt/slides/_rels/slide42.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17.jpeg"/><Relationship Id="rId4" Type="http://schemas.openxmlformats.org/officeDocument/2006/relationships/image" Target="../media/image116.png"/></Relationships>
</file>

<file path=ppt/slides/_rels/slide4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124.jpeg"/></Relationships>
</file>

<file path=ppt/slides/_rels/slide46.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3.png"/><Relationship Id="rId1" Type="http://schemas.openxmlformats.org/officeDocument/2006/relationships/slideLayout" Target="../slideLayouts/slideLayout12.xml"/><Relationship Id="rId5" Type="http://schemas.openxmlformats.org/officeDocument/2006/relationships/image" Target="../media/image127.jpeg"/><Relationship Id="rId4" Type="http://schemas.openxmlformats.org/officeDocument/2006/relationships/image" Target="../media/image126.jpeg"/></Relationships>
</file>

<file path=ppt/slides/_rels/slide47.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129.jpeg"/><Relationship Id="rId4" Type="http://schemas.openxmlformats.org/officeDocument/2006/relationships/image" Target="../media/image120.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1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16.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p:txBody>
          <a:bodyPr>
            <a:normAutofit/>
          </a:bodyPr>
          <a:lstStyle/>
          <a:p>
            <a:r>
              <a:rPr lang="en-US" sz="4800" b="1" dirty="0">
                <a:solidFill>
                  <a:schemeClr val="tx2">
                    <a:lumMod val="60000"/>
                    <a:lumOff val="40000"/>
                  </a:schemeClr>
                </a:solidFill>
                <a:latin typeface="Arial" panose="020B0604020202020204" pitchFamily="34" charset="0"/>
                <a:cs typeface="Arial" panose="020B0604020202020204" pitchFamily="34" charset="0"/>
              </a:rPr>
              <a:t>IPHONE / IPAD</a:t>
            </a:r>
            <a:br>
              <a:rPr lang="en-US" sz="4800" b="1" dirty="0">
                <a:solidFill>
                  <a:schemeClr val="tx2">
                    <a:lumMod val="60000"/>
                    <a:lumOff val="40000"/>
                  </a:schemeClr>
                </a:solidFill>
                <a:latin typeface="Arial" panose="020B0604020202020204" pitchFamily="34" charset="0"/>
                <a:cs typeface="Arial" panose="020B0604020202020204" pitchFamily="34" charset="0"/>
              </a:rPr>
            </a:br>
            <a:r>
              <a:rPr lang="en-US" sz="4800" b="1" dirty="0">
                <a:solidFill>
                  <a:schemeClr val="tx2">
                    <a:lumMod val="60000"/>
                    <a:lumOff val="40000"/>
                  </a:schemeClr>
                </a:solidFill>
                <a:latin typeface="Arial" panose="020B0604020202020204" pitchFamily="34" charset="0"/>
                <a:cs typeface="Arial" panose="020B0604020202020204" pitchFamily="34" charset="0"/>
              </a:rPr>
              <a:t>MOCKUP</a:t>
            </a:r>
            <a:endParaRPr lang="en-US" sz="48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681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25285"/>
            <a:ext cx="10515600"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PHONE</a:t>
            </a:r>
            <a:r>
              <a:rPr lang="en-US" sz="3600" dirty="0">
                <a:solidFill>
                  <a:schemeClr val="tx2">
                    <a:lumMod val="60000"/>
                    <a:lumOff val="40000"/>
                  </a:schemeClr>
                </a:solidFill>
                <a:latin typeface="Arial" panose="020B0604020202020204" pitchFamily="34" charset="0"/>
                <a:cs typeface="Arial" panose="020B0604020202020204" pitchFamily="34" charset="0"/>
              </a:rPr>
              <a:t> 09</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10</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27" name="TextBox 26"/>
          <p:cNvSpPr txBox="1"/>
          <p:nvPr/>
        </p:nvSpPr>
        <p:spPr>
          <a:xfrm>
            <a:off x="5885620" y="1279296"/>
            <a:ext cx="5696779" cy="1241430"/>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MOBILE APP</a:t>
            </a:r>
          </a:p>
        </p:txBody>
      </p:sp>
      <p:sp>
        <p:nvSpPr>
          <p:cNvPr id="35" name="TextBox 34"/>
          <p:cNvSpPr txBox="1"/>
          <p:nvPr/>
        </p:nvSpPr>
        <p:spPr>
          <a:xfrm>
            <a:off x="5891339" y="3046192"/>
            <a:ext cx="5691060"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36" name="Rectangle 35"/>
          <p:cNvSpPr/>
          <p:nvPr/>
        </p:nvSpPr>
        <p:spPr>
          <a:xfrm>
            <a:off x="5885620" y="2725918"/>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7" name="Group 6"/>
          <p:cNvGrpSpPr/>
          <p:nvPr/>
        </p:nvGrpSpPr>
        <p:grpSpPr>
          <a:xfrm>
            <a:off x="5885620" y="4064897"/>
            <a:ext cx="1417192" cy="1766648"/>
            <a:chOff x="4754880" y="3048671"/>
            <a:chExt cx="1062894" cy="1324986"/>
          </a:xfrm>
        </p:grpSpPr>
        <p:sp>
          <p:nvSpPr>
            <p:cNvPr id="38" name="Freeform 175"/>
            <p:cNvSpPr>
              <a:spLocks noEditPoints="1"/>
            </p:cNvSpPr>
            <p:nvPr/>
          </p:nvSpPr>
          <p:spPr bwMode="auto">
            <a:xfrm>
              <a:off x="5142294" y="3384175"/>
              <a:ext cx="288066" cy="181847"/>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0" name="Oval 39"/>
            <p:cNvSpPr>
              <a:spLocks noChangeAspect="1"/>
            </p:cNvSpPr>
            <p:nvPr/>
          </p:nvSpPr>
          <p:spPr>
            <a:xfrm>
              <a:off x="4858916" y="3048671"/>
              <a:ext cx="863592" cy="863592"/>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2" name="TextBox 51"/>
            <p:cNvSpPr txBox="1"/>
            <p:nvPr/>
          </p:nvSpPr>
          <p:spPr>
            <a:xfrm>
              <a:off x="4754880"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8" name="Group 7"/>
          <p:cNvGrpSpPr/>
          <p:nvPr/>
        </p:nvGrpSpPr>
        <p:grpSpPr>
          <a:xfrm>
            <a:off x="7792975" y="4064897"/>
            <a:ext cx="1417192" cy="1766648"/>
            <a:chOff x="6225092" y="3048671"/>
            <a:chExt cx="1062894" cy="1324986"/>
          </a:xfrm>
        </p:grpSpPr>
        <p:sp>
          <p:nvSpPr>
            <p:cNvPr id="37" name="Freeform 173"/>
            <p:cNvSpPr>
              <a:spLocks noEditPoints="1"/>
            </p:cNvSpPr>
            <p:nvPr/>
          </p:nvSpPr>
          <p:spPr bwMode="auto">
            <a:xfrm>
              <a:off x="6610382" y="3332680"/>
              <a:ext cx="292315" cy="294014"/>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1" name="Oval 40"/>
            <p:cNvSpPr>
              <a:spLocks noChangeAspect="1"/>
            </p:cNvSpPr>
            <p:nvPr/>
          </p:nvSpPr>
          <p:spPr>
            <a:xfrm>
              <a:off x="6324744" y="3048671"/>
              <a:ext cx="863592" cy="863592"/>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3" name="TextBox 52"/>
            <p:cNvSpPr txBox="1"/>
            <p:nvPr/>
          </p:nvSpPr>
          <p:spPr>
            <a:xfrm>
              <a:off x="6225092"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9" name="Group 8"/>
          <p:cNvGrpSpPr/>
          <p:nvPr/>
        </p:nvGrpSpPr>
        <p:grpSpPr>
          <a:xfrm>
            <a:off x="9700328" y="4072417"/>
            <a:ext cx="1417192" cy="1759128"/>
            <a:chOff x="7690920" y="3054311"/>
            <a:chExt cx="1062894" cy="1319346"/>
          </a:xfrm>
        </p:grpSpPr>
        <p:sp>
          <p:nvSpPr>
            <p:cNvPr id="39" name="Freeform 222"/>
            <p:cNvSpPr>
              <a:spLocks noEditPoints="1"/>
            </p:cNvSpPr>
            <p:nvPr/>
          </p:nvSpPr>
          <p:spPr bwMode="auto">
            <a:xfrm>
              <a:off x="8079184" y="3344357"/>
              <a:ext cx="286367" cy="286367"/>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2" name="Oval 41"/>
            <p:cNvSpPr>
              <a:spLocks noChangeAspect="1"/>
            </p:cNvSpPr>
            <p:nvPr/>
          </p:nvSpPr>
          <p:spPr>
            <a:xfrm>
              <a:off x="7790572" y="3054311"/>
              <a:ext cx="863592" cy="863592"/>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4" name="TextBox 53"/>
            <p:cNvSpPr txBox="1"/>
            <p:nvPr/>
          </p:nvSpPr>
          <p:spPr>
            <a:xfrm>
              <a:off x="7690920"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5" name="Group 4">
            <a:extLst>
              <a:ext uri="{FF2B5EF4-FFF2-40B4-BE49-F238E27FC236}">
                <a16:creationId xmlns:a16="http://schemas.microsoft.com/office/drawing/2014/main" id="{2F8CB649-91A3-4617-B375-94006859DDA5}"/>
              </a:ext>
            </a:extLst>
          </p:cNvPr>
          <p:cNvGrpSpPr/>
          <p:nvPr/>
        </p:nvGrpSpPr>
        <p:grpSpPr>
          <a:xfrm>
            <a:off x="0" y="1289541"/>
            <a:ext cx="5271725" cy="5564616"/>
            <a:chOff x="0" y="1289541"/>
            <a:chExt cx="5271725" cy="5564616"/>
          </a:xfrm>
        </p:grpSpPr>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b="18860"/>
            <a:stretch/>
          </p:blipFill>
          <p:spPr>
            <a:xfrm>
              <a:off x="1" y="1289541"/>
              <a:ext cx="5271724" cy="5564616"/>
            </a:xfrm>
            <a:prstGeom prst="rect">
              <a:avLst/>
            </a:prstGeom>
          </p:spPr>
        </p:pic>
        <p:sp>
          <p:nvSpPr>
            <p:cNvPr id="26" name="Rectangle 25"/>
            <p:cNvSpPr/>
            <p:nvPr/>
          </p:nvSpPr>
          <p:spPr>
            <a:xfrm>
              <a:off x="0" y="2896805"/>
              <a:ext cx="4835819" cy="3957352"/>
            </a:xfrm>
            <a:prstGeom prst="rect">
              <a:avLst/>
            </a:prstGeom>
            <a:blipFill dpi="0" rotWithShape="1">
              <a:blip r:embed="rId3" cstate="hqprint">
                <a:extLst>
                  <a:ext uri="{28A0092B-C50C-407E-A947-70E740481C1C}">
                    <a14:useLocalDpi xmlns:a14="http://schemas.microsoft.com/office/drawing/2010/main"/>
                  </a:ext>
                </a:extLst>
              </a:blip>
              <a:srcRect/>
              <a:stretch>
                <a:fillRect t="-41658" b="-4165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6372040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8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800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8000" fill="hold" grpId="0" nodeType="after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500" fill="hold"/>
                                        <p:tgtEl>
                                          <p:spTgt spid="36"/>
                                        </p:tgtEl>
                                        <p:attrNameLst>
                                          <p:attrName>ppt_x</p:attrName>
                                        </p:attrNameLst>
                                      </p:cBhvr>
                                      <p:tavLst>
                                        <p:tav tm="0">
                                          <p:val>
                                            <p:strVal val="0-#ppt_w/2"/>
                                          </p:val>
                                        </p:tav>
                                        <p:tav tm="100000">
                                          <p:val>
                                            <p:strVal val="#ppt_x"/>
                                          </p:val>
                                        </p:tav>
                                      </p:tavLst>
                                    </p:anim>
                                    <p:anim calcmode="lin" valueType="num">
                                      <p:cBhvr additive="base">
                                        <p:cTn id="23" dur="500" fill="hold"/>
                                        <p:tgtEl>
                                          <p:spTgt spid="3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88000"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0-#ppt_w/2"/>
                                          </p:val>
                                        </p:tav>
                                        <p:tav tm="100000">
                                          <p:val>
                                            <p:strVal val="#ppt_x"/>
                                          </p:val>
                                        </p:tav>
                                      </p:tavLst>
                                    </p:anim>
                                    <p:anim calcmode="lin" valueType="num">
                                      <p:cBhvr additive="base">
                                        <p:cTn id="28" dur="500" fill="hold"/>
                                        <p:tgtEl>
                                          <p:spTgt spid="3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3" presetClass="entr" presetSubtype="16"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par>
                          <p:cTn id="34" fill="hold">
                            <p:stCondLst>
                              <p:cond delay="3000"/>
                            </p:stCondLst>
                            <p:childTnLst>
                              <p:par>
                                <p:cTn id="35" presetID="2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3500"/>
                            </p:stCondLst>
                            <p:childTnLst>
                              <p:par>
                                <p:cTn id="40" presetID="23" presetClass="entr" presetSubtype="16"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p:bldP spid="35"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0" y="-106995"/>
            <a:ext cx="12192000" cy="3327400"/>
          </a:xfrm>
          <a:prstGeom prst="rect">
            <a:avLst/>
          </a:prstGeom>
          <a:blipFill dpi="0" rotWithShape="1">
            <a:blip r:embed="rId3"/>
            <a:srcRect/>
            <a:stretch>
              <a:fillRect t="-224809" b="-22480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7" name="Rectangle 6"/>
          <p:cNvSpPr/>
          <p:nvPr/>
        </p:nvSpPr>
        <p:spPr>
          <a:xfrm>
            <a:off x="0" y="-152400"/>
            <a:ext cx="12192000" cy="3352214"/>
          </a:xfrm>
          <a:prstGeom prst="rect">
            <a:avLst/>
          </a:prstGeom>
          <a:solidFill>
            <a:schemeClr val="bg2">
              <a:lumMod val="5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nvGrpSpPr>
          <p:cNvPr id="2" name="Group 1">
            <a:extLst>
              <a:ext uri="{FF2B5EF4-FFF2-40B4-BE49-F238E27FC236}">
                <a16:creationId xmlns:a16="http://schemas.microsoft.com/office/drawing/2014/main" id="{93F1C260-91DC-482B-B1CC-9A33FF03A9DC}"/>
              </a:ext>
            </a:extLst>
          </p:cNvPr>
          <p:cNvGrpSpPr/>
          <p:nvPr/>
        </p:nvGrpSpPr>
        <p:grpSpPr>
          <a:xfrm>
            <a:off x="817139" y="672786"/>
            <a:ext cx="2587144" cy="5309228"/>
            <a:chOff x="817139" y="672786"/>
            <a:chExt cx="2587144" cy="5309228"/>
          </a:xfrm>
        </p:grpSpPr>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7139" y="672786"/>
              <a:ext cx="2587144" cy="5309228"/>
            </a:xfrm>
            <a:prstGeom prst="rect">
              <a:avLst/>
            </a:prstGeom>
          </p:spPr>
        </p:pic>
        <p:sp>
          <p:nvSpPr>
            <p:cNvPr id="12" name="Rectangle 11"/>
            <p:cNvSpPr/>
            <p:nvPr/>
          </p:nvSpPr>
          <p:spPr>
            <a:xfrm>
              <a:off x="991320" y="1303429"/>
              <a:ext cx="2238784" cy="3973052"/>
            </a:xfrm>
            <a:prstGeom prst="rect">
              <a:avLst/>
            </a:prstGeom>
            <a:blipFill dpi="0" rotWithShape="1">
              <a:blip r:embed="rId5"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15" name="TextBox 14"/>
          <p:cNvSpPr txBox="1"/>
          <p:nvPr/>
        </p:nvSpPr>
        <p:spPr>
          <a:xfrm>
            <a:off x="4065039" y="679153"/>
            <a:ext cx="6391911" cy="1025987"/>
          </a:xfrm>
          <a:prstGeom prst="rect">
            <a:avLst/>
          </a:prstGeom>
          <a:noFill/>
        </p:spPr>
        <p:txBody>
          <a:bodyPr wrap="square" rtlCol="0">
            <a:spAutoFit/>
          </a:bodyPr>
          <a:lstStyle/>
          <a:p>
            <a:r>
              <a:rPr lang="en-US" sz="1400" b="1" dirty="0">
                <a:solidFill>
                  <a:schemeClr val="bg1"/>
                </a:solidFill>
                <a:latin typeface="Raleway" panose="020B0003030101060003" pitchFamily="34" charset="0"/>
              </a:rPr>
              <a:t>SMART APP</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MOBILE APP</a:t>
            </a:r>
          </a:p>
        </p:txBody>
      </p:sp>
      <p:sp>
        <p:nvSpPr>
          <p:cNvPr id="16" name="TextBox 15"/>
          <p:cNvSpPr txBox="1"/>
          <p:nvPr/>
        </p:nvSpPr>
        <p:spPr>
          <a:xfrm>
            <a:off x="4065039" y="2157835"/>
            <a:ext cx="6723344" cy="707694"/>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candy canes </a:t>
            </a:r>
            <a:r>
              <a:rPr lang="en-US" sz="1333" dirty="0" err="1">
                <a:solidFill>
                  <a:schemeClr val="bg1"/>
                </a:solidFill>
                <a:latin typeface="Calibri Light" panose="020F0302020204030204" pitchFamily="34" charset="0"/>
                <a:ea typeface="Roboto Light" panose="02000000000000000000" pitchFamily="2" charset="0"/>
              </a:rPr>
              <a:t>danish</a:t>
            </a:r>
            <a:r>
              <a:rPr lang="en-US" sz="1333" dirty="0">
                <a:solidFill>
                  <a:schemeClr val="bg1"/>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17" name="Rectangle 16"/>
          <p:cNvSpPr/>
          <p:nvPr/>
        </p:nvSpPr>
        <p:spPr>
          <a:xfrm>
            <a:off x="4059320" y="1837560"/>
            <a:ext cx="1436868" cy="297454"/>
          </a:xfrm>
          <a:prstGeom prst="rect">
            <a:avLst/>
          </a:prstGeom>
        </p:spPr>
        <p:txBody>
          <a:bodyPr wrap="none">
            <a:spAutoFit/>
          </a:bodyPr>
          <a:lstStyle/>
          <a:p>
            <a:r>
              <a:rPr lang="en-US" sz="1333" b="1" dirty="0">
                <a:solidFill>
                  <a:schemeClr val="bg1"/>
                </a:solidFill>
                <a:latin typeface="Raleway" panose="020B0003030101060003" pitchFamily="34" charset="0"/>
              </a:rPr>
              <a:t>CONTENT TITLE</a:t>
            </a:r>
          </a:p>
        </p:txBody>
      </p:sp>
      <p:grpSp>
        <p:nvGrpSpPr>
          <p:cNvPr id="3" name="Group 2">
            <a:extLst>
              <a:ext uri="{FF2B5EF4-FFF2-40B4-BE49-F238E27FC236}">
                <a16:creationId xmlns:a16="http://schemas.microsoft.com/office/drawing/2014/main" id="{0585B820-5F15-4504-9B6F-A1555F90125B}"/>
              </a:ext>
            </a:extLst>
          </p:cNvPr>
          <p:cNvGrpSpPr/>
          <p:nvPr/>
        </p:nvGrpSpPr>
        <p:grpSpPr>
          <a:xfrm>
            <a:off x="4028091" y="4004931"/>
            <a:ext cx="7280502" cy="1766648"/>
            <a:chOff x="4028091" y="4004931"/>
            <a:chExt cx="7280502" cy="1766648"/>
          </a:xfrm>
        </p:grpSpPr>
        <p:sp>
          <p:nvSpPr>
            <p:cNvPr id="18" name="Freeform 173"/>
            <p:cNvSpPr>
              <a:spLocks noEditPoints="1"/>
            </p:cNvSpPr>
            <p:nvPr/>
          </p:nvSpPr>
          <p:spPr bwMode="auto">
            <a:xfrm>
              <a:off x="8450685" y="438360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75"/>
            <p:cNvSpPr>
              <a:spLocks noEditPoints="1"/>
            </p:cNvSpPr>
            <p:nvPr/>
          </p:nvSpPr>
          <p:spPr bwMode="auto">
            <a:xfrm>
              <a:off x="6493233" y="4452270"/>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0"/>
            <p:cNvSpPr>
              <a:spLocks noEditPoints="1"/>
            </p:cNvSpPr>
            <p:nvPr/>
          </p:nvSpPr>
          <p:spPr bwMode="auto">
            <a:xfrm>
              <a:off x="4545209" y="4425437"/>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22"/>
            <p:cNvSpPr>
              <a:spLocks noEditPoints="1"/>
            </p:cNvSpPr>
            <p:nvPr/>
          </p:nvSpPr>
          <p:spPr bwMode="auto">
            <a:xfrm>
              <a:off x="10409087" y="4399179"/>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Oval 21"/>
            <p:cNvSpPr>
              <a:spLocks noChangeAspect="1"/>
            </p:cNvSpPr>
            <p:nvPr/>
          </p:nvSpPr>
          <p:spPr>
            <a:xfrm>
              <a:off x="4160959" y="4004931"/>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Oval 22"/>
            <p:cNvSpPr>
              <a:spLocks noChangeAspect="1"/>
            </p:cNvSpPr>
            <p:nvPr/>
          </p:nvSpPr>
          <p:spPr>
            <a:xfrm>
              <a:off x="6115396" y="4004931"/>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4" name="Oval 23"/>
            <p:cNvSpPr>
              <a:spLocks noChangeAspect="1"/>
            </p:cNvSpPr>
            <p:nvPr/>
          </p:nvSpPr>
          <p:spPr>
            <a:xfrm>
              <a:off x="8069833" y="4004931"/>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5" name="Oval 24"/>
            <p:cNvSpPr>
              <a:spLocks noChangeAspect="1"/>
            </p:cNvSpPr>
            <p:nvPr/>
          </p:nvSpPr>
          <p:spPr>
            <a:xfrm>
              <a:off x="10024271" y="4012451"/>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TextBox 25"/>
            <p:cNvSpPr txBox="1"/>
            <p:nvPr/>
          </p:nvSpPr>
          <p:spPr>
            <a:xfrm>
              <a:off x="402809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7" name="TextBox 26"/>
            <p:cNvSpPr txBox="1"/>
            <p:nvPr/>
          </p:nvSpPr>
          <p:spPr>
            <a:xfrm>
              <a:off x="597668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8" name="TextBox 27"/>
            <p:cNvSpPr txBox="1"/>
            <p:nvPr/>
          </p:nvSpPr>
          <p:spPr>
            <a:xfrm>
              <a:off x="7936964"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9" name="TextBox 28"/>
            <p:cNvSpPr txBox="1"/>
            <p:nvPr/>
          </p:nvSpPr>
          <p:spPr>
            <a:xfrm>
              <a:off x="989140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sp>
        <p:nvSpPr>
          <p:cNvPr id="9" name="Slide Number Placeholder 8"/>
          <p:cNvSpPr>
            <a:spLocks noGrp="1"/>
          </p:cNvSpPr>
          <p:nvPr>
            <p:ph type="sldNum" sz="quarter" idx="12"/>
          </p:nvPr>
        </p:nvSpPr>
        <p:spPr/>
        <p:txBody>
          <a:bodyPr/>
          <a:lstStyle/>
          <a:p>
            <a:fld id="{D60D1EDE-7116-2443-9BDD-368CE5B37660}" type="slidenum">
              <a:rPr lang="en-US" smtClean="0"/>
              <a:t>11</a:t>
            </a:fld>
            <a:endParaRPr lang="en-US" dirty="0"/>
          </a:p>
        </p:txBody>
      </p:sp>
      <p:sp>
        <p:nvSpPr>
          <p:cNvPr id="30" name="Rectangle 29">
            <a:extLst>
              <a:ext uri="{FF2B5EF4-FFF2-40B4-BE49-F238E27FC236}">
                <a16:creationId xmlns:a16="http://schemas.microsoft.com/office/drawing/2014/main" id="{8EF68271-F2B4-8146-9DF2-1683DC125D6A}"/>
              </a:ext>
            </a:extLst>
          </p:cNvPr>
          <p:cNvSpPr/>
          <p:nvPr/>
        </p:nvSpPr>
        <p:spPr>
          <a:xfrm>
            <a:off x="10947605" y="266591"/>
            <a:ext cx="812389" cy="812389"/>
          </a:xfrm>
          <a:prstGeom prst="rect">
            <a:avLst/>
          </a:prstGeom>
          <a:blipFill>
            <a:blip r:embed="rId6"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46243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8400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decel="84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decel="84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6" presetClass="emph" presetSubtype="0" fill="hold" nodeType="afterEffect">
                                  <p:stCondLst>
                                    <p:cond delay="0"/>
                                  </p:stCondLst>
                                  <p:childTnLst>
                                    <p:animEffect transition="out" filter="fade">
                                      <p:cBhvr>
                                        <p:cTn id="21" dur="500" tmFilter="0, 0; .2, .5; .8, .5; 1, 0"/>
                                        <p:tgtEl>
                                          <p:spTgt spid="2"/>
                                        </p:tgtEl>
                                      </p:cBhvr>
                                    </p:animEffect>
                                    <p:animScale>
                                      <p:cBhvr>
                                        <p:cTn id="22" dur="250" autoRev="1" fill="hold"/>
                                        <p:tgtEl>
                                          <p:spTgt spid="2"/>
                                        </p:tgtEl>
                                      </p:cBhvr>
                                      <p:by x="105000" y="105000"/>
                                    </p:animScale>
                                  </p:childTnLst>
                                </p:cTn>
                              </p:par>
                            </p:childTnLst>
                          </p:cTn>
                        </p:par>
                        <p:par>
                          <p:cTn id="23" fill="hold">
                            <p:stCondLst>
                              <p:cond delay="2000"/>
                            </p:stCondLst>
                            <p:childTnLst>
                              <p:par>
                                <p:cTn id="24" presetID="12" presetClass="entr" presetSubtype="8"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p:tgtEl>
                                          <p:spTgt spid="15"/>
                                        </p:tgtEl>
                                        <p:attrNameLst>
                                          <p:attrName>ppt_x</p:attrName>
                                        </p:attrNameLst>
                                      </p:cBhvr>
                                      <p:tavLst>
                                        <p:tav tm="0">
                                          <p:val>
                                            <p:strVal val="#ppt_x-#ppt_w*1.125000"/>
                                          </p:val>
                                        </p:tav>
                                        <p:tav tm="100000">
                                          <p:val>
                                            <p:strVal val="#ppt_x"/>
                                          </p:val>
                                        </p:tav>
                                      </p:tavLst>
                                    </p:anim>
                                    <p:animEffect transition="in" filter="wipe(right)">
                                      <p:cBhvr>
                                        <p:cTn id="27" dur="500"/>
                                        <p:tgtEl>
                                          <p:spTgt spid="15"/>
                                        </p:tgtEl>
                                      </p:cBhvr>
                                    </p:animEffect>
                                  </p:childTnLst>
                                </p:cTn>
                              </p:par>
                            </p:childTnLst>
                          </p:cTn>
                        </p:par>
                        <p:par>
                          <p:cTn id="28" fill="hold">
                            <p:stCondLst>
                              <p:cond delay="2500"/>
                            </p:stCondLst>
                            <p:childTnLst>
                              <p:par>
                                <p:cTn id="29" presetID="12" presetClass="entr" presetSubtype="8"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p:tgtEl>
                                          <p:spTgt spid="17"/>
                                        </p:tgtEl>
                                        <p:attrNameLst>
                                          <p:attrName>ppt_x</p:attrName>
                                        </p:attrNameLst>
                                      </p:cBhvr>
                                      <p:tavLst>
                                        <p:tav tm="0">
                                          <p:val>
                                            <p:strVal val="#ppt_x-#ppt_w*1.125000"/>
                                          </p:val>
                                        </p:tav>
                                        <p:tav tm="100000">
                                          <p:val>
                                            <p:strVal val="#ppt_x"/>
                                          </p:val>
                                        </p:tav>
                                      </p:tavLst>
                                    </p:anim>
                                    <p:animEffect transition="in" filter="wipe(right)">
                                      <p:cBhvr>
                                        <p:cTn id="32" dur="500"/>
                                        <p:tgtEl>
                                          <p:spTgt spid="17"/>
                                        </p:tgtEl>
                                      </p:cBhvr>
                                    </p:animEffect>
                                  </p:childTnLst>
                                </p:cTn>
                              </p:par>
                            </p:childTnLst>
                          </p:cTn>
                        </p:par>
                        <p:par>
                          <p:cTn id="33" fill="hold">
                            <p:stCondLst>
                              <p:cond delay="3000"/>
                            </p:stCondLst>
                            <p:childTnLst>
                              <p:par>
                                <p:cTn id="34" presetID="1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p:tgtEl>
                                          <p:spTgt spid="16"/>
                                        </p:tgtEl>
                                        <p:attrNameLst>
                                          <p:attrName>ppt_x</p:attrName>
                                        </p:attrNameLst>
                                      </p:cBhvr>
                                      <p:tavLst>
                                        <p:tav tm="0">
                                          <p:val>
                                            <p:strVal val="#ppt_x-#ppt_w*1.125000"/>
                                          </p:val>
                                        </p:tav>
                                        <p:tav tm="100000">
                                          <p:val>
                                            <p:strVal val="#ppt_x"/>
                                          </p:val>
                                        </p:tav>
                                      </p:tavLst>
                                    </p:anim>
                                    <p:animEffect transition="in" filter="wipe(right)">
                                      <p:cBhvr>
                                        <p:cTn id="37" dur="500"/>
                                        <p:tgtEl>
                                          <p:spTgt spid="16"/>
                                        </p:tgtEl>
                                      </p:cBhvr>
                                    </p:animEffect>
                                  </p:childTnLst>
                                </p:cTn>
                              </p:par>
                            </p:childTnLst>
                          </p:cTn>
                        </p:par>
                        <p:par>
                          <p:cTn id="38" fill="hold">
                            <p:stCondLst>
                              <p:cond delay="3500"/>
                            </p:stCondLst>
                            <p:childTnLst>
                              <p:par>
                                <p:cTn id="39" presetID="2" presetClass="entr" presetSubtype="4" decel="8400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fill="hold"/>
                                        <p:tgtEl>
                                          <p:spTgt spid="30"/>
                                        </p:tgtEl>
                                        <p:attrNameLst>
                                          <p:attrName>ppt_x</p:attrName>
                                        </p:attrNameLst>
                                      </p:cBhvr>
                                      <p:tavLst>
                                        <p:tav tm="0">
                                          <p:val>
                                            <p:strVal val="#ppt_x"/>
                                          </p:val>
                                        </p:tav>
                                        <p:tav tm="100000">
                                          <p:val>
                                            <p:strVal val="#ppt_x"/>
                                          </p:val>
                                        </p:tav>
                                      </p:tavLst>
                                    </p:anim>
                                    <p:anim calcmode="lin" valueType="num">
                                      <p:cBhvr additive="base">
                                        <p:cTn id="42" dur="500" fill="hold"/>
                                        <p:tgtEl>
                                          <p:spTgt spid="30"/>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4" decel="84000" fill="hold" nodeType="after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fill="hold"/>
                                        <p:tgtEl>
                                          <p:spTgt spid="3"/>
                                        </p:tgtEl>
                                        <p:attrNameLst>
                                          <p:attrName>ppt_x</p:attrName>
                                        </p:attrNameLst>
                                      </p:cBhvr>
                                      <p:tavLst>
                                        <p:tav tm="0">
                                          <p:val>
                                            <p:strVal val="#ppt_x"/>
                                          </p:val>
                                        </p:tav>
                                        <p:tav tm="100000">
                                          <p:val>
                                            <p:strVal val="#ppt_x"/>
                                          </p:val>
                                        </p:tav>
                                      </p:tavLst>
                                    </p:anim>
                                    <p:anim calcmode="lin" valueType="num">
                                      <p:cBhvr additive="base">
                                        <p:cTn id="4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7" grpId="0" animBg="1"/>
      <p:bldP spid="15" grpId="0"/>
      <p:bldP spid="16" grpId="0"/>
      <p:bldP spid="17" grpId="0"/>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17683"/>
            <a:ext cx="12192000" cy="3411852"/>
          </a:xfrm>
          <a:prstGeom prst="rect">
            <a:avLst/>
          </a:prstGeom>
          <a:blipFill dpi="0" rotWithShape="1">
            <a:blip r:embed="rId3" cstate="hqprint">
              <a:extLst>
                <a:ext uri="{28A0092B-C50C-407E-A947-70E740481C1C}">
                  <a14:useLocalDpi xmlns:a14="http://schemas.microsoft.com/office/drawing/2010/main"/>
                </a:ext>
              </a:extLst>
            </a:blip>
            <a:srcRect/>
            <a:stretch>
              <a:fillRect t="-69114" b="-6911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grpSp>
        <p:nvGrpSpPr>
          <p:cNvPr id="4" name="Group 3">
            <a:extLst>
              <a:ext uri="{FF2B5EF4-FFF2-40B4-BE49-F238E27FC236}">
                <a16:creationId xmlns:a16="http://schemas.microsoft.com/office/drawing/2014/main" id="{6E59CC46-BEAF-456C-AD85-1BF04792CB96}"/>
              </a:ext>
            </a:extLst>
          </p:cNvPr>
          <p:cNvGrpSpPr/>
          <p:nvPr/>
        </p:nvGrpSpPr>
        <p:grpSpPr>
          <a:xfrm>
            <a:off x="6399991" y="941523"/>
            <a:ext cx="2327525" cy="4776451"/>
            <a:chOff x="6399991" y="941523"/>
            <a:chExt cx="2327525" cy="4776451"/>
          </a:xfrm>
        </p:grpSpPr>
        <p:pic>
          <p:nvPicPr>
            <p:cNvPr id="42" name="Picture 4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99991" y="941523"/>
              <a:ext cx="2327525" cy="4776451"/>
            </a:xfrm>
            <a:prstGeom prst="rect">
              <a:avLst/>
            </a:prstGeom>
          </p:spPr>
        </p:pic>
        <p:sp>
          <p:nvSpPr>
            <p:cNvPr id="43" name="Rectangle 42"/>
            <p:cNvSpPr/>
            <p:nvPr/>
          </p:nvSpPr>
          <p:spPr>
            <a:xfrm>
              <a:off x="6556693" y="1508881"/>
              <a:ext cx="2014123" cy="3574360"/>
            </a:xfrm>
            <a:prstGeom prst="rect">
              <a:avLst/>
            </a:prstGeom>
            <a:blipFill>
              <a:blip r:embed="rId5" cstate="hqprint">
                <a:extLst>
                  <a:ext uri="{28A0092B-C50C-407E-A947-70E740481C1C}">
                    <a14:useLocalDpi xmlns:a14="http://schemas.microsoft.com/office/drawing/2010/main"/>
                  </a:ext>
                </a:extLst>
              </a:blip>
              <a:srcRect/>
              <a:stretch>
                <a:fillRect l="-83123" r="-8312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grpSp>
        <p:nvGrpSpPr>
          <p:cNvPr id="3" name="Group 2">
            <a:extLst>
              <a:ext uri="{FF2B5EF4-FFF2-40B4-BE49-F238E27FC236}">
                <a16:creationId xmlns:a16="http://schemas.microsoft.com/office/drawing/2014/main" id="{56B5DDF9-E188-4438-B8B2-CCD4FB75F6F6}"/>
              </a:ext>
            </a:extLst>
          </p:cNvPr>
          <p:cNvGrpSpPr/>
          <p:nvPr/>
        </p:nvGrpSpPr>
        <p:grpSpPr>
          <a:xfrm>
            <a:off x="3464202" y="941523"/>
            <a:ext cx="2327525" cy="4776451"/>
            <a:chOff x="3464202" y="941523"/>
            <a:chExt cx="2327525" cy="4776451"/>
          </a:xfrm>
        </p:grpSpPr>
        <p:pic>
          <p:nvPicPr>
            <p:cNvPr id="39" name="Picture 3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64202" y="941523"/>
              <a:ext cx="2327525" cy="4776451"/>
            </a:xfrm>
            <a:prstGeom prst="rect">
              <a:avLst/>
            </a:prstGeom>
          </p:spPr>
        </p:pic>
        <p:sp>
          <p:nvSpPr>
            <p:cNvPr id="40" name="Rectangle 39"/>
            <p:cNvSpPr/>
            <p:nvPr/>
          </p:nvSpPr>
          <p:spPr>
            <a:xfrm>
              <a:off x="3620904" y="1508881"/>
              <a:ext cx="2014123" cy="3574360"/>
            </a:xfrm>
            <a:prstGeom prst="rect">
              <a:avLst/>
            </a:prstGeom>
            <a:blipFill dpi="0" rotWithShape="1">
              <a:blip r:embed="rId6" cstate="hqprint">
                <a:extLst>
                  <a:ext uri="{28A0092B-C50C-407E-A947-70E740481C1C}">
                    <a14:useLocalDpi xmlns:a14="http://schemas.microsoft.com/office/drawing/2010/main"/>
                  </a:ext>
                </a:extLst>
              </a:blip>
              <a:srcRect/>
              <a:stretch>
                <a:fillRect l="-93890" r="-9389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grpSp>
        <p:nvGrpSpPr>
          <p:cNvPr id="2" name="Group 1">
            <a:extLst>
              <a:ext uri="{FF2B5EF4-FFF2-40B4-BE49-F238E27FC236}">
                <a16:creationId xmlns:a16="http://schemas.microsoft.com/office/drawing/2014/main" id="{A7780BD0-CE03-4D38-9508-03B78C4CBE07}"/>
              </a:ext>
            </a:extLst>
          </p:cNvPr>
          <p:cNvGrpSpPr/>
          <p:nvPr/>
        </p:nvGrpSpPr>
        <p:grpSpPr>
          <a:xfrm>
            <a:off x="4802428" y="672786"/>
            <a:ext cx="2587144" cy="5309228"/>
            <a:chOff x="4802428" y="672786"/>
            <a:chExt cx="2587144" cy="5309228"/>
          </a:xfrm>
        </p:grpSpPr>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02428" y="672786"/>
              <a:ext cx="2587144" cy="5309228"/>
            </a:xfrm>
            <a:prstGeom prst="rect">
              <a:avLst/>
            </a:prstGeom>
          </p:spPr>
        </p:pic>
        <p:sp>
          <p:nvSpPr>
            <p:cNvPr id="12" name="Rectangle 11"/>
            <p:cNvSpPr/>
            <p:nvPr/>
          </p:nvSpPr>
          <p:spPr>
            <a:xfrm>
              <a:off x="4976609" y="1303429"/>
              <a:ext cx="2238784" cy="3973052"/>
            </a:xfrm>
            <a:prstGeom prst="rect">
              <a:avLst/>
            </a:prstGeom>
            <a:blipFill dpi="0" rotWithShape="1">
              <a:blip r:embed="rId7" cstate="hqprint">
                <a:extLst>
                  <a:ext uri="{28A0092B-C50C-407E-A947-70E740481C1C}">
                    <a14:useLocalDpi xmlns:a14="http://schemas.microsoft.com/office/drawing/2010/main"/>
                  </a:ext>
                </a:extLst>
              </a:blip>
              <a:srcRect/>
              <a:stretch>
                <a:fillRect l="-9184" r="-918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sp>
        <p:nvSpPr>
          <p:cNvPr id="9" name="Slide Number Placeholder 8"/>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12</a:t>
            </a:fld>
            <a:endParaRPr lang="en-US" dirty="0">
              <a:solidFill>
                <a:schemeClr val="tx2">
                  <a:lumMod val="60000"/>
                  <a:lumOff val="40000"/>
                </a:schemeClr>
              </a:solidFill>
            </a:endParaRPr>
          </a:p>
        </p:txBody>
      </p:sp>
      <p:grpSp>
        <p:nvGrpSpPr>
          <p:cNvPr id="5" name="Group 4">
            <a:extLst>
              <a:ext uri="{FF2B5EF4-FFF2-40B4-BE49-F238E27FC236}">
                <a16:creationId xmlns:a16="http://schemas.microsoft.com/office/drawing/2014/main" id="{413D6356-9167-4B0F-A68C-0E2FDDFBC9D7}"/>
              </a:ext>
            </a:extLst>
          </p:cNvPr>
          <p:cNvGrpSpPr/>
          <p:nvPr/>
        </p:nvGrpSpPr>
        <p:grpSpPr>
          <a:xfrm>
            <a:off x="-475169" y="1356451"/>
            <a:ext cx="3410386" cy="523220"/>
            <a:chOff x="-475169" y="1356451"/>
            <a:chExt cx="3410386" cy="523220"/>
          </a:xfrm>
        </p:grpSpPr>
        <p:sp>
          <p:nvSpPr>
            <p:cNvPr id="48" name="TextBox 47"/>
            <p:cNvSpPr txBox="1"/>
            <p:nvPr/>
          </p:nvSpPr>
          <p:spPr>
            <a:xfrm>
              <a:off x="-475169" y="1356451"/>
              <a:ext cx="2880036" cy="523220"/>
            </a:xfrm>
            <a:prstGeom prst="rect">
              <a:avLst/>
            </a:prstGeom>
            <a:noFill/>
          </p:spPr>
          <p:txBody>
            <a:bodyPr wrap="square" rtlCol="0">
              <a:spAutoFit/>
            </a:bodyPr>
            <a:lstStyle/>
            <a:p>
              <a:pPr algn="r"/>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a:p>
              <a:pPr algn="r"/>
              <a:r>
                <a:rPr lang="en-US" sz="1400" dirty="0">
                  <a:solidFill>
                    <a:schemeClr val="bg1"/>
                  </a:solidFill>
                  <a:latin typeface="Calibri Light" panose="020F0302020204030204" pitchFamily="34" charset="0"/>
                  <a:ea typeface="Roboto Light" panose="02000000000000000000" pitchFamily="2" charset="0"/>
                </a:rPr>
                <a:t>Dessert tiramisu</a:t>
              </a:r>
              <a:endParaRPr lang="en-US" sz="1400" b="1" dirty="0">
                <a:solidFill>
                  <a:schemeClr val="bg1"/>
                </a:solidFill>
                <a:latin typeface="Raleway" panose="020B0003030101060003" pitchFamily="34" charset="0"/>
              </a:endParaRPr>
            </a:p>
          </p:txBody>
        </p:sp>
        <p:sp>
          <p:nvSpPr>
            <p:cNvPr id="50" name="Freeform 173"/>
            <p:cNvSpPr>
              <a:spLocks noEditPoints="1"/>
            </p:cNvSpPr>
            <p:nvPr/>
          </p:nvSpPr>
          <p:spPr bwMode="auto">
            <a:xfrm>
              <a:off x="2545464" y="143998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10" name="Group 9">
            <a:extLst>
              <a:ext uri="{FF2B5EF4-FFF2-40B4-BE49-F238E27FC236}">
                <a16:creationId xmlns:a16="http://schemas.microsoft.com/office/drawing/2014/main" id="{3728DEA1-57B5-47E4-941E-CAD0A3D9AAFB}"/>
              </a:ext>
            </a:extLst>
          </p:cNvPr>
          <p:cNvGrpSpPr/>
          <p:nvPr/>
        </p:nvGrpSpPr>
        <p:grpSpPr>
          <a:xfrm>
            <a:off x="9251440" y="2209560"/>
            <a:ext cx="3412651" cy="523220"/>
            <a:chOff x="9251440" y="2209560"/>
            <a:chExt cx="3412651" cy="523220"/>
          </a:xfrm>
        </p:grpSpPr>
        <p:sp>
          <p:nvSpPr>
            <p:cNvPr id="47" name="TextBox 46"/>
            <p:cNvSpPr txBox="1"/>
            <p:nvPr/>
          </p:nvSpPr>
          <p:spPr>
            <a:xfrm>
              <a:off x="9784055" y="2209560"/>
              <a:ext cx="2880036" cy="523220"/>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a:p>
              <a:r>
                <a:rPr lang="en-US" sz="1400" dirty="0">
                  <a:solidFill>
                    <a:schemeClr val="bg1"/>
                  </a:solidFill>
                  <a:latin typeface="Calibri Light" panose="020F0302020204030204" pitchFamily="34" charset="0"/>
                  <a:ea typeface="Roboto Light" panose="02000000000000000000" pitchFamily="2" charset="0"/>
                </a:rPr>
                <a:t>Dessert tiramisu sweet</a:t>
              </a:r>
              <a:endParaRPr lang="en-US" sz="1400" b="1" dirty="0">
                <a:solidFill>
                  <a:schemeClr val="bg1"/>
                </a:solidFill>
                <a:latin typeface="Raleway" panose="020B0003030101060003" pitchFamily="34" charset="0"/>
              </a:endParaRPr>
            </a:p>
          </p:txBody>
        </p:sp>
        <p:sp>
          <p:nvSpPr>
            <p:cNvPr id="51" name="Freeform 175"/>
            <p:cNvSpPr>
              <a:spLocks noEditPoints="1"/>
            </p:cNvSpPr>
            <p:nvPr/>
          </p:nvSpPr>
          <p:spPr bwMode="auto">
            <a:xfrm>
              <a:off x="9251440" y="2365327"/>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8" name="Group 7">
            <a:extLst>
              <a:ext uri="{FF2B5EF4-FFF2-40B4-BE49-F238E27FC236}">
                <a16:creationId xmlns:a16="http://schemas.microsoft.com/office/drawing/2014/main" id="{E70BF6DD-DDC0-4AD3-A3CB-A990AFB34BD4}"/>
              </a:ext>
            </a:extLst>
          </p:cNvPr>
          <p:cNvGrpSpPr/>
          <p:nvPr/>
        </p:nvGrpSpPr>
        <p:grpSpPr>
          <a:xfrm>
            <a:off x="9251440" y="1356451"/>
            <a:ext cx="3412651" cy="523220"/>
            <a:chOff x="9251440" y="1356451"/>
            <a:chExt cx="3412651" cy="523220"/>
          </a:xfrm>
        </p:grpSpPr>
        <p:sp>
          <p:nvSpPr>
            <p:cNvPr id="46" name="TextBox 45"/>
            <p:cNvSpPr txBox="1"/>
            <p:nvPr/>
          </p:nvSpPr>
          <p:spPr>
            <a:xfrm>
              <a:off x="9784055" y="1356451"/>
              <a:ext cx="2880036" cy="523220"/>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a:p>
              <a:r>
                <a:rPr lang="en-US" sz="1400" dirty="0">
                  <a:solidFill>
                    <a:schemeClr val="bg1"/>
                  </a:solidFill>
                  <a:latin typeface="Calibri Light" panose="020F0302020204030204" pitchFamily="34" charset="0"/>
                  <a:ea typeface="Roboto Light" panose="02000000000000000000" pitchFamily="2" charset="0"/>
                </a:rPr>
                <a:t>Dessert tiramisu sweet</a:t>
              </a:r>
              <a:endParaRPr lang="en-US" sz="1400" b="1" dirty="0">
                <a:solidFill>
                  <a:schemeClr val="bg1"/>
                </a:solidFill>
                <a:latin typeface="Raleway" panose="020B0003030101060003" pitchFamily="34" charset="0"/>
              </a:endParaRPr>
            </a:p>
          </p:txBody>
        </p:sp>
        <p:sp>
          <p:nvSpPr>
            <p:cNvPr id="52" name="Freeform 190"/>
            <p:cNvSpPr>
              <a:spLocks noEditPoints="1"/>
            </p:cNvSpPr>
            <p:nvPr/>
          </p:nvSpPr>
          <p:spPr bwMode="auto">
            <a:xfrm>
              <a:off x="9251440" y="1478228"/>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6" name="Group 5">
            <a:extLst>
              <a:ext uri="{FF2B5EF4-FFF2-40B4-BE49-F238E27FC236}">
                <a16:creationId xmlns:a16="http://schemas.microsoft.com/office/drawing/2014/main" id="{2A643ABF-72D5-4366-AF9E-1B07BA952C02}"/>
              </a:ext>
            </a:extLst>
          </p:cNvPr>
          <p:cNvGrpSpPr/>
          <p:nvPr/>
        </p:nvGrpSpPr>
        <p:grpSpPr>
          <a:xfrm>
            <a:off x="-475169" y="2209560"/>
            <a:ext cx="3411519" cy="523220"/>
            <a:chOff x="-475169" y="2209560"/>
            <a:chExt cx="3411519" cy="523220"/>
          </a:xfrm>
        </p:grpSpPr>
        <p:sp>
          <p:nvSpPr>
            <p:cNvPr id="49" name="TextBox 48"/>
            <p:cNvSpPr txBox="1"/>
            <p:nvPr/>
          </p:nvSpPr>
          <p:spPr>
            <a:xfrm>
              <a:off x="-475169" y="2209560"/>
              <a:ext cx="2880036" cy="523220"/>
            </a:xfrm>
            <a:prstGeom prst="rect">
              <a:avLst/>
            </a:prstGeom>
            <a:noFill/>
          </p:spPr>
          <p:txBody>
            <a:bodyPr wrap="square" rtlCol="0">
              <a:spAutoFit/>
            </a:bodyPr>
            <a:lstStyle/>
            <a:p>
              <a:pPr algn="r"/>
              <a:r>
                <a:rPr lang="en-US" sz="1400" b="1" dirty="0">
                  <a:solidFill>
                    <a:schemeClr val="bg1"/>
                  </a:solidFill>
                  <a:latin typeface="Raleway" panose="020B0003030101060003" pitchFamily="34" charset="0"/>
                  <a:ea typeface="Roboto Light" panose="02000000000000000000" pitchFamily="2" charset="0"/>
                </a:rPr>
                <a:t>TREE SERVICE TWO</a:t>
              </a:r>
              <a:endParaRPr lang="en-US" sz="667" b="1" dirty="0">
                <a:solidFill>
                  <a:schemeClr val="bg1"/>
                </a:solidFill>
                <a:latin typeface="Raleway" panose="020B0003030101060003" pitchFamily="34" charset="0"/>
                <a:ea typeface="Roboto Light" panose="02000000000000000000" pitchFamily="2" charset="0"/>
              </a:endParaRPr>
            </a:p>
            <a:p>
              <a:pPr algn="r"/>
              <a:r>
                <a:rPr lang="en-US" sz="1400" dirty="0">
                  <a:solidFill>
                    <a:schemeClr val="bg1"/>
                  </a:solidFill>
                  <a:latin typeface="Calibri Light" panose="020F0302020204030204" pitchFamily="34" charset="0"/>
                  <a:ea typeface="Roboto Light" panose="02000000000000000000" pitchFamily="2" charset="0"/>
                </a:rPr>
                <a:t>Dessert tiramisu</a:t>
              </a:r>
              <a:endParaRPr lang="en-US" sz="1400" b="1" dirty="0">
                <a:solidFill>
                  <a:schemeClr val="bg1"/>
                </a:solidFill>
                <a:latin typeface="Raleway" panose="020B0003030101060003" pitchFamily="34" charset="0"/>
              </a:endParaRPr>
            </a:p>
          </p:txBody>
        </p:sp>
        <p:sp>
          <p:nvSpPr>
            <p:cNvPr id="53" name="Freeform 222"/>
            <p:cNvSpPr>
              <a:spLocks noEditPoints="1"/>
            </p:cNvSpPr>
            <p:nvPr/>
          </p:nvSpPr>
          <p:spPr bwMode="auto">
            <a:xfrm>
              <a:off x="2554527" y="2298197"/>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
        <p:nvSpPr>
          <p:cNvPr id="62" name="TextBox 61"/>
          <p:cNvSpPr txBox="1"/>
          <p:nvPr/>
        </p:nvSpPr>
        <p:spPr>
          <a:xfrm>
            <a:off x="9128880" y="4179607"/>
            <a:ext cx="2453521" cy="1528175"/>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63" name="Rectangle 62"/>
          <p:cNvSpPr/>
          <p:nvPr/>
        </p:nvSpPr>
        <p:spPr>
          <a:xfrm>
            <a:off x="9123160" y="3756600"/>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64" name="TextBox 63"/>
          <p:cNvSpPr txBox="1"/>
          <p:nvPr/>
        </p:nvSpPr>
        <p:spPr>
          <a:xfrm>
            <a:off x="609318" y="4224008"/>
            <a:ext cx="2453521" cy="1528175"/>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65" name="Rectangle 64"/>
          <p:cNvSpPr/>
          <p:nvPr/>
        </p:nvSpPr>
        <p:spPr>
          <a:xfrm>
            <a:off x="1625971" y="3801002"/>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spTree>
    <p:extLst>
      <p:ext uri="{BB962C8B-B14F-4D97-AF65-F5344CB8AC3E}">
        <p14:creationId xmlns:p14="http://schemas.microsoft.com/office/powerpoint/2010/main" val="19046739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9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decel="9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90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50" presetClass="entr" presetSubtype="0" decel="10000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3"/>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par>
                          <p:cTn id="25" fill="hold">
                            <p:stCondLst>
                              <p:cond delay="2500"/>
                            </p:stCondLst>
                            <p:childTnLst>
                              <p:par>
                                <p:cTn id="26" presetID="12" presetClass="entr" presetSubtype="2"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p:tgtEl>
                                          <p:spTgt spid="5"/>
                                        </p:tgtEl>
                                        <p:attrNameLst>
                                          <p:attrName>ppt_x</p:attrName>
                                        </p:attrNameLst>
                                      </p:cBhvr>
                                      <p:tavLst>
                                        <p:tav tm="0">
                                          <p:val>
                                            <p:strVal val="#ppt_x+#ppt_w*1.125000"/>
                                          </p:val>
                                        </p:tav>
                                        <p:tav tm="100000">
                                          <p:val>
                                            <p:strVal val="#ppt_x"/>
                                          </p:val>
                                        </p:tav>
                                      </p:tavLst>
                                    </p:anim>
                                    <p:animEffect transition="in" filter="wipe(left)">
                                      <p:cBhvr>
                                        <p:cTn id="29" dur="500"/>
                                        <p:tgtEl>
                                          <p:spTgt spid="5"/>
                                        </p:tgtEl>
                                      </p:cBhvr>
                                    </p:animEffect>
                                  </p:childTnLst>
                                </p:cTn>
                              </p:par>
                              <p:par>
                                <p:cTn id="30" presetID="12" presetClass="entr" presetSubtype="2"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p:tgtEl>
                                          <p:spTgt spid="6"/>
                                        </p:tgtEl>
                                        <p:attrNameLst>
                                          <p:attrName>ppt_x</p:attrName>
                                        </p:attrNameLst>
                                      </p:cBhvr>
                                      <p:tavLst>
                                        <p:tav tm="0">
                                          <p:val>
                                            <p:strVal val="#ppt_x+#ppt_w*1.125000"/>
                                          </p:val>
                                        </p:tav>
                                        <p:tav tm="100000">
                                          <p:val>
                                            <p:strVal val="#ppt_x"/>
                                          </p:val>
                                        </p:tav>
                                      </p:tavLst>
                                    </p:anim>
                                    <p:animEffect transition="in" filter="wipe(left)">
                                      <p:cBhvr>
                                        <p:cTn id="33" dur="500"/>
                                        <p:tgtEl>
                                          <p:spTgt spid="6"/>
                                        </p:tgtEl>
                                      </p:cBhvr>
                                    </p:animEffect>
                                  </p:childTnLst>
                                </p:cTn>
                              </p:par>
                            </p:childTnLst>
                          </p:cTn>
                        </p:par>
                        <p:par>
                          <p:cTn id="34" fill="hold">
                            <p:stCondLst>
                              <p:cond delay="3000"/>
                            </p:stCondLst>
                            <p:childTnLst>
                              <p:par>
                                <p:cTn id="35" presetID="12" presetClass="entr" presetSubtype="8"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p:tgtEl>
                                          <p:spTgt spid="8"/>
                                        </p:tgtEl>
                                        <p:attrNameLst>
                                          <p:attrName>ppt_x</p:attrName>
                                        </p:attrNameLst>
                                      </p:cBhvr>
                                      <p:tavLst>
                                        <p:tav tm="0">
                                          <p:val>
                                            <p:strVal val="#ppt_x-#ppt_w*1.125000"/>
                                          </p:val>
                                        </p:tav>
                                        <p:tav tm="100000">
                                          <p:val>
                                            <p:strVal val="#ppt_x"/>
                                          </p:val>
                                        </p:tav>
                                      </p:tavLst>
                                    </p:anim>
                                    <p:animEffect transition="in" filter="wipe(right)">
                                      <p:cBhvr>
                                        <p:cTn id="38" dur="500"/>
                                        <p:tgtEl>
                                          <p:spTgt spid="8"/>
                                        </p:tgtEl>
                                      </p:cBhvr>
                                    </p:animEffect>
                                  </p:childTnLst>
                                </p:cTn>
                              </p:par>
                              <p:par>
                                <p:cTn id="39" presetID="12" presetClass="entr" presetSubtype="8"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p:tgtEl>
                                          <p:spTgt spid="10"/>
                                        </p:tgtEl>
                                        <p:attrNameLst>
                                          <p:attrName>ppt_x</p:attrName>
                                        </p:attrNameLst>
                                      </p:cBhvr>
                                      <p:tavLst>
                                        <p:tav tm="0">
                                          <p:val>
                                            <p:strVal val="#ppt_x-#ppt_w*1.125000"/>
                                          </p:val>
                                        </p:tav>
                                        <p:tav tm="100000">
                                          <p:val>
                                            <p:strVal val="#ppt_x"/>
                                          </p:val>
                                        </p:tav>
                                      </p:tavLst>
                                    </p:anim>
                                    <p:animEffect transition="in" filter="wipe(right)">
                                      <p:cBhvr>
                                        <p:cTn id="42" dur="500"/>
                                        <p:tgtEl>
                                          <p:spTgt spid="10"/>
                                        </p:tgtEl>
                                      </p:cBhvr>
                                    </p:animEffect>
                                  </p:childTnLst>
                                </p:cTn>
                              </p:par>
                            </p:childTnLst>
                          </p:cTn>
                        </p:par>
                        <p:par>
                          <p:cTn id="43" fill="hold">
                            <p:stCondLst>
                              <p:cond delay="3500"/>
                            </p:stCondLst>
                            <p:childTnLst>
                              <p:par>
                                <p:cTn id="44" presetID="2" presetClass="entr" presetSubtype="4" decel="88000" fill="hold" grpId="0" nodeType="afterEffect">
                                  <p:stCondLst>
                                    <p:cond delay="0"/>
                                  </p:stCondLst>
                                  <p:childTnLst>
                                    <p:set>
                                      <p:cBhvr>
                                        <p:cTn id="45" dur="1" fill="hold">
                                          <p:stCondLst>
                                            <p:cond delay="0"/>
                                          </p:stCondLst>
                                        </p:cTn>
                                        <p:tgtEl>
                                          <p:spTgt spid="65"/>
                                        </p:tgtEl>
                                        <p:attrNameLst>
                                          <p:attrName>style.visibility</p:attrName>
                                        </p:attrNameLst>
                                      </p:cBhvr>
                                      <p:to>
                                        <p:strVal val="visible"/>
                                      </p:to>
                                    </p:set>
                                    <p:anim calcmode="lin" valueType="num">
                                      <p:cBhvr additive="base">
                                        <p:cTn id="46" dur="500" fill="hold"/>
                                        <p:tgtEl>
                                          <p:spTgt spid="65"/>
                                        </p:tgtEl>
                                        <p:attrNameLst>
                                          <p:attrName>ppt_x</p:attrName>
                                        </p:attrNameLst>
                                      </p:cBhvr>
                                      <p:tavLst>
                                        <p:tav tm="0">
                                          <p:val>
                                            <p:strVal val="#ppt_x"/>
                                          </p:val>
                                        </p:tav>
                                        <p:tav tm="100000">
                                          <p:val>
                                            <p:strVal val="#ppt_x"/>
                                          </p:val>
                                        </p:tav>
                                      </p:tavLst>
                                    </p:anim>
                                    <p:anim calcmode="lin" valueType="num">
                                      <p:cBhvr additive="base">
                                        <p:cTn id="47" dur="500" fill="hold"/>
                                        <p:tgtEl>
                                          <p:spTgt spid="65"/>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decel="88000" fill="hold" grpId="0" nodeType="afterEffect">
                                  <p:stCondLst>
                                    <p:cond delay="0"/>
                                  </p:stCondLst>
                                  <p:childTnLst>
                                    <p:set>
                                      <p:cBhvr>
                                        <p:cTn id="50" dur="1" fill="hold">
                                          <p:stCondLst>
                                            <p:cond delay="0"/>
                                          </p:stCondLst>
                                        </p:cTn>
                                        <p:tgtEl>
                                          <p:spTgt spid="64"/>
                                        </p:tgtEl>
                                        <p:attrNameLst>
                                          <p:attrName>style.visibility</p:attrName>
                                        </p:attrNameLst>
                                      </p:cBhvr>
                                      <p:to>
                                        <p:strVal val="visible"/>
                                      </p:to>
                                    </p:set>
                                    <p:anim calcmode="lin" valueType="num">
                                      <p:cBhvr additive="base">
                                        <p:cTn id="51" dur="500" fill="hold"/>
                                        <p:tgtEl>
                                          <p:spTgt spid="64"/>
                                        </p:tgtEl>
                                        <p:attrNameLst>
                                          <p:attrName>ppt_x</p:attrName>
                                        </p:attrNameLst>
                                      </p:cBhvr>
                                      <p:tavLst>
                                        <p:tav tm="0">
                                          <p:val>
                                            <p:strVal val="#ppt_x"/>
                                          </p:val>
                                        </p:tav>
                                        <p:tav tm="100000">
                                          <p:val>
                                            <p:strVal val="#ppt_x"/>
                                          </p:val>
                                        </p:tav>
                                      </p:tavLst>
                                    </p:anim>
                                    <p:anim calcmode="lin" valueType="num">
                                      <p:cBhvr additive="base">
                                        <p:cTn id="52" dur="500" fill="hold"/>
                                        <p:tgtEl>
                                          <p:spTgt spid="64"/>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decel="88000" fill="hold" grpId="0" nodeType="afterEffect">
                                  <p:stCondLst>
                                    <p:cond delay="0"/>
                                  </p:stCondLst>
                                  <p:childTnLst>
                                    <p:set>
                                      <p:cBhvr>
                                        <p:cTn id="55" dur="1" fill="hold">
                                          <p:stCondLst>
                                            <p:cond delay="0"/>
                                          </p:stCondLst>
                                        </p:cTn>
                                        <p:tgtEl>
                                          <p:spTgt spid="63"/>
                                        </p:tgtEl>
                                        <p:attrNameLst>
                                          <p:attrName>style.visibility</p:attrName>
                                        </p:attrNameLst>
                                      </p:cBhvr>
                                      <p:to>
                                        <p:strVal val="visible"/>
                                      </p:to>
                                    </p:set>
                                    <p:anim calcmode="lin" valueType="num">
                                      <p:cBhvr additive="base">
                                        <p:cTn id="56" dur="500" fill="hold"/>
                                        <p:tgtEl>
                                          <p:spTgt spid="63"/>
                                        </p:tgtEl>
                                        <p:attrNameLst>
                                          <p:attrName>ppt_x</p:attrName>
                                        </p:attrNameLst>
                                      </p:cBhvr>
                                      <p:tavLst>
                                        <p:tav tm="0">
                                          <p:val>
                                            <p:strVal val="#ppt_x"/>
                                          </p:val>
                                        </p:tav>
                                        <p:tav tm="100000">
                                          <p:val>
                                            <p:strVal val="#ppt_x"/>
                                          </p:val>
                                        </p:tav>
                                      </p:tavLst>
                                    </p:anim>
                                    <p:anim calcmode="lin" valueType="num">
                                      <p:cBhvr additive="base">
                                        <p:cTn id="57" dur="500" fill="hold"/>
                                        <p:tgtEl>
                                          <p:spTgt spid="63"/>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4" decel="88000" fill="hold" grpId="0" nodeType="afterEffect">
                                  <p:stCondLst>
                                    <p:cond delay="0"/>
                                  </p:stCondLst>
                                  <p:childTnLst>
                                    <p:set>
                                      <p:cBhvr>
                                        <p:cTn id="60" dur="1" fill="hold">
                                          <p:stCondLst>
                                            <p:cond delay="0"/>
                                          </p:stCondLst>
                                        </p:cTn>
                                        <p:tgtEl>
                                          <p:spTgt spid="62"/>
                                        </p:tgtEl>
                                        <p:attrNameLst>
                                          <p:attrName>style.visibility</p:attrName>
                                        </p:attrNameLst>
                                      </p:cBhvr>
                                      <p:to>
                                        <p:strVal val="visible"/>
                                      </p:to>
                                    </p:set>
                                    <p:anim calcmode="lin" valueType="num">
                                      <p:cBhvr additive="base">
                                        <p:cTn id="61" dur="500" fill="hold"/>
                                        <p:tgtEl>
                                          <p:spTgt spid="62"/>
                                        </p:tgtEl>
                                        <p:attrNameLst>
                                          <p:attrName>ppt_x</p:attrName>
                                        </p:attrNameLst>
                                      </p:cBhvr>
                                      <p:tavLst>
                                        <p:tav tm="0">
                                          <p:val>
                                            <p:strVal val="#ppt_x"/>
                                          </p:val>
                                        </p:tav>
                                        <p:tav tm="100000">
                                          <p:val>
                                            <p:strVal val="#ppt_x"/>
                                          </p:val>
                                        </p:tav>
                                      </p:tavLst>
                                    </p:anim>
                                    <p:anim calcmode="lin" valueType="num">
                                      <p:cBhvr additive="base">
                                        <p:cTn id="6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2" grpId="0"/>
      <p:bldP spid="63" grpId="0"/>
      <p:bldP spid="64" grpId="0"/>
      <p:bldP spid="6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30215"/>
            <a:ext cx="10515600" cy="1325563"/>
          </a:xfrm>
        </p:spPr>
        <p:txBody>
          <a:bodyPr/>
          <a:lstStyle/>
          <a:p>
            <a:pPr algn="ctr"/>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12</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13</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14" name="Group 13">
            <a:extLst>
              <a:ext uri="{FF2B5EF4-FFF2-40B4-BE49-F238E27FC236}">
                <a16:creationId xmlns:a16="http://schemas.microsoft.com/office/drawing/2014/main" id="{21370691-8A0D-4DFC-A532-E0C6D3E61A4E}"/>
              </a:ext>
            </a:extLst>
          </p:cNvPr>
          <p:cNvGrpSpPr/>
          <p:nvPr/>
        </p:nvGrpSpPr>
        <p:grpSpPr>
          <a:xfrm>
            <a:off x="3237236" y="1567544"/>
            <a:ext cx="1886533" cy="3871464"/>
            <a:chOff x="3237236" y="1567544"/>
            <a:chExt cx="1886533" cy="3871464"/>
          </a:xfrm>
        </p:grpSpPr>
        <p:pic>
          <p:nvPicPr>
            <p:cNvPr id="24" name="Picture 2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37236" y="1567544"/>
              <a:ext cx="1886533" cy="3871464"/>
            </a:xfrm>
            <a:prstGeom prst="rect">
              <a:avLst/>
            </a:prstGeom>
          </p:spPr>
        </p:pic>
        <p:sp>
          <p:nvSpPr>
            <p:cNvPr id="25" name="Rectangle 24"/>
            <p:cNvSpPr/>
            <p:nvPr/>
          </p:nvSpPr>
          <p:spPr>
            <a:xfrm>
              <a:off x="3364249" y="2027407"/>
              <a:ext cx="1632511" cy="2897131"/>
            </a:xfrm>
            <a:prstGeom prst="rect">
              <a:avLst/>
            </a:prstGeom>
            <a:blipFill dpi="0" rotWithShape="1">
              <a:blip r:embed="rId3" cstate="hqprint">
                <a:extLst>
                  <a:ext uri="{28A0092B-C50C-407E-A947-70E740481C1C}">
                    <a14:useLocalDpi xmlns:a14="http://schemas.microsoft.com/office/drawing/2010/main"/>
                  </a:ext>
                </a:extLst>
              </a:blip>
              <a:srcRect/>
              <a:stretch>
                <a:fillRect l="-15173" r="-1517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3" name="Group 12">
            <a:extLst>
              <a:ext uri="{FF2B5EF4-FFF2-40B4-BE49-F238E27FC236}">
                <a16:creationId xmlns:a16="http://schemas.microsoft.com/office/drawing/2014/main" id="{A31DDD44-63AF-4D15-9585-8FF388A924E6}"/>
              </a:ext>
            </a:extLst>
          </p:cNvPr>
          <p:cNvGrpSpPr/>
          <p:nvPr/>
        </p:nvGrpSpPr>
        <p:grpSpPr>
          <a:xfrm>
            <a:off x="7085674" y="1567544"/>
            <a:ext cx="1886533" cy="3871464"/>
            <a:chOff x="7085674" y="1567544"/>
            <a:chExt cx="1886533" cy="3871464"/>
          </a:xfrm>
        </p:grpSpPr>
        <p:pic>
          <p:nvPicPr>
            <p:cNvPr id="29" name="Picture 2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5674" y="1567544"/>
              <a:ext cx="1886533" cy="3871464"/>
            </a:xfrm>
            <a:prstGeom prst="rect">
              <a:avLst/>
            </a:prstGeom>
          </p:spPr>
        </p:pic>
        <p:sp>
          <p:nvSpPr>
            <p:cNvPr id="30" name="Rectangle 29"/>
            <p:cNvSpPr/>
            <p:nvPr/>
          </p:nvSpPr>
          <p:spPr>
            <a:xfrm>
              <a:off x="7212686" y="2027407"/>
              <a:ext cx="1632511" cy="2897131"/>
            </a:xfrm>
            <a:prstGeom prst="rect">
              <a:avLst/>
            </a:prstGeom>
            <a:blipFill dpi="0" rotWithShape="1">
              <a:blip r:embed="rId4" cstate="hqprint">
                <a:extLst>
                  <a:ext uri="{28A0092B-C50C-407E-A947-70E740481C1C}">
                    <a14:useLocalDpi xmlns:a14="http://schemas.microsoft.com/office/drawing/2010/main"/>
                  </a:ext>
                </a:extLst>
              </a:blip>
              <a:srcRect/>
              <a:stretch>
                <a:fillRect l="-17212" r="-1721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3" name="Oval 32"/>
          <p:cNvSpPr>
            <a:spLocks noChangeAspect="1"/>
          </p:cNvSpPr>
          <p:nvPr/>
        </p:nvSpPr>
        <p:spPr>
          <a:xfrm>
            <a:off x="5526119" y="2742671"/>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2">
                    <a:lumMod val="60000"/>
                    <a:lumOff val="40000"/>
                  </a:schemeClr>
                </a:solidFill>
                <a:latin typeface="Raleway" panose="020B0003030101060003" pitchFamily="34" charset="0"/>
              </a:rPr>
              <a:t>VS</a:t>
            </a:r>
          </a:p>
        </p:txBody>
      </p:sp>
      <p:sp>
        <p:nvSpPr>
          <p:cNvPr id="34" name="TextBox 33"/>
          <p:cNvSpPr txBox="1"/>
          <p:nvPr/>
        </p:nvSpPr>
        <p:spPr>
          <a:xfrm>
            <a:off x="5305429" y="4029954"/>
            <a:ext cx="1569208"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COMPARISON</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2" name="Group 1">
            <a:extLst>
              <a:ext uri="{FF2B5EF4-FFF2-40B4-BE49-F238E27FC236}">
                <a16:creationId xmlns:a16="http://schemas.microsoft.com/office/drawing/2014/main" id="{F5DE68FA-DD4F-467F-94F6-6AA78FEE46BE}"/>
              </a:ext>
            </a:extLst>
          </p:cNvPr>
          <p:cNvGrpSpPr/>
          <p:nvPr/>
        </p:nvGrpSpPr>
        <p:grpSpPr>
          <a:xfrm>
            <a:off x="-358209" y="1864164"/>
            <a:ext cx="3104089" cy="523220"/>
            <a:chOff x="-358209" y="1864164"/>
            <a:chExt cx="3104089" cy="523220"/>
          </a:xfrm>
        </p:grpSpPr>
        <p:sp>
          <p:nvSpPr>
            <p:cNvPr id="56" name="TextBox 55"/>
            <p:cNvSpPr txBox="1"/>
            <p:nvPr/>
          </p:nvSpPr>
          <p:spPr>
            <a:xfrm>
              <a:off x="-358209" y="186416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60" name="Oval 59"/>
            <p:cNvSpPr>
              <a:spLocks noChangeAspect="1"/>
            </p:cNvSpPr>
            <p:nvPr/>
          </p:nvSpPr>
          <p:spPr>
            <a:xfrm>
              <a:off x="2648837" y="1980808"/>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E776DA26-EAA1-4584-A684-5174D68EDB6B}"/>
              </a:ext>
            </a:extLst>
          </p:cNvPr>
          <p:cNvGrpSpPr/>
          <p:nvPr/>
        </p:nvGrpSpPr>
        <p:grpSpPr>
          <a:xfrm>
            <a:off x="-358209" y="3110572"/>
            <a:ext cx="3104089" cy="523220"/>
            <a:chOff x="-358209" y="3110572"/>
            <a:chExt cx="3104089" cy="523220"/>
          </a:xfrm>
        </p:grpSpPr>
        <p:sp>
          <p:nvSpPr>
            <p:cNvPr id="57" name="TextBox 56"/>
            <p:cNvSpPr txBox="1"/>
            <p:nvPr/>
          </p:nvSpPr>
          <p:spPr>
            <a:xfrm>
              <a:off x="-358209" y="3110572"/>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61" name="Oval 60"/>
            <p:cNvSpPr>
              <a:spLocks noChangeAspect="1"/>
            </p:cNvSpPr>
            <p:nvPr/>
          </p:nvSpPr>
          <p:spPr>
            <a:xfrm>
              <a:off x="2648837" y="3227688"/>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a:solidFill>
                  <a:schemeClr val="tx2">
                    <a:lumMod val="60000"/>
                    <a:lumOff val="40000"/>
                  </a:schemeClr>
                </a:solidFill>
              </a:endParaRPr>
            </a:p>
          </p:txBody>
        </p:sp>
      </p:grpSp>
      <p:grpSp>
        <p:nvGrpSpPr>
          <p:cNvPr id="6" name="Group 5"/>
          <p:cNvGrpSpPr/>
          <p:nvPr/>
        </p:nvGrpSpPr>
        <p:grpSpPr>
          <a:xfrm>
            <a:off x="597058" y="2517389"/>
            <a:ext cx="1755477" cy="96409"/>
            <a:chOff x="560388" y="2767413"/>
            <a:chExt cx="1316608" cy="72307"/>
          </a:xfrm>
        </p:grpSpPr>
        <p:sp>
          <p:nvSpPr>
            <p:cNvPr id="5" name="Oval 4"/>
            <p:cNvSpPr>
              <a:spLocks noChangeAspect="1"/>
            </p:cNvSpPr>
            <p:nvPr/>
          </p:nvSpPr>
          <p:spPr>
            <a:xfrm>
              <a:off x="560388" y="2767413"/>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4" name="Oval 63"/>
            <p:cNvSpPr>
              <a:spLocks noChangeAspect="1"/>
            </p:cNvSpPr>
            <p:nvPr/>
          </p:nvSpPr>
          <p:spPr>
            <a:xfrm>
              <a:off x="699062" y="2767413"/>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5" name="Oval 64"/>
            <p:cNvSpPr>
              <a:spLocks noChangeAspect="1"/>
            </p:cNvSpPr>
            <p:nvPr/>
          </p:nvSpPr>
          <p:spPr>
            <a:xfrm>
              <a:off x="837736"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6" name="Oval 65"/>
            <p:cNvSpPr>
              <a:spLocks noChangeAspect="1"/>
            </p:cNvSpPr>
            <p:nvPr/>
          </p:nvSpPr>
          <p:spPr>
            <a:xfrm>
              <a:off x="976410"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7" name="Oval 66"/>
            <p:cNvSpPr>
              <a:spLocks noChangeAspect="1"/>
            </p:cNvSpPr>
            <p:nvPr/>
          </p:nvSpPr>
          <p:spPr>
            <a:xfrm>
              <a:off x="1115084"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8" name="Oval 67"/>
            <p:cNvSpPr>
              <a:spLocks noChangeAspect="1"/>
            </p:cNvSpPr>
            <p:nvPr/>
          </p:nvSpPr>
          <p:spPr>
            <a:xfrm>
              <a:off x="1249993"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9" name="Oval 68"/>
            <p:cNvSpPr>
              <a:spLocks noChangeAspect="1"/>
            </p:cNvSpPr>
            <p:nvPr/>
          </p:nvSpPr>
          <p:spPr>
            <a:xfrm>
              <a:off x="1388667"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0" name="Oval 69"/>
            <p:cNvSpPr>
              <a:spLocks noChangeAspect="1"/>
            </p:cNvSpPr>
            <p:nvPr/>
          </p:nvSpPr>
          <p:spPr>
            <a:xfrm>
              <a:off x="1527341"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1" name="Oval 70"/>
            <p:cNvSpPr>
              <a:spLocks noChangeAspect="1"/>
            </p:cNvSpPr>
            <p:nvPr/>
          </p:nvSpPr>
          <p:spPr>
            <a:xfrm>
              <a:off x="1666015"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2" name="Oval 71"/>
            <p:cNvSpPr>
              <a:spLocks noChangeAspect="1"/>
            </p:cNvSpPr>
            <p:nvPr/>
          </p:nvSpPr>
          <p:spPr>
            <a:xfrm>
              <a:off x="1804689"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 name="Group 9"/>
          <p:cNvGrpSpPr/>
          <p:nvPr/>
        </p:nvGrpSpPr>
        <p:grpSpPr>
          <a:xfrm>
            <a:off x="601952" y="3771737"/>
            <a:ext cx="1755477" cy="96409"/>
            <a:chOff x="564059" y="3284024"/>
            <a:chExt cx="1316608" cy="72307"/>
          </a:xfrm>
        </p:grpSpPr>
        <p:sp>
          <p:nvSpPr>
            <p:cNvPr id="74" name="Oval 73"/>
            <p:cNvSpPr>
              <a:spLocks noChangeAspect="1"/>
            </p:cNvSpPr>
            <p:nvPr/>
          </p:nvSpPr>
          <p:spPr>
            <a:xfrm>
              <a:off x="564059"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5" name="Oval 74"/>
            <p:cNvSpPr>
              <a:spLocks noChangeAspect="1"/>
            </p:cNvSpPr>
            <p:nvPr/>
          </p:nvSpPr>
          <p:spPr>
            <a:xfrm>
              <a:off x="702733"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6" name="Oval 75"/>
            <p:cNvSpPr>
              <a:spLocks noChangeAspect="1"/>
            </p:cNvSpPr>
            <p:nvPr/>
          </p:nvSpPr>
          <p:spPr>
            <a:xfrm>
              <a:off x="841407"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7" name="Oval 76"/>
            <p:cNvSpPr>
              <a:spLocks noChangeAspect="1"/>
            </p:cNvSpPr>
            <p:nvPr/>
          </p:nvSpPr>
          <p:spPr>
            <a:xfrm>
              <a:off x="980081"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8" name="Oval 77"/>
            <p:cNvSpPr>
              <a:spLocks noChangeAspect="1"/>
            </p:cNvSpPr>
            <p:nvPr/>
          </p:nvSpPr>
          <p:spPr>
            <a:xfrm>
              <a:off x="1118755"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9" name="Oval 78"/>
            <p:cNvSpPr>
              <a:spLocks noChangeAspect="1"/>
            </p:cNvSpPr>
            <p:nvPr/>
          </p:nvSpPr>
          <p:spPr>
            <a:xfrm>
              <a:off x="1253664"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80" name="Oval 79"/>
            <p:cNvSpPr>
              <a:spLocks noChangeAspect="1"/>
            </p:cNvSpPr>
            <p:nvPr/>
          </p:nvSpPr>
          <p:spPr>
            <a:xfrm>
              <a:off x="1392338"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81" name="Oval 80"/>
            <p:cNvSpPr>
              <a:spLocks noChangeAspect="1"/>
            </p:cNvSpPr>
            <p:nvPr/>
          </p:nvSpPr>
          <p:spPr>
            <a:xfrm>
              <a:off x="1531012"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82" name="Oval 81"/>
            <p:cNvSpPr>
              <a:spLocks noChangeAspect="1"/>
            </p:cNvSpPr>
            <p:nvPr/>
          </p:nvSpPr>
          <p:spPr>
            <a:xfrm>
              <a:off x="1669686"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83" name="Oval 82"/>
            <p:cNvSpPr>
              <a:spLocks noChangeAspect="1"/>
            </p:cNvSpPr>
            <p:nvPr/>
          </p:nvSpPr>
          <p:spPr>
            <a:xfrm>
              <a:off x="1808360"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 name="Group 7">
            <a:extLst>
              <a:ext uri="{FF2B5EF4-FFF2-40B4-BE49-F238E27FC236}">
                <a16:creationId xmlns:a16="http://schemas.microsoft.com/office/drawing/2014/main" id="{CE753BBA-97A0-447C-953E-3D7BD91232AE}"/>
              </a:ext>
            </a:extLst>
          </p:cNvPr>
          <p:cNvGrpSpPr/>
          <p:nvPr/>
        </p:nvGrpSpPr>
        <p:grpSpPr>
          <a:xfrm>
            <a:off x="-358209" y="4356980"/>
            <a:ext cx="3104089" cy="523220"/>
            <a:chOff x="-358209" y="4356980"/>
            <a:chExt cx="3104089" cy="523220"/>
          </a:xfrm>
        </p:grpSpPr>
        <p:sp>
          <p:nvSpPr>
            <p:cNvPr id="86" name="TextBox 85"/>
            <p:cNvSpPr txBox="1"/>
            <p:nvPr/>
          </p:nvSpPr>
          <p:spPr>
            <a:xfrm>
              <a:off x="-358209" y="4356980"/>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87" name="Oval 86"/>
            <p:cNvSpPr>
              <a:spLocks noChangeAspect="1"/>
            </p:cNvSpPr>
            <p:nvPr/>
          </p:nvSpPr>
          <p:spPr>
            <a:xfrm>
              <a:off x="2648837" y="4474096"/>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a:solidFill>
                  <a:schemeClr val="tx2">
                    <a:lumMod val="60000"/>
                    <a:lumOff val="40000"/>
                  </a:schemeClr>
                </a:solidFill>
              </a:endParaRPr>
            </a:p>
          </p:txBody>
        </p:sp>
      </p:grpSp>
      <p:grpSp>
        <p:nvGrpSpPr>
          <p:cNvPr id="88" name="Group 87"/>
          <p:cNvGrpSpPr/>
          <p:nvPr/>
        </p:nvGrpSpPr>
        <p:grpSpPr>
          <a:xfrm>
            <a:off x="601952" y="5018145"/>
            <a:ext cx="1755477" cy="96409"/>
            <a:chOff x="564059" y="3284024"/>
            <a:chExt cx="1316608" cy="72307"/>
          </a:xfrm>
        </p:grpSpPr>
        <p:sp>
          <p:nvSpPr>
            <p:cNvPr id="89" name="Oval 88"/>
            <p:cNvSpPr>
              <a:spLocks noChangeAspect="1"/>
            </p:cNvSpPr>
            <p:nvPr/>
          </p:nvSpPr>
          <p:spPr>
            <a:xfrm>
              <a:off x="564059"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0" name="Oval 89"/>
            <p:cNvSpPr>
              <a:spLocks noChangeAspect="1"/>
            </p:cNvSpPr>
            <p:nvPr/>
          </p:nvSpPr>
          <p:spPr>
            <a:xfrm>
              <a:off x="702733"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1" name="Oval 90"/>
            <p:cNvSpPr>
              <a:spLocks noChangeAspect="1"/>
            </p:cNvSpPr>
            <p:nvPr/>
          </p:nvSpPr>
          <p:spPr>
            <a:xfrm>
              <a:off x="841407"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2" name="Oval 91"/>
            <p:cNvSpPr>
              <a:spLocks noChangeAspect="1"/>
            </p:cNvSpPr>
            <p:nvPr/>
          </p:nvSpPr>
          <p:spPr>
            <a:xfrm>
              <a:off x="980081"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3" name="Oval 92"/>
            <p:cNvSpPr>
              <a:spLocks noChangeAspect="1"/>
            </p:cNvSpPr>
            <p:nvPr/>
          </p:nvSpPr>
          <p:spPr>
            <a:xfrm>
              <a:off x="1118755"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4" name="Oval 93"/>
            <p:cNvSpPr>
              <a:spLocks noChangeAspect="1"/>
            </p:cNvSpPr>
            <p:nvPr/>
          </p:nvSpPr>
          <p:spPr>
            <a:xfrm>
              <a:off x="1253664"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5" name="Oval 94"/>
            <p:cNvSpPr>
              <a:spLocks noChangeAspect="1"/>
            </p:cNvSpPr>
            <p:nvPr/>
          </p:nvSpPr>
          <p:spPr>
            <a:xfrm>
              <a:off x="1392338"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6" name="Oval 95"/>
            <p:cNvSpPr>
              <a:spLocks noChangeAspect="1"/>
            </p:cNvSpPr>
            <p:nvPr/>
          </p:nvSpPr>
          <p:spPr>
            <a:xfrm>
              <a:off x="1531012"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7" name="Oval 96"/>
            <p:cNvSpPr>
              <a:spLocks noChangeAspect="1"/>
            </p:cNvSpPr>
            <p:nvPr/>
          </p:nvSpPr>
          <p:spPr>
            <a:xfrm>
              <a:off x="1669686"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8" name="Oval 97"/>
            <p:cNvSpPr>
              <a:spLocks noChangeAspect="1"/>
            </p:cNvSpPr>
            <p:nvPr/>
          </p:nvSpPr>
          <p:spPr>
            <a:xfrm>
              <a:off x="1808360"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9" name="Group 8">
            <a:extLst>
              <a:ext uri="{FF2B5EF4-FFF2-40B4-BE49-F238E27FC236}">
                <a16:creationId xmlns:a16="http://schemas.microsoft.com/office/drawing/2014/main" id="{CFB5598D-D989-4001-A5C4-38B434760394}"/>
              </a:ext>
            </a:extLst>
          </p:cNvPr>
          <p:cNvGrpSpPr/>
          <p:nvPr/>
        </p:nvGrpSpPr>
        <p:grpSpPr>
          <a:xfrm>
            <a:off x="9375856" y="1864164"/>
            <a:ext cx="3101391" cy="523220"/>
            <a:chOff x="9375856" y="1864164"/>
            <a:chExt cx="3101391" cy="523220"/>
          </a:xfrm>
        </p:grpSpPr>
        <p:sp>
          <p:nvSpPr>
            <p:cNvPr id="138" name="TextBox 137"/>
            <p:cNvSpPr txBox="1"/>
            <p:nvPr/>
          </p:nvSpPr>
          <p:spPr>
            <a:xfrm>
              <a:off x="9597211" y="1864164"/>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40" name="Oval 139"/>
            <p:cNvSpPr>
              <a:spLocks noChangeAspect="1"/>
            </p:cNvSpPr>
            <p:nvPr/>
          </p:nvSpPr>
          <p:spPr>
            <a:xfrm>
              <a:off x="9375856" y="1980808"/>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1" name="Group 10">
            <a:extLst>
              <a:ext uri="{FF2B5EF4-FFF2-40B4-BE49-F238E27FC236}">
                <a16:creationId xmlns:a16="http://schemas.microsoft.com/office/drawing/2014/main" id="{06099AB4-6F7B-4DFA-9AA1-B81404265477}"/>
              </a:ext>
            </a:extLst>
          </p:cNvPr>
          <p:cNvGrpSpPr/>
          <p:nvPr/>
        </p:nvGrpSpPr>
        <p:grpSpPr>
          <a:xfrm>
            <a:off x="9375856" y="3110572"/>
            <a:ext cx="3101391" cy="523220"/>
            <a:chOff x="9375856" y="3110572"/>
            <a:chExt cx="3101391" cy="523220"/>
          </a:xfrm>
        </p:grpSpPr>
        <p:sp>
          <p:nvSpPr>
            <p:cNvPr id="139" name="TextBox 138"/>
            <p:cNvSpPr txBox="1"/>
            <p:nvPr/>
          </p:nvSpPr>
          <p:spPr>
            <a:xfrm>
              <a:off x="9597211" y="3110572"/>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41" name="Oval 140"/>
            <p:cNvSpPr>
              <a:spLocks noChangeAspect="1"/>
            </p:cNvSpPr>
            <p:nvPr/>
          </p:nvSpPr>
          <p:spPr>
            <a:xfrm>
              <a:off x="9375856" y="3227688"/>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5" name="Group 14">
            <a:extLst>
              <a:ext uri="{FF2B5EF4-FFF2-40B4-BE49-F238E27FC236}">
                <a16:creationId xmlns:a16="http://schemas.microsoft.com/office/drawing/2014/main" id="{C300A7C2-D520-41F9-8394-2EF7D0DABAEA}"/>
              </a:ext>
            </a:extLst>
          </p:cNvPr>
          <p:cNvGrpSpPr/>
          <p:nvPr/>
        </p:nvGrpSpPr>
        <p:grpSpPr>
          <a:xfrm>
            <a:off x="9735356" y="2517389"/>
            <a:ext cx="1755477" cy="96409"/>
            <a:chOff x="9735356" y="2517389"/>
            <a:chExt cx="1755477" cy="96409"/>
          </a:xfrm>
        </p:grpSpPr>
        <p:sp>
          <p:nvSpPr>
            <p:cNvPr id="142" name="Oval 141"/>
            <p:cNvSpPr>
              <a:spLocks noChangeAspect="1"/>
            </p:cNvSpPr>
            <p:nvPr/>
          </p:nvSpPr>
          <p:spPr>
            <a:xfrm>
              <a:off x="9735356"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3" name="Oval 142"/>
            <p:cNvSpPr>
              <a:spLocks noChangeAspect="1"/>
            </p:cNvSpPr>
            <p:nvPr/>
          </p:nvSpPr>
          <p:spPr>
            <a:xfrm>
              <a:off x="9920254"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4" name="Oval 143"/>
            <p:cNvSpPr>
              <a:spLocks noChangeAspect="1"/>
            </p:cNvSpPr>
            <p:nvPr/>
          </p:nvSpPr>
          <p:spPr>
            <a:xfrm>
              <a:off x="10105153"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5" name="Oval 144"/>
            <p:cNvSpPr>
              <a:spLocks noChangeAspect="1"/>
            </p:cNvSpPr>
            <p:nvPr/>
          </p:nvSpPr>
          <p:spPr>
            <a:xfrm>
              <a:off x="10290052"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6" name="Oval 145"/>
            <p:cNvSpPr>
              <a:spLocks noChangeAspect="1"/>
            </p:cNvSpPr>
            <p:nvPr/>
          </p:nvSpPr>
          <p:spPr>
            <a:xfrm>
              <a:off x="10474950"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7" name="Oval 146"/>
            <p:cNvSpPr>
              <a:spLocks noChangeAspect="1"/>
            </p:cNvSpPr>
            <p:nvPr/>
          </p:nvSpPr>
          <p:spPr>
            <a:xfrm>
              <a:off x="10654829"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8" name="Oval 147"/>
            <p:cNvSpPr>
              <a:spLocks noChangeAspect="1"/>
            </p:cNvSpPr>
            <p:nvPr/>
          </p:nvSpPr>
          <p:spPr>
            <a:xfrm>
              <a:off x="10839728"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49" name="Oval 148"/>
            <p:cNvSpPr>
              <a:spLocks noChangeAspect="1"/>
            </p:cNvSpPr>
            <p:nvPr/>
          </p:nvSpPr>
          <p:spPr>
            <a:xfrm>
              <a:off x="11024626"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0" name="Oval 149"/>
            <p:cNvSpPr>
              <a:spLocks noChangeAspect="1"/>
            </p:cNvSpPr>
            <p:nvPr/>
          </p:nvSpPr>
          <p:spPr>
            <a:xfrm>
              <a:off x="11209525"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1" name="Oval 150"/>
            <p:cNvSpPr>
              <a:spLocks noChangeAspect="1"/>
            </p:cNvSpPr>
            <p:nvPr/>
          </p:nvSpPr>
          <p:spPr>
            <a:xfrm>
              <a:off x="11394424"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6" name="Group 15">
            <a:extLst>
              <a:ext uri="{FF2B5EF4-FFF2-40B4-BE49-F238E27FC236}">
                <a16:creationId xmlns:a16="http://schemas.microsoft.com/office/drawing/2014/main" id="{C259704A-7CFB-4538-80B0-4C581236F32A}"/>
              </a:ext>
            </a:extLst>
          </p:cNvPr>
          <p:cNvGrpSpPr/>
          <p:nvPr/>
        </p:nvGrpSpPr>
        <p:grpSpPr>
          <a:xfrm>
            <a:off x="9735356" y="3771737"/>
            <a:ext cx="1755477" cy="96409"/>
            <a:chOff x="9735356" y="3771737"/>
            <a:chExt cx="1755477" cy="96409"/>
          </a:xfrm>
        </p:grpSpPr>
        <p:sp>
          <p:nvSpPr>
            <p:cNvPr id="152" name="Oval 151"/>
            <p:cNvSpPr>
              <a:spLocks noChangeAspect="1"/>
            </p:cNvSpPr>
            <p:nvPr/>
          </p:nvSpPr>
          <p:spPr>
            <a:xfrm>
              <a:off x="9735356" y="3771737"/>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3" name="Oval 152"/>
            <p:cNvSpPr>
              <a:spLocks noChangeAspect="1"/>
            </p:cNvSpPr>
            <p:nvPr/>
          </p:nvSpPr>
          <p:spPr>
            <a:xfrm>
              <a:off x="9920254" y="3771737"/>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4" name="Oval 153"/>
            <p:cNvSpPr>
              <a:spLocks noChangeAspect="1"/>
            </p:cNvSpPr>
            <p:nvPr/>
          </p:nvSpPr>
          <p:spPr>
            <a:xfrm>
              <a:off x="10105153"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5" name="Oval 154"/>
            <p:cNvSpPr>
              <a:spLocks noChangeAspect="1"/>
            </p:cNvSpPr>
            <p:nvPr/>
          </p:nvSpPr>
          <p:spPr>
            <a:xfrm>
              <a:off x="10290052"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6" name="Oval 155"/>
            <p:cNvSpPr>
              <a:spLocks noChangeAspect="1"/>
            </p:cNvSpPr>
            <p:nvPr/>
          </p:nvSpPr>
          <p:spPr>
            <a:xfrm>
              <a:off x="10474950"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7" name="Oval 156"/>
            <p:cNvSpPr>
              <a:spLocks noChangeAspect="1"/>
            </p:cNvSpPr>
            <p:nvPr/>
          </p:nvSpPr>
          <p:spPr>
            <a:xfrm>
              <a:off x="10654829"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8" name="Oval 157"/>
            <p:cNvSpPr>
              <a:spLocks noChangeAspect="1"/>
            </p:cNvSpPr>
            <p:nvPr/>
          </p:nvSpPr>
          <p:spPr>
            <a:xfrm>
              <a:off x="10839728"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59" name="Oval 158"/>
            <p:cNvSpPr>
              <a:spLocks noChangeAspect="1"/>
            </p:cNvSpPr>
            <p:nvPr/>
          </p:nvSpPr>
          <p:spPr>
            <a:xfrm>
              <a:off x="11024626"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0" name="Oval 159"/>
            <p:cNvSpPr>
              <a:spLocks noChangeAspect="1"/>
            </p:cNvSpPr>
            <p:nvPr/>
          </p:nvSpPr>
          <p:spPr>
            <a:xfrm>
              <a:off x="11209525"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1" name="Oval 160"/>
            <p:cNvSpPr>
              <a:spLocks noChangeAspect="1"/>
            </p:cNvSpPr>
            <p:nvPr/>
          </p:nvSpPr>
          <p:spPr>
            <a:xfrm>
              <a:off x="11394424"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2" name="Group 11">
            <a:extLst>
              <a:ext uri="{FF2B5EF4-FFF2-40B4-BE49-F238E27FC236}">
                <a16:creationId xmlns:a16="http://schemas.microsoft.com/office/drawing/2014/main" id="{0A05224C-F223-4EF7-A5A6-B885518EB98B}"/>
              </a:ext>
            </a:extLst>
          </p:cNvPr>
          <p:cNvGrpSpPr/>
          <p:nvPr/>
        </p:nvGrpSpPr>
        <p:grpSpPr>
          <a:xfrm>
            <a:off x="9375856" y="4356980"/>
            <a:ext cx="3101391" cy="523220"/>
            <a:chOff x="9375856" y="4356980"/>
            <a:chExt cx="3101391" cy="523220"/>
          </a:xfrm>
        </p:grpSpPr>
        <p:sp>
          <p:nvSpPr>
            <p:cNvPr id="162" name="TextBox 161"/>
            <p:cNvSpPr txBox="1"/>
            <p:nvPr/>
          </p:nvSpPr>
          <p:spPr>
            <a:xfrm>
              <a:off x="9597211" y="4356980"/>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63" name="Oval 162"/>
            <p:cNvSpPr>
              <a:spLocks noChangeAspect="1"/>
            </p:cNvSpPr>
            <p:nvPr/>
          </p:nvSpPr>
          <p:spPr>
            <a:xfrm>
              <a:off x="9375856" y="4474096"/>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7" name="Group 16">
            <a:extLst>
              <a:ext uri="{FF2B5EF4-FFF2-40B4-BE49-F238E27FC236}">
                <a16:creationId xmlns:a16="http://schemas.microsoft.com/office/drawing/2014/main" id="{0623E747-E240-4307-A99B-A855473ED016}"/>
              </a:ext>
            </a:extLst>
          </p:cNvPr>
          <p:cNvGrpSpPr/>
          <p:nvPr/>
        </p:nvGrpSpPr>
        <p:grpSpPr>
          <a:xfrm>
            <a:off x="9735356" y="5018145"/>
            <a:ext cx="1755477" cy="96409"/>
            <a:chOff x="9735356" y="5018145"/>
            <a:chExt cx="1755477" cy="96409"/>
          </a:xfrm>
        </p:grpSpPr>
        <p:sp>
          <p:nvSpPr>
            <p:cNvPr id="164" name="Oval 163"/>
            <p:cNvSpPr>
              <a:spLocks noChangeAspect="1"/>
            </p:cNvSpPr>
            <p:nvPr/>
          </p:nvSpPr>
          <p:spPr>
            <a:xfrm>
              <a:off x="9735356"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5" name="Oval 164"/>
            <p:cNvSpPr>
              <a:spLocks noChangeAspect="1"/>
            </p:cNvSpPr>
            <p:nvPr/>
          </p:nvSpPr>
          <p:spPr>
            <a:xfrm>
              <a:off x="9920254"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6" name="Oval 165"/>
            <p:cNvSpPr>
              <a:spLocks noChangeAspect="1"/>
            </p:cNvSpPr>
            <p:nvPr/>
          </p:nvSpPr>
          <p:spPr>
            <a:xfrm>
              <a:off x="10105153"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7" name="Oval 166"/>
            <p:cNvSpPr>
              <a:spLocks noChangeAspect="1"/>
            </p:cNvSpPr>
            <p:nvPr/>
          </p:nvSpPr>
          <p:spPr>
            <a:xfrm>
              <a:off x="10290052"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8" name="Oval 167"/>
            <p:cNvSpPr>
              <a:spLocks noChangeAspect="1"/>
            </p:cNvSpPr>
            <p:nvPr/>
          </p:nvSpPr>
          <p:spPr>
            <a:xfrm>
              <a:off x="10474950"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69" name="Oval 168"/>
            <p:cNvSpPr>
              <a:spLocks noChangeAspect="1"/>
            </p:cNvSpPr>
            <p:nvPr/>
          </p:nvSpPr>
          <p:spPr>
            <a:xfrm>
              <a:off x="10654829"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70" name="Oval 169"/>
            <p:cNvSpPr>
              <a:spLocks noChangeAspect="1"/>
            </p:cNvSpPr>
            <p:nvPr/>
          </p:nvSpPr>
          <p:spPr>
            <a:xfrm>
              <a:off x="10839728"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71" name="Oval 170"/>
            <p:cNvSpPr>
              <a:spLocks noChangeAspect="1"/>
            </p:cNvSpPr>
            <p:nvPr/>
          </p:nvSpPr>
          <p:spPr>
            <a:xfrm>
              <a:off x="11024626"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72" name="Oval 171"/>
            <p:cNvSpPr>
              <a:spLocks noChangeAspect="1"/>
            </p:cNvSpPr>
            <p:nvPr/>
          </p:nvSpPr>
          <p:spPr>
            <a:xfrm>
              <a:off x="11209525"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73" name="Oval 172"/>
            <p:cNvSpPr>
              <a:spLocks noChangeAspect="1"/>
            </p:cNvSpPr>
            <p:nvPr/>
          </p:nvSpPr>
          <p:spPr>
            <a:xfrm>
              <a:off x="11394424"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spTree>
    <p:extLst>
      <p:ext uri="{BB962C8B-B14F-4D97-AF65-F5344CB8AC3E}">
        <p14:creationId xmlns:p14="http://schemas.microsoft.com/office/powerpoint/2010/main" val="42915589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94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2" decel="9400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4" decel="94000"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 presetClass="entr" presetSubtype="4" decel="94000" fill="hold" grpId="0" nodeType="after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500" fill="hold"/>
                                        <p:tgtEl>
                                          <p:spTgt spid="34"/>
                                        </p:tgtEl>
                                        <p:attrNameLst>
                                          <p:attrName>ppt_x</p:attrName>
                                        </p:attrNameLst>
                                      </p:cBhvr>
                                      <p:tavLst>
                                        <p:tav tm="0">
                                          <p:val>
                                            <p:strVal val="#ppt_x"/>
                                          </p:val>
                                        </p:tav>
                                        <p:tav tm="100000">
                                          <p:val>
                                            <p:strVal val="#ppt_x"/>
                                          </p:val>
                                        </p:tav>
                                      </p:tavLst>
                                    </p:anim>
                                    <p:anim calcmode="lin" valueType="num">
                                      <p:cBhvr additive="base">
                                        <p:cTn id="27" dur="500" fill="hold"/>
                                        <p:tgtEl>
                                          <p:spTgt spid="34"/>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4" decel="94000"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2" presetClass="entr" presetSubtype="4" decel="9400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par>
                          <p:cTn id="38" fill="hold">
                            <p:stCondLst>
                              <p:cond delay="3000"/>
                            </p:stCondLst>
                            <p:childTnLst>
                              <p:par>
                                <p:cTn id="39" presetID="2" presetClass="entr" presetSubtype="4" decel="94000"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2" presetClass="entr" presetSubtype="4" decel="9400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decel="94000"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ppt_x"/>
                                          </p:val>
                                        </p:tav>
                                        <p:tav tm="100000">
                                          <p:val>
                                            <p:strVal val="#ppt_x"/>
                                          </p:val>
                                        </p:tav>
                                      </p:tavLst>
                                    </p:anim>
                                    <p:anim calcmode="lin" valueType="num">
                                      <p:cBhvr additive="base">
                                        <p:cTn id="52" dur="500" fill="hold"/>
                                        <p:tgtEl>
                                          <p:spTgt spid="8"/>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decel="94000" fill="hold" nodeType="afterEffect">
                                  <p:stCondLst>
                                    <p:cond delay="0"/>
                                  </p:stCondLst>
                                  <p:childTnLst>
                                    <p:set>
                                      <p:cBhvr>
                                        <p:cTn id="55" dur="1" fill="hold">
                                          <p:stCondLst>
                                            <p:cond delay="0"/>
                                          </p:stCondLst>
                                        </p:cTn>
                                        <p:tgtEl>
                                          <p:spTgt spid="88"/>
                                        </p:tgtEl>
                                        <p:attrNameLst>
                                          <p:attrName>style.visibility</p:attrName>
                                        </p:attrNameLst>
                                      </p:cBhvr>
                                      <p:to>
                                        <p:strVal val="visible"/>
                                      </p:to>
                                    </p:set>
                                    <p:anim calcmode="lin" valueType="num">
                                      <p:cBhvr additive="base">
                                        <p:cTn id="56" dur="500" fill="hold"/>
                                        <p:tgtEl>
                                          <p:spTgt spid="88"/>
                                        </p:tgtEl>
                                        <p:attrNameLst>
                                          <p:attrName>ppt_x</p:attrName>
                                        </p:attrNameLst>
                                      </p:cBhvr>
                                      <p:tavLst>
                                        <p:tav tm="0">
                                          <p:val>
                                            <p:strVal val="#ppt_x"/>
                                          </p:val>
                                        </p:tav>
                                        <p:tav tm="100000">
                                          <p:val>
                                            <p:strVal val="#ppt_x"/>
                                          </p:val>
                                        </p:tav>
                                      </p:tavLst>
                                    </p:anim>
                                    <p:anim calcmode="lin" valueType="num">
                                      <p:cBhvr additive="base">
                                        <p:cTn id="57" dur="500" fill="hold"/>
                                        <p:tgtEl>
                                          <p:spTgt spid="88"/>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4" decel="94000" fill="hold" nodeType="after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par>
                          <p:cTn id="63" fill="hold">
                            <p:stCondLst>
                              <p:cond delay="5500"/>
                            </p:stCondLst>
                            <p:childTnLst>
                              <p:par>
                                <p:cTn id="64" presetID="2" presetClass="entr" presetSubtype="4" decel="94000" fill="hold" nodeType="after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additive="base">
                                        <p:cTn id="66" dur="500" fill="hold"/>
                                        <p:tgtEl>
                                          <p:spTgt spid="15"/>
                                        </p:tgtEl>
                                        <p:attrNameLst>
                                          <p:attrName>ppt_x</p:attrName>
                                        </p:attrNameLst>
                                      </p:cBhvr>
                                      <p:tavLst>
                                        <p:tav tm="0">
                                          <p:val>
                                            <p:strVal val="#ppt_x"/>
                                          </p:val>
                                        </p:tav>
                                        <p:tav tm="100000">
                                          <p:val>
                                            <p:strVal val="#ppt_x"/>
                                          </p:val>
                                        </p:tav>
                                      </p:tavLst>
                                    </p:anim>
                                    <p:anim calcmode="lin" valueType="num">
                                      <p:cBhvr additive="base">
                                        <p:cTn id="67" dur="500" fill="hold"/>
                                        <p:tgtEl>
                                          <p:spTgt spid="15"/>
                                        </p:tgtEl>
                                        <p:attrNameLst>
                                          <p:attrName>ppt_y</p:attrName>
                                        </p:attrNameLst>
                                      </p:cBhvr>
                                      <p:tavLst>
                                        <p:tav tm="0">
                                          <p:val>
                                            <p:strVal val="1+#ppt_h/2"/>
                                          </p:val>
                                        </p:tav>
                                        <p:tav tm="100000">
                                          <p:val>
                                            <p:strVal val="#ppt_y"/>
                                          </p:val>
                                        </p:tav>
                                      </p:tavLst>
                                    </p:anim>
                                  </p:childTnLst>
                                </p:cTn>
                              </p:par>
                            </p:childTnLst>
                          </p:cTn>
                        </p:par>
                        <p:par>
                          <p:cTn id="68" fill="hold">
                            <p:stCondLst>
                              <p:cond delay="6000"/>
                            </p:stCondLst>
                            <p:childTnLst>
                              <p:par>
                                <p:cTn id="69" presetID="2" presetClass="entr" presetSubtype="4" decel="94000" fill="hold" nodeType="after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500" fill="hold"/>
                                        <p:tgtEl>
                                          <p:spTgt spid="11"/>
                                        </p:tgtEl>
                                        <p:attrNameLst>
                                          <p:attrName>ppt_x</p:attrName>
                                        </p:attrNameLst>
                                      </p:cBhvr>
                                      <p:tavLst>
                                        <p:tav tm="0">
                                          <p:val>
                                            <p:strVal val="#ppt_x"/>
                                          </p:val>
                                        </p:tav>
                                        <p:tav tm="100000">
                                          <p:val>
                                            <p:strVal val="#ppt_x"/>
                                          </p:val>
                                        </p:tav>
                                      </p:tavLst>
                                    </p:anim>
                                    <p:anim calcmode="lin" valueType="num">
                                      <p:cBhvr additive="base">
                                        <p:cTn id="72" dur="500" fill="hold"/>
                                        <p:tgtEl>
                                          <p:spTgt spid="11"/>
                                        </p:tgtEl>
                                        <p:attrNameLst>
                                          <p:attrName>ppt_y</p:attrName>
                                        </p:attrNameLst>
                                      </p:cBhvr>
                                      <p:tavLst>
                                        <p:tav tm="0">
                                          <p:val>
                                            <p:strVal val="1+#ppt_h/2"/>
                                          </p:val>
                                        </p:tav>
                                        <p:tav tm="100000">
                                          <p:val>
                                            <p:strVal val="#ppt_y"/>
                                          </p:val>
                                        </p:tav>
                                      </p:tavLst>
                                    </p:anim>
                                  </p:childTnLst>
                                </p:cTn>
                              </p:par>
                            </p:childTnLst>
                          </p:cTn>
                        </p:par>
                        <p:par>
                          <p:cTn id="73" fill="hold">
                            <p:stCondLst>
                              <p:cond delay="6500"/>
                            </p:stCondLst>
                            <p:childTnLst>
                              <p:par>
                                <p:cTn id="74" presetID="2" presetClass="entr" presetSubtype="4" decel="94000" fill="hold" nodeType="afterEffect">
                                  <p:stCondLst>
                                    <p:cond delay="0"/>
                                  </p:stCondLst>
                                  <p:childTnLst>
                                    <p:set>
                                      <p:cBhvr>
                                        <p:cTn id="75" dur="1" fill="hold">
                                          <p:stCondLst>
                                            <p:cond delay="0"/>
                                          </p:stCondLst>
                                        </p:cTn>
                                        <p:tgtEl>
                                          <p:spTgt spid="16"/>
                                        </p:tgtEl>
                                        <p:attrNameLst>
                                          <p:attrName>style.visibility</p:attrName>
                                        </p:attrNameLst>
                                      </p:cBhvr>
                                      <p:to>
                                        <p:strVal val="visible"/>
                                      </p:to>
                                    </p:set>
                                    <p:anim calcmode="lin" valueType="num">
                                      <p:cBhvr additive="base">
                                        <p:cTn id="76" dur="500" fill="hold"/>
                                        <p:tgtEl>
                                          <p:spTgt spid="16"/>
                                        </p:tgtEl>
                                        <p:attrNameLst>
                                          <p:attrName>ppt_x</p:attrName>
                                        </p:attrNameLst>
                                      </p:cBhvr>
                                      <p:tavLst>
                                        <p:tav tm="0">
                                          <p:val>
                                            <p:strVal val="#ppt_x"/>
                                          </p:val>
                                        </p:tav>
                                        <p:tav tm="100000">
                                          <p:val>
                                            <p:strVal val="#ppt_x"/>
                                          </p:val>
                                        </p:tav>
                                      </p:tavLst>
                                    </p:anim>
                                    <p:anim calcmode="lin" valueType="num">
                                      <p:cBhvr additive="base">
                                        <p:cTn id="77" dur="500" fill="hold"/>
                                        <p:tgtEl>
                                          <p:spTgt spid="16"/>
                                        </p:tgtEl>
                                        <p:attrNameLst>
                                          <p:attrName>ppt_y</p:attrName>
                                        </p:attrNameLst>
                                      </p:cBhvr>
                                      <p:tavLst>
                                        <p:tav tm="0">
                                          <p:val>
                                            <p:strVal val="1+#ppt_h/2"/>
                                          </p:val>
                                        </p:tav>
                                        <p:tav tm="100000">
                                          <p:val>
                                            <p:strVal val="#ppt_y"/>
                                          </p:val>
                                        </p:tav>
                                      </p:tavLst>
                                    </p:anim>
                                  </p:childTnLst>
                                </p:cTn>
                              </p:par>
                            </p:childTnLst>
                          </p:cTn>
                        </p:par>
                        <p:par>
                          <p:cTn id="78" fill="hold">
                            <p:stCondLst>
                              <p:cond delay="7000"/>
                            </p:stCondLst>
                            <p:childTnLst>
                              <p:par>
                                <p:cTn id="79" presetID="2" presetClass="entr" presetSubtype="4" decel="94000" fill="hold" nodeType="afterEffect">
                                  <p:stCondLst>
                                    <p:cond delay="0"/>
                                  </p:stCondLst>
                                  <p:childTnLst>
                                    <p:set>
                                      <p:cBhvr>
                                        <p:cTn id="80" dur="1" fill="hold">
                                          <p:stCondLst>
                                            <p:cond delay="0"/>
                                          </p:stCondLst>
                                        </p:cTn>
                                        <p:tgtEl>
                                          <p:spTgt spid="12"/>
                                        </p:tgtEl>
                                        <p:attrNameLst>
                                          <p:attrName>style.visibility</p:attrName>
                                        </p:attrNameLst>
                                      </p:cBhvr>
                                      <p:to>
                                        <p:strVal val="visible"/>
                                      </p:to>
                                    </p:set>
                                    <p:anim calcmode="lin" valueType="num">
                                      <p:cBhvr additive="base">
                                        <p:cTn id="81" dur="500" fill="hold"/>
                                        <p:tgtEl>
                                          <p:spTgt spid="12"/>
                                        </p:tgtEl>
                                        <p:attrNameLst>
                                          <p:attrName>ppt_x</p:attrName>
                                        </p:attrNameLst>
                                      </p:cBhvr>
                                      <p:tavLst>
                                        <p:tav tm="0">
                                          <p:val>
                                            <p:strVal val="#ppt_x"/>
                                          </p:val>
                                        </p:tav>
                                        <p:tav tm="100000">
                                          <p:val>
                                            <p:strVal val="#ppt_x"/>
                                          </p:val>
                                        </p:tav>
                                      </p:tavLst>
                                    </p:anim>
                                    <p:anim calcmode="lin" valueType="num">
                                      <p:cBhvr additive="base">
                                        <p:cTn id="82" dur="500" fill="hold"/>
                                        <p:tgtEl>
                                          <p:spTgt spid="12"/>
                                        </p:tgtEl>
                                        <p:attrNameLst>
                                          <p:attrName>ppt_y</p:attrName>
                                        </p:attrNameLst>
                                      </p:cBhvr>
                                      <p:tavLst>
                                        <p:tav tm="0">
                                          <p:val>
                                            <p:strVal val="1+#ppt_h/2"/>
                                          </p:val>
                                        </p:tav>
                                        <p:tav tm="100000">
                                          <p:val>
                                            <p:strVal val="#ppt_y"/>
                                          </p:val>
                                        </p:tav>
                                      </p:tavLst>
                                    </p:anim>
                                  </p:childTnLst>
                                </p:cTn>
                              </p:par>
                            </p:childTnLst>
                          </p:cTn>
                        </p:par>
                        <p:par>
                          <p:cTn id="83" fill="hold">
                            <p:stCondLst>
                              <p:cond delay="7500"/>
                            </p:stCondLst>
                            <p:childTnLst>
                              <p:par>
                                <p:cTn id="84" presetID="2" presetClass="entr" presetSubtype="4" decel="94000" fill="hold" nodeType="after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additive="base">
                                        <p:cTn id="86" dur="500" fill="hold"/>
                                        <p:tgtEl>
                                          <p:spTgt spid="17"/>
                                        </p:tgtEl>
                                        <p:attrNameLst>
                                          <p:attrName>ppt_x</p:attrName>
                                        </p:attrNameLst>
                                      </p:cBhvr>
                                      <p:tavLst>
                                        <p:tav tm="0">
                                          <p:val>
                                            <p:strVal val="#ppt_x"/>
                                          </p:val>
                                        </p:tav>
                                        <p:tav tm="100000">
                                          <p:val>
                                            <p:strVal val="#ppt_x"/>
                                          </p:val>
                                        </p:tav>
                                      </p:tavLst>
                                    </p:anim>
                                    <p:anim calcmode="lin" valueType="num">
                                      <p:cBhvr additive="base">
                                        <p:cTn id="8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3" grpId="0" animBg="1"/>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13</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14</a:t>
            </a:fld>
            <a:endParaRPr lang="en-US" dirty="0">
              <a:solidFill>
                <a:schemeClr val="tx2">
                  <a:lumMod val="60000"/>
                  <a:lumOff val="40000"/>
                </a:schemeClr>
              </a:solidFill>
            </a:endParaRPr>
          </a:p>
        </p:txBody>
      </p:sp>
      <p:grpSp>
        <p:nvGrpSpPr>
          <p:cNvPr id="6" name="Group 5">
            <a:extLst>
              <a:ext uri="{FF2B5EF4-FFF2-40B4-BE49-F238E27FC236}">
                <a16:creationId xmlns:a16="http://schemas.microsoft.com/office/drawing/2014/main" id="{064429D3-109F-4B3C-8693-D8C4F81957E9}"/>
              </a:ext>
            </a:extLst>
          </p:cNvPr>
          <p:cNvGrpSpPr/>
          <p:nvPr/>
        </p:nvGrpSpPr>
        <p:grpSpPr>
          <a:xfrm>
            <a:off x="3233025" y="1567544"/>
            <a:ext cx="1884996" cy="3871464"/>
            <a:chOff x="3233025" y="1567544"/>
            <a:chExt cx="1884996" cy="3871464"/>
          </a:xfrm>
        </p:grpSpPr>
        <p:grpSp>
          <p:nvGrpSpPr>
            <p:cNvPr id="32" name="Group 31"/>
            <p:cNvGrpSpPr/>
            <p:nvPr/>
          </p:nvGrpSpPr>
          <p:grpSpPr>
            <a:xfrm>
              <a:off x="3233025" y="1567544"/>
              <a:ext cx="1884996" cy="3871464"/>
              <a:chOff x="3739073" y="951230"/>
              <a:chExt cx="1665853" cy="3421380"/>
            </a:xfrm>
          </p:grpSpPr>
          <p:pic>
            <p:nvPicPr>
              <p:cNvPr id="36" name="Picture 3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37" name="Rectangle 36"/>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5" name="Rectangle 34"/>
            <p:cNvSpPr/>
            <p:nvPr/>
          </p:nvSpPr>
          <p:spPr>
            <a:xfrm>
              <a:off x="3359268" y="2022391"/>
              <a:ext cx="1632509" cy="2897131"/>
            </a:xfrm>
            <a:prstGeom prst="rect">
              <a:avLst/>
            </a:prstGeom>
            <a:blipFill dpi="0" rotWithShape="1">
              <a:blip r:embed="rId3" cstate="hqprint">
                <a:extLst>
                  <a:ext uri="{28A0092B-C50C-407E-A947-70E740481C1C}">
                    <a14:useLocalDpi xmlns:a14="http://schemas.microsoft.com/office/drawing/2010/main"/>
                  </a:ext>
                </a:extLst>
              </a:blip>
              <a:srcRect/>
              <a:stretch>
                <a:fillRect l="-22139" r="-12638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6D9FF480-6069-4A0B-82B3-1997D696FD08}"/>
              </a:ext>
            </a:extLst>
          </p:cNvPr>
          <p:cNvGrpSpPr/>
          <p:nvPr/>
        </p:nvGrpSpPr>
        <p:grpSpPr>
          <a:xfrm>
            <a:off x="7083051" y="1571595"/>
            <a:ext cx="1884996" cy="3871464"/>
            <a:chOff x="7083051" y="1571595"/>
            <a:chExt cx="1884996" cy="3871464"/>
          </a:xfrm>
        </p:grpSpPr>
        <p:grpSp>
          <p:nvGrpSpPr>
            <p:cNvPr id="39" name="Group 38"/>
            <p:cNvGrpSpPr/>
            <p:nvPr/>
          </p:nvGrpSpPr>
          <p:grpSpPr>
            <a:xfrm>
              <a:off x="7083051" y="1571595"/>
              <a:ext cx="1884996" cy="3871464"/>
              <a:chOff x="3739073" y="951230"/>
              <a:chExt cx="1665853" cy="3421380"/>
            </a:xfrm>
          </p:grpSpPr>
          <p:pic>
            <p:nvPicPr>
              <p:cNvPr id="41" name="Picture 4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42" name="Rectangle 41"/>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0" name="Rectangle 39"/>
            <p:cNvSpPr/>
            <p:nvPr/>
          </p:nvSpPr>
          <p:spPr>
            <a:xfrm>
              <a:off x="7209295" y="2026441"/>
              <a:ext cx="1632509" cy="2897131"/>
            </a:xfrm>
            <a:prstGeom prst="rect">
              <a:avLst/>
            </a:prstGeom>
            <a:blipFill dpi="0" rotWithShape="1">
              <a:blip r:embed="rId4" cstate="hqprint">
                <a:extLst>
                  <a:ext uri="{28A0092B-C50C-407E-A947-70E740481C1C}">
                    <a14:useLocalDpi xmlns:a14="http://schemas.microsoft.com/office/drawing/2010/main"/>
                  </a:ext>
                </a:extLst>
              </a:blip>
              <a:srcRect/>
              <a:stretch>
                <a:fillRect l="-74264" r="-7426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01" name="Slide Number Placeholder 3">
            <a:extLst>
              <a:ext uri="{FF2B5EF4-FFF2-40B4-BE49-F238E27FC236}">
                <a16:creationId xmlns:a16="http://schemas.microsoft.com/office/drawing/2014/main" id="{C5B71647-03E8-4BA7-9B01-C23D560923E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0D1EDE-7116-2443-9BDD-368CE5B37660}" type="slidenum">
              <a:rPr lang="en-US" smtClean="0">
                <a:solidFill>
                  <a:schemeClr val="tx2">
                    <a:lumMod val="60000"/>
                    <a:lumOff val="40000"/>
                  </a:schemeClr>
                </a:solidFill>
              </a:rPr>
              <a:pPr/>
              <a:t>14</a:t>
            </a:fld>
            <a:endParaRPr lang="en-US" dirty="0">
              <a:solidFill>
                <a:schemeClr val="tx2">
                  <a:lumMod val="60000"/>
                  <a:lumOff val="40000"/>
                </a:schemeClr>
              </a:solidFill>
            </a:endParaRPr>
          </a:p>
        </p:txBody>
      </p:sp>
      <p:sp>
        <p:nvSpPr>
          <p:cNvPr id="112" name="Line 5">
            <a:extLst>
              <a:ext uri="{FF2B5EF4-FFF2-40B4-BE49-F238E27FC236}">
                <a16:creationId xmlns:a16="http://schemas.microsoft.com/office/drawing/2014/main" id="{20FDB0E2-F768-4B4C-ACD9-1627323319D5}"/>
              </a:ext>
            </a:extLst>
          </p:cNvPr>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25" name="Line 6">
            <a:extLst>
              <a:ext uri="{FF2B5EF4-FFF2-40B4-BE49-F238E27FC236}">
                <a16:creationId xmlns:a16="http://schemas.microsoft.com/office/drawing/2014/main" id="{04A0A10B-60F5-4D70-8DA3-F2A541A562A1}"/>
              </a:ext>
            </a:extLst>
          </p:cNvPr>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45" name="Oval 144">
            <a:extLst>
              <a:ext uri="{FF2B5EF4-FFF2-40B4-BE49-F238E27FC236}">
                <a16:creationId xmlns:a16="http://schemas.microsoft.com/office/drawing/2014/main" id="{8E80ADAF-586D-4A77-8E0C-1D10FB38D2CF}"/>
              </a:ext>
            </a:extLst>
          </p:cNvPr>
          <p:cNvSpPr>
            <a:spLocks noChangeAspect="1"/>
          </p:cNvSpPr>
          <p:nvPr/>
        </p:nvSpPr>
        <p:spPr>
          <a:xfrm>
            <a:off x="5526119" y="2742671"/>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tx2">
                    <a:lumMod val="60000"/>
                    <a:lumOff val="40000"/>
                  </a:schemeClr>
                </a:solidFill>
                <a:latin typeface="Raleway" panose="020B0003030101060003" pitchFamily="34" charset="0"/>
              </a:rPr>
              <a:t>VS</a:t>
            </a:r>
          </a:p>
        </p:txBody>
      </p:sp>
      <p:sp>
        <p:nvSpPr>
          <p:cNvPr id="146" name="TextBox 145">
            <a:extLst>
              <a:ext uri="{FF2B5EF4-FFF2-40B4-BE49-F238E27FC236}">
                <a16:creationId xmlns:a16="http://schemas.microsoft.com/office/drawing/2014/main" id="{394F2816-4D7B-4DA5-8473-9465D6CA710C}"/>
              </a:ext>
            </a:extLst>
          </p:cNvPr>
          <p:cNvSpPr txBox="1"/>
          <p:nvPr/>
        </p:nvSpPr>
        <p:spPr>
          <a:xfrm>
            <a:off x="5305429" y="4029954"/>
            <a:ext cx="1569208"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COMPARISON</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147" name="Group 146">
            <a:extLst>
              <a:ext uri="{FF2B5EF4-FFF2-40B4-BE49-F238E27FC236}">
                <a16:creationId xmlns:a16="http://schemas.microsoft.com/office/drawing/2014/main" id="{4F0FD01A-1129-45F9-88F0-C3FA041D4D8C}"/>
              </a:ext>
            </a:extLst>
          </p:cNvPr>
          <p:cNvGrpSpPr/>
          <p:nvPr/>
        </p:nvGrpSpPr>
        <p:grpSpPr>
          <a:xfrm>
            <a:off x="-358209" y="1864164"/>
            <a:ext cx="3104089" cy="523220"/>
            <a:chOff x="-358209" y="1864164"/>
            <a:chExt cx="3104089" cy="523220"/>
          </a:xfrm>
        </p:grpSpPr>
        <p:sp>
          <p:nvSpPr>
            <p:cNvPr id="148" name="TextBox 147">
              <a:extLst>
                <a:ext uri="{FF2B5EF4-FFF2-40B4-BE49-F238E27FC236}">
                  <a16:creationId xmlns:a16="http://schemas.microsoft.com/office/drawing/2014/main" id="{847C384A-A634-49DF-ABA3-D4CD81E934AA}"/>
                </a:ext>
              </a:extLst>
            </p:cNvPr>
            <p:cNvSpPr txBox="1"/>
            <p:nvPr/>
          </p:nvSpPr>
          <p:spPr>
            <a:xfrm>
              <a:off x="-358209" y="186416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49" name="Oval 148">
              <a:extLst>
                <a:ext uri="{FF2B5EF4-FFF2-40B4-BE49-F238E27FC236}">
                  <a16:creationId xmlns:a16="http://schemas.microsoft.com/office/drawing/2014/main" id="{AF38C7DE-965E-4053-B757-6E8963B14EC8}"/>
                </a:ext>
              </a:extLst>
            </p:cNvPr>
            <p:cNvSpPr>
              <a:spLocks noChangeAspect="1"/>
            </p:cNvSpPr>
            <p:nvPr/>
          </p:nvSpPr>
          <p:spPr>
            <a:xfrm>
              <a:off x="2648837" y="1980808"/>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a:solidFill>
                  <a:schemeClr val="tx2">
                    <a:lumMod val="60000"/>
                    <a:lumOff val="40000"/>
                  </a:schemeClr>
                </a:solidFill>
              </a:endParaRPr>
            </a:p>
          </p:txBody>
        </p:sp>
      </p:grpSp>
      <p:grpSp>
        <p:nvGrpSpPr>
          <p:cNvPr id="150" name="Group 149">
            <a:extLst>
              <a:ext uri="{FF2B5EF4-FFF2-40B4-BE49-F238E27FC236}">
                <a16:creationId xmlns:a16="http://schemas.microsoft.com/office/drawing/2014/main" id="{C51AB24F-1B91-4AFF-B2DB-3F99F9BE8E6A}"/>
              </a:ext>
            </a:extLst>
          </p:cNvPr>
          <p:cNvGrpSpPr/>
          <p:nvPr/>
        </p:nvGrpSpPr>
        <p:grpSpPr>
          <a:xfrm>
            <a:off x="-358209" y="3110572"/>
            <a:ext cx="3104089" cy="523220"/>
            <a:chOff x="-358209" y="3110572"/>
            <a:chExt cx="3104089" cy="523220"/>
          </a:xfrm>
        </p:grpSpPr>
        <p:sp>
          <p:nvSpPr>
            <p:cNvPr id="151" name="TextBox 150">
              <a:extLst>
                <a:ext uri="{FF2B5EF4-FFF2-40B4-BE49-F238E27FC236}">
                  <a16:creationId xmlns:a16="http://schemas.microsoft.com/office/drawing/2014/main" id="{9DDD5962-77AA-46F7-9833-9AA96B30966C}"/>
                </a:ext>
              </a:extLst>
            </p:cNvPr>
            <p:cNvSpPr txBox="1"/>
            <p:nvPr/>
          </p:nvSpPr>
          <p:spPr>
            <a:xfrm>
              <a:off x="-358209" y="3110572"/>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52" name="Oval 151">
              <a:extLst>
                <a:ext uri="{FF2B5EF4-FFF2-40B4-BE49-F238E27FC236}">
                  <a16:creationId xmlns:a16="http://schemas.microsoft.com/office/drawing/2014/main" id="{267AEF4B-CF72-4CA3-810F-3EAC0A359839}"/>
                </a:ext>
              </a:extLst>
            </p:cNvPr>
            <p:cNvSpPr>
              <a:spLocks noChangeAspect="1"/>
            </p:cNvSpPr>
            <p:nvPr/>
          </p:nvSpPr>
          <p:spPr>
            <a:xfrm>
              <a:off x="2648837" y="3227688"/>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a:solidFill>
                  <a:schemeClr val="tx2">
                    <a:lumMod val="60000"/>
                    <a:lumOff val="40000"/>
                  </a:schemeClr>
                </a:solidFill>
              </a:endParaRPr>
            </a:p>
          </p:txBody>
        </p:sp>
      </p:grpSp>
      <p:grpSp>
        <p:nvGrpSpPr>
          <p:cNvPr id="153" name="Group 152">
            <a:extLst>
              <a:ext uri="{FF2B5EF4-FFF2-40B4-BE49-F238E27FC236}">
                <a16:creationId xmlns:a16="http://schemas.microsoft.com/office/drawing/2014/main" id="{1895DACB-9D75-4273-BD3D-876ED6997B1B}"/>
              </a:ext>
            </a:extLst>
          </p:cNvPr>
          <p:cNvGrpSpPr/>
          <p:nvPr/>
        </p:nvGrpSpPr>
        <p:grpSpPr>
          <a:xfrm>
            <a:off x="597058" y="2517389"/>
            <a:ext cx="1755477" cy="96409"/>
            <a:chOff x="560388" y="2767413"/>
            <a:chExt cx="1316608" cy="72307"/>
          </a:xfrm>
        </p:grpSpPr>
        <p:sp>
          <p:nvSpPr>
            <p:cNvPr id="154" name="Oval 153">
              <a:extLst>
                <a:ext uri="{FF2B5EF4-FFF2-40B4-BE49-F238E27FC236}">
                  <a16:creationId xmlns:a16="http://schemas.microsoft.com/office/drawing/2014/main" id="{E88EF969-175F-4D9D-A683-79CBC731D4F4}"/>
                </a:ext>
              </a:extLst>
            </p:cNvPr>
            <p:cNvSpPr>
              <a:spLocks noChangeAspect="1"/>
            </p:cNvSpPr>
            <p:nvPr/>
          </p:nvSpPr>
          <p:spPr>
            <a:xfrm>
              <a:off x="560388" y="2767413"/>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55" name="Oval 154">
              <a:extLst>
                <a:ext uri="{FF2B5EF4-FFF2-40B4-BE49-F238E27FC236}">
                  <a16:creationId xmlns:a16="http://schemas.microsoft.com/office/drawing/2014/main" id="{72592F9B-3796-423E-8DE7-0D80A3939ED5}"/>
                </a:ext>
              </a:extLst>
            </p:cNvPr>
            <p:cNvSpPr>
              <a:spLocks noChangeAspect="1"/>
            </p:cNvSpPr>
            <p:nvPr/>
          </p:nvSpPr>
          <p:spPr>
            <a:xfrm>
              <a:off x="699062" y="2767413"/>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56" name="Oval 155">
              <a:extLst>
                <a:ext uri="{FF2B5EF4-FFF2-40B4-BE49-F238E27FC236}">
                  <a16:creationId xmlns:a16="http://schemas.microsoft.com/office/drawing/2014/main" id="{1AA4B04E-5D5E-4E85-8505-DB31DC8DD2E0}"/>
                </a:ext>
              </a:extLst>
            </p:cNvPr>
            <p:cNvSpPr>
              <a:spLocks noChangeAspect="1"/>
            </p:cNvSpPr>
            <p:nvPr/>
          </p:nvSpPr>
          <p:spPr>
            <a:xfrm>
              <a:off x="837736"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57" name="Oval 156">
              <a:extLst>
                <a:ext uri="{FF2B5EF4-FFF2-40B4-BE49-F238E27FC236}">
                  <a16:creationId xmlns:a16="http://schemas.microsoft.com/office/drawing/2014/main" id="{CA0DA7E7-C50B-46F0-8D74-F3391896D3ED}"/>
                </a:ext>
              </a:extLst>
            </p:cNvPr>
            <p:cNvSpPr>
              <a:spLocks noChangeAspect="1"/>
            </p:cNvSpPr>
            <p:nvPr/>
          </p:nvSpPr>
          <p:spPr>
            <a:xfrm>
              <a:off x="976410"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58" name="Oval 157">
              <a:extLst>
                <a:ext uri="{FF2B5EF4-FFF2-40B4-BE49-F238E27FC236}">
                  <a16:creationId xmlns:a16="http://schemas.microsoft.com/office/drawing/2014/main" id="{0FF2EAA0-CA37-461E-8BFA-F5FA31521909}"/>
                </a:ext>
              </a:extLst>
            </p:cNvPr>
            <p:cNvSpPr>
              <a:spLocks noChangeAspect="1"/>
            </p:cNvSpPr>
            <p:nvPr/>
          </p:nvSpPr>
          <p:spPr>
            <a:xfrm>
              <a:off x="1115084"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59" name="Oval 158">
              <a:extLst>
                <a:ext uri="{FF2B5EF4-FFF2-40B4-BE49-F238E27FC236}">
                  <a16:creationId xmlns:a16="http://schemas.microsoft.com/office/drawing/2014/main" id="{A123D533-BAC7-453B-9B1B-908F3F5BC3BB}"/>
                </a:ext>
              </a:extLst>
            </p:cNvPr>
            <p:cNvSpPr>
              <a:spLocks noChangeAspect="1"/>
            </p:cNvSpPr>
            <p:nvPr/>
          </p:nvSpPr>
          <p:spPr>
            <a:xfrm>
              <a:off x="1249993"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0" name="Oval 159">
              <a:extLst>
                <a:ext uri="{FF2B5EF4-FFF2-40B4-BE49-F238E27FC236}">
                  <a16:creationId xmlns:a16="http://schemas.microsoft.com/office/drawing/2014/main" id="{72812AC5-D6B3-4EFE-A565-54624FFEABEA}"/>
                </a:ext>
              </a:extLst>
            </p:cNvPr>
            <p:cNvSpPr>
              <a:spLocks noChangeAspect="1"/>
            </p:cNvSpPr>
            <p:nvPr/>
          </p:nvSpPr>
          <p:spPr>
            <a:xfrm>
              <a:off x="1388667"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1" name="Oval 160">
              <a:extLst>
                <a:ext uri="{FF2B5EF4-FFF2-40B4-BE49-F238E27FC236}">
                  <a16:creationId xmlns:a16="http://schemas.microsoft.com/office/drawing/2014/main" id="{07FD01D2-9925-4777-9180-53D68ECE9CA0}"/>
                </a:ext>
              </a:extLst>
            </p:cNvPr>
            <p:cNvSpPr>
              <a:spLocks noChangeAspect="1"/>
            </p:cNvSpPr>
            <p:nvPr/>
          </p:nvSpPr>
          <p:spPr>
            <a:xfrm>
              <a:off x="1527341"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2" name="Oval 161">
              <a:extLst>
                <a:ext uri="{FF2B5EF4-FFF2-40B4-BE49-F238E27FC236}">
                  <a16:creationId xmlns:a16="http://schemas.microsoft.com/office/drawing/2014/main" id="{2EE3C715-3708-46D6-8277-45A44825CCB9}"/>
                </a:ext>
              </a:extLst>
            </p:cNvPr>
            <p:cNvSpPr>
              <a:spLocks noChangeAspect="1"/>
            </p:cNvSpPr>
            <p:nvPr/>
          </p:nvSpPr>
          <p:spPr>
            <a:xfrm>
              <a:off x="1666015"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3" name="Oval 162">
              <a:extLst>
                <a:ext uri="{FF2B5EF4-FFF2-40B4-BE49-F238E27FC236}">
                  <a16:creationId xmlns:a16="http://schemas.microsoft.com/office/drawing/2014/main" id="{757318DE-544B-4F24-8B1F-54161E9BBCC4}"/>
                </a:ext>
              </a:extLst>
            </p:cNvPr>
            <p:cNvSpPr>
              <a:spLocks noChangeAspect="1"/>
            </p:cNvSpPr>
            <p:nvPr/>
          </p:nvSpPr>
          <p:spPr>
            <a:xfrm>
              <a:off x="1804689" y="2767413"/>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64" name="Group 163">
            <a:extLst>
              <a:ext uri="{FF2B5EF4-FFF2-40B4-BE49-F238E27FC236}">
                <a16:creationId xmlns:a16="http://schemas.microsoft.com/office/drawing/2014/main" id="{3CC82FA7-46BC-4A01-82AD-3D6F66028748}"/>
              </a:ext>
            </a:extLst>
          </p:cNvPr>
          <p:cNvGrpSpPr/>
          <p:nvPr/>
        </p:nvGrpSpPr>
        <p:grpSpPr>
          <a:xfrm>
            <a:off x="601952" y="3771737"/>
            <a:ext cx="1755477" cy="96409"/>
            <a:chOff x="564059" y="3284024"/>
            <a:chExt cx="1316608" cy="72307"/>
          </a:xfrm>
        </p:grpSpPr>
        <p:sp>
          <p:nvSpPr>
            <p:cNvPr id="165" name="Oval 164">
              <a:extLst>
                <a:ext uri="{FF2B5EF4-FFF2-40B4-BE49-F238E27FC236}">
                  <a16:creationId xmlns:a16="http://schemas.microsoft.com/office/drawing/2014/main" id="{B9078698-4E05-49B1-B3A7-8C9E7BC10C6C}"/>
                </a:ext>
              </a:extLst>
            </p:cNvPr>
            <p:cNvSpPr>
              <a:spLocks noChangeAspect="1"/>
            </p:cNvSpPr>
            <p:nvPr/>
          </p:nvSpPr>
          <p:spPr>
            <a:xfrm>
              <a:off x="564059"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6" name="Oval 165">
              <a:extLst>
                <a:ext uri="{FF2B5EF4-FFF2-40B4-BE49-F238E27FC236}">
                  <a16:creationId xmlns:a16="http://schemas.microsoft.com/office/drawing/2014/main" id="{A867B1D8-B482-4E85-ACAD-A31B049357F3}"/>
                </a:ext>
              </a:extLst>
            </p:cNvPr>
            <p:cNvSpPr>
              <a:spLocks noChangeAspect="1"/>
            </p:cNvSpPr>
            <p:nvPr/>
          </p:nvSpPr>
          <p:spPr>
            <a:xfrm>
              <a:off x="702733"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7" name="Oval 166">
              <a:extLst>
                <a:ext uri="{FF2B5EF4-FFF2-40B4-BE49-F238E27FC236}">
                  <a16:creationId xmlns:a16="http://schemas.microsoft.com/office/drawing/2014/main" id="{9A348608-98A7-46AB-A4DD-721AC1BE314E}"/>
                </a:ext>
              </a:extLst>
            </p:cNvPr>
            <p:cNvSpPr>
              <a:spLocks noChangeAspect="1"/>
            </p:cNvSpPr>
            <p:nvPr/>
          </p:nvSpPr>
          <p:spPr>
            <a:xfrm>
              <a:off x="841407"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8" name="Oval 167">
              <a:extLst>
                <a:ext uri="{FF2B5EF4-FFF2-40B4-BE49-F238E27FC236}">
                  <a16:creationId xmlns:a16="http://schemas.microsoft.com/office/drawing/2014/main" id="{372BB12D-C700-4770-840F-9A159256CA49}"/>
                </a:ext>
              </a:extLst>
            </p:cNvPr>
            <p:cNvSpPr>
              <a:spLocks noChangeAspect="1"/>
            </p:cNvSpPr>
            <p:nvPr/>
          </p:nvSpPr>
          <p:spPr>
            <a:xfrm>
              <a:off x="980081"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9" name="Oval 168">
              <a:extLst>
                <a:ext uri="{FF2B5EF4-FFF2-40B4-BE49-F238E27FC236}">
                  <a16:creationId xmlns:a16="http://schemas.microsoft.com/office/drawing/2014/main" id="{2BFA5EED-F9FF-4433-A2DD-AC53BABE9F15}"/>
                </a:ext>
              </a:extLst>
            </p:cNvPr>
            <p:cNvSpPr>
              <a:spLocks noChangeAspect="1"/>
            </p:cNvSpPr>
            <p:nvPr/>
          </p:nvSpPr>
          <p:spPr>
            <a:xfrm>
              <a:off x="1118755"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0" name="Oval 169">
              <a:extLst>
                <a:ext uri="{FF2B5EF4-FFF2-40B4-BE49-F238E27FC236}">
                  <a16:creationId xmlns:a16="http://schemas.microsoft.com/office/drawing/2014/main" id="{F275B3A7-A839-4268-A6E3-80DA12B0D406}"/>
                </a:ext>
              </a:extLst>
            </p:cNvPr>
            <p:cNvSpPr>
              <a:spLocks noChangeAspect="1"/>
            </p:cNvSpPr>
            <p:nvPr/>
          </p:nvSpPr>
          <p:spPr>
            <a:xfrm>
              <a:off x="1253664"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1" name="Oval 170">
              <a:extLst>
                <a:ext uri="{FF2B5EF4-FFF2-40B4-BE49-F238E27FC236}">
                  <a16:creationId xmlns:a16="http://schemas.microsoft.com/office/drawing/2014/main" id="{ED9ED537-F8CD-413B-93AA-CEA7A7107524}"/>
                </a:ext>
              </a:extLst>
            </p:cNvPr>
            <p:cNvSpPr>
              <a:spLocks noChangeAspect="1"/>
            </p:cNvSpPr>
            <p:nvPr/>
          </p:nvSpPr>
          <p:spPr>
            <a:xfrm>
              <a:off x="1392338"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2" name="Oval 171">
              <a:extLst>
                <a:ext uri="{FF2B5EF4-FFF2-40B4-BE49-F238E27FC236}">
                  <a16:creationId xmlns:a16="http://schemas.microsoft.com/office/drawing/2014/main" id="{3BFF5941-9BEB-4190-86C0-F648D8DD662F}"/>
                </a:ext>
              </a:extLst>
            </p:cNvPr>
            <p:cNvSpPr>
              <a:spLocks noChangeAspect="1"/>
            </p:cNvSpPr>
            <p:nvPr/>
          </p:nvSpPr>
          <p:spPr>
            <a:xfrm>
              <a:off x="1531012"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3" name="Oval 172">
              <a:extLst>
                <a:ext uri="{FF2B5EF4-FFF2-40B4-BE49-F238E27FC236}">
                  <a16:creationId xmlns:a16="http://schemas.microsoft.com/office/drawing/2014/main" id="{23090A77-6A60-4BBE-A78F-61DEFA20B8A8}"/>
                </a:ext>
              </a:extLst>
            </p:cNvPr>
            <p:cNvSpPr>
              <a:spLocks noChangeAspect="1"/>
            </p:cNvSpPr>
            <p:nvPr/>
          </p:nvSpPr>
          <p:spPr>
            <a:xfrm>
              <a:off x="1669686"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4" name="Oval 173">
              <a:extLst>
                <a:ext uri="{FF2B5EF4-FFF2-40B4-BE49-F238E27FC236}">
                  <a16:creationId xmlns:a16="http://schemas.microsoft.com/office/drawing/2014/main" id="{F68E4FAF-E9BC-4726-BAB7-A7D09E4B23B7}"/>
                </a:ext>
              </a:extLst>
            </p:cNvPr>
            <p:cNvSpPr>
              <a:spLocks noChangeAspect="1"/>
            </p:cNvSpPr>
            <p:nvPr/>
          </p:nvSpPr>
          <p:spPr>
            <a:xfrm>
              <a:off x="1808360"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75" name="Group 174">
            <a:extLst>
              <a:ext uri="{FF2B5EF4-FFF2-40B4-BE49-F238E27FC236}">
                <a16:creationId xmlns:a16="http://schemas.microsoft.com/office/drawing/2014/main" id="{861C8950-C98A-4CC9-9347-22FE6201AFB7}"/>
              </a:ext>
            </a:extLst>
          </p:cNvPr>
          <p:cNvGrpSpPr/>
          <p:nvPr/>
        </p:nvGrpSpPr>
        <p:grpSpPr>
          <a:xfrm>
            <a:off x="-358209" y="4356980"/>
            <a:ext cx="3104089" cy="523220"/>
            <a:chOff x="-358209" y="4356980"/>
            <a:chExt cx="3104089" cy="523220"/>
          </a:xfrm>
        </p:grpSpPr>
        <p:sp>
          <p:nvSpPr>
            <p:cNvPr id="176" name="TextBox 175">
              <a:extLst>
                <a:ext uri="{FF2B5EF4-FFF2-40B4-BE49-F238E27FC236}">
                  <a16:creationId xmlns:a16="http://schemas.microsoft.com/office/drawing/2014/main" id="{7B8ABBED-4309-4E03-9A14-F4D5A7746BAE}"/>
                </a:ext>
              </a:extLst>
            </p:cNvPr>
            <p:cNvSpPr txBox="1"/>
            <p:nvPr/>
          </p:nvSpPr>
          <p:spPr>
            <a:xfrm>
              <a:off x="-358209" y="4356980"/>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77" name="Oval 176">
              <a:extLst>
                <a:ext uri="{FF2B5EF4-FFF2-40B4-BE49-F238E27FC236}">
                  <a16:creationId xmlns:a16="http://schemas.microsoft.com/office/drawing/2014/main" id="{FA86531E-9D00-4F47-9F09-94C5BA945BD0}"/>
                </a:ext>
              </a:extLst>
            </p:cNvPr>
            <p:cNvSpPr>
              <a:spLocks noChangeAspect="1"/>
            </p:cNvSpPr>
            <p:nvPr/>
          </p:nvSpPr>
          <p:spPr>
            <a:xfrm>
              <a:off x="2648837" y="4474096"/>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a:solidFill>
                  <a:schemeClr val="tx2">
                    <a:lumMod val="60000"/>
                    <a:lumOff val="40000"/>
                  </a:schemeClr>
                </a:solidFill>
              </a:endParaRPr>
            </a:p>
          </p:txBody>
        </p:sp>
      </p:grpSp>
      <p:grpSp>
        <p:nvGrpSpPr>
          <p:cNvPr id="178" name="Group 177">
            <a:extLst>
              <a:ext uri="{FF2B5EF4-FFF2-40B4-BE49-F238E27FC236}">
                <a16:creationId xmlns:a16="http://schemas.microsoft.com/office/drawing/2014/main" id="{10FFB078-7432-4EB2-9451-71D03300EBF5}"/>
              </a:ext>
            </a:extLst>
          </p:cNvPr>
          <p:cNvGrpSpPr/>
          <p:nvPr/>
        </p:nvGrpSpPr>
        <p:grpSpPr>
          <a:xfrm>
            <a:off x="601952" y="5018145"/>
            <a:ext cx="1755477" cy="96409"/>
            <a:chOff x="564059" y="3284024"/>
            <a:chExt cx="1316608" cy="72307"/>
          </a:xfrm>
        </p:grpSpPr>
        <p:sp>
          <p:nvSpPr>
            <p:cNvPr id="179" name="Oval 178">
              <a:extLst>
                <a:ext uri="{FF2B5EF4-FFF2-40B4-BE49-F238E27FC236}">
                  <a16:creationId xmlns:a16="http://schemas.microsoft.com/office/drawing/2014/main" id="{239AEFCB-704E-4997-B704-DDBBE3B82F4C}"/>
                </a:ext>
              </a:extLst>
            </p:cNvPr>
            <p:cNvSpPr>
              <a:spLocks noChangeAspect="1"/>
            </p:cNvSpPr>
            <p:nvPr/>
          </p:nvSpPr>
          <p:spPr>
            <a:xfrm>
              <a:off x="564059"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0" name="Oval 179">
              <a:extLst>
                <a:ext uri="{FF2B5EF4-FFF2-40B4-BE49-F238E27FC236}">
                  <a16:creationId xmlns:a16="http://schemas.microsoft.com/office/drawing/2014/main" id="{8FCB33B5-6563-4A13-90F1-33497E2703F4}"/>
                </a:ext>
              </a:extLst>
            </p:cNvPr>
            <p:cNvSpPr>
              <a:spLocks noChangeAspect="1"/>
            </p:cNvSpPr>
            <p:nvPr/>
          </p:nvSpPr>
          <p:spPr>
            <a:xfrm>
              <a:off x="702733"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1" name="Oval 180">
              <a:extLst>
                <a:ext uri="{FF2B5EF4-FFF2-40B4-BE49-F238E27FC236}">
                  <a16:creationId xmlns:a16="http://schemas.microsoft.com/office/drawing/2014/main" id="{3647A246-2723-449D-AA9B-44F1F3B21EC2}"/>
                </a:ext>
              </a:extLst>
            </p:cNvPr>
            <p:cNvSpPr>
              <a:spLocks noChangeAspect="1"/>
            </p:cNvSpPr>
            <p:nvPr/>
          </p:nvSpPr>
          <p:spPr>
            <a:xfrm>
              <a:off x="841407"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2" name="Oval 181">
              <a:extLst>
                <a:ext uri="{FF2B5EF4-FFF2-40B4-BE49-F238E27FC236}">
                  <a16:creationId xmlns:a16="http://schemas.microsoft.com/office/drawing/2014/main" id="{5FFCA451-944A-4020-98D8-CE5C7F74F352}"/>
                </a:ext>
              </a:extLst>
            </p:cNvPr>
            <p:cNvSpPr>
              <a:spLocks noChangeAspect="1"/>
            </p:cNvSpPr>
            <p:nvPr/>
          </p:nvSpPr>
          <p:spPr>
            <a:xfrm>
              <a:off x="980081"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3" name="Oval 182">
              <a:extLst>
                <a:ext uri="{FF2B5EF4-FFF2-40B4-BE49-F238E27FC236}">
                  <a16:creationId xmlns:a16="http://schemas.microsoft.com/office/drawing/2014/main" id="{47F89245-6590-405E-8623-DDBCD9579042}"/>
                </a:ext>
              </a:extLst>
            </p:cNvPr>
            <p:cNvSpPr>
              <a:spLocks noChangeAspect="1"/>
            </p:cNvSpPr>
            <p:nvPr/>
          </p:nvSpPr>
          <p:spPr>
            <a:xfrm>
              <a:off x="1118755" y="3284024"/>
              <a:ext cx="72307" cy="72307"/>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4" name="Oval 183">
              <a:extLst>
                <a:ext uri="{FF2B5EF4-FFF2-40B4-BE49-F238E27FC236}">
                  <a16:creationId xmlns:a16="http://schemas.microsoft.com/office/drawing/2014/main" id="{B9FF019E-C5B0-47B6-B10A-70CA426B4E69}"/>
                </a:ext>
              </a:extLst>
            </p:cNvPr>
            <p:cNvSpPr>
              <a:spLocks noChangeAspect="1"/>
            </p:cNvSpPr>
            <p:nvPr/>
          </p:nvSpPr>
          <p:spPr>
            <a:xfrm>
              <a:off x="1253664"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5" name="Oval 184">
              <a:extLst>
                <a:ext uri="{FF2B5EF4-FFF2-40B4-BE49-F238E27FC236}">
                  <a16:creationId xmlns:a16="http://schemas.microsoft.com/office/drawing/2014/main" id="{527AE7A4-66B8-4669-B07A-23C2A097072F}"/>
                </a:ext>
              </a:extLst>
            </p:cNvPr>
            <p:cNvSpPr>
              <a:spLocks noChangeAspect="1"/>
            </p:cNvSpPr>
            <p:nvPr/>
          </p:nvSpPr>
          <p:spPr>
            <a:xfrm>
              <a:off x="1392338"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6" name="Oval 185">
              <a:extLst>
                <a:ext uri="{FF2B5EF4-FFF2-40B4-BE49-F238E27FC236}">
                  <a16:creationId xmlns:a16="http://schemas.microsoft.com/office/drawing/2014/main" id="{69A08C87-1AE0-4A80-8F24-F13491A42F1A}"/>
                </a:ext>
              </a:extLst>
            </p:cNvPr>
            <p:cNvSpPr>
              <a:spLocks noChangeAspect="1"/>
            </p:cNvSpPr>
            <p:nvPr/>
          </p:nvSpPr>
          <p:spPr>
            <a:xfrm>
              <a:off x="1531012"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7" name="Oval 186">
              <a:extLst>
                <a:ext uri="{FF2B5EF4-FFF2-40B4-BE49-F238E27FC236}">
                  <a16:creationId xmlns:a16="http://schemas.microsoft.com/office/drawing/2014/main" id="{BCA2E9A9-5919-4DA4-B873-BEB38D7639CD}"/>
                </a:ext>
              </a:extLst>
            </p:cNvPr>
            <p:cNvSpPr>
              <a:spLocks noChangeAspect="1"/>
            </p:cNvSpPr>
            <p:nvPr/>
          </p:nvSpPr>
          <p:spPr>
            <a:xfrm>
              <a:off x="1669686"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8" name="Oval 187">
              <a:extLst>
                <a:ext uri="{FF2B5EF4-FFF2-40B4-BE49-F238E27FC236}">
                  <a16:creationId xmlns:a16="http://schemas.microsoft.com/office/drawing/2014/main" id="{D2560312-CB2D-4F0D-91DF-BD74C2ACA2ED}"/>
                </a:ext>
              </a:extLst>
            </p:cNvPr>
            <p:cNvSpPr>
              <a:spLocks noChangeAspect="1"/>
            </p:cNvSpPr>
            <p:nvPr/>
          </p:nvSpPr>
          <p:spPr>
            <a:xfrm>
              <a:off x="1808360" y="3284024"/>
              <a:ext cx="72307" cy="72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89" name="Group 188">
            <a:extLst>
              <a:ext uri="{FF2B5EF4-FFF2-40B4-BE49-F238E27FC236}">
                <a16:creationId xmlns:a16="http://schemas.microsoft.com/office/drawing/2014/main" id="{9568AFDD-935E-4121-8572-530C49388E82}"/>
              </a:ext>
            </a:extLst>
          </p:cNvPr>
          <p:cNvGrpSpPr/>
          <p:nvPr/>
        </p:nvGrpSpPr>
        <p:grpSpPr>
          <a:xfrm>
            <a:off x="9375856" y="1864164"/>
            <a:ext cx="3101391" cy="523220"/>
            <a:chOff x="9375856" y="1864164"/>
            <a:chExt cx="3101391" cy="523220"/>
          </a:xfrm>
        </p:grpSpPr>
        <p:sp>
          <p:nvSpPr>
            <p:cNvPr id="190" name="TextBox 189">
              <a:extLst>
                <a:ext uri="{FF2B5EF4-FFF2-40B4-BE49-F238E27FC236}">
                  <a16:creationId xmlns:a16="http://schemas.microsoft.com/office/drawing/2014/main" id="{D1085EBB-6305-48B7-968E-54028BBB7033}"/>
                </a:ext>
              </a:extLst>
            </p:cNvPr>
            <p:cNvSpPr txBox="1"/>
            <p:nvPr/>
          </p:nvSpPr>
          <p:spPr>
            <a:xfrm>
              <a:off x="9597211" y="1864164"/>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91" name="Oval 190">
              <a:extLst>
                <a:ext uri="{FF2B5EF4-FFF2-40B4-BE49-F238E27FC236}">
                  <a16:creationId xmlns:a16="http://schemas.microsoft.com/office/drawing/2014/main" id="{A56C03AF-DF9E-403F-B8DB-82492FBA81CA}"/>
                </a:ext>
              </a:extLst>
            </p:cNvPr>
            <p:cNvSpPr>
              <a:spLocks noChangeAspect="1"/>
            </p:cNvSpPr>
            <p:nvPr/>
          </p:nvSpPr>
          <p:spPr>
            <a:xfrm>
              <a:off x="9375856" y="1980808"/>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92" name="Group 191">
            <a:extLst>
              <a:ext uri="{FF2B5EF4-FFF2-40B4-BE49-F238E27FC236}">
                <a16:creationId xmlns:a16="http://schemas.microsoft.com/office/drawing/2014/main" id="{DBCEE678-F17C-4AA4-8BE6-D9109B0B3C44}"/>
              </a:ext>
            </a:extLst>
          </p:cNvPr>
          <p:cNvGrpSpPr/>
          <p:nvPr/>
        </p:nvGrpSpPr>
        <p:grpSpPr>
          <a:xfrm>
            <a:off x="9375856" y="3110572"/>
            <a:ext cx="3101391" cy="523220"/>
            <a:chOff x="9375856" y="3110572"/>
            <a:chExt cx="3101391" cy="523220"/>
          </a:xfrm>
        </p:grpSpPr>
        <p:sp>
          <p:nvSpPr>
            <p:cNvPr id="193" name="TextBox 192">
              <a:extLst>
                <a:ext uri="{FF2B5EF4-FFF2-40B4-BE49-F238E27FC236}">
                  <a16:creationId xmlns:a16="http://schemas.microsoft.com/office/drawing/2014/main" id="{EA10C378-24B0-4E58-89AB-507B3946EEDD}"/>
                </a:ext>
              </a:extLst>
            </p:cNvPr>
            <p:cNvSpPr txBox="1"/>
            <p:nvPr/>
          </p:nvSpPr>
          <p:spPr>
            <a:xfrm>
              <a:off x="9597211" y="3110572"/>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194" name="Oval 193">
              <a:extLst>
                <a:ext uri="{FF2B5EF4-FFF2-40B4-BE49-F238E27FC236}">
                  <a16:creationId xmlns:a16="http://schemas.microsoft.com/office/drawing/2014/main" id="{A2460009-9E57-4CC8-80F5-752BE5B1CEF4}"/>
                </a:ext>
              </a:extLst>
            </p:cNvPr>
            <p:cNvSpPr>
              <a:spLocks noChangeAspect="1"/>
            </p:cNvSpPr>
            <p:nvPr/>
          </p:nvSpPr>
          <p:spPr>
            <a:xfrm>
              <a:off x="9375856" y="3227688"/>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195" name="Group 194">
            <a:extLst>
              <a:ext uri="{FF2B5EF4-FFF2-40B4-BE49-F238E27FC236}">
                <a16:creationId xmlns:a16="http://schemas.microsoft.com/office/drawing/2014/main" id="{D39DC07E-AB96-4320-8DF1-C8E88E45C324}"/>
              </a:ext>
            </a:extLst>
          </p:cNvPr>
          <p:cNvGrpSpPr/>
          <p:nvPr/>
        </p:nvGrpSpPr>
        <p:grpSpPr>
          <a:xfrm>
            <a:off x="9735356" y="2517389"/>
            <a:ext cx="1755477" cy="96409"/>
            <a:chOff x="9735356" y="2517389"/>
            <a:chExt cx="1755477" cy="96409"/>
          </a:xfrm>
        </p:grpSpPr>
        <p:sp>
          <p:nvSpPr>
            <p:cNvPr id="196" name="Oval 195">
              <a:extLst>
                <a:ext uri="{FF2B5EF4-FFF2-40B4-BE49-F238E27FC236}">
                  <a16:creationId xmlns:a16="http://schemas.microsoft.com/office/drawing/2014/main" id="{0E6DAD7A-6CD7-48A8-88F8-63A2B174F6A7}"/>
                </a:ext>
              </a:extLst>
            </p:cNvPr>
            <p:cNvSpPr>
              <a:spLocks noChangeAspect="1"/>
            </p:cNvSpPr>
            <p:nvPr/>
          </p:nvSpPr>
          <p:spPr>
            <a:xfrm>
              <a:off x="9735356"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97" name="Oval 196">
              <a:extLst>
                <a:ext uri="{FF2B5EF4-FFF2-40B4-BE49-F238E27FC236}">
                  <a16:creationId xmlns:a16="http://schemas.microsoft.com/office/drawing/2014/main" id="{089BD284-D897-4794-92CC-BABC66DAA267}"/>
                </a:ext>
              </a:extLst>
            </p:cNvPr>
            <p:cNvSpPr>
              <a:spLocks noChangeAspect="1"/>
            </p:cNvSpPr>
            <p:nvPr/>
          </p:nvSpPr>
          <p:spPr>
            <a:xfrm>
              <a:off x="9920254"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98" name="Oval 197">
              <a:extLst>
                <a:ext uri="{FF2B5EF4-FFF2-40B4-BE49-F238E27FC236}">
                  <a16:creationId xmlns:a16="http://schemas.microsoft.com/office/drawing/2014/main" id="{27B8CCEF-8C02-4A2A-B641-EF1DEE1349B0}"/>
                </a:ext>
              </a:extLst>
            </p:cNvPr>
            <p:cNvSpPr>
              <a:spLocks noChangeAspect="1"/>
            </p:cNvSpPr>
            <p:nvPr/>
          </p:nvSpPr>
          <p:spPr>
            <a:xfrm>
              <a:off x="10105153"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199" name="Oval 198">
              <a:extLst>
                <a:ext uri="{FF2B5EF4-FFF2-40B4-BE49-F238E27FC236}">
                  <a16:creationId xmlns:a16="http://schemas.microsoft.com/office/drawing/2014/main" id="{4E4FF847-BBB8-416A-9F45-0F77E1BB0D1D}"/>
                </a:ext>
              </a:extLst>
            </p:cNvPr>
            <p:cNvSpPr>
              <a:spLocks noChangeAspect="1"/>
            </p:cNvSpPr>
            <p:nvPr/>
          </p:nvSpPr>
          <p:spPr>
            <a:xfrm>
              <a:off x="10290052"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0" name="Oval 199">
              <a:extLst>
                <a:ext uri="{FF2B5EF4-FFF2-40B4-BE49-F238E27FC236}">
                  <a16:creationId xmlns:a16="http://schemas.microsoft.com/office/drawing/2014/main" id="{82C79296-3DB2-4474-A254-FD3650739DAD}"/>
                </a:ext>
              </a:extLst>
            </p:cNvPr>
            <p:cNvSpPr>
              <a:spLocks noChangeAspect="1"/>
            </p:cNvSpPr>
            <p:nvPr/>
          </p:nvSpPr>
          <p:spPr>
            <a:xfrm>
              <a:off x="10474950"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1" name="Oval 200">
              <a:extLst>
                <a:ext uri="{FF2B5EF4-FFF2-40B4-BE49-F238E27FC236}">
                  <a16:creationId xmlns:a16="http://schemas.microsoft.com/office/drawing/2014/main" id="{8C13254B-46E2-4393-A4F1-D83B672DBADE}"/>
                </a:ext>
              </a:extLst>
            </p:cNvPr>
            <p:cNvSpPr>
              <a:spLocks noChangeAspect="1"/>
            </p:cNvSpPr>
            <p:nvPr/>
          </p:nvSpPr>
          <p:spPr>
            <a:xfrm>
              <a:off x="10654829" y="2517389"/>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2" name="Oval 201">
              <a:extLst>
                <a:ext uri="{FF2B5EF4-FFF2-40B4-BE49-F238E27FC236}">
                  <a16:creationId xmlns:a16="http://schemas.microsoft.com/office/drawing/2014/main" id="{9E562D52-6327-4627-B92A-CF8B78350D75}"/>
                </a:ext>
              </a:extLst>
            </p:cNvPr>
            <p:cNvSpPr>
              <a:spLocks noChangeAspect="1"/>
            </p:cNvSpPr>
            <p:nvPr/>
          </p:nvSpPr>
          <p:spPr>
            <a:xfrm>
              <a:off x="10839728"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3" name="Oval 202">
              <a:extLst>
                <a:ext uri="{FF2B5EF4-FFF2-40B4-BE49-F238E27FC236}">
                  <a16:creationId xmlns:a16="http://schemas.microsoft.com/office/drawing/2014/main" id="{6D91191A-0501-42EC-9CC5-BB7805ECFF56}"/>
                </a:ext>
              </a:extLst>
            </p:cNvPr>
            <p:cNvSpPr>
              <a:spLocks noChangeAspect="1"/>
            </p:cNvSpPr>
            <p:nvPr/>
          </p:nvSpPr>
          <p:spPr>
            <a:xfrm>
              <a:off x="11024626"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4" name="Oval 203">
              <a:extLst>
                <a:ext uri="{FF2B5EF4-FFF2-40B4-BE49-F238E27FC236}">
                  <a16:creationId xmlns:a16="http://schemas.microsoft.com/office/drawing/2014/main" id="{D019B7D1-5BEE-4349-9A0D-B6F8D32ECD09}"/>
                </a:ext>
              </a:extLst>
            </p:cNvPr>
            <p:cNvSpPr>
              <a:spLocks noChangeAspect="1"/>
            </p:cNvSpPr>
            <p:nvPr/>
          </p:nvSpPr>
          <p:spPr>
            <a:xfrm>
              <a:off x="11209525"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5" name="Oval 204">
              <a:extLst>
                <a:ext uri="{FF2B5EF4-FFF2-40B4-BE49-F238E27FC236}">
                  <a16:creationId xmlns:a16="http://schemas.microsoft.com/office/drawing/2014/main" id="{F98EC2AB-17EA-42F2-B07E-9659C79BFA62}"/>
                </a:ext>
              </a:extLst>
            </p:cNvPr>
            <p:cNvSpPr>
              <a:spLocks noChangeAspect="1"/>
            </p:cNvSpPr>
            <p:nvPr/>
          </p:nvSpPr>
          <p:spPr>
            <a:xfrm>
              <a:off x="11394424" y="2517389"/>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206" name="Group 205">
            <a:extLst>
              <a:ext uri="{FF2B5EF4-FFF2-40B4-BE49-F238E27FC236}">
                <a16:creationId xmlns:a16="http://schemas.microsoft.com/office/drawing/2014/main" id="{551CB92B-2F43-4F00-8272-A4859D0C3961}"/>
              </a:ext>
            </a:extLst>
          </p:cNvPr>
          <p:cNvGrpSpPr/>
          <p:nvPr/>
        </p:nvGrpSpPr>
        <p:grpSpPr>
          <a:xfrm>
            <a:off x="9735356" y="3771737"/>
            <a:ext cx="1755477" cy="96409"/>
            <a:chOff x="9735356" y="3771737"/>
            <a:chExt cx="1755477" cy="96409"/>
          </a:xfrm>
        </p:grpSpPr>
        <p:sp>
          <p:nvSpPr>
            <p:cNvPr id="207" name="Oval 206">
              <a:extLst>
                <a:ext uri="{FF2B5EF4-FFF2-40B4-BE49-F238E27FC236}">
                  <a16:creationId xmlns:a16="http://schemas.microsoft.com/office/drawing/2014/main" id="{52CDCDC4-4114-4F04-A49F-2CEDEBCF0927}"/>
                </a:ext>
              </a:extLst>
            </p:cNvPr>
            <p:cNvSpPr>
              <a:spLocks noChangeAspect="1"/>
            </p:cNvSpPr>
            <p:nvPr/>
          </p:nvSpPr>
          <p:spPr>
            <a:xfrm>
              <a:off x="9735356" y="3771737"/>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8" name="Oval 207">
              <a:extLst>
                <a:ext uri="{FF2B5EF4-FFF2-40B4-BE49-F238E27FC236}">
                  <a16:creationId xmlns:a16="http://schemas.microsoft.com/office/drawing/2014/main" id="{87054D35-75D3-49C6-9E44-DE058B42C18F}"/>
                </a:ext>
              </a:extLst>
            </p:cNvPr>
            <p:cNvSpPr>
              <a:spLocks noChangeAspect="1"/>
            </p:cNvSpPr>
            <p:nvPr/>
          </p:nvSpPr>
          <p:spPr>
            <a:xfrm>
              <a:off x="9920254" y="3771737"/>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09" name="Oval 208">
              <a:extLst>
                <a:ext uri="{FF2B5EF4-FFF2-40B4-BE49-F238E27FC236}">
                  <a16:creationId xmlns:a16="http://schemas.microsoft.com/office/drawing/2014/main" id="{2B8910A6-4E74-46E0-8F7F-BF2CF74F01C7}"/>
                </a:ext>
              </a:extLst>
            </p:cNvPr>
            <p:cNvSpPr>
              <a:spLocks noChangeAspect="1"/>
            </p:cNvSpPr>
            <p:nvPr/>
          </p:nvSpPr>
          <p:spPr>
            <a:xfrm>
              <a:off x="10105153"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0" name="Oval 209">
              <a:extLst>
                <a:ext uri="{FF2B5EF4-FFF2-40B4-BE49-F238E27FC236}">
                  <a16:creationId xmlns:a16="http://schemas.microsoft.com/office/drawing/2014/main" id="{5D2B3499-6AB0-4294-9FDE-42582D54AAA8}"/>
                </a:ext>
              </a:extLst>
            </p:cNvPr>
            <p:cNvSpPr>
              <a:spLocks noChangeAspect="1"/>
            </p:cNvSpPr>
            <p:nvPr/>
          </p:nvSpPr>
          <p:spPr>
            <a:xfrm>
              <a:off x="10290052"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1" name="Oval 210">
              <a:extLst>
                <a:ext uri="{FF2B5EF4-FFF2-40B4-BE49-F238E27FC236}">
                  <a16:creationId xmlns:a16="http://schemas.microsoft.com/office/drawing/2014/main" id="{967AB0C5-54D3-4427-BB0B-59136AFC030A}"/>
                </a:ext>
              </a:extLst>
            </p:cNvPr>
            <p:cNvSpPr>
              <a:spLocks noChangeAspect="1"/>
            </p:cNvSpPr>
            <p:nvPr/>
          </p:nvSpPr>
          <p:spPr>
            <a:xfrm>
              <a:off x="10474950"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2" name="Oval 211">
              <a:extLst>
                <a:ext uri="{FF2B5EF4-FFF2-40B4-BE49-F238E27FC236}">
                  <a16:creationId xmlns:a16="http://schemas.microsoft.com/office/drawing/2014/main" id="{FC78B3FA-9FBE-478E-9D1C-765B21DBE868}"/>
                </a:ext>
              </a:extLst>
            </p:cNvPr>
            <p:cNvSpPr>
              <a:spLocks noChangeAspect="1"/>
            </p:cNvSpPr>
            <p:nvPr/>
          </p:nvSpPr>
          <p:spPr>
            <a:xfrm>
              <a:off x="10654829"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3" name="Oval 212">
              <a:extLst>
                <a:ext uri="{FF2B5EF4-FFF2-40B4-BE49-F238E27FC236}">
                  <a16:creationId xmlns:a16="http://schemas.microsoft.com/office/drawing/2014/main" id="{5B234786-0EAE-40F5-A436-0DDB243C057F}"/>
                </a:ext>
              </a:extLst>
            </p:cNvPr>
            <p:cNvSpPr>
              <a:spLocks noChangeAspect="1"/>
            </p:cNvSpPr>
            <p:nvPr/>
          </p:nvSpPr>
          <p:spPr>
            <a:xfrm>
              <a:off x="10839728"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4" name="Oval 213">
              <a:extLst>
                <a:ext uri="{FF2B5EF4-FFF2-40B4-BE49-F238E27FC236}">
                  <a16:creationId xmlns:a16="http://schemas.microsoft.com/office/drawing/2014/main" id="{92C20D45-4A23-4B17-AB82-2F2D31370035}"/>
                </a:ext>
              </a:extLst>
            </p:cNvPr>
            <p:cNvSpPr>
              <a:spLocks noChangeAspect="1"/>
            </p:cNvSpPr>
            <p:nvPr/>
          </p:nvSpPr>
          <p:spPr>
            <a:xfrm>
              <a:off x="11024626"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5" name="Oval 214">
              <a:extLst>
                <a:ext uri="{FF2B5EF4-FFF2-40B4-BE49-F238E27FC236}">
                  <a16:creationId xmlns:a16="http://schemas.microsoft.com/office/drawing/2014/main" id="{477B7DF9-B2C2-4992-A2F6-CF9D9E11DF55}"/>
                </a:ext>
              </a:extLst>
            </p:cNvPr>
            <p:cNvSpPr>
              <a:spLocks noChangeAspect="1"/>
            </p:cNvSpPr>
            <p:nvPr/>
          </p:nvSpPr>
          <p:spPr>
            <a:xfrm>
              <a:off x="11209525"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16" name="Oval 215">
              <a:extLst>
                <a:ext uri="{FF2B5EF4-FFF2-40B4-BE49-F238E27FC236}">
                  <a16:creationId xmlns:a16="http://schemas.microsoft.com/office/drawing/2014/main" id="{AE18CA53-2D2E-495A-8542-A7B23641F1D7}"/>
                </a:ext>
              </a:extLst>
            </p:cNvPr>
            <p:cNvSpPr>
              <a:spLocks noChangeAspect="1"/>
            </p:cNvSpPr>
            <p:nvPr/>
          </p:nvSpPr>
          <p:spPr>
            <a:xfrm>
              <a:off x="11394424" y="3771737"/>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217" name="Group 216">
            <a:extLst>
              <a:ext uri="{FF2B5EF4-FFF2-40B4-BE49-F238E27FC236}">
                <a16:creationId xmlns:a16="http://schemas.microsoft.com/office/drawing/2014/main" id="{A75EF5C7-135A-46CF-92DA-D869FD0E209F}"/>
              </a:ext>
            </a:extLst>
          </p:cNvPr>
          <p:cNvGrpSpPr/>
          <p:nvPr/>
        </p:nvGrpSpPr>
        <p:grpSpPr>
          <a:xfrm>
            <a:off x="9375856" y="4356980"/>
            <a:ext cx="3101391" cy="523220"/>
            <a:chOff x="9375856" y="4356980"/>
            <a:chExt cx="3101391" cy="523220"/>
          </a:xfrm>
        </p:grpSpPr>
        <p:sp>
          <p:nvSpPr>
            <p:cNvPr id="218" name="TextBox 217">
              <a:extLst>
                <a:ext uri="{FF2B5EF4-FFF2-40B4-BE49-F238E27FC236}">
                  <a16:creationId xmlns:a16="http://schemas.microsoft.com/office/drawing/2014/main" id="{A803B1C2-20FC-4E28-A33A-730E5F2E7429}"/>
                </a:ext>
              </a:extLst>
            </p:cNvPr>
            <p:cNvSpPr txBox="1"/>
            <p:nvPr/>
          </p:nvSpPr>
          <p:spPr>
            <a:xfrm>
              <a:off x="9597211" y="4356980"/>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endParaRPr lang="en-US" sz="1400" b="1" dirty="0">
                <a:solidFill>
                  <a:schemeClr val="tx2">
                    <a:lumMod val="60000"/>
                    <a:lumOff val="40000"/>
                  </a:schemeClr>
                </a:solidFill>
                <a:latin typeface="Raleway" panose="020B0003030101060003" pitchFamily="34" charset="0"/>
              </a:endParaRPr>
            </a:p>
          </p:txBody>
        </p:sp>
        <p:sp>
          <p:nvSpPr>
            <p:cNvPr id="219" name="Oval 218">
              <a:extLst>
                <a:ext uri="{FF2B5EF4-FFF2-40B4-BE49-F238E27FC236}">
                  <a16:creationId xmlns:a16="http://schemas.microsoft.com/office/drawing/2014/main" id="{955ED5BD-8605-41A9-AC5A-058EDF973131}"/>
                </a:ext>
              </a:extLst>
            </p:cNvPr>
            <p:cNvSpPr>
              <a:spLocks noChangeAspect="1"/>
            </p:cNvSpPr>
            <p:nvPr/>
          </p:nvSpPr>
          <p:spPr>
            <a:xfrm>
              <a:off x="9375856" y="4474096"/>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grpSp>
        <p:nvGrpSpPr>
          <p:cNvPr id="220" name="Group 219">
            <a:extLst>
              <a:ext uri="{FF2B5EF4-FFF2-40B4-BE49-F238E27FC236}">
                <a16:creationId xmlns:a16="http://schemas.microsoft.com/office/drawing/2014/main" id="{E0BF83BB-6D91-4761-A694-97703244B79F}"/>
              </a:ext>
            </a:extLst>
          </p:cNvPr>
          <p:cNvGrpSpPr/>
          <p:nvPr/>
        </p:nvGrpSpPr>
        <p:grpSpPr>
          <a:xfrm>
            <a:off x="9735356" y="5018145"/>
            <a:ext cx="1755477" cy="96409"/>
            <a:chOff x="9735356" y="5018145"/>
            <a:chExt cx="1755477" cy="96409"/>
          </a:xfrm>
        </p:grpSpPr>
        <p:sp>
          <p:nvSpPr>
            <p:cNvPr id="221" name="Oval 220">
              <a:extLst>
                <a:ext uri="{FF2B5EF4-FFF2-40B4-BE49-F238E27FC236}">
                  <a16:creationId xmlns:a16="http://schemas.microsoft.com/office/drawing/2014/main" id="{E7A0634A-30D1-4D20-B71F-2E8BBC6BFB4C}"/>
                </a:ext>
              </a:extLst>
            </p:cNvPr>
            <p:cNvSpPr>
              <a:spLocks noChangeAspect="1"/>
            </p:cNvSpPr>
            <p:nvPr/>
          </p:nvSpPr>
          <p:spPr>
            <a:xfrm>
              <a:off x="9735356"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2" name="Oval 221">
              <a:extLst>
                <a:ext uri="{FF2B5EF4-FFF2-40B4-BE49-F238E27FC236}">
                  <a16:creationId xmlns:a16="http://schemas.microsoft.com/office/drawing/2014/main" id="{19F68721-3C6F-45ED-A898-CF5F5083908F}"/>
                </a:ext>
              </a:extLst>
            </p:cNvPr>
            <p:cNvSpPr>
              <a:spLocks noChangeAspect="1"/>
            </p:cNvSpPr>
            <p:nvPr/>
          </p:nvSpPr>
          <p:spPr>
            <a:xfrm>
              <a:off x="9920254"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3" name="Oval 222">
              <a:extLst>
                <a:ext uri="{FF2B5EF4-FFF2-40B4-BE49-F238E27FC236}">
                  <a16:creationId xmlns:a16="http://schemas.microsoft.com/office/drawing/2014/main" id="{4A5F7A82-337D-4FE5-99CF-59CDA077FE10}"/>
                </a:ext>
              </a:extLst>
            </p:cNvPr>
            <p:cNvSpPr>
              <a:spLocks noChangeAspect="1"/>
            </p:cNvSpPr>
            <p:nvPr/>
          </p:nvSpPr>
          <p:spPr>
            <a:xfrm>
              <a:off x="10105153"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4" name="Oval 223">
              <a:extLst>
                <a:ext uri="{FF2B5EF4-FFF2-40B4-BE49-F238E27FC236}">
                  <a16:creationId xmlns:a16="http://schemas.microsoft.com/office/drawing/2014/main" id="{2A88CBCD-8AC4-45B7-8D3E-008C1C50702E}"/>
                </a:ext>
              </a:extLst>
            </p:cNvPr>
            <p:cNvSpPr>
              <a:spLocks noChangeAspect="1"/>
            </p:cNvSpPr>
            <p:nvPr/>
          </p:nvSpPr>
          <p:spPr>
            <a:xfrm>
              <a:off x="10290052" y="5018145"/>
              <a:ext cx="96409" cy="9640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5" name="Oval 224">
              <a:extLst>
                <a:ext uri="{FF2B5EF4-FFF2-40B4-BE49-F238E27FC236}">
                  <a16:creationId xmlns:a16="http://schemas.microsoft.com/office/drawing/2014/main" id="{9EF4FCFC-48E3-4322-A0D9-9415E9EC14DC}"/>
                </a:ext>
              </a:extLst>
            </p:cNvPr>
            <p:cNvSpPr>
              <a:spLocks noChangeAspect="1"/>
            </p:cNvSpPr>
            <p:nvPr/>
          </p:nvSpPr>
          <p:spPr>
            <a:xfrm>
              <a:off x="10474950"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6" name="Oval 225">
              <a:extLst>
                <a:ext uri="{FF2B5EF4-FFF2-40B4-BE49-F238E27FC236}">
                  <a16:creationId xmlns:a16="http://schemas.microsoft.com/office/drawing/2014/main" id="{B4AB593C-6249-4819-A569-9CA6FEE602C4}"/>
                </a:ext>
              </a:extLst>
            </p:cNvPr>
            <p:cNvSpPr>
              <a:spLocks noChangeAspect="1"/>
            </p:cNvSpPr>
            <p:nvPr/>
          </p:nvSpPr>
          <p:spPr>
            <a:xfrm>
              <a:off x="10654829"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7" name="Oval 226">
              <a:extLst>
                <a:ext uri="{FF2B5EF4-FFF2-40B4-BE49-F238E27FC236}">
                  <a16:creationId xmlns:a16="http://schemas.microsoft.com/office/drawing/2014/main" id="{ECACB55A-AD1D-4C60-A9CA-834F760BE0E0}"/>
                </a:ext>
              </a:extLst>
            </p:cNvPr>
            <p:cNvSpPr>
              <a:spLocks noChangeAspect="1"/>
            </p:cNvSpPr>
            <p:nvPr/>
          </p:nvSpPr>
          <p:spPr>
            <a:xfrm>
              <a:off x="10839728"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8" name="Oval 227">
              <a:extLst>
                <a:ext uri="{FF2B5EF4-FFF2-40B4-BE49-F238E27FC236}">
                  <a16:creationId xmlns:a16="http://schemas.microsoft.com/office/drawing/2014/main" id="{50AF196C-589F-4CA3-8ED5-1B220A11FD49}"/>
                </a:ext>
              </a:extLst>
            </p:cNvPr>
            <p:cNvSpPr>
              <a:spLocks noChangeAspect="1"/>
            </p:cNvSpPr>
            <p:nvPr/>
          </p:nvSpPr>
          <p:spPr>
            <a:xfrm>
              <a:off x="11024626"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29" name="Oval 228">
              <a:extLst>
                <a:ext uri="{FF2B5EF4-FFF2-40B4-BE49-F238E27FC236}">
                  <a16:creationId xmlns:a16="http://schemas.microsoft.com/office/drawing/2014/main" id="{F19C0C26-9C7C-417E-B491-9E35448D99F7}"/>
                </a:ext>
              </a:extLst>
            </p:cNvPr>
            <p:cNvSpPr>
              <a:spLocks noChangeAspect="1"/>
            </p:cNvSpPr>
            <p:nvPr/>
          </p:nvSpPr>
          <p:spPr>
            <a:xfrm>
              <a:off x="11209525"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sp>
          <p:nvSpPr>
            <p:cNvPr id="230" name="Oval 229">
              <a:extLst>
                <a:ext uri="{FF2B5EF4-FFF2-40B4-BE49-F238E27FC236}">
                  <a16:creationId xmlns:a16="http://schemas.microsoft.com/office/drawing/2014/main" id="{A4CF5EA4-BC59-4A23-9FEA-C0C73C13D4B2}"/>
                </a:ext>
              </a:extLst>
            </p:cNvPr>
            <p:cNvSpPr>
              <a:spLocks noChangeAspect="1"/>
            </p:cNvSpPr>
            <p:nvPr/>
          </p:nvSpPr>
          <p:spPr>
            <a:xfrm>
              <a:off x="11394424" y="5018145"/>
              <a:ext cx="96409" cy="96409"/>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a:solidFill>
                  <a:schemeClr val="tx2">
                    <a:lumMod val="60000"/>
                    <a:lumOff val="40000"/>
                  </a:schemeClr>
                </a:solidFill>
              </a:endParaRPr>
            </a:p>
          </p:txBody>
        </p:sp>
      </p:grpSp>
    </p:spTree>
    <p:extLst>
      <p:ext uri="{BB962C8B-B14F-4D97-AF65-F5344CB8AC3E}">
        <p14:creationId xmlns:p14="http://schemas.microsoft.com/office/powerpoint/2010/main" val="16252403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 calcmode="lin" valueType="num">
                                      <p:cBhvr>
                                        <p:cTn id="14" dur="500" fill="hold"/>
                                        <p:tgtEl>
                                          <p:spTgt spid="6"/>
                                        </p:tgtEl>
                                        <p:attrNameLst>
                                          <p:attrName>style.rotation</p:attrName>
                                        </p:attrNameLst>
                                      </p:cBhvr>
                                      <p:tavLst>
                                        <p:tav tm="0">
                                          <p:val>
                                            <p:fltVal val="360"/>
                                          </p:val>
                                        </p:tav>
                                        <p:tav tm="100000">
                                          <p:val>
                                            <p:fltVal val="0"/>
                                          </p:val>
                                        </p:tav>
                                      </p:tavLst>
                                    </p:anim>
                                    <p:animEffect transition="in" filter="fade">
                                      <p:cBhvr>
                                        <p:cTn id="15" dur="500"/>
                                        <p:tgtEl>
                                          <p:spTgt spid="6"/>
                                        </p:tgtEl>
                                      </p:cBhvr>
                                    </p:animEffect>
                                  </p:childTnLst>
                                </p:cTn>
                              </p:par>
                            </p:childTnLst>
                          </p:cTn>
                        </p:par>
                        <p:par>
                          <p:cTn id="16" fill="hold">
                            <p:stCondLst>
                              <p:cond delay="1000"/>
                            </p:stCondLst>
                            <p:childTnLst>
                              <p:par>
                                <p:cTn id="17" presetID="49" presetClass="entr" presetSubtype="0" decel="10000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 calcmode="lin" valueType="num">
                                      <p:cBhvr>
                                        <p:cTn id="21" dur="500" fill="hold"/>
                                        <p:tgtEl>
                                          <p:spTgt spid="7"/>
                                        </p:tgtEl>
                                        <p:attrNameLst>
                                          <p:attrName>style.rotation</p:attrName>
                                        </p:attrNameLst>
                                      </p:cBhvr>
                                      <p:tavLst>
                                        <p:tav tm="0">
                                          <p:val>
                                            <p:fltVal val="360"/>
                                          </p:val>
                                        </p:tav>
                                        <p:tav tm="100000">
                                          <p:val>
                                            <p:fltVal val="0"/>
                                          </p:val>
                                        </p:tav>
                                      </p:tavLst>
                                    </p:anim>
                                    <p:animEffect transition="in" filter="fade">
                                      <p:cBhvr>
                                        <p:cTn id="22" dur="500"/>
                                        <p:tgtEl>
                                          <p:spTgt spid="7"/>
                                        </p:tgtEl>
                                      </p:cBhvr>
                                    </p:animEffect>
                                  </p:childTnLst>
                                </p:cTn>
                              </p:par>
                            </p:childTnLst>
                          </p:cTn>
                        </p:par>
                        <p:par>
                          <p:cTn id="23" fill="hold">
                            <p:stCondLst>
                              <p:cond delay="1500"/>
                            </p:stCondLst>
                            <p:childTnLst>
                              <p:par>
                                <p:cTn id="24" presetID="2" presetClass="entr" presetSubtype="4" decel="94000" fill="hold" grpId="0" nodeType="afterEffect">
                                  <p:stCondLst>
                                    <p:cond delay="0"/>
                                  </p:stCondLst>
                                  <p:childTnLst>
                                    <p:set>
                                      <p:cBhvr>
                                        <p:cTn id="25" dur="1" fill="hold">
                                          <p:stCondLst>
                                            <p:cond delay="0"/>
                                          </p:stCondLst>
                                        </p:cTn>
                                        <p:tgtEl>
                                          <p:spTgt spid="145"/>
                                        </p:tgtEl>
                                        <p:attrNameLst>
                                          <p:attrName>style.visibility</p:attrName>
                                        </p:attrNameLst>
                                      </p:cBhvr>
                                      <p:to>
                                        <p:strVal val="visible"/>
                                      </p:to>
                                    </p:set>
                                    <p:anim calcmode="lin" valueType="num">
                                      <p:cBhvr additive="base">
                                        <p:cTn id="26" dur="500" fill="hold"/>
                                        <p:tgtEl>
                                          <p:spTgt spid="145"/>
                                        </p:tgtEl>
                                        <p:attrNameLst>
                                          <p:attrName>ppt_x</p:attrName>
                                        </p:attrNameLst>
                                      </p:cBhvr>
                                      <p:tavLst>
                                        <p:tav tm="0">
                                          <p:val>
                                            <p:strVal val="#ppt_x"/>
                                          </p:val>
                                        </p:tav>
                                        <p:tav tm="100000">
                                          <p:val>
                                            <p:strVal val="#ppt_x"/>
                                          </p:val>
                                        </p:tav>
                                      </p:tavLst>
                                    </p:anim>
                                    <p:anim calcmode="lin" valueType="num">
                                      <p:cBhvr additive="base">
                                        <p:cTn id="27" dur="500" fill="hold"/>
                                        <p:tgtEl>
                                          <p:spTgt spid="145"/>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4" decel="94000" fill="hold" grpId="0" nodeType="afterEffect">
                                  <p:stCondLst>
                                    <p:cond delay="0"/>
                                  </p:stCondLst>
                                  <p:childTnLst>
                                    <p:set>
                                      <p:cBhvr>
                                        <p:cTn id="30" dur="1" fill="hold">
                                          <p:stCondLst>
                                            <p:cond delay="0"/>
                                          </p:stCondLst>
                                        </p:cTn>
                                        <p:tgtEl>
                                          <p:spTgt spid="146"/>
                                        </p:tgtEl>
                                        <p:attrNameLst>
                                          <p:attrName>style.visibility</p:attrName>
                                        </p:attrNameLst>
                                      </p:cBhvr>
                                      <p:to>
                                        <p:strVal val="visible"/>
                                      </p:to>
                                    </p:set>
                                    <p:anim calcmode="lin" valueType="num">
                                      <p:cBhvr additive="base">
                                        <p:cTn id="31" dur="500" fill="hold"/>
                                        <p:tgtEl>
                                          <p:spTgt spid="146"/>
                                        </p:tgtEl>
                                        <p:attrNameLst>
                                          <p:attrName>ppt_x</p:attrName>
                                        </p:attrNameLst>
                                      </p:cBhvr>
                                      <p:tavLst>
                                        <p:tav tm="0">
                                          <p:val>
                                            <p:strVal val="#ppt_x"/>
                                          </p:val>
                                        </p:tav>
                                        <p:tav tm="100000">
                                          <p:val>
                                            <p:strVal val="#ppt_x"/>
                                          </p:val>
                                        </p:tav>
                                      </p:tavLst>
                                    </p:anim>
                                    <p:anim calcmode="lin" valueType="num">
                                      <p:cBhvr additive="base">
                                        <p:cTn id="32" dur="500" fill="hold"/>
                                        <p:tgtEl>
                                          <p:spTgt spid="146"/>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12" presetClass="entr" presetSubtype="2" fill="hold" nodeType="afterEffect">
                                  <p:stCondLst>
                                    <p:cond delay="0"/>
                                  </p:stCondLst>
                                  <p:childTnLst>
                                    <p:set>
                                      <p:cBhvr>
                                        <p:cTn id="35" dur="1" fill="hold">
                                          <p:stCondLst>
                                            <p:cond delay="0"/>
                                          </p:stCondLst>
                                        </p:cTn>
                                        <p:tgtEl>
                                          <p:spTgt spid="147"/>
                                        </p:tgtEl>
                                        <p:attrNameLst>
                                          <p:attrName>style.visibility</p:attrName>
                                        </p:attrNameLst>
                                      </p:cBhvr>
                                      <p:to>
                                        <p:strVal val="visible"/>
                                      </p:to>
                                    </p:set>
                                    <p:anim calcmode="lin" valueType="num">
                                      <p:cBhvr additive="base">
                                        <p:cTn id="36" dur="500"/>
                                        <p:tgtEl>
                                          <p:spTgt spid="147"/>
                                        </p:tgtEl>
                                        <p:attrNameLst>
                                          <p:attrName>ppt_x</p:attrName>
                                        </p:attrNameLst>
                                      </p:cBhvr>
                                      <p:tavLst>
                                        <p:tav tm="0">
                                          <p:val>
                                            <p:strVal val="#ppt_x+#ppt_w*1.125000"/>
                                          </p:val>
                                        </p:tav>
                                        <p:tav tm="100000">
                                          <p:val>
                                            <p:strVal val="#ppt_x"/>
                                          </p:val>
                                        </p:tav>
                                      </p:tavLst>
                                    </p:anim>
                                    <p:animEffect transition="in" filter="wipe(left)">
                                      <p:cBhvr>
                                        <p:cTn id="37" dur="500"/>
                                        <p:tgtEl>
                                          <p:spTgt spid="147"/>
                                        </p:tgtEl>
                                      </p:cBhvr>
                                    </p:animEffect>
                                  </p:childTnLst>
                                </p:cTn>
                              </p:par>
                            </p:childTnLst>
                          </p:cTn>
                        </p:par>
                        <p:par>
                          <p:cTn id="38" fill="hold">
                            <p:stCondLst>
                              <p:cond delay="3000"/>
                            </p:stCondLst>
                            <p:childTnLst>
                              <p:par>
                                <p:cTn id="39" presetID="12" presetClass="entr" presetSubtype="2" fill="hold" nodeType="afterEffect">
                                  <p:stCondLst>
                                    <p:cond delay="0"/>
                                  </p:stCondLst>
                                  <p:childTnLst>
                                    <p:set>
                                      <p:cBhvr>
                                        <p:cTn id="40" dur="1" fill="hold">
                                          <p:stCondLst>
                                            <p:cond delay="0"/>
                                          </p:stCondLst>
                                        </p:cTn>
                                        <p:tgtEl>
                                          <p:spTgt spid="153"/>
                                        </p:tgtEl>
                                        <p:attrNameLst>
                                          <p:attrName>style.visibility</p:attrName>
                                        </p:attrNameLst>
                                      </p:cBhvr>
                                      <p:to>
                                        <p:strVal val="visible"/>
                                      </p:to>
                                    </p:set>
                                    <p:anim calcmode="lin" valueType="num">
                                      <p:cBhvr additive="base">
                                        <p:cTn id="41" dur="500"/>
                                        <p:tgtEl>
                                          <p:spTgt spid="153"/>
                                        </p:tgtEl>
                                        <p:attrNameLst>
                                          <p:attrName>ppt_x</p:attrName>
                                        </p:attrNameLst>
                                      </p:cBhvr>
                                      <p:tavLst>
                                        <p:tav tm="0">
                                          <p:val>
                                            <p:strVal val="#ppt_x+#ppt_w*1.125000"/>
                                          </p:val>
                                        </p:tav>
                                        <p:tav tm="100000">
                                          <p:val>
                                            <p:strVal val="#ppt_x"/>
                                          </p:val>
                                        </p:tav>
                                      </p:tavLst>
                                    </p:anim>
                                    <p:animEffect transition="in" filter="wipe(left)">
                                      <p:cBhvr>
                                        <p:cTn id="42" dur="500"/>
                                        <p:tgtEl>
                                          <p:spTgt spid="153"/>
                                        </p:tgtEl>
                                      </p:cBhvr>
                                    </p:animEffect>
                                  </p:childTnLst>
                                </p:cTn>
                              </p:par>
                            </p:childTnLst>
                          </p:cTn>
                        </p:par>
                        <p:par>
                          <p:cTn id="43" fill="hold">
                            <p:stCondLst>
                              <p:cond delay="3500"/>
                            </p:stCondLst>
                            <p:childTnLst>
                              <p:par>
                                <p:cTn id="44" presetID="12" presetClass="entr" presetSubtype="2" fill="hold" nodeType="afterEffect">
                                  <p:stCondLst>
                                    <p:cond delay="0"/>
                                  </p:stCondLst>
                                  <p:childTnLst>
                                    <p:set>
                                      <p:cBhvr>
                                        <p:cTn id="45" dur="1" fill="hold">
                                          <p:stCondLst>
                                            <p:cond delay="0"/>
                                          </p:stCondLst>
                                        </p:cTn>
                                        <p:tgtEl>
                                          <p:spTgt spid="150"/>
                                        </p:tgtEl>
                                        <p:attrNameLst>
                                          <p:attrName>style.visibility</p:attrName>
                                        </p:attrNameLst>
                                      </p:cBhvr>
                                      <p:to>
                                        <p:strVal val="visible"/>
                                      </p:to>
                                    </p:set>
                                    <p:anim calcmode="lin" valueType="num">
                                      <p:cBhvr additive="base">
                                        <p:cTn id="46" dur="500"/>
                                        <p:tgtEl>
                                          <p:spTgt spid="150"/>
                                        </p:tgtEl>
                                        <p:attrNameLst>
                                          <p:attrName>ppt_x</p:attrName>
                                        </p:attrNameLst>
                                      </p:cBhvr>
                                      <p:tavLst>
                                        <p:tav tm="0">
                                          <p:val>
                                            <p:strVal val="#ppt_x+#ppt_w*1.125000"/>
                                          </p:val>
                                        </p:tav>
                                        <p:tav tm="100000">
                                          <p:val>
                                            <p:strVal val="#ppt_x"/>
                                          </p:val>
                                        </p:tav>
                                      </p:tavLst>
                                    </p:anim>
                                    <p:animEffect transition="in" filter="wipe(left)">
                                      <p:cBhvr>
                                        <p:cTn id="47" dur="500"/>
                                        <p:tgtEl>
                                          <p:spTgt spid="150"/>
                                        </p:tgtEl>
                                      </p:cBhvr>
                                    </p:animEffect>
                                  </p:childTnLst>
                                </p:cTn>
                              </p:par>
                            </p:childTnLst>
                          </p:cTn>
                        </p:par>
                        <p:par>
                          <p:cTn id="48" fill="hold">
                            <p:stCondLst>
                              <p:cond delay="4000"/>
                            </p:stCondLst>
                            <p:childTnLst>
                              <p:par>
                                <p:cTn id="49" presetID="12" presetClass="entr" presetSubtype="2" fill="hold" nodeType="afterEffect">
                                  <p:stCondLst>
                                    <p:cond delay="0"/>
                                  </p:stCondLst>
                                  <p:childTnLst>
                                    <p:set>
                                      <p:cBhvr>
                                        <p:cTn id="50" dur="1" fill="hold">
                                          <p:stCondLst>
                                            <p:cond delay="0"/>
                                          </p:stCondLst>
                                        </p:cTn>
                                        <p:tgtEl>
                                          <p:spTgt spid="164"/>
                                        </p:tgtEl>
                                        <p:attrNameLst>
                                          <p:attrName>style.visibility</p:attrName>
                                        </p:attrNameLst>
                                      </p:cBhvr>
                                      <p:to>
                                        <p:strVal val="visible"/>
                                      </p:to>
                                    </p:set>
                                    <p:anim calcmode="lin" valueType="num">
                                      <p:cBhvr additive="base">
                                        <p:cTn id="51" dur="500"/>
                                        <p:tgtEl>
                                          <p:spTgt spid="164"/>
                                        </p:tgtEl>
                                        <p:attrNameLst>
                                          <p:attrName>ppt_x</p:attrName>
                                        </p:attrNameLst>
                                      </p:cBhvr>
                                      <p:tavLst>
                                        <p:tav tm="0">
                                          <p:val>
                                            <p:strVal val="#ppt_x+#ppt_w*1.125000"/>
                                          </p:val>
                                        </p:tav>
                                        <p:tav tm="100000">
                                          <p:val>
                                            <p:strVal val="#ppt_x"/>
                                          </p:val>
                                        </p:tav>
                                      </p:tavLst>
                                    </p:anim>
                                    <p:animEffect transition="in" filter="wipe(left)">
                                      <p:cBhvr>
                                        <p:cTn id="52" dur="500"/>
                                        <p:tgtEl>
                                          <p:spTgt spid="164"/>
                                        </p:tgtEl>
                                      </p:cBhvr>
                                    </p:animEffect>
                                  </p:childTnLst>
                                </p:cTn>
                              </p:par>
                            </p:childTnLst>
                          </p:cTn>
                        </p:par>
                        <p:par>
                          <p:cTn id="53" fill="hold">
                            <p:stCondLst>
                              <p:cond delay="4500"/>
                            </p:stCondLst>
                            <p:childTnLst>
                              <p:par>
                                <p:cTn id="54" presetID="12" presetClass="entr" presetSubtype="2" fill="hold" nodeType="afterEffect">
                                  <p:stCondLst>
                                    <p:cond delay="0"/>
                                  </p:stCondLst>
                                  <p:childTnLst>
                                    <p:set>
                                      <p:cBhvr>
                                        <p:cTn id="55" dur="1" fill="hold">
                                          <p:stCondLst>
                                            <p:cond delay="0"/>
                                          </p:stCondLst>
                                        </p:cTn>
                                        <p:tgtEl>
                                          <p:spTgt spid="175"/>
                                        </p:tgtEl>
                                        <p:attrNameLst>
                                          <p:attrName>style.visibility</p:attrName>
                                        </p:attrNameLst>
                                      </p:cBhvr>
                                      <p:to>
                                        <p:strVal val="visible"/>
                                      </p:to>
                                    </p:set>
                                    <p:anim calcmode="lin" valueType="num">
                                      <p:cBhvr additive="base">
                                        <p:cTn id="56" dur="500"/>
                                        <p:tgtEl>
                                          <p:spTgt spid="175"/>
                                        </p:tgtEl>
                                        <p:attrNameLst>
                                          <p:attrName>ppt_x</p:attrName>
                                        </p:attrNameLst>
                                      </p:cBhvr>
                                      <p:tavLst>
                                        <p:tav tm="0">
                                          <p:val>
                                            <p:strVal val="#ppt_x+#ppt_w*1.125000"/>
                                          </p:val>
                                        </p:tav>
                                        <p:tav tm="100000">
                                          <p:val>
                                            <p:strVal val="#ppt_x"/>
                                          </p:val>
                                        </p:tav>
                                      </p:tavLst>
                                    </p:anim>
                                    <p:animEffect transition="in" filter="wipe(left)">
                                      <p:cBhvr>
                                        <p:cTn id="57" dur="500"/>
                                        <p:tgtEl>
                                          <p:spTgt spid="175"/>
                                        </p:tgtEl>
                                      </p:cBhvr>
                                    </p:animEffect>
                                  </p:childTnLst>
                                </p:cTn>
                              </p:par>
                            </p:childTnLst>
                          </p:cTn>
                        </p:par>
                        <p:par>
                          <p:cTn id="58" fill="hold">
                            <p:stCondLst>
                              <p:cond delay="5000"/>
                            </p:stCondLst>
                            <p:childTnLst>
                              <p:par>
                                <p:cTn id="59" presetID="12" presetClass="entr" presetSubtype="2" fill="hold" nodeType="afterEffect">
                                  <p:stCondLst>
                                    <p:cond delay="0"/>
                                  </p:stCondLst>
                                  <p:childTnLst>
                                    <p:set>
                                      <p:cBhvr>
                                        <p:cTn id="60" dur="1" fill="hold">
                                          <p:stCondLst>
                                            <p:cond delay="0"/>
                                          </p:stCondLst>
                                        </p:cTn>
                                        <p:tgtEl>
                                          <p:spTgt spid="178"/>
                                        </p:tgtEl>
                                        <p:attrNameLst>
                                          <p:attrName>style.visibility</p:attrName>
                                        </p:attrNameLst>
                                      </p:cBhvr>
                                      <p:to>
                                        <p:strVal val="visible"/>
                                      </p:to>
                                    </p:set>
                                    <p:anim calcmode="lin" valueType="num">
                                      <p:cBhvr additive="base">
                                        <p:cTn id="61" dur="500"/>
                                        <p:tgtEl>
                                          <p:spTgt spid="178"/>
                                        </p:tgtEl>
                                        <p:attrNameLst>
                                          <p:attrName>ppt_x</p:attrName>
                                        </p:attrNameLst>
                                      </p:cBhvr>
                                      <p:tavLst>
                                        <p:tav tm="0">
                                          <p:val>
                                            <p:strVal val="#ppt_x+#ppt_w*1.125000"/>
                                          </p:val>
                                        </p:tav>
                                        <p:tav tm="100000">
                                          <p:val>
                                            <p:strVal val="#ppt_x"/>
                                          </p:val>
                                        </p:tav>
                                      </p:tavLst>
                                    </p:anim>
                                    <p:animEffect transition="in" filter="wipe(left)">
                                      <p:cBhvr>
                                        <p:cTn id="62" dur="500"/>
                                        <p:tgtEl>
                                          <p:spTgt spid="178"/>
                                        </p:tgtEl>
                                      </p:cBhvr>
                                    </p:animEffect>
                                  </p:childTnLst>
                                </p:cTn>
                              </p:par>
                            </p:childTnLst>
                          </p:cTn>
                        </p:par>
                        <p:par>
                          <p:cTn id="63" fill="hold">
                            <p:stCondLst>
                              <p:cond delay="5500"/>
                            </p:stCondLst>
                            <p:childTnLst>
                              <p:par>
                                <p:cTn id="64" presetID="12" presetClass="entr" presetSubtype="8" fill="hold" nodeType="afterEffect">
                                  <p:stCondLst>
                                    <p:cond delay="0"/>
                                  </p:stCondLst>
                                  <p:childTnLst>
                                    <p:set>
                                      <p:cBhvr>
                                        <p:cTn id="65" dur="1" fill="hold">
                                          <p:stCondLst>
                                            <p:cond delay="0"/>
                                          </p:stCondLst>
                                        </p:cTn>
                                        <p:tgtEl>
                                          <p:spTgt spid="189"/>
                                        </p:tgtEl>
                                        <p:attrNameLst>
                                          <p:attrName>style.visibility</p:attrName>
                                        </p:attrNameLst>
                                      </p:cBhvr>
                                      <p:to>
                                        <p:strVal val="visible"/>
                                      </p:to>
                                    </p:set>
                                    <p:anim calcmode="lin" valueType="num">
                                      <p:cBhvr additive="base">
                                        <p:cTn id="66" dur="500"/>
                                        <p:tgtEl>
                                          <p:spTgt spid="189"/>
                                        </p:tgtEl>
                                        <p:attrNameLst>
                                          <p:attrName>ppt_x</p:attrName>
                                        </p:attrNameLst>
                                      </p:cBhvr>
                                      <p:tavLst>
                                        <p:tav tm="0">
                                          <p:val>
                                            <p:strVal val="#ppt_x-#ppt_w*1.125000"/>
                                          </p:val>
                                        </p:tav>
                                        <p:tav tm="100000">
                                          <p:val>
                                            <p:strVal val="#ppt_x"/>
                                          </p:val>
                                        </p:tav>
                                      </p:tavLst>
                                    </p:anim>
                                    <p:animEffect transition="in" filter="wipe(right)">
                                      <p:cBhvr>
                                        <p:cTn id="67" dur="500"/>
                                        <p:tgtEl>
                                          <p:spTgt spid="189"/>
                                        </p:tgtEl>
                                      </p:cBhvr>
                                    </p:animEffect>
                                  </p:childTnLst>
                                </p:cTn>
                              </p:par>
                            </p:childTnLst>
                          </p:cTn>
                        </p:par>
                        <p:par>
                          <p:cTn id="68" fill="hold">
                            <p:stCondLst>
                              <p:cond delay="6000"/>
                            </p:stCondLst>
                            <p:childTnLst>
                              <p:par>
                                <p:cTn id="69" presetID="12" presetClass="entr" presetSubtype="8" fill="hold" nodeType="afterEffect">
                                  <p:stCondLst>
                                    <p:cond delay="0"/>
                                  </p:stCondLst>
                                  <p:childTnLst>
                                    <p:set>
                                      <p:cBhvr>
                                        <p:cTn id="70" dur="1" fill="hold">
                                          <p:stCondLst>
                                            <p:cond delay="0"/>
                                          </p:stCondLst>
                                        </p:cTn>
                                        <p:tgtEl>
                                          <p:spTgt spid="195"/>
                                        </p:tgtEl>
                                        <p:attrNameLst>
                                          <p:attrName>style.visibility</p:attrName>
                                        </p:attrNameLst>
                                      </p:cBhvr>
                                      <p:to>
                                        <p:strVal val="visible"/>
                                      </p:to>
                                    </p:set>
                                    <p:anim calcmode="lin" valueType="num">
                                      <p:cBhvr additive="base">
                                        <p:cTn id="71" dur="500"/>
                                        <p:tgtEl>
                                          <p:spTgt spid="195"/>
                                        </p:tgtEl>
                                        <p:attrNameLst>
                                          <p:attrName>ppt_x</p:attrName>
                                        </p:attrNameLst>
                                      </p:cBhvr>
                                      <p:tavLst>
                                        <p:tav tm="0">
                                          <p:val>
                                            <p:strVal val="#ppt_x-#ppt_w*1.125000"/>
                                          </p:val>
                                        </p:tav>
                                        <p:tav tm="100000">
                                          <p:val>
                                            <p:strVal val="#ppt_x"/>
                                          </p:val>
                                        </p:tav>
                                      </p:tavLst>
                                    </p:anim>
                                    <p:animEffect transition="in" filter="wipe(right)">
                                      <p:cBhvr>
                                        <p:cTn id="72" dur="500"/>
                                        <p:tgtEl>
                                          <p:spTgt spid="195"/>
                                        </p:tgtEl>
                                      </p:cBhvr>
                                    </p:animEffect>
                                  </p:childTnLst>
                                </p:cTn>
                              </p:par>
                            </p:childTnLst>
                          </p:cTn>
                        </p:par>
                        <p:par>
                          <p:cTn id="73" fill="hold">
                            <p:stCondLst>
                              <p:cond delay="6500"/>
                            </p:stCondLst>
                            <p:childTnLst>
                              <p:par>
                                <p:cTn id="74" presetID="12" presetClass="entr" presetSubtype="8" fill="hold" nodeType="afterEffect">
                                  <p:stCondLst>
                                    <p:cond delay="0"/>
                                  </p:stCondLst>
                                  <p:childTnLst>
                                    <p:set>
                                      <p:cBhvr>
                                        <p:cTn id="75" dur="1" fill="hold">
                                          <p:stCondLst>
                                            <p:cond delay="0"/>
                                          </p:stCondLst>
                                        </p:cTn>
                                        <p:tgtEl>
                                          <p:spTgt spid="192"/>
                                        </p:tgtEl>
                                        <p:attrNameLst>
                                          <p:attrName>style.visibility</p:attrName>
                                        </p:attrNameLst>
                                      </p:cBhvr>
                                      <p:to>
                                        <p:strVal val="visible"/>
                                      </p:to>
                                    </p:set>
                                    <p:anim calcmode="lin" valueType="num">
                                      <p:cBhvr additive="base">
                                        <p:cTn id="76" dur="500"/>
                                        <p:tgtEl>
                                          <p:spTgt spid="192"/>
                                        </p:tgtEl>
                                        <p:attrNameLst>
                                          <p:attrName>ppt_x</p:attrName>
                                        </p:attrNameLst>
                                      </p:cBhvr>
                                      <p:tavLst>
                                        <p:tav tm="0">
                                          <p:val>
                                            <p:strVal val="#ppt_x-#ppt_w*1.125000"/>
                                          </p:val>
                                        </p:tav>
                                        <p:tav tm="100000">
                                          <p:val>
                                            <p:strVal val="#ppt_x"/>
                                          </p:val>
                                        </p:tav>
                                      </p:tavLst>
                                    </p:anim>
                                    <p:animEffect transition="in" filter="wipe(right)">
                                      <p:cBhvr>
                                        <p:cTn id="77" dur="500"/>
                                        <p:tgtEl>
                                          <p:spTgt spid="192"/>
                                        </p:tgtEl>
                                      </p:cBhvr>
                                    </p:animEffect>
                                  </p:childTnLst>
                                </p:cTn>
                              </p:par>
                            </p:childTnLst>
                          </p:cTn>
                        </p:par>
                        <p:par>
                          <p:cTn id="78" fill="hold">
                            <p:stCondLst>
                              <p:cond delay="7000"/>
                            </p:stCondLst>
                            <p:childTnLst>
                              <p:par>
                                <p:cTn id="79" presetID="12" presetClass="entr" presetSubtype="8" fill="hold" nodeType="afterEffect">
                                  <p:stCondLst>
                                    <p:cond delay="0"/>
                                  </p:stCondLst>
                                  <p:childTnLst>
                                    <p:set>
                                      <p:cBhvr>
                                        <p:cTn id="80" dur="1" fill="hold">
                                          <p:stCondLst>
                                            <p:cond delay="0"/>
                                          </p:stCondLst>
                                        </p:cTn>
                                        <p:tgtEl>
                                          <p:spTgt spid="206"/>
                                        </p:tgtEl>
                                        <p:attrNameLst>
                                          <p:attrName>style.visibility</p:attrName>
                                        </p:attrNameLst>
                                      </p:cBhvr>
                                      <p:to>
                                        <p:strVal val="visible"/>
                                      </p:to>
                                    </p:set>
                                    <p:anim calcmode="lin" valueType="num">
                                      <p:cBhvr additive="base">
                                        <p:cTn id="81" dur="500"/>
                                        <p:tgtEl>
                                          <p:spTgt spid="206"/>
                                        </p:tgtEl>
                                        <p:attrNameLst>
                                          <p:attrName>ppt_x</p:attrName>
                                        </p:attrNameLst>
                                      </p:cBhvr>
                                      <p:tavLst>
                                        <p:tav tm="0">
                                          <p:val>
                                            <p:strVal val="#ppt_x-#ppt_w*1.125000"/>
                                          </p:val>
                                        </p:tav>
                                        <p:tav tm="100000">
                                          <p:val>
                                            <p:strVal val="#ppt_x"/>
                                          </p:val>
                                        </p:tav>
                                      </p:tavLst>
                                    </p:anim>
                                    <p:animEffect transition="in" filter="wipe(right)">
                                      <p:cBhvr>
                                        <p:cTn id="82" dur="500"/>
                                        <p:tgtEl>
                                          <p:spTgt spid="206"/>
                                        </p:tgtEl>
                                      </p:cBhvr>
                                    </p:animEffect>
                                  </p:childTnLst>
                                </p:cTn>
                              </p:par>
                            </p:childTnLst>
                          </p:cTn>
                        </p:par>
                        <p:par>
                          <p:cTn id="83" fill="hold">
                            <p:stCondLst>
                              <p:cond delay="7500"/>
                            </p:stCondLst>
                            <p:childTnLst>
                              <p:par>
                                <p:cTn id="84" presetID="12" presetClass="entr" presetSubtype="8" fill="hold" nodeType="afterEffect">
                                  <p:stCondLst>
                                    <p:cond delay="0"/>
                                  </p:stCondLst>
                                  <p:childTnLst>
                                    <p:set>
                                      <p:cBhvr>
                                        <p:cTn id="85" dur="1" fill="hold">
                                          <p:stCondLst>
                                            <p:cond delay="0"/>
                                          </p:stCondLst>
                                        </p:cTn>
                                        <p:tgtEl>
                                          <p:spTgt spid="217"/>
                                        </p:tgtEl>
                                        <p:attrNameLst>
                                          <p:attrName>style.visibility</p:attrName>
                                        </p:attrNameLst>
                                      </p:cBhvr>
                                      <p:to>
                                        <p:strVal val="visible"/>
                                      </p:to>
                                    </p:set>
                                    <p:anim calcmode="lin" valueType="num">
                                      <p:cBhvr additive="base">
                                        <p:cTn id="86" dur="500"/>
                                        <p:tgtEl>
                                          <p:spTgt spid="217"/>
                                        </p:tgtEl>
                                        <p:attrNameLst>
                                          <p:attrName>ppt_x</p:attrName>
                                        </p:attrNameLst>
                                      </p:cBhvr>
                                      <p:tavLst>
                                        <p:tav tm="0">
                                          <p:val>
                                            <p:strVal val="#ppt_x-#ppt_w*1.125000"/>
                                          </p:val>
                                        </p:tav>
                                        <p:tav tm="100000">
                                          <p:val>
                                            <p:strVal val="#ppt_x"/>
                                          </p:val>
                                        </p:tav>
                                      </p:tavLst>
                                    </p:anim>
                                    <p:animEffect transition="in" filter="wipe(right)">
                                      <p:cBhvr>
                                        <p:cTn id="87" dur="500"/>
                                        <p:tgtEl>
                                          <p:spTgt spid="217"/>
                                        </p:tgtEl>
                                      </p:cBhvr>
                                    </p:animEffect>
                                  </p:childTnLst>
                                </p:cTn>
                              </p:par>
                            </p:childTnLst>
                          </p:cTn>
                        </p:par>
                        <p:par>
                          <p:cTn id="88" fill="hold">
                            <p:stCondLst>
                              <p:cond delay="8000"/>
                            </p:stCondLst>
                            <p:childTnLst>
                              <p:par>
                                <p:cTn id="89" presetID="12" presetClass="entr" presetSubtype="8" fill="hold" nodeType="afterEffect">
                                  <p:stCondLst>
                                    <p:cond delay="0"/>
                                  </p:stCondLst>
                                  <p:childTnLst>
                                    <p:set>
                                      <p:cBhvr>
                                        <p:cTn id="90" dur="1" fill="hold">
                                          <p:stCondLst>
                                            <p:cond delay="0"/>
                                          </p:stCondLst>
                                        </p:cTn>
                                        <p:tgtEl>
                                          <p:spTgt spid="220"/>
                                        </p:tgtEl>
                                        <p:attrNameLst>
                                          <p:attrName>style.visibility</p:attrName>
                                        </p:attrNameLst>
                                      </p:cBhvr>
                                      <p:to>
                                        <p:strVal val="visible"/>
                                      </p:to>
                                    </p:set>
                                    <p:anim calcmode="lin" valueType="num">
                                      <p:cBhvr additive="base">
                                        <p:cTn id="91" dur="500"/>
                                        <p:tgtEl>
                                          <p:spTgt spid="220"/>
                                        </p:tgtEl>
                                        <p:attrNameLst>
                                          <p:attrName>ppt_x</p:attrName>
                                        </p:attrNameLst>
                                      </p:cBhvr>
                                      <p:tavLst>
                                        <p:tav tm="0">
                                          <p:val>
                                            <p:strVal val="#ppt_x-#ppt_w*1.125000"/>
                                          </p:val>
                                        </p:tav>
                                        <p:tav tm="100000">
                                          <p:val>
                                            <p:strVal val="#ppt_x"/>
                                          </p:val>
                                        </p:tav>
                                      </p:tavLst>
                                    </p:anim>
                                    <p:animEffect transition="in" filter="wipe(right)">
                                      <p:cBhvr>
                                        <p:cTn id="92" dur="5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5" grpId="0" animBg="1"/>
      <p:bldP spid="1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89552" y="365125"/>
            <a:ext cx="7464247" cy="1325563"/>
          </a:xfrm>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14</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bg1"/>
                </a:solidFill>
              </a:rPr>
              <a:t>15</a:t>
            </a:fld>
            <a:endParaRPr lang="en-US" dirty="0">
              <a:solidFill>
                <a:schemeClr val="bg1"/>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57" name="Freeform 156"/>
          <p:cNvSpPr/>
          <p:nvPr/>
        </p:nvSpPr>
        <p:spPr>
          <a:xfrm>
            <a:off x="4911319" y="0"/>
            <a:ext cx="7280680" cy="6858000"/>
          </a:xfrm>
          <a:custGeom>
            <a:avLst/>
            <a:gdLst>
              <a:gd name="connsiteX0" fmla="*/ 2483124 w 5460510"/>
              <a:gd name="connsiteY0" fmla="*/ 0 h 5143500"/>
              <a:gd name="connsiteX1" fmla="*/ 3771407 w 5460510"/>
              <a:gd name="connsiteY1" fmla="*/ 0 h 5143500"/>
              <a:gd name="connsiteX2" fmla="*/ 4717679 w 5460510"/>
              <a:gd name="connsiteY2" fmla="*/ 0 h 5143500"/>
              <a:gd name="connsiteX3" fmla="*/ 5460510 w 5460510"/>
              <a:gd name="connsiteY3" fmla="*/ 0 h 5143500"/>
              <a:gd name="connsiteX4" fmla="*/ 5460510 w 5460510"/>
              <a:gd name="connsiteY4" fmla="*/ 5143500 h 5143500"/>
              <a:gd name="connsiteX5" fmla="*/ 4717679 w 5460510"/>
              <a:gd name="connsiteY5" fmla="*/ 5143500 h 5143500"/>
              <a:gd name="connsiteX6" fmla="*/ 3771407 w 5460510"/>
              <a:gd name="connsiteY6" fmla="*/ 5143500 h 5143500"/>
              <a:gd name="connsiteX7" fmla="*/ 0 w 546051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0510" h="5143500">
                <a:moveTo>
                  <a:pt x="2483124" y="0"/>
                </a:moveTo>
                <a:lnTo>
                  <a:pt x="3771407" y="0"/>
                </a:lnTo>
                <a:lnTo>
                  <a:pt x="4717679" y="0"/>
                </a:lnTo>
                <a:lnTo>
                  <a:pt x="5460510" y="0"/>
                </a:lnTo>
                <a:lnTo>
                  <a:pt x="5460510" y="5143500"/>
                </a:lnTo>
                <a:lnTo>
                  <a:pt x="4717679" y="5143500"/>
                </a:lnTo>
                <a:lnTo>
                  <a:pt x="3771407" y="5143500"/>
                </a:lnTo>
                <a:lnTo>
                  <a:pt x="0" y="5143500"/>
                </a:lnTo>
                <a:close/>
              </a:path>
            </a:pathLst>
          </a:custGeom>
          <a:blipFill>
            <a:blip r:embed="rId2" cstate="hqprint">
              <a:extLst>
                <a:ext uri="{28A0092B-C50C-407E-A947-70E740481C1C}">
                  <a14:useLocalDpi xmlns:a14="http://schemas.microsoft.com/office/drawing/2010/main"/>
                </a:ext>
              </a:extLst>
            </a:blip>
            <a:srcRect/>
            <a:stretch>
              <a:fillRect l="-24086" r="-4335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nvGrpSpPr>
          <p:cNvPr id="38" name="Group 37"/>
          <p:cNvGrpSpPr>
            <a:grpSpLocks noChangeAspect="1"/>
          </p:cNvGrpSpPr>
          <p:nvPr/>
        </p:nvGrpSpPr>
        <p:grpSpPr>
          <a:xfrm>
            <a:off x="1025439" y="1222482"/>
            <a:ext cx="2285339" cy="4693700"/>
            <a:chOff x="2428240" y="975360"/>
            <a:chExt cx="1665853" cy="3421380"/>
          </a:xfrm>
        </p:grpSpPr>
        <p:grpSp>
          <p:nvGrpSpPr>
            <p:cNvPr id="39" name="Group 38"/>
            <p:cNvGrpSpPr/>
            <p:nvPr/>
          </p:nvGrpSpPr>
          <p:grpSpPr>
            <a:xfrm>
              <a:off x="2428240" y="975360"/>
              <a:ext cx="1665853" cy="3421380"/>
              <a:chOff x="3739073" y="951230"/>
              <a:chExt cx="1665853" cy="3421380"/>
            </a:xfrm>
          </p:grpSpPr>
          <p:pic>
            <p:nvPicPr>
              <p:cNvPr id="41" name="Picture 4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42" name="Rectangle 41"/>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0" name="Rectangle 39"/>
            <p:cNvSpPr/>
            <p:nvPr/>
          </p:nvSpPr>
          <p:spPr>
            <a:xfrm>
              <a:off x="2539807" y="1377328"/>
              <a:ext cx="1442720" cy="2560320"/>
            </a:xfrm>
            <a:prstGeom prst="rect">
              <a:avLst/>
            </a:prstGeom>
            <a:blipFill dpi="0" rotWithShape="1">
              <a:blip r:embed="rId4" cstate="hqprint">
                <a:extLst>
                  <a:ext uri="{28A0092B-C50C-407E-A947-70E740481C1C}">
                    <a14:useLocalDpi xmlns:a14="http://schemas.microsoft.com/office/drawing/2010/main"/>
                  </a:ext>
                </a:extLst>
              </a:blip>
              <a:srcRect/>
              <a:stretch>
                <a:fillRect l="-108822" t="322" r="-57326" b="-32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 name="Group 1">
            <a:extLst>
              <a:ext uri="{FF2B5EF4-FFF2-40B4-BE49-F238E27FC236}">
                <a16:creationId xmlns:a16="http://schemas.microsoft.com/office/drawing/2014/main" id="{E25E35BE-004C-4D49-A0E1-C9D1EFEBFAE6}"/>
              </a:ext>
            </a:extLst>
          </p:cNvPr>
          <p:cNvGrpSpPr/>
          <p:nvPr/>
        </p:nvGrpSpPr>
        <p:grpSpPr>
          <a:xfrm>
            <a:off x="3900144" y="1658380"/>
            <a:ext cx="3101686" cy="523220"/>
            <a:chOff x="3900144" y="1658380"/>
            <a:chExt cx="3101686" cy="523220"/>
          </a:xfrm>
        </p:grpSpPr>
        <p:sp>
          <p:nvSpPr>
            <p:cNvPr id="143" name="TextBox 142"/>
            <p:cNvSpPr txBox="1"/>
            <p:nvPr/>
          </p:nvSpPr>
          <p:spPr>
            <a:xfrm>
              <a:off x="4121794" y="1658380"/>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145" name="Oval 144"/>
            <p:cNvSpPr>
              <a:spLocks noChangeAspect="1"/>
            </p:cNvSpPr>
            <p:nvPr/>
          </p:nvSpPr>
          <p:spPr>
            <a:xfrm>
              <a:off x="3900144" y="1775024"/>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 name="Group 4">
            <a:extLst>
              <a:ext uri="{FF2B5EF4-FFF2-40B4-BE49-F238E27FC236}">
                <a16:creationId xmlns:a16="http://schemas.microsoft.com/office/drawing/2014/main" id="{E8E3E7C9-F506-49D1-A7F6-2D3A96FC40FF}"/>
              </a:ext>
            </a:extLst>
          </p:cNvPr>
          <p:cNvGrpSpPr/>
          <p:nvPr/>
        </p:nvGrpSpPr>
        <p:grpSpPr>
          <a:xfrm>
            <a:off x="3900144" y="2511489"/>
            <a:ext cx="3101686" cy="523220"/>
            <a:chOff x="3900144" y="2511489"/>
            <a:chExt cx="3101686" cy="523220"/>
          </a:xfrm>
        </p:grpSpPr>
        <p:sp>
          <p:nvSpPr>
            <p:cNvPr id="144" name="TextBox 143"/>
            <p:cNvSpPr txBox="1"/>
            <p:nvPr/>
          </p:nvSpPr>
          <p:spPr>
            <a:xfrm>
              <a:off x="4121794" y="2511489"/>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146" name="Oval 145"/>
            <p:cNvSpPr>
              <a:spLocks noChangeAspect="1"/>
            </p:cNvSpPr>
            <p:nvPr/>
          </p:nvSpPr>
          <p:spPr>
            <a:xfrm>
              <a:off x="3900144" y="2628605"/>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3EFE27C7-DAAE-4C46-A48D-195A0E0AED7D}"/>
              </a:ext>
            </a:extLst>
          </p:cNvPr>
          <p:cNvGrpSpPr/>
          <p:nvPr/>
        </p:nvGrpSpPr>
        <p:grpSpPr>
          <a:xfrm>
            <a:off x="3900144" y="3364599"/>
            <a:ext cx="3101686" cy="523220"/>
            <a:chOff x="3900144" y="3364599"/>
            <a:chExt cx="3101686" cy="523220"/>
          </a:xfrm>
        </p:grpSpPr>
        <p:sp>
          <p:nvSpPr>
            <p:cNvPr id="147" name="TextBox 146"/>
            <p:cNvSpPr txBox="1"/>
            <p:nvPr/>
          </p:nvSpPr>
          <p:spPr>
            <a:xfrm>
              <a:off x="4121794" y="3364599"/>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a:t>
              </a:r>
              <a:endParaRPr lang="en-US" sz="1400" b="1" dirty="0">
                <a:solidFill>
                  <a:schemeClr val="tx2">
                    <a:lumMod val="60000"/>
                    <a:lumOff val="40000"/>
                  </a:schemeClr>
                </a:solidFill>
                <a:latin typeface="Raleway" panose="020B0003030101060003" pitchFamily="34" charset="0"/>
              </a:endParaRPr>
            </a:p>
          </p:txBody>
        </p:sp>
        <p:sp>
          <p:nvSpPr>
            <p:cNvPr id="148" name="Oval 147"/>
            <p:cNvSpPr>
              <a:spLocks noChangeAspect="1"/>
            </p:cNvSpPr>
            <p:nvPr/>
          </p:nvSpPr>
          <p:spPr>
            <a:xfrm>
              <a:off x="3900144" y="3481715"/>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49" name="Freeform 124"/>
          <p:cNvSpPr>
            <a:spLocks noChangeAspect="1" noEditPoints="1"/>
          </p:cNvSpPr>
          <p:nvPr/>
        </p:nvSpPr>
        <p:spPr bwMode="auto">
          <a:xfrm>
            <a:off x="4231324" y="4084101"/>
            <a:ext cx="782400" cy="780084"/>
          </a:xfrm>
          <a:custGeom>
            <a:avLst/>
            <a:gdLst>
              <a:gd name="T0" fmla="*/ 41 w 186"/>
              <a:gd name="T1" fmla="*/ 125 h 185"/>
              <a:gd name="T2" fmla="*/ 45 w 186"/>
              <a:gd name="T3" fmla="*/ 121 h 185"/>
              <a:gd name="T4" fmla="*/ 46 w 186"/>
              <a:gd name="T5" fmla="*/ 118 h 185"/>
              <a:gd name="T6" fmla="*/ 42 w 186"/>
              <a:gd name="T7" fmla="*/ 114 h 185"/>
              <a:gd name="T8" fmla="*/ 39 w 186"/>
              <a:gd name="T9" fmla="*/ 115 h 185"/>
              <a:gd name="T10" fmla="*/ 35 w 186"/>
              <a:gd name="T11" fmla="*/ 119 h 185"/>
              <a:gd name="T12" fmla="*/ 34 w 186"/>
              <a:gd name="T13" fmla="*/ 122 h 185"/>
              <a:gd name="T14" fmla="*/ 38 w 186"/>
              <a:gd name="T15" fmla="*/ 126 h 185"/>
              <a:gd name="T16" fmla="*/ 41 w 186"/>
              <a:gd name="T17" fmla="*/ 125 h 185"/>
              <a:gd name="T18" fmla="*/ 67 w 186"/>
              <a:gd name="T19" fmla="*/ 122 h 185"/>
              <a:gd name="T20" fmla="*/ 63 w 186"/>
              <a:gd name="T21" fmla="*/ 118 h 185"/>
              <a:gd name="T22" fmla="*/ 60 w 186"/>
              <a:gd name="T23" fmla="*/ 119 h 185"/>
              <a:gd name="T24" fmla="*/ 18 w 186"/>
              <a:gd name="T25" fmla="*/ 161 h 185"/>
              <a:gd name="T26" fmla="*/ 17 w 186"/>
              <a:gd name="T27" fmla="*/ 164 h 185"/>
              <a:gd name="T28" fmla="*/ 21 w 186"/>
              <a:gd name="T29" fmla="*/ 168 h 185"/>
              <a:gd name="T30" fmla="*/ 24 w 186"/>
              <a:gd name="T31" fmla="*/ 167 h 185"/>
              <a:gd name="T32" fmla="*/ 66 w 186"/>
              <a:gd name="T33" fmla="*/ 125 h 185"/>
              <a:gd name="T34" fmla="*/ 67 w 186"/>
              <a:gd name="T35" fmla="*/ 122 h 185"/>
              <a:gd name="T36" fmla="*/ 186 w 186"/>
              <a:gd name="T37" fmla="*/ 4 h 185"/>
              <a:gd name="T38" fmla="*/ 181 w 186"/>
              <a:gd name="T39" fmla="*/ 0 h 185"/>
              <a:gd name="T40" fmla="*/ 180 w 186"/>
              <a:gd name="T41" fmla="*/ 0 h 185"/>
              <a:gd name="T42" fmla="*/ 180 w 186"/>
              <a:gd name="T43" fmla="*/ 0 h 185"/>
              <a:gd name="T44" fmla="*/ 3 w 186"/>
              <a:gd name="T45" fmla="*/ 76 h 185"/>
              <a:gd name="T46" fmla="*/ 2 w 186"/>
              <a:gd name="T47" fmla="*/ 76 h 185"/>
              <a:gd name="T48" fmla="*/ 2 w 186"/>
              <a:gd name="T49" fmla="*/ 76 h 185"/>
              <a:gd name="T50" fmla="*/ 2 w 186"/>
              <a:gd name="T51" fmla="*/ 76 h 185"/>
              <a:gd name="T52" fmla="*/ 0 w 186"/>
              <a:gd name="T53" fmla="*/ 80 h 185"/>
              <a:gd name="T54" fmla="*/ 3 w 186"/>
              <a:gd name="T55" fmla="*/ 84 h 185"/>
              <a:gd name="T56" fmla="*/ 3 w 186"/>
              <a:gd name="T57" fmla="*/ 84 h 185"/>
              <a:gd name="T58" fmla="*/ 73 w 186"/>
              <a:gd name="T59" fmla="*/ 113 h 185"/>
              <a:gd name="T60" fmla="*/ 101 w 186"/>
              <a:gd name="T61" fmla="*/ 182 h 185"/>
              <a:gd name="T62" fmla="*/ 101 w 186"/>
              <a:gd name="T63" fmla="*/ 182 h 185"/>
              <a:gd name="T64" fmla="*/ 105 w 186"/>
              <a:gd name="T65" fmla="*/ 185 h 185"/>
              <a:gd name="T66" fmla="*/ 109 w 186"/>
              <a:gd name="T67" fmla="*/ 183 h 185"/>
              <a:gd name="T68" fmla="*/ 109 w 186"/>
              <a:gd name="T69" fmla="*/ 183 h 185"/>
              <a:gd name="T70" fmla="*/ 109 w 186"/>
              <a:gd name="T71" fmla="*/ 183 h 185"/>
              <a:gd name="T72" fmla="*/ 109 w 186"/>
              <a:gd name="T73" fmla="*/ 183 h 185"/>
              <a:gd name="T74" fmla="*/ 185 w 186"/>
              <a:gd name="T75" fmla="*/ 6 h 185"/>
              <a:gd name="T76" fmla="*/ 185 w 186"/>
              <a:gd name="T77" fmla="*/ 6 h 185"/>
              <a:gd name="T78" fmla="*/ 186 w 186"/>
              <a:gd name="T79" fmla="*/ 4 h 185"/>
              <a:gd name="T80" fmla="*/ 15 w 186"/>
              <a:gd name="T81" fmla="*/ 80 h 185"/>
              <a:gd name="T82" fmla="*/ 163 w 186"/>
              <a:gd name="T83" fmla="*/ 16 h 185"/>
              <a:gd name="T84" fmla="*/ 75 w 186"/>
              <a:gd name="T85" fmla="*/ 104 h 185"/>
              <a:gd name="T86" fmla="*/ 15 w 186"/>
              <a:gd name="T87" fmla="*/ 80 h 185"/>
              <a:gd name="T88" fmla="*/ 105 w 186"/>
              <a:gd name="T89" fmla="*/ 170 h 185"/>
              <a:gd name="T90" fmla="*/ 81 w 186"/>
              <a:gd name="T91" fmla="*/ 110 h 185"/>
              <a:gd name="T92" fmla="*/ 169 w 186"/>
              <a:gd name="T93" fmla="*/ 22 h 185"/>
              <a:gd name="T94" fmla="*/ 105 w 186"/>
              <a:gd name="T95" fmla="*/ 170 h 185"/>
              <a:gd name="T96" fmla="*/ 67 w 186"/>
              <a:gd name="T97" fmla="*/ 139 h 185"/>
              <a:gd name="T98" fmla="*/ 64 w 186"/>
              <a:gd name="T99" fmla="*/ 140 h 185"/>
              <a:gd name="T100" fmla="*/ 52 w 186"/>
              <a:gd name="T101" fmla="*/ 153 h 185"/>
              <a:gd name="T102" fmla="*/ 51 w 186"/>
              <a:gd name="T103" fmla="*/ 156 h 185"/>
              <a:gd name="T104" fmla="*/ 55 w 186"/>
              <a:gd name="T105" fmla="*/ 160 h 185"/>
              <a:gd name="T106" fmla="*/ 58 w 186"/>
              <a:gd name="T107" fmla="*/ 159 h 185"/>
              <a:gd name="T108" fmla="*/ 70 w 186"/>
              <a:gd name="T109" fmla="*/ 146 h 185"/>
              <a:gd name="T110" fmla="*/ 72 w 186"/>
              <a:gd name="T111" fmla="*/ 143 h 185"/>
              <a:gd name="T112" fmla="*/ 67 w 186"/>
              <a:gd name="T113" fmla="*/ 139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6" h="185">
                <a:moveTo>
                  <a:pt x="41" y="125"/>
                </a:moveTo>
                <a:cubicBezTo>
                  <a:pt x="45" y="121"/>
                  <a:pt x="45" y="121"/>
                  <a:pt x="45" y="121"/>
                </a:cubicBezTo>
                <a:cubicBezTo>
                  <a:pt x="46" y="120"/>
                  <a:pt x="46" y="119"/>
                  <a:pt x="46" y="118"/>
                </a:cubicBezTo>
                <a:cubicBezTo>
                  <a:pt x="46" y="116"/>
                  <a:pt x="44" y="114"/>
                  <a:pt x="42" y="114"/>
                </a:cubicBezTo>
                <a:cubicBezTo>
                  <a:pt x="41" y="114"/>
                  <a:pt x="40" y="114"/>
                  <a:pt x="39" y="115"/>
                </a:cubicBezTo>
                <a:cubicBezTo>
                  <a:pt x="35" y="119"/>
                  <a:pt x="35" y="119"/>
                  <a:pt x="35" y="119"/>
                </a:cubicBezTo>
                <a:cubicBezTo>
                  <a:pt x="34" y="120"/>
                  <a:pt x="34" y="121"/>
                  <a:pt x="34" y="122"/>
                </a:cubicBezTo>
                <a:cubicBezTo>
                  <a:pt x="34" y="124"/>
                  <a:pt x="36" y="126"/>
                  <a:pt x="38" y="126"/>
                </a:cubicBezTo>
                <a:cubicBezTo>
                  <a:pt x="39" y="126"/>
                  <a:pt x="40" y="126"/>
                  <a:pt x="41" y="125"/>
                </a:cubicBezTo>
                <a:close/>
                <a:moveTo>
                  <a:pt x="67" y="122"/>
                </a:moveTo>
                <a:cubicBezTo>
                  <a:pt x="67" y="120"/>
                  <a:pt x="66" y="118"/>
                  <a:pt x="63" y="118"/>
                </a:cubicBezTo>
                <a:cubicBezTo>
                  <a:pt x="62" y="118"/>
                  <a:pt x="61" y="118"/>
                  <a:pt x="60" y="119"/>
                </a:cubicBezTo>
                <a:cubicBezTo>
                  <a:pt x="18" y="161"/>
                  <a:pt x="18" y="161"/>
                  <a:pt x="18" y="161"/>
                </a:cubicBezTo>
                <a:cubicBezTo>
                  <a:pt x="17" y="162"/>
                  <a:pt x="17" y="163"/>
                  <a:pt x="17" y="164"/>
                </a:cubicBezTo>
                <a:cubicBezTo>
                  <a:pt x="17" y="167"/>
                  <a:pt x="19" y="168"/>
                  <a:pt x="21" y="168"/>
                </a:cubicBezTo>
                <a:cubicBezTo>
                  <a:pt x="22" y="168"/>
                  <a:pt x="23" y="168"/>
                  <a:pt x="24" y="167"/>
                </a:cubicBezTo>
                <a:cubicBezTo>
                  <a:pt x="66" y="125"/>
                  <a:pt x="66" y="125"/>
                  <a:pt x="66" y="125"/>
                </a:cubicBezTo>
                <a:cubicBezTo>
                  <a:pt x="67" y="124"/>
                  <a:pt x="67" y="123"/>
                  <a:pt x="67" y="122"/>
                </a:cubicBezTo>
                <a:close/>
                <a:moveTo>
                  <a:pt x="186" y="4"/>
                </a:moveTo>
                <a:cubicBezTo>
                  <a:pt x="186" y="2"/>
                  <a:pt x="184" y="0"/>
                  <a:pt x="181" y="0"/>
                </a:cubicBezTo>
                <a:cubicBezTo>
                  <a:pt x="181" y="0"/>
                  <a:pt x="180" y="0"/>
                  <a:pt x="180" y="0"/>
                </a:cubicBezTo>
                <a:cubicBezTo>
                  <a:pt x="180" y="0"/>
                  <a:pt x="180" y="0"/>
                  <a:pt x="180" y="0"/>
                </a:cubicBezTo>
                <a:cubicBezTo>
                  <a:pt x="3" y="76"/>
                  <a:pt x="3" y="76"/>
                  <a:pt x="3" y="76"/>
                </a:cubicBezTo>
                <a:cubicBezTo>
                  <a:pt x="3" y="76"/>
                  <a:pt x="3" y="76"/>
                  <a:pt x="2" y="76"/>
                </a:cubicBezTo>
                <a:cubicBezTo>
                  <a:pt x="2" y="76"/>
                  <a:pt x="2" y="76"/>
                  <a:pt x="2" y="76"/>
                </a:cubicBezTo>
                <a:cubicBezTo>
                  <a:pt x="2" y="76"/>
                  <a:pt x="2" y="76"/>
                  <a:pt x="2" y="76"/>
                </a:cubicBezTo>
                <a:cubicBezTo>
                  <a:pt x="1" y="77"/>
                  <a:pt x="0" y="78"/>
                  <a:pt x="0" y="80"/>
                </a:cubicBezTo>
                <a:cubicBezTo>
                  <a:pt x="0" y="82"/>
                  <a:pt x="1" y="83"/>
                  <a:pt x="3" y="84"/>
                </a:cubicBezTo>
                <a:cubicBezTo>
                  <a:pt x="3" y="84"/>
                  <a:pt x="3" y="84"/>
                  <a:pt x="3" y="84"/>
                </a:cubicBezTo>
                <a:cubicBezTo>
                  <a:pt x="73" y="113"/>
                  <a:pt x="73" y="113"/>
                  <a:pt x="73" y="113"/>
                </a:cubicBezTo>
                <a:cubicBezTo>
                  <a:pt x="101" y="182"/>
                  <a:pt x="101" y="182"/>
                  <a:pt x="101" y="182"/>
                </a:cubicBezTo>
                <a:cubicBezTo>
                  <a:pt x="101" y="182"/>
                  <a:pt x="101" y="182"/>
                  <a:pt x="101" y="182"/>
                </a:cubicBezTo>
                <a:cubicBezTo>
                  <a:pt x="102" y="184"/>
                  <a:pt x="103" y="185"/>
                  <a:pt x="105" y="185"/>
                </a:cubicBezTo>
                <a:cubicBezTo>
                  <a:pt x="107" y="185"/>
                  <a:pt x="109" y="184"/>
                  <a:pt x="109" y="183"/>
                </a:cubicBezTo>
                <a:cubicBezTo>
                  <a:pt x="109" y="183"/>
                  <a:pt x="109" y="183"/>
                  <a:pt x="109" y="183"/>
                </a:cubicBezTo>
                <a:cubicBezTo>
                  <a:pt x="109" y="183"/>
                  <a:pt x="109" y="183"/>
                  <a:pt x="109" y="183"/>
                </a:cubicBezTo>
                <a:cubicBezTo>
                  <a:pt x="109" y="183"/>
                  <a:pt x="109" y="183"/>
                  <a:pt x="109" y="183"/>
                </a:cubicBezTo>
                <a:cubicBezTo>
                  <a:pt x="185" y="6"/>
                  <a:pt x="185" y="6"/>
                  <a:pt x="185" y="6"/>
                </a:cubicBezTo>
                <a:cubicBezTo>
                  <a:pt x="185" y="6"/>
                  <a:pt x="185" y="6"/>
                  <a:pt x="185" y="6"/>
                </a:cubicBezTo>
                <a:cubicBezTo>
                  <a:pt x="185" y="5"/>
                  <a:pt x="186" y="5"/>
                  <a:pt x="186" y="4"/>
                </a:cubicBezTo>
                <a:close/>
                <a:moveTo>
                  <a:pt x="15" y="80"/>
                </a:moveTo>
                <a:cubicBezTo>
                  <a:pt x="163" y="16"/>
                  <a:pt x="163" y="16"/>
                  <a:pt x="163" y="16"/>
                </a:cubicBezTo>
                <a:cubicBezTo>
                  <a:pt x="75" y="104"/>
                  <a:pt x="75" y="104"/>
                  <a:pt x="75" y="104"/>
                </a:cubicBezTo>
                <a:lnTo>
                  <a:pt x="15" y="80"/>
                </a:lnTo>
                <a:close/>
                <a:moveTo>
                  <a:pt x="105" y="170"/>
                </a:moveTo>
                <a:cubicBezTo>
                  <a:pt x="81" y="110"/>
                  <a:pt x="81" y="110"/>
                  <a:pt x="81" y="110"/>
                </a:cubicBezTo>
                <a:cubicBezTo>
                  <a:pt x="169" y="22"/>
                  <a:pt x="169" y="22"/>
                  <a:pt x="169" y="22"/>
                </a:cubicBezTo>
                <a:lnTo>
                  <a:pt x="105" y="170"/>
                </a:lnTo>
                <a:close/>
                <a:moveTo>
                  <a:pt x="67" y="139"/>
                </a:moveTo>
                <a:cubicBezTo>
                  <a:pt x="66" y="139"/>
                  <a:pt x="65" y="139"/>
                  <a:pt x="64" y="140"/>
                </a:cubicBezTo>
                <a:cubicBezTo>
                  <a:pt x="52" y="153"/>
                  <a:pt x="52" y="153"/>
                  <a:pt x="52" y="153"/>
                </a:cubicBezTo>
                <a:cubicBezTo>
                  <a:pt x="51" y="154"/>
                  <a:pt x="51" y="155"/>
                  <a:pt x="51" y="156"/>
                </a:cubicBezTo>
                <a:cubicBezTo>
                  <a:pt x="51" y="158"/>
                  <a:pt x="52" y="160"/>
                  <a:pt x="55" y="160"/>
                </a:cubicBezTo>
                <a:cubicBezTo>
                  <a:pt x="56" y="160"/>
                  <a:pt x="57" y="160"/>
                  <a:pt x="58" y="159"/>
                </a:cubicBezTo>
                <a:cubicBezTo>
                  <a:pt x="70" y="146"/>
                  <a:pt x="70" y="146"/>
                  <a:pt x="70" y="146"/>
                </a:cubicBezTo>
                <a:cubicBezTo>
                  <a:pt x="71" y="145"/>
                  <a:pt x="72" y="144"/>
                  <a:pt x="72" y="143"/>
                </a:cubicBezTo>
                <a:cubicBezTo>
                  <a:pt x="72" y="141"/>
                  <a:pt x="70" y="139"/>
                  <a:pt x="67"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accent1"/>
              </a:solidFill>
            </a:endParaRPr>
          </a:p>
        </p:txBody>
      </p:sp>
      <p:sp>
        <p:nvSpPr>
          <p:cNvPr id="158" name="TextBox 157"/>
          <p:cNvSpPr txBox="1"/>
          <p:nvPr/>
        </p:nvSpPr>
        <p:spPr>
          <a:xfrm>
            <a:off x="7292296" y="4425458"/>
            <a:ext cx="4228936" cy="912814"/>
          </a:xfrm>
          <a:prstGeom prst="rect">
            <a:avLst/>
          </a:prstGeom>
          <a:noFill/>
        </p:spPr>
        <p:txBody>
          <a:bodyPr wrap="square" rtlCol="0">
            <a:spAutoFit/>
          </a:bodyPr>
          <a:lstStyle/>
          <a:p>
            <a:pPr algn="r"/>
            <a:r>
              <a:rPr lang="en-US" sz="1333" dirty="0">
                <a:solidFill>
                  <a:schemeClr val="bg1"/>
                </a:solidFill>
                <a:latin typeface="Calibri Light" panose="020F0302020204030204" pitchFamily="34" charset="0"/>
                <a:ea typeface="Roboto Light" panose="02000000000000000000" pitchFamily="2" charset="0"/>
              </a:rPr>
              <a:t>Sugar plum gummi bears candy canes </a:t>
            </a:r>
            <a:r>
              <a:rPr lang="en-US" sz="1333" dirty="0" err="1">
                <a:solidFill>
                  <a:schemeClr val="bg1"/>
                </a:solidFill>
                <a:latin typeface="Calibri Light" panose="020F0302020204030204" pitchFamily="34" charset="0"/>
                <a:ea typeface="Roboto Light" panose="02000000000000000000" pitchFamily="2" charset="0"/>
              </a:rPr>
              <a:t>danish</a:t>
            </a:r>
            <a:r>
              <a:rPr lang="en-US" sz="1333" dirty="0">
                <a:solidFill>
                  <a:schemeClr val="bg1"/>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159" name="Rectangle 158"/>
          <p:cNvSpPr/>
          <p:nvPr/>
        </p:nvSpPr>
        <p:spPr>
          <a:xfrm>
            <a:off x="10056965" y="3933956"/>
            <a:ext cx="1436868" cy="297454"/>
          </a:xfrm>
          <a:prstGeom prst="rect">
            <a:avLst/>
          </a:prstGeom>
        </p:spPr>
        <p:txBody>
          <a:bodyPr wrap="none">
            <a:spAutoFit/>
          </a:bodyPr>
          <a:lstStyle/>
          <a:p>
            <a:pPr algn="r"/>
            <a:r>
              <a:rPr lang="en-US" sz="1333" b="1" dirty="0">
                <a:solidFill>
                  <a:schemeClr val="bg1"/>
                </a:solidFill>
                <a:latin typeface="Raleway" panose="020B0003030101060003" pitchFamily="34" charset="0"/>
              </a:rPr>
              <a:t>CONTENT TITLE</a:t>
            </a:r>
          </a:p>
        </p:txBody>
      </p:sp>
      <p:sp>
        <p:nvSpPr>
          <p:cNvPr id="160" name="Rectangle 159"/>
          <p:cNvSpPr/>
          <p:nvPr/>
        </p:nvSpPr>
        <p:spPr>
          <a:xfrm>
            <a:off x="8063087" y="1225209"/>
            <a:ext cx="3430746" cy="2062296"/>
          </a:xfrm>
          <a:prstGeom prst="rect">
            <a:avLst/>
          </a:prstGeom>
        </p:spPr>
        <p:txBody>
          <a:bodyPr wrap="none">
            <a:spAutoFit/>
          </a:bodyPr>
          <a:lstStyle/>
          <a:p>
            <a:pPr algn="r"/>
            <a:r>
              <a:rPr lang="en-US" sz="4267" b="1" dirty="0">
                <a:solidFill>
                  <a:schemeClr val="bg1"/>
                </a:solidFill>
                <a:latin typeface="Raleway" panose="020B0003030101060003" pitchFamily="34" charset="0"/>
              </a:rPr>
              <a:t>iOS APP</a:t>
            </a:r>
          </a:p>
          <a:p>
            <a:pPr algn="r"/>
            <a:r>
              <a:rPr lang="en-US" sz="4267" b="1" dirty="0">
                <a:solidFill>
                  <a:schemeClr val="bg1"/>
                </a:solidFill>
                <a:latin typeface="Raleway" panose="020B0003030101060003" pitchFamily="34" charset="0"/>
              </a:rPr>
              <a:t>TIGHTY MO</a:t>
            </a:r>
          </a:p>
          <a:p>
            <a:pPr algn="r"/>
            <a:r>
              <a:rPr lang="en-US" sz="4267" b="1" dirty="0">
                <a:solidFill>
                  <a:schemeClr val="bg1"/>
                </a:solidFill>
                <a:latin typeface="Raleway" panose="020B0003030101060003" pitchFamily="34" charset="0"/>
              </a:rPr>
              <a:t>WINGS GAME</a:t>
            </a:r>
          </a:p>
        </p:txBody>
      </p:sp>
      <p:cxnSp>
        <p:nvCxnSpPr>
          <p:cNvPr id="12" name="Straight Connector 11"/>
          <p:cNvCxnSpPr/>
          <p:nvPr/>
        </p:nvCxnSpPr>
        <p:spPr>
          <a:xfrm flipH="1">
            <a:off x="10160001" y="3569331"/>
            <a:ext cx="1210068"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93706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4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p:tgtEl>
                                          <p:spTgt spid="2"/>
                                        </p:tgtEl>
                                        <p:attrNameLst>
                                          <p:attrName>ppt_x</p:attrName>
                                        </p:attrNameLst>
                                      </p:cBhvr>
                                      <p:tavLst>
                                        <p:tav tm="0">
                                          <p:val>
                                            <p:strVal val="#ppt_x-#ppt_w*1.125000"/>
                                          </p:val>
                                        </p:tav>
                                        <p:tav tm="100000">
                                          <p:val>
                                            <p:strVal val="#ppt_x"/>
                                          </p:val>
                                        </p:tav>
                                      </p:tavLst>
                                    </p:anim>
                                    <p:animEffect transition="in" filter="wipe(right)">
                                      <p:cBhvr>
                                        <p:cTn id="18" dur="500"/>
                                        <p:tgtEl>
                                          <p:spTgt spid="2"/>
                                        </p:tgtEl>
                                      </p:cBhvr>
                                    </p:animEffect>
                                  </p:childTnLst>
                                </p:cTn>
                              </p:par>
                            </p:childTnLst>
                          </p:cTn>
                        </p:par>
                        <p:par>
                          <p:cTn id="19" fill="hold">
                            <p:stCondLst>
                              <p:cond delay="1500"/>
                            </p:stCondLst>
                            <p:childTnLst>
                              <p:par>
                                <p:cTn id="20" presetID="12" presetClass="entr" presetSubtype="8"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p:tgtEl>
                                          <p:spTgt spid="5"/>
                                        </p:tgtEl>
                                        <p:attrNameLst>
                                          <p:attrName>ppt_x</p:attrName>
                                        </p:attrNameLst>
                                      </p:cBhvr>
                                      <p:tavLst>
                                        <p:tav tm="0">
                                          <p:val>
                                            <p:strVal val="#ppt_x-#ppt_w*1.125000"/>
                                          </p:val>
                                        </p:tav>
                                        <p:tav tm="100000">
                                          <p:val>
                                            <p:strVal val="#ppt_x"/>
                                          </p:val>
                                        </p:tav>
                                      </p:tavLst>
                                    </p:anim>
                                    <p:animEffect transition="in" filter="wipe(right)">
                                      <p:cBhvr>
                                        <p:cTn id="23" dur="500"/>
                                        <p:tgtEl>
                                          <p:spTgt spid="5"/>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p:tgtEl>
                                          <p:spTgt spid="6"/>
                                        </p:tgtEl>
                                        <p:attrNameLst>
                                          <p:attrName>ppt_x</p:attrName>
                                        </p:attrNameLst>
                                      </p:cBhvr>
                                      <p:tavLst>
                                        <p:tav tm="0">
                                          <p:val>
                                            <p:strVal val="#ppt_x-#ppt_w*1.125000"/>
                                          </p:val>
                                        </p:tav>
                                        <p:tav tm="100000">
                                          <p:val>
                                            <p:strVal val="#ppt_x"/>
                                          </p:val>
                                        </p:tav>
                                      </p:tavLst>
                                    </p:anim>
                                    <p:animEffect transition="in" filter="wipe(right)">
                                      <p:cBhvr>
                                        <p:cTn id="28" dur="500"/>
                                        <p:tgtEl>
                                          <p:spTgt spid="6"/>
                                        </p:tgtEl>
                                      </p:cBhvr>
                                    </p:animEffect>
                                  </p:childTnLst>
                                </p:cTn>
                              </p:par>
                            </p:childTnLst>
                          </p:cTn>
                        </p:par>
                        <p:par>
                          <p:cTn id="29" fill="hold">
                            <p:stCondLst>
                              <p:cond delay="2500"/>
                            </p:stCondLst>
                            <p:childTnLst>
                              <p:par>
                                <p:cTn id="30" presetID="2" presetClass="entr" presetSubtype="12" decel="94000" fill="hold" grpId="0" nodeType="afterEffect">
                                  <p:stCondLst>
                                    <p:cond delay="0"/>
                                  </p:stCondLst>
                                  <p:childTnLst>
                                    <p:set>
                                      <p:cBhvr>
                                        <p:cTn id="31" dur="1" fill="hold">
                                          <p:stCondLst>
                                            <p:cond delay="0"/>
                                          </p:stCondLst>
                                        </p:cTn>
                                        <p:tgtEl>
                                          <p:spTgt spid="149"/>
                                        </p:tgtEl>
                                        <p:attrNameLst>
                                          <p:attrName>style.visibility</p:attrName>
                                        </p:attrNameLst>
                                      </p:cBhvr>
                                      <p:to>
                                        <p:strVal val="visible"/>
                                      </p:to>
                                    </p:set>
                                    <p:anim calcmode="lin" valueType="num">
                                      <p:cBhvr additive="base">
                                        <p:cTn id="32" dur="500" fill="hold"/>
                                        <p:tgtEl>
                                          <p:spTgt spid="149"/>
                                        </p:tgtEl>
                                        <p:attrNameLst>
                                          <p:attrName>ppt_x</p:attrName>
                                        </p:attrNameLst>
                                      </p:cBhvr>
                                      <p:tavLst>
                                        <p:tav tm="0">
                                          <p:val>
                                            <p:strVal val="0-#ppt_w/2"/>
                                          </p:val>
                                        </p:tav>
                                        <p:tav tm="100000">
                                          <p:val>
                                            <p:strVal val="#ppt_x"/>
                                          </p:val>
                                        </p:tav>
                                      </p:tavLst>
                                    </p:anim>
                                    <p:anim calcmode="lin" valueType="num">
                                      <p:cBhvr additive="base">
                                        <p:cTn id="33" dur="500" fill="hold"/>
                                        <p:tgtEl>
                                          <p:spTgt spid="14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2" decel="94000" fill="hold" grpId="0" nodeType="afterEffect">
                                  <p:stCondLst>
                                    <p:cond delay="0"/>
                                  </p:stCondLst>
                                  <p:childTnLst>
                                    <p:set>
                                      <p:cBhvr>
                                        <p:cTn id="36" dur="1" fill="hold">
                                          <p:stCondLst>
                                            <p:cond delay="0"/>
                                          </p:stCondLst>
                                        </p:cTn>
                                        <p:tgtEl>
                                          <p:spTgt spid="157"/>
                                        </p:tgtEl>
                                        <p:attrNameLst>
                                          <p:attrName>style.visibility</p:attrName>
                                        </p:attrNameLst>
                                      </p:cBhvr>
                                      <p:to>
                                        <p:strVal val="visible"/>
                                      </p:to>
                                    </p:set>
                                    <p:anim calcmode="lin" valueType="num">
                                      <p:cBhvr additive="base">
                                        <p:cTn id="37" dur="500" fill="hold"/>
                                        <p:tgtEl>
                                          <p:spTgt spid="157"/>
                                        </p:tgtEl>
                                        <p:attrNameLst>
                                          <p:attrName>ppt_x</p:attrName>
                                        </p:attrNameLst>
                                      </p:cBhvr>
                                      <p:tavLst>
                                        <p:tav tm="0">
                                          <p:val>
                                            <p:strVal val="1+#ppt_w/2"/>
                                          </p:val>
                                        </p:tav>
                                        <p:tav tm="100000">
                                          <p:val>
                                            <p:strVal val="#ppt_x"/>
                                          </p:val>
                                        </p:tav>
                                      </p:tavLst>
                                    </p:anim>
                                    <p:anim calcmode="lin" valueType="num">
                                      <p:cBhvr additive="base">
                                        <p:cTn id="38" dur="500" fill="hold"/>
                                        <p:tgtEl>
                                          <p:spTgt spid="157"/>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94000" fill="hold" grpId="0" nodeType="afterEffect">
                                  <p:stCondLst>
                                    <p:cond delay="0"/>
                                  </p:stCondLst>
                                  <p:childTnLst>
                                    <p:set>
                                      <p:cBhvr>
                                        <p:cTn id="41" dur="1" fill="hold">
                                          <p:stCondLst>
                                            <p:cond delay="0"/>
                                          </p:stCondLst>
                                        </p:cTn>
                                        <p:tgtEl>
                                          <p:spTgt spid="160"/>
                                        </p:tgtEl>
                                        <p:attrNameLst>
                                          <p:attrName>style.visibility</p:attrName>
                                        </p:attrNameLst>
                                      </p:cBhvr>
                                      <p:to>
                                        <p:strVal val="visible"/>
                                      </p:to>
                                    </p:set>
                                    <p:anim calcmode="lin" valueType="num">
                                      <p:cBhvr additive="base">
                                        <p:cTn id="42" dur="500" fill="hold"/>
                                        <p:tgtEl>
                                          <p:spTgt spid="160"/>
                                        </p:tgtEl>
                                        <p:attrNameLst>
                                          <p:attrName>ppt_x</p:attrName>
                                        </p:attrNameLst>
                                      </p:cBhvr>
                                      <p:tavLst>
                                        <p:tav tm="0">
                                          <p:val>
                                            <p:strVal val="1+#ppt_w/2"/>
                                          </p:val>
                                        </p:tav>
                                        <p:tav tm="100000">
                                          <p:val>
                                            <p:strVal val="#ppt_x"/>
                                          </p:val>
                                        </p:tav>
                                      </p:tavLst>
                                    </p:anim>
                                    <p:anim calcmode="lin" valueType="num">
                                      <p:cBhvr additive="base">
                                        <p:cTn id="43" dur="500" fill="hold"/>
                                        <p:tgtEl>
                                          <p:spTgt spid="160"/>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9400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1+#ppt_w/2"/>
                                          </p:val>
                                        </p:tav>
                                        <p:tav tm="100000">
                                          <p:val>
                                            <p:strVal val="#ppt_x"/>
                                          </p:val>
                                        </p:tav>
                                      </p:tavLst>
                                    </p:anim>
                                    <p:anim calcmode="lin" valueType="num">
                                      <p:cBhvr additive="base">
                                        <p:cTn id="48" dur="500" fill="hold"/>
                                        <p:tgtEl>
                                          <p:spTgt spid="12"/>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decel="94000" fill="hold" grpId="0" nodeType="afterEffect">
                                  <p:stCondLst>
                                    <p:cond delay="0"/>
                                  </p:stCondLst>
                                  <p:childTnLst>
                                    <p:set>
                                      <p:cBhvr>
                                        <p:cTn id="51" dur="1" fill="hold">
                                          <p:stCondLst>
                                            <p:cond delay="0"/>
                                          </p:stCondLst>
                                        </p:cTn>
                                        <p:tgtEl>
                                          <p:spTgt spid="159"/>
                                        </p:tgtEl>
                                        <p:attrNameLst>
                                          <p:attrName>style.visibility</p:attrName>
                                        </p:attrNameLst>
                                      </p:cBhvr>
                                      <p:to>
                                        <p:strVal val="visible"/>
                                      </p:to>
                                    </p:set>
                                    <p:anim calcmode="lin" valueType="num">
                                      <p:cBhvr additive="base">
                                        <p:cTn id="52" dur="500" fill="hold"/>
                                        <p:tgtEl>
                                          <p:spTgt spid="159"/>
                                        </p:tgtEl>
                                        <p:attrNameLst>
                                          <p:attrName>ppt_x</p:attrName>
                                        </p:attrNameLst>
                                      </p:cBhvr>
                                      <p:tavLst>
                                        <p:tav tm="0">
                                          <p:val>
                                            <p:strVal val="1+#ppt_w/2"/>
                                          </p:val>
                                        </p:tav>
                                        <p:tav tm="100000">
                                          <p:val>
                                            <p:strVal val="#ppt_x"/>
                                          </p:val>
                                        </p:tav>
                                      </p:tavLst>
                                    </p:anim>
                                    <p:anim calcmode="lin" valueType="num">
                                      <p:cBhvr additive="base">
                                        <p:cTn id="53" dur="500" fill="hold"/>
                                        <p:tgtEl>
                                          <p:spTgt spid="159"/>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decel="94000" fill="hold" grpId="0" nodeType="afterEffect">
                                  <p:stCondLst>
                                    <p:cond delay="0"/>
                                  </p:stCondLst>
                                  <p:childTnLst>
                                    <p:set>
                                      <p:cBhvr>
                                        <p:cTn id="56" dur="1" fill="hold">
                                          <p:stCondLst>
                                            <p:cond delay="0"/>
                                          </p:stCondLst>
                                        </p:cTn>
                                        <p:tgtEl>
                                          <p:spTgt spid="158"/>
                                        </p:tgtEl>
                                        <p:attrNameLst>
                                          <p:attrName>style.visibility</p:attrName>
                                        </p:attrNameLst>
                                      </p:cBhvr>
                                      <p:to>
                                        <p:strVal val="visible"/>
                                      </p:to>
                                    </p:set>
                                    <p:anim calcmode="lin" valueType="num">
                                      <p:cBhvr additive="base">
                                        <p:cTn id="57" dur="500" fill="hold"/>
                                        <p:tgtEl>
                                          <p:spTgt spid="158"/>
                                        </p:tgtEl>
                                        <p:attrNameLst>
                                          <p:attrName>ppt_x</p:attrName>
                                        </p:attrNameLst>
                                      </p:cBhvr>
                                      <p:tavLst>
                                        <p:tav tm="0">
                                          <p:val>
                                            <p:strVal val="1+#ppt_w/2"/>
                                          </p:val>
                                        </p:tav>
                                        <p:tav tm="100000">
                                          <p:val>
                                            <p:strVal val="#ppt_x"/>
                                          </p:val>
                                        </p:tav>
                                      </p:tavLst>
                                    </p:anim>
                                    <p:anim calcmode="lin" valueType="num">
                                      <p:cBhvr additive="base">
                                        <p:cTn id="58" dur="500" fill="hold"/>
                                        <p:tgtEl>
                                          <p:spTgt spid="1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7" grpId="0" animBg="1"/>
      <p:bldP spid="149" grpId="0" animBg="1"/>
      <p:bldP spid="158" grpId="0"/>
      <p:bldP spid="159" grpId="0"/>
      <p:bldP spid="16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111143"/>
            <a:ext cx="12192000" cy="5013789"/>
          </a:xfrm>
          <a:prstGeom prst="rect">
            <a:avLst/>
          </a:prstGeom>
          <a:blipFill dpi="0" rotWithShape="1">
            <a:blip r:embed="rId3" cstate="hqprint">
              <a:extLst>
                <a:ext uri="{28A0092B-C50C-407E-A947-70E740481C1C}">
                  <a14:useLocalDpi xmlns:a14="http://schemas.microsoft.com/office/drawing/2010/main"/>
                </a:ext>
              </a:extLst>
            </a:blip>
            <a:srcRect/>
            <a:stretch>
              <a:fillRect t="-29630" b="-2963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grpSp>
        <p:nvGrpSpPr>
          <p:cNvPr id="2" name="Group 1">
            <a:extLst>
              <a:ext uri="{FF2B5EF4-FFF2-40B4-BE49-F238E27FC236}">
                <a16:creationId xmlns:a16="http://schemas.microsoft.com/office/drawing/2014/main" id="{CC580A77-D93D-4453-B906-D1E50B044144}"/>
              </a:ext>
            </a:extLst>
          </p:cNvPr>
          <p:cNvGrpSpPr/>
          <p:nvPr/>
        </p:nvGrpSpPr>
        <p:grpSpPr>
          <a:xfrm>
            <a:off x="846783" y="1837560"/>
            <a:ext cx="2019559" cy="4144453"/>
            <a:chOff x="846783" y="1837560"/>
            <a:chExt cx="2019559" cy="4144453"/>
          </a:xfrm>
        </p:grpSpPr>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6783" y="1837560"/>
              <a:ext cx="2019559" cy="4144453"/>
            </a:xfrm>
            <a:prstGeom prst="rect">
              <a:avLst/>
            </a:prstGeom>
          </p:spPr>
        </p:pic>
        <p:sp>
          <p:nvSpPr>
            <p:cNvPr id="12" name="Rectangle 11"/>
            <p:cNvSpPr/>
            <p:nvPr/>
          </p:nvSpPr>
          <p:spPr>
            <a:xfrm>
              <a:off x="982751" y="2329849"/>
              <a:ext cx="1747624" cy="3101417"/>
            </a:xfrm>
            <a:prstGeom prst="rect">
              <a:avLst/>
            </a:prstGeom>
            <a:blipFill dpi="0" rotWithShape="1">
              <a:blip r:embed="rId5" cstate="hqprint">
                <a:extLst>
                  <a:ext uri="{28A0092B-C50C-407E-A947-70E740481C1C}">
                    <a14:useLocalDpi xmlns:a14="http://schemas.microsoft.com/office/drawing/2010/main"/>
                  </a:ext>
                </a:extLst>
              </a:blip>
              <a:srcRect/>
              <a:stretch>
                <a:fillRect l="-158284" t="357" r="-7780" b="-35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sp>
        <p:nvSpPr>
          <p:cNvPr id="15" name="TextBox 14"/>
          <p:cNvSpPr txBox="1"/>
          <p:nvPr/>
        </p:nvSpPr>
        <p:spPr>
          <a:xfrm>
            <a:off x="747185" y="350672"/>
            <a:ext cx="6391911" cy="1025987"/>
          </a:xfrm>
          <a:prstGeom prst="rect">
            <a:avLst/>
          </a:prstGeom>
          <a:noFill/>
        </p:spPr>
        <p:txBody>
          <a:bodyPr wrap="square" rtlCol="0">
            <a:spAutoFit/>
          </a:bodyPr>
          <a:lstStyle/>
          <a:p>
            <a:r>
              <a:rPr lang="en-US" sz="1400" b="1" dirty="0">
                <a:solidFill>
                  <a:schemeClr val="accent2">
                    <a:lumMod val="75000"/>
                  </a:schemeClr>
                </a:solidFill>
                <a:latin typeface="Raleway" panose="020B0003030101060003" pitchFamily="34" charset="0"/>
              </a:rPr>
              <a:t>PHONE 15</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SMART FEATURES </a:t>
            </a:r>
          </a:p>
        </p:txBody>
      </p:sp>
      <p:sp>
        <p:nvSpPr>
          <p:cNvPr id="9" name="Slide Number Placeholder 8"/>
          <p:cNvSpPr>
            <a:spLocks noGrp="1"/>
          </p:cNvSpPr>
          <p:nvPr>
            <p:ph type="sldNum" sz="quarter" idx="12"/>
          </p:nvPr>
        </p:nvSpPr>
        <p:spPr/>
        <p:txBody>
          <a:bodyPr/>
          <a:lstStyle/>
          <a:p>
            <a:fld id="{D60D1EDE-7116-2443-9BDD-368CE5B37660}" type="slidenum">
              <a:rPr lang="en-US" smtClean="0"/>
              <a:t>16</a:t>
            </a:fld>
            <a:endParaRPr lang="en-US" dirty="0"/>
          </a:p>
        </p:txBody>
      </p:sp>
      <p:sp>
        <p:nvSpPr>
          <p:cNvPr id="38" name="TextBox 37"/>
          <p:cNvSpPr txBox="1"/>
          <p:nvPr/>
        </p:nvSpPr>
        <p:spPr>
          <a:xfrm>
            <a:off x="3358697" y="5243349"/>
            <a:ext cx="8340947"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a:t>
            </a:r>
          </a:p>
        </p:txBody>
      </p:sp>
      <p:sp>
        <p:nvSpPr>
          <p:cNvPr id="3" name="TextBox 2"/>
          <p:cNvSpPr txBox="1"/>
          <p:nvPr/>
        </p:nvSpPr>
        <p:spPr>
          <a:xfrm>
            <a:off x="3598308" y="2054137"/>
            <a:ext cx="3863083" cy="1991379"/>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FEATURE ONE YEAY</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ANOTHER FEATURE HEAR</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YES YO CUPCAKE</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IPSUM APPLE PIE LOVE</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TIGHTY MO</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TURTLE NECK FUN </a:t>
            </a:r>
          </a:p>
        </p:txBody>
      </p:sp>
      <p:sp>
        <p:nvSpPr>
          <p:cNvPr id="39" name="TextBox 38"/>
          <p:cNvSpPr txBox="1"/>
          <p:nvPr/>
        </p:nvSpPr>
        <p:spPr>
          <a:xfrm>
            <a:off x="7461391" y="2054137"/>
            <a:ext cx="3863083" cy="1991379"/>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FEATURE ONE YEAY</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ANOTHER FEATURE HEAR</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YES YO CUPCAKE</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IPSUM APPLE PIE LOVE</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TIGHTY MO</a:t>
            </a:r>
          </a:p>
          <a:p>
            <a:pPr marL="380990" indent="-380990">
              <a:lnSpc>
                <a:spcPct val="150000"/>
              </a:lnSpc>
              <a:buClr>
                <a:schemeClr val="accent2"/>
              </a:buClr>
              <a:buFont typeface="Raleway" panose="020B0003030101060003" pitchFamily="34" charset="0"/>
              <a:buChar char="—"/>
            </a:pPr>
            <a:r>
              <a:rPr lang="en-US" sz="1400" dirty="0">
                <a:solidFill>
                  <a:schemeClr val="bg1"/>
                </a:solidFill>
                <a:latin typeface="Arial" panose="020B0604020202020204" pitchFamily="34" charset="0"/>
                <a:cs typeface="Arial" panose="020B0604020202020204" pitchFamily="34" charset="0"/>
              </a:rPr>
              <a:t>TURTLE NECK FUN </a:t>
            </a:r>
          </a:p>
        </p:txBody>
      </p:sp>
    </p:spTree>
    <p:extLst>
      <p:ext uri="{BB962C8B-B14F-4D97-AF65-F5344CB8AC3E}">
        <p14:creationId xmlns:p14="http://schemas.microsoft.com/office/powerpoint/2010/main" val="1442406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3"/>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par>
                          <p:cTn id="10" fill="hold">
                            <p:stCondLst>
                              <p:cond delay="1000"/>
                            </p:stCondLst>
                            <p:childTnLst>
                              <p:par>
                                <p:cTn id="11" presetID="2" presetClass="entr" presetSubtype="8" decel="9400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4" decel="9400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2" decel="9400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2" decel="94000" fill="hold" grpId="0" nodeType="afterEffect">
                                  <p:stCondLst>
                                    <p:cond delay="0"/>
                                  </p:stCondLst>
                                  <p:childTnLst>
                                    <p:set>
                                      <p:cBhvr>
                                        <p:cTn id="27" dur="1" fill="hold">
                                          <p:stCondLst>
                                            <p:cond delay="0"/>
                                          </p:stCondLst>
                                        </p:cTn>
                                        <p:tgtEl>
                                          <p:spTgt spid="39"/>
                                        </p:tgtEl>
                                        <p:attrNameLst>
                                          <p:attrName>style.visibility</p:attrName>
                                        </p:attrNameLst>
                                      </p:cBhvr>
                                      <p:to>
                                        <p:strVal val="visible"/>
                                      </p:to>
                                    </p:set>
                                    <p:anim calcmode="lin" valueType="num">
                                      <p:cBhvr additive="base">
                                        <p:cTn id="28" dur="500" fill="hold"/>
                                        <p:tgtEl>
                                          <p:spTgt spid="39"/>
                                        </p:tgtEl>
                                        <p:attrNameLst>
                                          <p:attrName>ppt_x</p:attrName>
                                        </p:attrNameLst>
                                      </p:cBhvr>
                                      <p:tavLst>
                                        <p:tav tm="0">
                                          <p:val>
                                            <p:strVal val="1+#ppt_w/2"/>
                                          </p:val>
                                        </p:tav>
                                        <p:tav tm="100000">
                                          <p:val>
                                            <p:strVal val="#ppt_x"/>
                                          </p:val>
                                        </p:tav>
                                      </p:tavLst>
                                    </p:anim>
                                    <p:anim calcmode="lin" valueType="num">
                                      <p:cBhvr additive="base">
                                        <p:cTn id="29" dur="500" fill="hold"/>
                                        <p:tgtEl>
                                          <p:spTgt spid="39"/>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4" decel="94000"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fill="hold"/>
                                        <p:tgtEl>
                                          <p:spTgt spid="38"/>
                                        </p:tgtEl>
                                        <p:attrNameLst>
                                          <p:attrName>ppt_x</p:attrName>
                                        </p:attrNameLst>
                                      </p:cBhvr>
                                      <p:tavLst>
                                        <p:tav tm="0">
                                          <p:val>
                                            <p:strVal val="#ppt_x"/>
                                          </p:val>
                                        </p:tav>
                                        <p:tav tm="100000">
                                          <p:val>
                                            <p:strVal val="#ppt_x"/>
                                          </p:val>
                                        </p:tav>
                                      </p:tavLst>
                                    </p:anim>
                                    <p:anim calcmode="lin" valueType="num">
                                      <p:cBhvr additive="base">
                                        <p:cTn id="3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5" grpId="0"/>
      <p:bldP spid="38" grpId="0"/>
      <p:bldP spid="3" grpId="0"/>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5013789"/>
          </a:xfrm>
          <a:prstGeom prst="rect">
            <a:avLst/>
          </a:prstGeom>
          <a:blipFill dpi="0" rotWithShape="1">
            <a:blip r:embed="rId3"/>
            <a:srcRect/>
            <a:stretch>
              <a:fillRect t="-121945" b="-12194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5" name="TextBox 14"/>
          <p:cNvSpPr txBox="1"/>
          <p:nvPr/>
        </p:nvSpPr>
        <p:spPr>
          <a:xfrm>
            <a:off x="747185" y="350672"/>
            <a:ext cx="6391911" cy="1025987"/>
          </a:xfrm>
          <a:prstGeom prst="rect">
            <a:avLst/>
          </a:prstGeom>
          <a:noFill/>
        </p:spPr>
        <p:txBody>
          <a:bodyPr wrap="square" rtlCol="0">
            <a:spAutoFit/>
          </a:bodyPr>
          <a:lstStyle/>
          <a:p>
            <a:r>
              <a:rPr lang="en-US" sz="1400" b="1" dirty="0">
                <a:solidFill>
                  <a:schemeClr val="accent2">
                    <a:lumMod val="75000"/>
                  </a:schemeClr>
                </a:solidFill>
                <a:latin typeface="Raleway" panose="020B0003030101060003" pitchFamily="34" charset="0"/>
              </a:rPr>
              <a:t>PHONE 16</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SMART FEATURES </a:t>
            </a:r>
          </a:p>
        </p:txBody>
      </p:sp>
      <p:sp>
        <p:nvSpPr>
          <p:cNvPr id="9" name="Slide Number Placeholder 8"/>
          <p:cNvSpPr>
            <a:spLocks noGrp="1"/>
          </p:cNvSpPr>
          <p:nvPr>
            <p:ph type="sldNum" sz="quarter" idx="12"/>
          </p:nvPr>
        </p:nvSpPr>
        <p:spPr/>
        <p:txBody>
          <a:bodyPr/>
          <a:lstStyle/>
          <a:p>
            <a:fld id="{D60D1EDE-7116-2443-9BDD-368CE5B37660}" type="slidenum">
              <a:rPr lang="en-US" smtClean="0"/>
              <a:t>17</a:t>
            </a:fld>
            <a:endParaRPr lang="en-US" dirty="0"/>
          </a:p>
        </p:txBody>
      </p:sp>
      <p:sp>
        <p:nvSpPr>
          <p:cNvPr id="38" name="TextBox 37"/>
          <p:cNvSpPr txBox="1"/>
          <p:nvPr/>
        </p:nvSpPr>
        <p:spPr>
          <a:xfrm>
            <a:off x="5685033" y="5243350"/>
            <a:ext cx="6014611" cy="707694"/>
          </a:xfrm>
          <a:prstGeom prst="rect">
            <a:avLst/>
          </a:prstGeom>
          <a:noFill/>
        </p:spPr>
        <p:txBody>
          <a:bodyPr wrap="square" rtlCol="0">
            <a:spAutoFit/>
          </a:bodyPr>
          <a:lstStyle/>
          <a:p>
            <a:r>
              <a:rPr lang="en-US" sz="1333" dirty="0">
                <a:latin typeface="Calibri Light" panose="020F0302020204030204" pitchFamily="34" charset="0"/>
                <a:ea typeface="Roboto Light" panose="02000000000000000000" pitchFamily="2" charset="0"/>
              </a:rPr>
              <a:t>Sugar plum gummi bears candy canes </a:t>
            </a:r>
            <a:r>
              <a:rPr lang="en-US" sz="1333" dirty="0" err="1">
                <a:latin typeface="Calibri Light" panose="020F0302020204030204" pitchFamily="34" charset="0"/>
                <a:ea typeface="Roboto Light" panose="02000000000000000000" pitchFamily="2" charset="0"/>
              </a:rPr>
              <a:t>danish</a:t>
            </a:r>
            <a:r>
              <a:rPr lang="en-US" sz="1333" dirty="0">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a:t>
            </a:r>
          </a:p>
        </p:txBody>
      </p:sp>
      <p:sp>
        <p:nvSpPr>
          <p:cNvPr id="39" name="TextBox 38"/>
          <p:cNvSpPr txBox="1"/>
          <p:nvPr/>
        </p:nvSpPr>
        <p:spPr>
          <a:xfrm>
            <a:off x="5737545" y="2054137"/>
            <a:ext cx="5962099" cy="2263120"/>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bg1"/>
                </a:solidFill>
                <a:latin typeface="Raleway" panose="020B0003030101060003" pitchFamily="34" charset="0"/>
              </a:rPr>
              <a:t>FEATURE ONE YEAY CUPCAKE IPSUM GOES HERE</a:t>
            </a:r>
          </a:p>
          <a:p>
            <a:pPr marL="380990" indent="-380990">
              <a:lnSpc>
                <a:spcPct val="150000"/>
              </a:lnSpc>
              <a:buClr>
                <a:schemeClr val="accent2"/>
              </a:buClr>
              <a:buFont typeface="Raleway" panose="020B0003030101060003" pitchFamily="34" charset="0"/>
              <a:buChar char="—"/>
            </a:pPr>
            <a:r>
              <a:rPr lang="en-US" sz="1600" b="1" dirty="0">
                <a:solidFill>
                  <a:schemeClr val="bg1"/>
                </a:solidFill>
                <a:latin typeface="Raleway" panose="020B0003030101060003" pitchFamily="34" charset="0"/>
              </a:rPr>
              <a:t>ANOTHER FEATURE HEAR</a:t>
            </a:r>
          </a:p>
          <a:p>
            <a:pPr marL="380990" indent="-380990">
              <a:lnSpc>
                <a:spcPct val="150000"/>
              </a:lnSpc>
              <a:buClr>
                <a:schemeClr val="accent2"/>
              </a:buClr>
              <a:buFont typeface="Raleway" panose="020B0003030101060003" pitchFamily="34" charset="0"/>
              <a:buChar char="—"/>
            </a:pPr>
            <a:r>
              <a:rPr lang="en-US" sz="1600" b="1" dirty="0">
                <a:solidFill>
                  <a:schemeClr val="bg1"/>
                </a:solidFill>
                <a:latin typeface="Raleway" panose="020B0003030101060003" pitchFamily="34" charset="0"/>
              </a:rPr>
              <a:t>YES YO CUPCAKE</a:t>
            </a:r>
          </a:p>
          <a:p>
            <a:pPr marL="380990" indent="-380990">
              <a:lnSpc>
                <a:spcPct val="150000"/>
              </a:lnSpc>
              <a:buClr>
                <a:schemeClr val="accent2"/>
              </a:buClr>
              <a:buFont typeface="Raleway" panose="020B0003030101060003" pitchFamily="34" charset="0"/>
              <a:buChar char="—"/>
            </a:pPr>
            <a:r>
              <a:rPr lang="en-US" sz="1600" b="1" dirty="0">
                <a:solidFill>
                  <a:schemeClr val="bg1"/>
                </a:solidFill>
                <a:latin typeface="Raleway" panose="020B0003030101060003" pitchFamily="34" charset="0"/>
              </a:rPr>
              <a:t>IPSUM APPLE PIE LOVE APPLE PIE LOVE </a:t>
            </a:r>
          </a:p>
          <a:p>
            <a:pPr marL="380990" indent="-380990">
              <a:lnSpc>
                <a:spcPct val="150000"/>
              </a:lnSpc>
              <a:buClr>
                <a:schemeClr val="accent2"/>
              </a:buClr>
              <a:buFont typeface="Raleway" panose="020B0003030101060003" pitchFamily="34" charset="0"/>
              <a:buChar char="—"/>
            </a:pPr>
            <a:r>
              <a:rPr lang="en-US" sz="1600" b="1" dirty="0">
                <a:solidFill>
                  <a:schemeClr val="bg1"/>
                </a:solidFill>
                <a:latin typeface="Raleway" panose="020B0003030101060003" pitchFamily="34" charset="0"/>
              </a:rPr>
              <a:t>TIGHTY MO</a:t>
            </a:r>
          </a:p>
          <a:p>
            <a:pPr marL="380990" indent="-380990">
              <a:lnSpc>
                <a:spcPct val="150000"/>
              </a:lnSpc>
              <a:buClr>
                <a:schemeClr val="accent2"/>
              </a:buClr>
              <a:buFont typeface="Raleway" panose="020B0003030101060003" pitchFamily="34" charset="0"/>
              <a:buChar char="—"/>
            </a:pPr>
            <a:r>
              <a:rPr lang="en-US" sz="1600" b="1" dirty="0">
                <a:solidFill>
                  <a:schemeClr val="bg1"/>
                </a:solidFill>
                <a:latin typeface="Raleway" panose="020B0003030101060003" pitchFamily="34" charset="0"/>
              </a:rPr>
              <a:t>TURTLE NECK FUN </a:t>
            </a:r>
          </a:p>
        </p:txBody>
      </p:sp>
      <p:grpSp>
        <p:nvGrpSpPr>
          <p:cNvPr id="2" name="Group 1">
            <a:extLst>
              <a:ext uri="{FF2B5EF4-FFF2-40B4-BE49-F238E27FC236}">
                <a16:creationId xmlns:a16="http://schemas.microsoft.com/office/drawing/2014/main" id="{F32B5CB9-D6AA-4A21-B33B-C951464886C9}"/>
              </a:ext>
            </a:extLst>
          </p:cNvPr>
          <p:cNvGrpSpPr/>
          <p:nvPr/>
        </p:nvGrpSpPr>
        <p:grpSpPr>
          <a:xfrm>
            <a:off x="0" y="1919691"/>
            <a:ext cx="5271725" cy="4943447"/>
            <a:chOff x="0" y="1919691"/>
            <a:chExt cx="5271725" cy="4943447"/>
          </a:xfrm>
        </p:grpSpPr>
        <p:pic>
          <p:nvPicPr>
            <p:cNvPr id="22" name="Picture 21"/>
            <p:cNvPicPr>
              <a:picLocks noChangeAspect="1"/>
            </p:cNvPicPr>
            <p:nvPr/>
          </p:nvPicPr>
          <p:blipFill rotWithShape="1">
            <a:blip r:embed="rId4">
              <a:extLst>
                <a:ext uri="{28A0092B-C50C-407E-A947-70E740481C1C}">
                  <a14:useLocalDpi xmlns:a14="http://schemas.microsoft.com/office/drawing/2010/main"/>
                </a:ext>
              </a:extLst>
            </a:blip>
            <a:srcRect b="27918"/>
            <a:stretch/>
          </p:blipFill>
          <p:spPr>
            <a:xfrm>
              <a:off x="1" y="1919691"/>
              <a:ext cx="5271724" cy="4943447"/>
            </a:xfrm>
            <a:prstGeom prst="rect">
              <a:avLst/>
            </a:prstGeom>
          </p:spPr>
        </p:pic>
        <p:sp>
          <p:nvSpPr>
            <p:cNvPr id="23" name="Rectangle 22"/>
            <p:cNvSpPr/>
            <p:nvPr/>
          </p:nvSpPr>
          <p:spPr>
            <a:xfrm>
              <a:off x="0" y="3526955"/>
              <a:ext cx="4835819" cy="3336183"/>
            </a:xfrm>
            <a:prstGeom prst="rect">
              <a:avLst/>
            </a:prstGeom>
            <a:blipFill dpi="0" rotWithShape="1">
              <a:blip r:embed="rId5" cstate="hqprint">
                <a:extLst>
                  <a:ext uri="{28A0092B-C50C-407E-A947-70E740481C1C}">
                    <a14:useLocalDpi xmlns:a14="http://schemas.microsoft.com/office/drawing/2010/main"/>
                  </a:ext>
                </a:extLst>
              </a:blip>
              <a:srcRect/>
              <a:stretch>
                <a:fillRect t="-26328" b="-7866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11" name="Rectangle 10">
            <a:extLst>
              <a:ext uri="{FF2B5EF4-FFF2-40B4-BE49-F238E27FC236}">
                <a16:creationId xmlns:a16="http://schemas.microsoft.com/office/drawing/2014/main" id="{B499F622-9E56-8548-A699-ECDCBF953B41}"/>
              </a:ext>
            </a:extLst>
          </p:cNvPr>
          <p:cNvSpPr/>
          <p:nvPr/>
        </p:nvSpPr>
        <p:spPr>
          <a:xfrm>
            <a:off x="10725785" y="547441"/>
            <a:ext cx="719030" cy="719030"/>
          </a:xfrm>
          <a:prstGeom prst="rect">
            <a:avLst/>
          </a:prstGeom>
          <a:blipFill>
            <a:blip r:embed="rId6"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17176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9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9000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0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0000" fill="hold" grpId="0" nodeType="after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500" fill="hold"/>
                                        <p:tgtEl>
                                          <p:spTgt spid="39"/>
                                        </p:tgtEl>
                                        <p:attrNameLst>
                                          <p:attrName>ppt_x</p:attrName>
                                        </p:attrNameLst>
                                      </p:cBhvr>
                                      <p:tavLst>
                                        <p:tav tm="0">
                                          <p:val>
                                            <p:strVal val="0-#ppt_w/2"/>
                                          </p:val>
                                        </p:tav>
                                        <p:tav tm="100000">
                                          <p:val>
                                            <p:strVal val="#ppt_x"/>
                                          </p:val>
                                        </p:tav>
                                      </p:tavLst>
                                    </p:anim>
                                    <p:anim calcmode="lin" valueType="num">
                                      <p:cBhvr additive="base">
                                        <p:cTn id="23" dur="500" fill="hold"/>
                                        <p:tgtEl>
                                          <p:spTgt spid="3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0000" fill="hold" grpId="0" nodeType="after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0-#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9000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38" grpId="0"/>
      <p:bldP spid="39"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6" name="Rectangle 45"/>
          <p:cNvSpPr/>
          <p:nvPr/>
        </p:nvSpPr>
        <p:spPr>
          <a:xfrm>
            <a:off x="0" y="1"/>
            <a:ext cx="12192000" cy="4068567"/>
          </a:xfrm>
          <a:prstGeom prst="rect">
            <a:avLst/>
          </a:prstGeom>
          <a:blipFill dpi="0" rotWithShape="1">
            <a:blip r:embed="rId3" cstate="hqprint">
              <a:extLst>
                <a:ext uri="{28A0092B-C50C-407E-A947-70E740481C1C}">
                  <a14:useLocalDpi xmlns:a14="http://schemas.microsoft.com/office/drawing/2010/main"/>
                </a:ext>
              </a:extLst>
            </a:blip>
            <a:srcRect/>
            <a:stretch>
              <a:fillRect t="-103314" b="-9635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Rectangle 21"/>
          <p:cNvSpPr/>
          <p:nvPr/>
        </p:nvSpPr>
        <p:spPr>
          <a:xfrm>
            <a:off x="0" y="717831"/>
            <a:ext cx="12192000" cy="769477"/>
          </a:xfrm>
          <a:prstGeom prst="rect">
            <a:avLst/>
          </a:prstGeom>
          <a:solidFill>
            <a:schemeClr val="accent3">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 name="TextBox 14"/>
          <p:cNvSpPr txBox="1"/>
          <p:nvPr/>
        </p:nvSpPr>
        <p:spPr>
          <a:xfrm>
            <a:off x="1902086" y="417957"/>
            <a:ext cx="8387829" cy="102598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rPr>
              <a:t>PHONE 17</a:t>
            </a:r>
          </a:p>
          <a:p>
            <a:pPr algn="ctr"/>
            <a:endParaRPr lang="en-US" sz="400" dirty="0">
              <a:solidFill>
                <a:schemeClr val="bg1"/>
              </a:solidFill>
              <a:latin typeface="Raleway" panose="020B0003030101060003" pitchFamily="34" charset="0"/>
            </a:endParaRPr>
          </a:p>
          <a:p>
            <a:pPr algn="ctr"/>
            <a:r>
              <a:rPr lang="en-US" sz="4267" b="1" dirty="0">
                <a:solidFill>
                  <a:schemeClr val="bg1"/>
                </a:solidFill>
                <a:latin typeface="Raleway" panose="020B0003030101060003" pitchFamily="34" charset="0"/>
              </a:rPr>
              <a:t>LANDSCAPE APP SCREEN</a:t>
            </a:r>
          </a:p>
        </p:txBody>
      </p:sp>
      <p:sp>
        <p:nvSpPr>
          <p:cNvPr id="9" name="Slide Number Placeholder 8"/>
          <p:cNvSpPr>
            <a:spLocks noGrp="1"/>
          </p:cNvSpPr>
          <p:nvPr>
            <p:ph type="sldNum" sz="quarter" idx="12"/>
          </p:nvPr>
        </p:nvSpPr>
        <p:spPr/>
        <p:txBody>
          <a:bodyPr/>
          <a:lstStyle/>
          <a:p>
            <a:fld id="{D60D1EDE-7116-2443-9BDD-368CE5B37660}" type="slidenum">
              <a:rPr lang="en-US" smtClean="0"/>
              <a:t>18</a:t>
            </a:fld>
            <a:endParaRPr lang="en-US" dirty="0"/>
          </a:p>
        </p:txBody>
      </p:sp>
      <p:sp>
        <p:nvSpPr>
          <p:cNvPr id="38" name="TextBox 37"/>
          <p:cNvSpPr txBox="1"/>
          <p:nvPr/>
        </p:nvSpPr>
        <p:spPr>
          <a:xfrm>
            <a:off x="747185" y="5243350"/>
            <a:ext cx="10952460"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cake wafer fruitcake macaroon tart croissant. Pastry gummies marshmallow jelly beans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cake wafer fruitcake macaroon tart croissant. Pastry gummies marshmallow jelly beans gummi bears</a:t>
            </a:r>
          </a:p>
        </p:txBody>
      </p:sp>
      <p:grpSp>
        <p:nvGrpSpPr>
          <p:cNvPr id="3" name="Group 2">
            <a:extLst>
              <a:ext uri="{FF2B5EF4-FFF2-40B4-BE49-F238E27FC236}">
                <a16:creationId xmlns:a16="http://schemas.microsoft.com/office/drawing/2014/main" id="{52ABB665-7547-4394-A803-090F4DA90308}"/>
              </a:ext>
            </a:extLst>
          </p:cNvPr>
          <p:cNvGrpSpPr/>
          <p:nvPr/>
        </p:nvGrpSpPr>
        <p:grpSpPr>
          <a:xfrm>
            <a:off x="1691812" y="1892614"/>
            <a:ext cx="8808377" cy="3679332"/>
            <a:chOff x="1691812" y="1892614"/>
            <a:chExt cx="8808377" cy="3679332"/>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91812" y="1892614"/>
              <a:ext cx="8808377" cy="3679332"/>
            </a:xfrm>
            <a:prstGeom prst="rect">
              <a:avLst/>
            </a:prstGeom>
          </p:spPr>
        </p:pic>
        <p:sp>
          <p:nvSpPr>
            <p:cNvPr id="2" name="Rectangle 1"/>
            <p:cNvSpPr/>
            <p:nvPr/>
          </p:nvSpPr>
          <p:spPr>
            <a:xfrm>
              <a:off x="3627620" y="2091128"/>
              <a:ext cx="4804347" cy="2695270"/>
            </a:xfrm>
            <a:prstGeom prst="rect">
              <a:avLst/>
            </a:prstGeom>
            <a:blipFill dpi="0" rotWithShape="1">
              <a:blip r:embed="rId5" cstate="hqprint">
                <a:extLst>
                  <a:ext uri="{28A0092B-C50C-407E-A947-70E740481C1C}">
                    <a14:useLocalDpi xmlns:a14="http://schemas.microsoft.com/office/drawing/2010/main"/>
                  </a:ext>
                </a:extLst>
              </a:blip>
              <a:srcRect/>
              <a:stretch>
                <a:fillRect t="-59323" b="-10766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11" name="Rectangle 10">
            <a:extLst>
              <a:ext uri="{FF2B5EF4-FFF2-40B4-BE49-F238E27FC236}">
                <a16:creationId xmlns:a16="http://schemas.microsoft.com/office/drawing/2014/main" id="{70DBD94D-B939-EF41-8AE3-1C0F230EBF6B}"/>
              </a:ext>
            </a:extLst>
          </p:cNvPr>
          <p:cNvSpPr/>
          <p:nvPr/>
        </p:nvSpPr>
        <p:spPr>
          <a:xfrm>
            <a:off x="6948801" y="2886601"/>
            <a:ext cx="1000125" cy="1000125"/>
          </a:xfrm>
          <a:prstGeom prst="rect">
            <a:avLst/>
          </a:prstGeom>
          <a:blipFill>
            <a:blip r:embed="rId6"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3161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8600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8600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par>
                                <p:cTn id="14" presetID="2" presetClass="entr" presetSubtype="2" decel="8600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1+#ppt_w/2"/>
                                          </p:val>
                                        </p:tav>
                                        <p:tav tm="100000">
                                          <p:val>
                                            <p:strVal val="#ppt_x"/>
                                          </p:val>
                                        </p:tav>
                                      </p:tavLst>
                                    </p:anim>
                                    <p:anim calcmode="lin" valueType="num">
                                      <p:cBhvr additive="base">
                                        <p:cTn id="17" dur="500" fill="hold"/>
                                        <p:tgtEl>
                                          <p:spTgt spid="22"/>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4" decel="8600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3" presetClass="entr" presetSubtype="16"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childTnLst>
                                </p:cTn>
                              </p:par>
                            </p:childTnLst>
                          </p:cTn>
                        </p:par>
                        <p:par>
                          <p:cTn id="28" fill="hold">
                            <p:stCondLst>
                              <p:cond delay="2000"/>
                            </p:stCondLst>
                            <p:childTnLst>
                              <p:par>
                                <p:cTn id="29" presetID="2" presetClass="entr" presetSubtype="4" decel="86000"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500" fill="hold"/>
                                        <p:tgtEl>
                                          <p:spTgt spid="38"/>
                                        </p:tgtEl>
                                        <p:attrNameLst>
                                          <p:attrName>ppt_x</p:attrName>
                                        </p:attrNameLst>
                                      </p:cBhvr>
                                      <p:tavLst>
                                        <p:tav tm="0">
                                          <p:val>
                                            <p:strVal val="#ppt_x"/>
                                          </p:val>
                                        </p:tav>
                                        <p:tav tm="100000">
                                          <p:val>
                                            <p:strVal val="#ppt_x"/>
                                          </p:val>
                                        </p:tav>
                                      </p:tavLst>
                                    </p:anim>
                                    <p:anim calcmode="lin" valueType="num">
                                      <p:cBhvr additive="base">
                                        <p:cTn id="3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22" grpId="0" animBg="1"/>
      <p:bldP spid="15" grpId="0"/>
      <p:bldP spid="38" grpId="0"/>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b="1" dirty="0">
                <a:solidFill>
                  <a:schemeClr val="tx2">
                    <a:lumMod val="60000"/>
                    <a:lumOff val="40000"/>
                  </a:schemeClr>
                </a:solidFill>
                <a:latin typeface="Arial" panose="020B0604020202020204" pitchFamily="34" charset="0"/>
                <a:cs typeface="Arial" panose="020B0604020202020204" pitchFamily="34" charset="0"/>
              </a:rPr>
              <a:t>PHONE </a:t>
            </a:r>
            <a:r>
              <a:rPr lang="en-US" sz="2800" dirty="0">
                <a:solidFill>
                  <a:schemeClr val="tx2">
                    <a:lumMod val="60000"/>
                    <a:lumOff val="40000"/>
                  </a:schemeClr>
                </a:solidFill>
                <a:latin typeface="Arial" panose="020B0604020202020204" pitchFamily="34" charset="0"/>
                <a:cs typeface="Arial" panose="020B0604020202020204" pitchFamily="34" charset="0"/>
              </a:rPr>
              <a:t>18</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19</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00" name="TextBox 99"/>
          <p:cNvSpPr txBox="1"/>
          <p:nvPr/>
        </p:nvSpPr>
        <p:spPr>
          <a:xfrm>
            <a:off x="747185" y="5243350"/>
            <a:ext cx="10952460"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cake wafer fruitcake macaroon tart croissant. Pastry gummies marshmallow jelly beans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cake wafer fruitcake macaroon tart croissant. Pastry gummies marshmallow jelly beans gummi bears</a:t>
            </a:r>
          </a:p>
        </p:txBody>
      </p:sp>
      <p:sp>
        <p:nvSpPr>
          <p:cNvPr id="101" name="TextBox 100"/>
          <p:cNvSpPr txBox="1"/>
          <p:nvPr/>
        </p:nvSpPr>
        <p:spPr>
          <a:xfrm>
            <a:off x="865065" y="3019100"/>
            <a:ext cx="2609041" cy="1155124"/>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FEATURE ONE YEAY </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ANOTHER FEATURE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CUPCAKE IPSUM</a:t>
            </a:r>
          </a:p>
        </p:txBody>
      </p:sp>
      <p:sp>
        <p:nvSpPr>
          <p:cNvPr id="104" name="TextBox 103"/>
          <p:cNvSpPr txBox="1"/>
          <p:nvPr/>
        </p:nvSpPr>
        <p:spPr>
          <a:xfrm>
            <a:off x="8973360" y="3019100"/>
            <a:ext cx="2609041" cy="1155124"/>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FEATURE ONE YEAY </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ANOTHER FEATURE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CUPCAKE IPSUM</a:t>
            </a:r>
          </a:p>
        </p:txBody>
      </p:sp>
      <p:sp>
        <p:nvSpPr>
          <p:cNvPr id="105" name="TextBox 104"/>
          <p:cNvSpPr txBox="1"/>
          <p:nvPr/>
        </p:nvSpPr>
        <p:spPr>
          <a:xfrm>
            <a:off x="1902086" y="1042784"/>
            <a:ext cx="8387829" cy="1025987"/>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rPr>
              <a:t>SMART PROGRAM</a:t>
            </a:r>
          </a:p>
          <a:p>
            <a:pPr algn="ctr"/>
            <a:endParaRPr lang="en-US" sz="400" dirty="0">
              <a:solidFill>
                <a:schemeClr val="tx2">
                  <a:lumMod val="60000"/>
                  <a:lumOff val="40000"/>
                </a:schemeClr>
              </a:solidFill>
              <a:latin typeface="Raleway" panose="020B0003030101060003" pitchFamily="34" charset="0"/>
            </a:endParaRPr>
          </a:p>
          <a:p>
            <a:pPr algn="ctr"/>
            <a:r>
              <a:rPr lang="en-US" sz="4267" b="1" dirty="0">
                <a:solidFill>
                  <a:schemeClr val="tx2">
                    <a:lumMod val="60000"/>
                    <a:lumOff val="40000"/>
                  </a:schemeClr>
                </a:solidFill>
                <a:latin typeface="Raleway" panose="020B0003030101060003" pitchFamily="34" charset="0"/>
              </a:rPr>
              <a:t>LANDSCAPE APP SCREEN</a:t>
            </a:r>
          </a:p>
        </p:txBody>
      </p:sp>
      <p:grpSp>
        <p:nvGrpSpPr>
          <p:cNvPr id="2" name="Group 1">
            <a:extLst>
              <a:ext uri="{FF2B5EF4-FFF2-40B4-BE49-F238E27FC236}">
                <a16:creationId xmlns:a16="http://schemas.microsoft.com/office/drawing/2014/main" id="{37AE44A6-A761-479F-9FCC-42C7772F17C5}"/>
              </a:ext>
            </a:extLst>
          </p:cNvPr>
          <p:cNvGrpSpPr/>
          <p:nvPr/>
        </p:nvGrpSpPr>
        <p:grpSpPr>
          <a:xfrm>
            <a:off x="2892601" y="2493191"/>
            <a:ext cx="6897385" cy="2881095"/>
            <a:chOff x="2892601" y="2493191"/>
            <a:chExt cx="6897385" cy="2881095"/>
          </a:xfrm>
        </p:grpSpPr>
        <p:pic>
          <p:nvPicPr>
            <p:cNvPr id="99" name="Picture 9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92601" y="2493191"/>
              <a:ext cx="6897385" cy="2881095"/>
            </a:xfrm>
            <a:prstGeom prst="rect">
              <a:avLst/>
            </a:prstGeom>
          </p:spPr>
        </p:pic>
        <p:sp>
          <p:nvSpPr>
            <p:cNvPr id="12" name="Rectangle 11"/>
            <p:cNvSpPr/>
            <p:nvPr/>
          </p:nvSpPr>
          <p:spPr>
            <a:xfrm>
              <a:off x="4410307" y="2654534"/>
              <a:ext cx="3746810" cy="2112612"/>
            </a:xfrm>
            <a:prstGeom prst="rect">
              <a:avLst/>
            </a:prstGeom>
            <a:blipFill dpi="0" rotWithShape="1">
              <a:blip r:embed="rId3" cstate="hqprint">
                <a:extLst>
                  <a:ext uri="{28A0092B-C50C-407E-A947-70E740481C1C}">
                    <a14:useLocalDpi xmlns:a14="http://schemas.microsoft.com/office/drawing/2010/main"/>
                  </a:ext>
                </a:extLst>
              </a:blip>
              <a:srcRect/>
              <a:stretch>
                <a:fillRect t="-9118" b="-911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3" name="Rectangle 12">
            <a:extLst>
              <a:ext uri="{FF2B5EF4-FFF2-40B4-BE49-F238E27FC236}">
                <a16:creationId xmlns:a16="http://schemas.microsoft.com/office/drawing/2014/main" id="{70B4B921-EA81-3341-8E04-BEED46BB6CE3}"/>
              </a:ext>
            </a:extLst>
          </p:cNvPr>
          <p:cNvSpPr/>
          <p:nvPr/>
        </p:nvSpPr>
        <p:spPr>
          <a:xfrm>
            <a:off x="5511001" y="2947839"/>
            <a:ext cx="1669944" cy="1669944"/>
          </a:xfrm>
          <a:prstGeom prst="rect">
            <a:avLst/>
          </a:prstGeom>
          <a:blipFill>
            <a:blip r:embed="rId4"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8881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2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2000" fill="hold" grpId="0" nodeType="afterEffect">
                                  <p:stCondLst>
                                    <p:cond delay="0"/>
                                  </p:stCondLst>
                                  <p:childTnLst>
                                    <p:set>
                                      <p:cBhvr>
                                        <p:cTn id="11" dur="1" fill="hold">
                                          <p:stCondLst>
                                            <p:cond delay="0"/>
                                          </p:stCondLst>
                                        </p:cTn>
                                        <p:tgtEl>
                                          <p:spTgt spid="105"/>
                                        </p:tgtEl>
                                        <p:attrNameLst>
                                          <p:attrName>style.visibility</p:attrName>
                                        </p:attrNameLst>
                                      </p:cBhvr>
                                      <p:to>
                                        <p:strVal val="visible"/>
                                      </p:to>
                                    </p:set>
                                    <p:anim calcmode="lin" valueType="num">
                                      <p:cBhvr additive="base">
                                        <p:cTn id="12" dur="500" fill="hold"/>
                                        <p:tgtEl>
                                          <p:spTgt spid="105"/>
                                        </p:tgtEl>
                                        <p:attrNameLst>
                                          <p:attrName>ppt_x</p:attrName>
                                        </p:attrNameLst>
                                      </p:cBhvr>
                                      <p:tavLst>
                                        <p:tav tm="0">
                                          <p:val>
                                            <p:strVal val="0-#ppt_w/2"/>
                                          </p:val>
                                        </p:tav>
                                        <p:tav tm="100000">
                                          <p:val>
                                            <p:strVal val="#ppt_x"/>
                                          </p:val>
                                        </p:tav>
                                      </p:tavLst>
                                    </p:anim>
                                    <p:anim calcmode="lin" valueType="num">
                                      <p:cBhvr additive="base">
                                        <p:cTn id="13" dur="500" fill="hold"/>
                                        <p:tgtEl>
                                          <p:spTgt spid="10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2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50" presetClass="entr" presetSubtype="0" decel="10000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strVal val="#ppt_w+.3"/>
                                          </p:val>
                                        </p:tav>
                                        <p:tav tm="100000">
                                          <p:val>
                                            <p:strVal val="#ppt_w"/>
                                          </p:val>
                                        </p:tav>
                                      </p:tavLst>
                                    </p:anim>
                                    <p:anim calcmode="lin" valueType="num">
                                      <p:cBhvr>
                                        <p:cTn id="23" dur="1000" fill="hold"/>
                                        <p:tgtEl>
                                          <p:spTgt spid="13"/>
                                        </p:tgtEl>
                                        <p:attrNameLst>
                                          <p:attrName>ppt_h</p:attrName>
                                        </p:attrNameLst>
                                      </p:cBhvr>
                                      <p:tavLst>
                                        <p:tav tm="0">
                                          <p:val>
                                            <p:strVal val="#ppt_h"/>
                                          </p:val>
                                        </p:tav>
                                        <p:tav tm="100000">
                                          <p:val>
                                            <p:strVal val="#ppt_h"/>
                                          </p:val>
                                        </p:tav>
                                      </p:tavLst>
                                    </p:anim>
                                    <p:animEffect transition="in" filter="fade">
                                      <p:cBhvr>
                                        <p:cTn id="24" dur="1000"/>
                                        <p:tgtEl>
                                          <p:spTgt spid="13"/>
                                        </p:tgtEl>
                                      </p:cBhvr>
                                    </p:animEffect>
                                  </p:childTnLst>
                                </p:cTn>
                              </p:par>
                            </p:childTnLst>
                          </p:cTn>
                        </p:par>
                        <p:par>
                          <p:cTn id="25" fill="hold">
                            <p:stCondLst>
                              <p:cond delay="2500"/>
                            </p:stCondLst>
                            <p:childTnLst>
                              <p:par>
                                <p:cTn id="26" presetID="2" presetClass="entr" presetSubtype="8" decel="92000" fill="hold" grpId="0" nodeType="afterEffect">
                                  <p:stCondLst>
                                    <p:cond delay="0"/>
                                  </p:stCondLst>
                                  <p:childTnLst>
                                    <p:set>
                                      <p:cBhvr>
                                        <p:cTn id="27" dur="1" fill="hold">
                                          <p:stCondLst>
                                            <p:cond delay="0"/>
                                          </p:stCondLst>
                                        </p:cTn>
                                        <p:tgtEl>
                                          <p:spTgt spid="101"/>
                                        </p:tgtEl>
                                        <p:attrNameLst>
                                          <p:attrName>style.visibility</p:attrName>
                                        </p:attrNameLst>
                                      </p:cBhvr>
                                      <p:to>
                                        <p:strVal val="visible"/>
                                      </p:to>
                                    </p:set>
                                    <p:anim calcmode="lin" valueType="num">
                                      <p:cBhvr additive="base">
                                        <p:cTn id="28" dur="500" fill="hold"/>
                                        <p:tgtEl>
                                          <p:spTgt spid="101"/>
                                        </p:tgtEl>
                                        <p:attrNameLst>
                                          <p:attrName>ppt_x</p:attrName>
                                        </p:attrNameLst>
                                      </p:cBhvr>
                                      <p:tavLst>
                                        <p:tav tm="0">
                                          <p:val>
                                            <p:strVal val="0-#ppt_w/2"/>
                                          </p:val>
                                        </p:tav>
                                        <p:tav tm="100000">
                                          <p:val>
                                            <p:strVal val="#ppt_x"/>
                                          </p:val>
                                        </p:tav>
                                      </p:tavLst>
                                    </p:anim>
                                    <p:anim calcmode="lin" valueType="num">
                                      <p:cBhvr additive="base">
                                        <p:cTn id="29" dur="500" fill="hold"/>
                                        <p:tgtEl>
                                          <p:spTgt spid="101"/>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decel="92000" fill="hold" grpId="0" nodeType="afterEffect">
                                  <p:stCondLst>
                                    <p:cond delay="0"/>
                                  </p:stCondLst>
                                  <p:childTnLst>
                                    <p:set>
                                      <p:cBhvr>
                                        <p:cTn id="32" dur="1" fill="hold">
                                          <p:stCondLst>
                                            <p:cond delay="0"/>
                                          </p:stCondLst>
                                        </p:cTn>
                                        <p:tgtEl>
                                          <p:spTgt spid="104"/>
                                        </p:tgtEl>
                                        <p:attrNameLst>
                                          <p:attrName>style.visibility</p:attrName>
                                        </p:attrNameLst>
                                      </p:cBhvr>
                                      <p:to>
                                        <p:strVal val="visible"/>
                                      </p:to>
                                    </p:set>
                                    <p:anim calcmode="lin" valueType="num">
                                      <p:cBhvr additive="base">
                                        <p:cTn id="33" dur="500" fill="hold"/>
                                        <p:tgtEl>
                                          <p:spTgt spid="104"/>
                                        </p:tgtEl>
                                        <p:attrNameLst>
                                          <p:attrName>ppt_x</p:attrName>
                                        </p:attrNameLst>
                                      </p:cBhvr>
                                      <p:tavLst>
                                        <p:tav tm="0">
                                          <p:val>
                                            <p:strVal val="1+#ppt_w/2"/>
                                          </p:val>
                                        </p:tav>
                                        <p:tav tm="100000">
                                          <p:val>
                                            <p:strVal val="#ppt_x"/>
                                          </p:val>
                                        </p:tav>
                                      </p:tavLst>
                                    </p:anim>
                                    <p:anim calcmode="lin" valueType="num">
                                      <p:cBhvr additive="base">
                                        <p:cTn id="34" dur="500" fill="hold"/>
                                        <p:tgtEl>
                                          <p:spTgt spid="104"/>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4" decel="92000" fill="hold" grpId="0" nodeType="afterEffect">
                                  <p:stCondLst>
                                    <p:cond delay="0"/>
                                  </p:stCondLst>
                                  <p:childTnLst>
                                    <p:set>
                                      <p:cBhvr>
                                        <p:cTn id="37" dur="1" fill="hold">
                                          <p:stCondLst>
                                            <p:cond delay="0"/>
                                          </p:stCondLst>
                                        </p:cTn>
                                        <p:tgtEl>
                                          <p:spTgt spid="100"/>
                                        </p:tgtEl>
                                        <p:attrNameLst>
                                          <p:attrName>style.visibility</p:attrName>
                                        </p:attrNameLst>
                                      </p:cBhvr>
                                      <p:to>
                                        <p:strVal val="visible"/>
                                      </p:to>
                                    </p:set>
                                    <p:anim calcmode="lin" valueType="num">
                                      <p:cBhvr additive="base">
                                        <p:cTn id="38" dur="500" fill="hold"/>
                                        <p:tgtEl>
                                          <p:spTgt spid="100"/>
                                        </p:tgtEl>
                                        <p:attrNameLst>
                                          <p:attrName>ppt_x</p:attrName>
                                        </p:attrNameLst>
                                      </p:cBhvr>
                                      <p:tavLst>
                                        <p:tav tm="0">
                                          <p:val>
                                            <p:strVal val="#ppt_x"/>
                                          </p:val>
                                        </p:tav>
                                        <p:tav tm="100000">
                                          <p:val>
                                            <p:strVal val="#ppt_x"/>
                                          </p:val>
                                        </p:tav>
                                      </p:tavLst>
                                    </p:anim>
                                    <p:anim calcmode="lin" valueType="num">
                                      <p:cBhvr additive="base">
                                        <p:cTn id="39"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0" grpId="0"/>
      <p:bldP spid="101" grpId="0"/>
      <p:bldP spid="104" grpId="0"/>
      <p:bldP spid="105"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01</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14" name="Group 13">
            <a:extLst>
              <a:ext uri="{FF2B5EF4-FFF2-40B4-BE49-F238E27FC236}">
                <a16:creationId xmlns:a16="http://schemas.microsoft.com/office/drawing/2014/main" id="{D5D4E5D0-B213-4322-8687-CCB36729D563}"/>
              </a:ext>
            </a:extLst>
          </p:cNvPr>
          <p:cNvGrpSpPr/>
          <p:nvPr/>
        </p:nvGrpSpPr>
        <p:grpSpPr>
          <a:xfrm>
            <a:off x="1006953" y="2015855"/>
            <a:ext cx="3101685" cy="523220"/>
            <a:chOff x="1006953" y="2015855"/>
            <a:chExt cx="3101685" cy="523220"/>
          </a:xfrm>
        </p:grpSpPr>
        <p:sp>
          <p:nvSpPr>
            <p:cNvPr id="35" name="TextBox 34"/>
            <p:cNvSpPr txBox="1"/>
            <p:nvPr/>
          </p:nvSpPr>
          <p:spPr>
            <a:xfrm>
              <a:off x="1006953" y="2015855"/>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9" name="Oval 38"/>
            <p:cNvSpPr>
              <a:spLocks noChangeAspect="1"/>
            </p:cNvSpPr>
            <p:nvPr/>
          </p:nvSpPr>
          <p:spPr>
            <a:xfrm>
              <a:off x="4011595" y="2152561"/>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 name="Group 1">
            <a:extLst>
              <a:ext uri="{FF2B5EF4-FFF2-40B4-BE49-F238E27FC236}">
                <a16:creationId xmlns:a16="http://schemas.microsoft.com/office/drawing/2014/main" id="{A015F169-D980-4228-8601-F48CE0CADC3D}"/>
              </a:ext>
            </a:extLst>
          </p:cNvPr>
          <p:cNvGrpSpPr/>
          <p:nvPr/>
        </p:nvGrpSpPr>
        <p:grpSpPr>
          <a:xfrm>
            <a:off x="1006953" y="2868964"/>
            <a:ext cx="3101685" cy="523220"/>
            <a:chOff x="1006953" y="2868964"/>
            <a:chExt cx="3101685" cy="523220"/>
          </a:xfrm>
        </p:grpSpPr>
        <p:sp>
          <p:nvSpPr>
            <p:cNvPr id="36" name="TextBox 35"/>
            <p:cNvSpPr txBox="1"/>
            <p:nvPr/>
          </p:nvSpPr>
          <p:spPr>
            <a:xfrm>
              <a:off x="1006953" y="286896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0" name="Oval 39"/>
            <p:cNvSpPr>
              <a:spLocks noChangeAspect="1"/>
            </p:cNvSpPr>
            <p:nvPr/>
          </p:nvSpPr>
          <p:spPr>
            <a:xfrm>
              <a:off x="4011595" y="3006143"/>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 name="Group 4">
            <a:extLst>
              <a:ext uri="{FF2B5EF4-FFF2-40B4-BE49-F238E27FC236}">
                <a16:creationId xmlns:a16="http://schemas.microsoft.com/office/drawing/2014/main" id="{12C58CE3-DA7A-4894-88C9-C0DFCB11EDCD}"/>
              </a:ext>
            </a:extLst>
          </p:cNvPr>
          <p:cNvGrpSpPr/>
          <p:nvPr/>
        </p:nvGrpSpPr>
        <p:grpSpPr>
          <a:xfrm>
            <a:off x="1006953" y="3722074"/>
            <a:ext cx="3101685" cy="523220"/>
            <a:chOff x="1006953" y="3722074"/>
            <a:chExt cx="3101685" cy="523220"/>
          </a:xfrm>
        </p:grpSpPr>
        <p:sp>
          <p:nvSpPr>
            <p:cNvPr id="37" name="TextBox 36"/>
            <p:cNvSpPr txBox="1"/>
            <p:nvPr/>
          </p:nvSpPr>
          <p:spPr>
            <a:xfrm>
              <a:off x="1006953" y="372207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1" name="Oval 40"/>
            <p:cNvSpPr>
              <a:spLocks noChangeAspect="1"/>
            </p:cNvSpPr>
            <p:nvPr/>
          </p:nvSpPr>
          <p:spPr>
            <a:xfrm>
              <a:off x="4011595" y="3867520"/>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C42B0717-0C92-47C1-84A5-17FB1CF3BF5E}"/>
              </a:ext>
            </a:extLst>
          </p:cNvPr>
          <p:cNvGrpSpPr/>
          <p:nvPr/>
        </p:nvGrpSpPr>
        <p:grpSpPr>
          <a:xfrm>
            <a:off x="1006953" y="4575183"/>
            <a:ext cx="3101685" cy="523220"/>
            <a:chOff x="1006953" y="4575183"/>
            <a:chExt cx="3101685" cy="523220"/>
          </a:xfrm>
        </p:grpSpPr>
        <p:sp>
          <p:nvSpPr>
            <p:cNvPr id="38" name="TextBox 37"/>
            <p:cNvSpPr txBox="1"/>
            <p:nvPr/>
          </p:nvSpPr>
          <p:spPr>
            <a:xfrm>
              <a:off x="1006953" y="4575183"/>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2" name="Oval 41"/>
            <p:cNvSpPr>
              <a:spLocks noChangeAspect="1"/>
            </p:cNvSpPr>
            <p:nvPr/>
          </p:nvSpPr>
          <p:spPr>
            <a:xfrm>
              <a:off x="4011595" y="4721101"/>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3" name="Group 12">
            <a:extLst>
              <a:ext uri="{FF2B5EF4-FFF2-40B4-BE49-F238E27FC236}">
                <a16:creationId xmlns:a16="http://schemas.microsoft.com/office/drawing/2014/main" id="{B2E030C3-11F5-45C1-9524-7EE20BFBD259}"/>
              </a:ext>
            </a:extLst>
          </p:cNvPr>
          <p:cNvGrpSpPr/>
          <p:nvPr/>
        </p:nvGrpSpPr>
        <p:grpSpPr>
          <a:xfrm>
            <a:off x="4984526" y="1273387"/>
            <a:ext cx="2222948" cy="4561840"/>
            <a:chOff x="4984526" y="1273387"/>
            <a:chExt cx="2222948" cy="456184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84526" y="1273387"/>
              <a:ext cx="2222948" cy="4561840"/>
            </a:xfrm>
            <a:prstGeom prst="rect">
              <a:avLst/>
            </a:prstGeom>
          </p:spPr>
        </p:pic>
        <p:sp>
          <p:nvSpPr>
            <p:cNvPr id="11" name="Rectangle 10"/>
            <p:cNvSpPr/>
            <p:nvPr/>
          </p:nvSpPr>
          <p:spPr>
            <a:xfrm>
              <a:off x="5134187" y="1815253"/>
              <a:ext cx="1923627" cy="3413760"/>
            </a:xfrm>
            <a:prstGeom prst="rect">
              <a:avLst/>
            </a:prstGeom>
            <a:blipFill dpi="0" rotWithShape="1">
              <a:blip r:embed="rId3" cstate="hqprint">
                <a:extLst>
                  <a:ext uri="{28A0092B-C50C-407E-A947-70E740481C1C}">
                    <a14:useLocalDpi xmlns:a14="http://schemas.microsoft.com/office/drawing/2010/main"/>
                  </a:ext>
                </a:extLst>
              </a:blip>
              <a:srcRect/>
              <a:stretch>
                <a:fillRect l="-9149" r="-914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 name="Group 9">
            <a:extLst>
              <a:ext uri="{FF2B5EF4-FFF2-40B4-BE49-F238E27FC236}">
                <a16:creationId xmlns:a16="http://schemas.microsoft.com/office/drawing/2014/main" id="{247542EC-6278-42F1-8CE7-E809ABEBAA93}"/>
              </a:ext>
            </a:extLst>
          </p:cNvPr>
          <p:cNvGrpSpPr/>
          <p:nvPr/>
        </p:nvGrpSpPr>
        <p:grpSpPr>
          <a:xfrm>
            <a:off x="8083362" y="3678756"/>
            <a:ext cx="3419449" cy="523220"/>
            <a:chOff x="8083362" y="3678756"/>
            <a:chExt cx="3419449" cy="523220"/>
          </a:xfrm>
        </p:grpSpPr>
        <p:sp>
          <p:nvSpPr>
            <p:cNvPr id="26" name="TextBox 25"/>
            <p:cNvSpPr txBox="1"/>
            <p:nvPr/>
          </p:nvSpPr>
          <p:spPr>
            <a:xfrm>
              <a:off x="8622775" y="367875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6" name="Freeform 173"/>
            <p:cNvSpPr>
              <a:spLocks noEditPoints="1"/>
            </p:cNvSpPr>
            <p:nvPr/>
          </p:nvSpPr>
          <p:spPr bwMode="auto">
            <a:xfrm>
              <a:off x="8083362" y="3759745"/>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9" name="Group 8">
            <a:extLst>
              <a:ext uri="{FF2B5EF4-FFF2-40B4-BE49-F238E27FC236}">
                <a16:creationId xmlns:a16="http://schemas.microsoft.com/office/drawing/2014/main" id="{4D6A2593-4547-4496-B138-85D2B560683E}"/>
              </a:ext>
            </a:extLst>
          </p:cNvPr>
          <p:cNvGrpSpPr/>
          <p:nvPr/>
        </p:nvGrpSpPr>
        <p:grpSpPr>
          <a:xfrm>
            <a:off x="8090160" y="2825647"/>
            <a:ext cx="3412651" cy="523220"/>
            <a:chOff x="8090160" y="2825647"/>
            <a:chExt cx="3412651" cy="523220"/>
          </a:xfrm>
        </p:grpSpPr>
        <p:sp>
          <p:nvSpPr>
            <p:cNvPr id="25" name="TextBox 24"/>
            <p:cNvSpPr txBox="1"/>
            <p:nvPr/>
          </p:nvSpPr>
          <p:spPr>
            <a:xfrm>
              <a:off x="8622775" y="2825647"/>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7" name="Freeform 175"/>
            <p:cNvSpPr>
              <a:spLocks noEditPoints="1"/>
            </p:cNvSpPr>
            <p:nvPr/>
          </p:nvSpPr>
          <p:spPr bwMode="auto">
            <a:xfrm>
              <a:off x="8090160" y="2981414"/>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7" name="Group 6">
            <a:extLst>
              <a:ext uri="{FF2B5EF4-FFF2-40B4-BE49-F238E27FC236}">
                <a16:creationId xmlns:a16="http://schemas.microsoft.com/office/drawing/2014/main" id="{9147EBA7-7A25-43FA-B53B-22DF5E989E16}"/>
              </a:ext>
            </a:extLst>
          </p:cNvPr>
          <p:cNvGrpSpPr/>
          <p:nvPr/>
        </p:nvGrpSpPr>
        <p:grpSpPr>
          <a:xfrm>
            <a:off x="8090160" y="1972538"/>
            <a:ext cx="3412651" cy="523220"/>
            <a:chOff x="8090160" y="1972538"/>
            <a:chExt cx="3412651" cy="523220"/>
          </a:xfrm>
        </p:grpSpPr>
        <p:sp>
          <p:nvSpPr>
            <p:cNvPr id="24" name="TextBox 23"/>
            <p:cNvSpPr txBox="1"/>
            <p:nvPr/>
          </p:nvSpPr>
          <p:spPr>
            <a:xfrm>
              <a:off x="8622775" y="197253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8" name="Freeform 190"/>
            <p:cNvSpPr>
              <a:spLocks noEditPoints="1"/>
            </p:cNvSpPr>
            <p:nvPr/>
          </p:nvSpPr>
          <p:spPr bwMode="auto">
            <a:xfrm>
              <a:off x="8090160" y="2094315"/>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12" name="Group 11">
            <a:extLst>
              <a:ext uri="{FF2B5EF4-FFF2-40B4-BE49-F238E27FC236}">
                <a16:creationId xmlns:a16="http://schemas.microsoft.com/office/drawing/2014/main" id="{4D77C354-3EEB-4E39-8963-F89A2793C8F9}"/>
              </a:ext>
            </a:extLst>
          </p:cNvPr>
          <p:cNvGrpSpPr/>
          <p:nvPr/>
        </p:nvGrpSpPr>
        <p:grpSpPr>
          <a:xfrm>
            <a:off x="8092426" y="4531866"/>
            <a:ext cx="3410385" cy="523220"/>
            <a:chOff x="8092426" y="4531866"/>
            <a:chExt cx="3410385" cy="523220"/>
          </a:xfrm>
        </p:grpSpPr>
        <p:sp>
          <p:nvSpPr>
            <p:cNvPr id="27" name="TextBox 26"/>
            <p:cNvSpPr txBox="1"/>
            <p:nvPr/>
          </p:nvSpPr>
          <p:spPr>
            <a:xfrm>
              <a:off x="8622775" y="453186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9" name="Freeform 222"/>
            <p:cNvSpPr>
              <a:spLocks noEditPoints="1"/>
            </p:cNvSpPr>
            <p:nvPr/>
          </p:nvSpPr>
          <p:spPr bwMode="auto">
            <a:xfrm>
              <a:off x="8092426" y="4617953"/>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Tree>
    <p:extLst>
      <p:ext uri="{BB962C8B-B14F-4D97-AF65-F5344CB8AC3E}">
        <p14:creationId xmlns:p14="http://schemas.microsoft.com/office/powerpoint/2010/main" val="38270273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400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9400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0-#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400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0-#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400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0-#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9400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0-#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94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94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1+#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94000"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1+#ppt_w/2"/>
                                          </p:val>
                                        </p:tav>
                                        <p:tav tm="100000">
                                          <p:val>
                                            <p:strVal val="#ppt_x"/>
                                          </p:val>
                                        </p:tav>
                                      </p:tavLst>
                                    </p:anim>
                                    <p:anim calcmode="lin" valueType="num">
                                      <p:cBhvr additive="base">
                                        <p:cTn id="48" dur="500" fill="hold"/>
                                        <p:tgtEl>
                                          <p:spTgt spid="10"/>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decel="94000"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1+#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PHONE</a:t>
            </a:r>
            <a:r>
              <a:rPr lang="en-US" sz="3200" dirty="0">
                <a:solidFill>
                  <a:schemeClr val="tx2">
                    <a:lumMod val="60000"/>
                    <a:lumOff val="40000"/>
                  </a:schemeClr>
                </a:solidFill>
                <a:latin typeface="Arial" panose="020B0604020202020204" pitchFamily="34" charset="0"/>
                <a:cs typeface="Arial" panose="020B0604020202020204" pitchFamily="34" charset="0"/>
              </a:rPr>
              <a:t> 19</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20</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00" name="TextBox 99"/>
          <p:cNvSpPr txBox="1"/>
          <p:nvPr/>
        </p:nvSpPr>
        <p:spPr>
          <a:xfrm>
            <a:off x="747185" y="5243350"/>
            <a:ext cx="10952460"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cake wafer fruitcake macaroon tart croissant. Pastry gummies marshmallow jelly beans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cake wafer fruitcake macaroon tart croissant. Pastry gummies marshmallow jelly beans gummi bears</a:t>
            </a:r>
          </a:p>
        </p:txBody>
      </p:sp>
      <p:sp>
        <p:nvSpPr>
          <p:cNvPr id="101" name="TextBox 100"/>
          <p:cNvSpPr txBox="1"/>
          <p:nvPr/>
        </p:nvSpPr>
        <p:spPr>
          <a:xfrm>
            <a:off x="865065" y="3019100"/>
            <a:ext cx="2609041" cy="1155124"/>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FEATURE ONE YEAY </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ANOTHER FEATURE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CUPCAKE IPSUM</a:t>
            </a:r>
          </a:p>
        </p:txBody>
      </p:sp>
      <p:sp>
        <p:nvSpPr>
          <p:cNvPr id="104" name="TextBox 103"/>
          <p:cNvSpPr txBox="1"/>
          <p:nvPr/>
        </p:nvSpPr>
        <p:spPr>
          <a:xfrm>
            <a:off x="8973360" y="3019100"/>
            <a:ext cx="2609041" cy="1155124"/>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FEATURE ONE YEAY </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ANOTHER FEATURE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CUPCAKE IPSUM</a:t>
            </a:r>
          </a:p>
        </p:txBody>
      </p:sp>
      <p:sp>
        <p:nvSpPr>
          <p:cNvPr id="105" name="TextBox 104"/>
          <p:cNvSpPr txBox="1"/>
          <p:nvPr/>
        </p:nvSpPr>
        <p:spPr>
          <a:xfrm>
            <a:off x="1902086" y="1042784"/>
            <a:ext cx="8387829" cy="1025987"/>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rPr>
              <a:t>SMART PROGRAM</a:t>
            </a:r>
          </a:p>
          <a:p>
            <a:pPr algn="ctr"/>
            <a:endParaRPr lang="en-US" sz="400" dirty="0">
              <a:solidFill>
                <a:schemeClr val="tx2">
                  <a:lumMod val="60000"/>
                  <a:lumOff val="40000"/>
                </a:schemeClr>
              </a:solidFill>
              <a:latin typeface="Raleway" panose="020B0003030101060003" pitchFamily="34" charset="0"/>
            </a:endParaRPr>
          </a:p>
          <a:p>
            <a:pPr algn="ctr"/>
            <a:r>
              <a:rPr lang="en-US" sz="4267" b="1" dirty="0">
                <a:solidFill>
                  <a:schemeClr val="tx2">
                    <a:lumMod val="60000"/>
                    <a:lumOff val="40000"/>
                  </a:schemeClr>
                </a:solidFill>
                <a:latin typeface="Raleway" panose="020B0003030101060003" pitchFamily="34" charset="0"/>
              </a:rPr>
              <a:t>LANDSCAPE APP SCREEN</a:t>
            </a:r>
          </a:p>
        </p:txBody>
      </p:sp>
      <p:grpSp>
        <p:nvGrpSpPr>
          <p:cNvPr id="5" name="Group 4">
            <a:extLst>
              <a:ext uri="{FF2B5EF4-FFF2-40B4-BE49-F238E27FC236}">
                <a16:creationId xmlns:a16="http://schemas.microsoft.com/office/drawing/2014/main" id="{9286DB0C-13F6-497A-AEEF-408F8A74CCE8}"/>
              </a:ext>
            </a:extLst>
          </p:cNvPr>
          <p:cNvGrpSpPr/>
          <p:nvPr/>
        </p:nvGrpSpPr>
        <p:grpSpPr>
          <a:xfrm>
            <a:off x="2954471" y="2505963"/>
            <a:ext cx="6835515" cy="2855252"/>
            <a:chOff x="2954471" y="2505963"/>
            <a:chExt cx="6835515" cy="2855252"/>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4471" y="2505963"/>
              <a:ext cx="6835515" cy="2855252"/>
            </a:xfrm>
            <a:prstGeom prst="rect">
              <a:avLst/>
            </a:prstGeom>
          </p:spPr>
        </p:pic>
        <p:sp>
          <p:nvSpPr>
            <p:cNvPr id="12" name="Rectangle 11"/>
            <p:cNvSpPr/>
            <p:nvPr/>
          </p:nvSpPr>
          <p:spPr>
            <a:xfrm>
              <a:off x="4443109" y="2675783"/>
              <a:ext cx="3709176" cy="2060341"/>
            </a:xfrm>
            <a:prstGeom prst="rect">
              <a:avLst/>
            </a:prstGeom>
            <a:blipFill dpi="0" rotWithShape="1">
              <a:blip r:embed="rId3" cstate="hqprint">
                <a:extLst>
                  <a:ext uri="{28A0092B-C50C-407E-A947-70E740481C1C}">
                    <a14:useLocalDpi xmlns:a14="http://schemas.microsoft.com/office/drawing/2010/main"/>
                  </a:ext>
                </a:extLst>
              </a:blip>
              <a:srcRect/>
              <a:stretch>
                <a:fillRect t="-10038" b="-1003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4" name="Rectangle 13">
            <a:extLst>
              <a:ext uri="{FF2B5EF4-FFF2-40B4-BE49-F238E27FC236}">
                <a16:creationId xmlns:a16="http://schemas.microsoft.com/office/drawing/2014/main" id="{669BF3B7-F67E-5F4C-964F-5994E9D674BA}"/>
              </a:ext>
            </a:extLst>
          </p:cNvPr>
          <p:cNvSpPr/>
          <p:nvPr/>
        </p:nvSpPr>
        <p:spPr>
          <a:xfrm>
            <a:off x="5511001" y="2947839"/>
            <a:ext cx="1669944" cy="1669944"/>
          </a:xfrm>
          <a:prstGeom prst="rect">
            <a:avLst/>
          </a:prstGeom>
          <a:blipFill>
            <a:blip r:embed="rId4"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5933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94000" fill="hold" grpId="0" nodeType="afterEffect">
                                  <p:stCondLst>
                                    <p:cond delay="0"/>
                                  </p:stCondLst>
                                  <p:childTnLst>
                                    <p:set>
                                      <p:cBhvr>
                                        <p:cTn id="11" dur="1" fill="hold">
                                          <p:stCondLst>
                                            <p:cond delay="0"/>
                                          </p:stCondLst>
                                        </p:cTn>
                                        <p:tgtEl>
                                          <p:spTgt spid="105"/>
                                        </p:tgtEl>
                                        <p:attrNameLst>
                                          <p:attrName>style.visibility</p:attrName>
                                        </p:attrNameLst>
                                      </p:cBhvr>
                                      <p:to>
                                        <p:strVal val="visible"/>
                                      </p:to>
                                    </p:set>
                                    <p:anim calcmode="lin" valueType="num">
                                      <p:cBhvr additive="base">
                                        <p:cTn id="12" dur="500" fill="hold"/>
                                        <p:tgtEl>
                                          <p:spTgt spid="105"/>
                                        </p:tgtEl>
                                        <p:attrNameLst>
                                          <p:attrName>ppt_x</p:attrName>
                                        </p:attrNameLst>
                                      </p:cBhvr>
                                      <p:tavLst>
                                        <p:tav tm="0">
                                          <p:val>
                                            <p:strVal val="1+#ppt_w/2"/>
                                          </p:val>
                                        </p:tav>
                                        <p:tav tm="100000">
                                          <p:val>
                                            <p:strVal val="#ppt_x"/>
                                          </p:val>
                                        </p:tav>
                                      </p:tavLst>
                                    </p:anim>
                                    <p:anim calcmode="lin" valueType="num">
                                      <p:cBhvr additive="base">
                                        <p:cTn id="13" dur="500" fill="hold"/>
                                        <p:tgtEl>
                                          <p:spTgt spid="10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94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49" presetClass="entr" presetSubtype="0" decel="10000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 calcmode="lin" valueType="num">
                                      <p:cBhvr>
                                        <p:cTn id="24" dur="500" fill="hold"/>
                                        <p:tgtEl>
                                          <p:spTgt spid="14"/>
                                        </p:tgtEl>
                                        <p:attrNameLst>
                                          <p:attrName>style.rotation</p:attrName>
                                        </p:attrNameLst>
                                      </p:cBhvr>
                                      <p:tavLst>
                                        <p:tav tm="0">
                                          <p:val>
                                            <p:fltVal val="360"/>
                                          </p:val>
                                        </p:tav>
                                        <p:tav tm="100000">
                                          <p:val>
                                            <p:fltVal val="0"/>
                                          </p:val>
                                        </p:tav>
                                      </p:tavLst>
                                    </p:anim>
                                    <p:animEffect transition="in" filter="fade">
                                      <p:cBhvr>
                                        <p:cTn id="25" dur="500"/>
                                        <p:tgtEl>
                                          <p:spTgt spid="14"/>
                                        </p:tgtEl>
                                      </p:cBhvr>
                                    </p:animEffect>
                                  </p:childTnLst>
                                </p:cTn>
                              </p:par>
                            </p:childTnLst>
                          </p:cTn>
                        </p:par>
                        <p:par>
                          <p:cTn id="26" fill="hold">
                            <p:stCondLst>
                              <p:cond delay="2000"/>
                            </p:stCondLst>
                            <p:childTnLst>
                              <p:par>
                                <p:cTn id="27" presetID="2" presetClass="entr" presetSubtype="4" decel="94000" fill="hold" grpId="0" nodeType="afterEffect">
                                  <p:stCondLst>
                                    <p:cond delay="0"/>
                                  </p:stCondLst>
                                  <p:childTnLst>
                                    <p:set>
                                      <p:cBhvr>
                                        <p:cTn id="28" dur="1" fill="hold">
                                          <p:stCondLst>
                                            <p:cond delay="0"/>
                                          </p:stCondLst>
                                        </p:cTn>
                                        <p:tgtEl>
                                          <p:spTgt spid="101"/>
                                        </p:tgtEl>
                                        <p:attrNameLst>
                                          <p:attrName>style.visibility</p:attrName>
                                        </p:attrNameLst>
                                      </p:cBhvr>
                                      <p:to>
                                        <p:strVal val="visible"/>
                                      </p:to>
                                    </p:set>
                                    <p:anim calcmode="lin" valueType="num">
                                      <p:cBhvr additive="base">
                                        <p:cTn id="29" dur="500" fill="hold"/>
                                        <p:tgtEl>
                                          <p:spTgt spid="101"/>
                                        </p:tgtEl>
                                        <p:attrNameLst>
                                          <p:attrName>ppt_x</p:attrName>
                                        </p:attrNameLst>
                                      </p:cBhvr>
                                      <p:tavLst>
                                        <p:tav tm="0">
                                          <p:val>
                                            <p:strVal val="#ppt_x"/>
                                          </p:val>
                                        </p:tav>
                                        <p:tav tm="100000">
                                          <p:val>
                                            <p:strVal val="#ppt_x"/>
                                          </p:val>
                                        </p:tav>
                                      </p:tavLst>
                                    </p:anim>
                                    <p:anim calcmode="lin" valueType="num">
                                      <p:cBhvr additive="base">
                                        <p:cTn id="30" dur="500" fill="hold"/>
                                        <p:tgtEl>
                                          <p:spTgt spid="101"/>
                                        </p:tgtEl>
                                        <p:attrNameLst>
                                          <p:attrName>ppt_y</p:attrName>
                                        </p:attrNameLst>
                                      </p:cBhvr>
                                      <p:tavLst>
                                        <p:tav tm="0">
                                          <p:val>
                                            <p:strVal val="1+#ppt_h/2"/>
                                          </p:val>
                                        </p:tav>
                                        <p:tav tm="100000">
                                          <p:val>
                                            <p:strVal val="#ppt_y"/>
                                          </p:val>
                                        </p:tav>
                                      </p:tavLst>
                                    </p:anim>
                                  </p:childTnLst>
                                </p:cTn>
                              </p:par>
                              <p:par>
                                <p:cTn id="31" presetID="2" presetClass="entr" presetSubtype="4" decel="94000" fill="hold" grpId="0" nodeType="withEffect">
                                  <p:stCondLst>
                                    <p:cond delay="0"/>
                                  </p:stCondLst>
                                  <p:childTnLst>
                                    <p:set>
                                      <p:cBhvr>
                                        <p:cTn id="32" dur="1" fill="hold">
                                          <p:stCondLst>
                                            <p:cond delay="0"/>
                                          </p:stCondLst>
                                        </p:cTn>
                                        <p:tgtEl>
                                          <p:spTgt spid="104"/>
                                        </p:tgtEl>
                                        <p:attrNameLst>
                                          <p:attrName>style.visibility</p:attrName>
                                        </p:attrNameLst>
                                      </p:cBhvr>
                                      <p:to>
                                        <p:strVal val="visible"/>
                                      </p:to>
                                    </p:set>
                                    <p:anim calcmode="lin" valueType="num">
                                      <p:cBhvr additive="base">
                                        <p:cTn id="33" dur="500" fill="hold"/>
                                        <p:tgtEl>
                                          <p:spTgt spid="104"/>
                                        </p:tgtEl>
                                        <p:attrNameLst>
                                          <p:attrName>ppt_x</p:attrName>
                                        </p:attrNameLst>
                                      </p:cBhvr>
                                      <p:tavLst>
                                        <p:tav tm="0">
                                          <p:val>
                                            <p:strVal val="#ppt_x"/>
                                          </p:val>
                                        </p:tav>
                                        <p:tav tm="100000">
                                          <p:val>
                                            <p:strVal val="#ppt_x"/>
                                          </p:val>
                                        </p:tav>
                                      </p:tavLst>
                                    </p:anim>
                                    <p:anim calcmode="lin" valueType="num">
                                      <p:cBhvr additive="base">
                                        <p:cTn id="34" dur="500" fill="hold"/>
                                        <p:tgtEl>
                                          <p:spTgt spid="104"/>
                                        </p:tgtEl>
                                        <p:attrNameLst>
                                          <p:attrName>ppt_y</p:attrName>
                                        </p:attrNameLst>
                                      </p:cBhvr>
                                      <p:tavLst>
                                        <p:tav tm="0">
                                          <p:val>
                                            <p:strVal val="1+#ppt_h/2"/>
                                          </p:val>
                                        </p:tav>
                                        <p:tav tm="100000">
                                          <p:val>
                                            <p:strVal val="#ppt_y"/>
                                          </p:val>
                                        </p:tav>
                                      </p:tavLst>
                                    </p:anim>
                                  </p:childTnLst>
                                </p:cTn>
                              </p:par>
                            </p:childTnLst>
                          </p:cTn>
                        </p:par>
                        <p:par>
                          <p:cTn id="35" fill="hold">
                            <p:stCondLst>
                              <p:cond delay="2500"/>
                            </p:stCondLst>
                            <p:childTnLst>
                              <p:par>
                                <p:cTn id="36" presetID="2" presetClass="entr" presetSubtype="4" decel="94000" fill="hold" grpId="0" nodeType="afterEffect">
                                  <p:stCondLst>
                                    <p:cond delay="0"/>
                                  </p:stCondLst>
                                  <p:childTnLst>
                                    <p:set>
                                      <p:cBhvr>
                                        <p:cTn id="37" dur="1" fill="hold">
                                          <p:stCondLst>
                                            <p:cond delay="0"/>
                                          </p:stCondLst>
                                        </p:cTn>
                                        <p:tgtEl>
                                          <p:spTgt spid="100"/>
                                        </p:tgtEl>
                                        <p:attrNameLst>
                                          <p:attrName>style.visibility</p:attrName>
                                        </p:attrNameLst>
                                      </p:cBhvr>
                                      <p:to>
                                        <p:strVal val="visible"/>
                                      </p:to>
                                    </p:set>
                                    <p:anim calcmode="lin" valueType="num">
                                      <p:cBhvr additive="base">
                                        <p:cTn id="38" dur="500" fill="hold"/>
                                        <p:tgtEl>
                                          <p:spTgt spid="100"/>
                                        </p:tgtEl>
                                        <p:attrNameLst>
                                          <p:attrName>ppt_x</p:attrName>
                                        </p:attrNameLst>
                                      </p:cBhvr>
                                      <p:tavLst>
                                        <p:tav tm="0">
                                          <p:val>
                                            <p:strVal val="#ppt_x"/>
                                          </p:val>
                                        </p:tav>
                                        <p:tav tm="100000">
                                          <p:val>
                                            <p:strVal val="#ppt_x"/>
                                          </p:val>
                                        </p:tav>
                                      </p:tavLst>
                                    </p:anim>
                                    <p:anim calcmode="lin" valueType="num">
                                      <p:cBhvr additive="base">
                                        <p:cTn id="39"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0" grpId="0"/>
      <p:bldP spid="101" grpId="0"/>
      <p:bldP spid="104" grpId="0"/>
      <p:bldP spid="105" grpId="0"/>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0"/>
            <a:ext cx="12192000" cy="3327400"/>
          </a:xfrm>
          <a:prstGeom prst="rect">
            <a:avLst/>
          </a:prstGeom>
          <a:blipFill dpi="0" rotWithShape="1">
            <a:blip r:embed="rId3" cstate="hqprint">
              <a:extLst>
                <a:ext uri="{28A0092B-C50C-407E-A947-70E740481C1C}">
                  <a14:useLocalDpi xmlns:a14="http://schemas.microsoft.com/office/drawing/2010/main"/>
                </a:ext>
              </a:extLst>
            </a:blip>
            <a:srcRect/>
            <a:stretch>
              <a:fillRect t="-72200" b="-722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5" name="TextBox 14"/>
          <p:cNvSpPr txBox="1"/>
          <p:nvPr/>
        </p:nvSpPr>
        <p:spPr>
          <a:xfrm>
            <a:off x="4065039" y="679153"/>
            <a:ext cx="6391911" cy="1025987"/>
          </a:xfrm>
          <a:prstGeom prst="rect">
            <a:avLst/>
          </a:prstGeom>
          <a:noFill/>
        </p:spPr>
        <p:txBody>
          <a:bodyPr wrap="square" rtlCol="0">
            <a:spAutoFit/>
          </a:bodyPr>
          <a:lstStyle/>
          <a:p>
            <a:r>
              <a:rPr lang="en-US" sz="1400" b="1" dirty="0">
                <a:solidFill>
                  <a:schemeClr val="bg1"/>
                </a:solidFill>
                <a:latin typeface="Raleway" panose="020B0003030101060003" pitchFamily="34" charset="0"/>
              </a:rPr>
              <a:t>PHONE 20</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MOBILE APP</a:t>
            </a:r>
          </a:p>
        </p:txBody>
      </p:sp>
      <p:sp>
        <p:nvSpPr>
          <p:cNvPr id="16" name="TextBox 15"/>
          <p:cNvSpPr txBox="1"/>
          <p:nvPr/>
        </p:nvSpPr>
        <p:spPr>
          <a:xfrm>
            <a:off x="4065039" y="2157835"/>
            <a:ext cx="6723344" cy="707694"/>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candy canes </a:t>
            </a:r>
            <a:r>
              <a:rPr lang="en-US" sz="1333" dirty="0" err="1">
                <a:solidFill>
                  <a:schemeClr val="bg1"/>
                </a:solidFill>
                <a:latin typeface="Calibri Light" panose="020F0302020204030204" pitchFamily="34" charset="0"/>
                <a:ea typeface="Roboto Light" panose="02000000000000000000" pitchFamily="2" charset="0"/>
              </a:rPr>
              <a:t>danish</a:t>
            </a:r>
            <a:r>
              <a:rPr lang="en-US" sz="1333" dirty="0">
                <a:solidFill>
                  <a:schemeClr val="bg1"/>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17" name="Rectangle 16"/>
          <p:cNvSpPr/>
          <p:nvPr/>
        </p:nvSpPr>
        <p:spPr>
          <a:xfrm>
            <a:off x="4059320" y="1837560"/>
            <a:ext cx="1436868" cy="297454"/>
          </a:xfrm>
          <a:prstGeom prst="rect">
            <a:avLst/>
          </a:prstGeom>
        </p:spPr>
        <p:txBody>
          <a:bodyPr wrap="none">
            <a:spAutoFit/>
          </a:bodyPr>
          <a:lstStyle/>
          <a:p>
            <a:r>
              <a:rPr lang="en-US" sz="1333" b="1" dirty="0">
                <a:solidFill>
                  <a:srgbClr val="FFFF00"/>
                </a:solidFill>
                <a:latin typeface="Raleway" panose="020B0003030101060003" pitchFamily="34" charset="0"/>
              </a:rPr>
              <a:t>CONTENT TITLE</a:t>
            </a:r>
          </a:p>
        </p:txBody>
      </p:sp>
      <p:grpSp>
        <p:nvGrpSpPr>
          <p:cNvPr id="4" name="Group 3">
            <a:extLst>
              <a:ext uri="{FF2B5EF4-FFF2-40B4-BE49-F238E27FC236}">
                <a16:creationId xmlns:a16="http://schemas.microsoft.com/office/drawing/2014/main" id="{D57A90AE-34E8-4F93-9982-138EB54BD20E}"/>
              </a:ext>
            </a:extLst>
          </p:cNvPr>
          <p:cNvGrpSpPr/>
          <p:nvPr/>
        </p:nvGrpSpPr>
        <p:grpSpPr>
          <a:xfrm>
            <a:off x="4160959" y="4004931"/>
            <a:ext cx="1151456" cy="1151456"/>
            <a:chOff x="4160959" y="4004931"/>
            <a:chExt cx="1151456" cy="1151456"/>
          </a:xfrm>
        </p:grpSpPr>
        <p:sp>
          <p:nvSpPr>
            <p:cNvPr id="20" name="Freeform 190"/>
            <p:cNvSpPr>
              <a:spLocks noEditPoints="1"/>
            </p:cNvSpPr>
            <p:nvPr/>
          </p:nvSpPr>
          <p:spPr bwMode="auto">
            <a:xfrm>
              <a:off x="4545209" y="4425437"/>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2" name="Oval 21"/>
            <p:cNvSpPr>
              <a:spLocks noChangeAspect="1"/>
            </p:cNvSpPr>
            <p:nvPr/>
          </p:nvSpPr>
          <p:spPr>
            <a:xfrm>
              <a:off x="4160959" y="4004931"/>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 name="Group 4">
            <a:extLst>
              <a:ext uri="{FF2B5EF4-FFF2-40B4-BE49-F238E27FC236}">
                <a16:creationId xmlns:a16="http://schemas.microsoft.com/office/drawing/2014/main" id="{354BE548-5C8B-42E4-BDF4-050D337F6DFD}"/>
              </a:ext>
            </a:extLst>
          </p:cNvPr>
          <p:cNvGrpSpPr/>
          <p:nvPr/>
        </p:nvGrpSpPr>
        <p:grpSpPr>
          <a:xfrm>
            <a:off x="6115396" y="4004931"/>
            <a:ext cx="1151456" cy="1151456"/>
            <a:chOff x="6115396" y="4004931"/>
            <a:chExt cx="1151456" cy="1151456"/>
          </a:xfrm>
        </p:grpSpPr>
        <p:sp>
          <p:nvSpPr>
            <p:cNvPr id="19" name="Freeform 175"/>
            <p:cNvSpPr>
              <a:spLocks noEditPoints="1"/>
            </p:cNvSpPr>
            <p:nvPr/>
          </p:nvSpPr>
          <p:spPr bwMode="auto">
            <a:xfrm>
              <a:off x="6493233" y="4452270"/>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3" name="Oval 22"/>
            <p:cNvSpPr>
              <a:spLocks noChangeAspect="1"/>
            </p:cNvSpPr>
            <p:nvPr/>
          </p:nvSpPr>
          <p:spPr>
            <a:xfrm>
              <a:off x="6115396" y="4004931"/>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1AD32B41-5E58-4DD3-9982-264C61613137}"/>
              </a:ext>
            </a:extLst>
          </p:cNvPr>
          <p:cNvGrpSpPr/>
          <p:nvPr/>
        </p:nvGrpSpPr>
        <p:grpSpPr>
          <a:xfrm>
            <a:off x="8069833" y="4004931"/>
            <a:ext cx="1151456" cy="1151456"/>
            <a:chOff x="8069833" y="4004931"/>
            <a:chExt cx="1151456" cy="1151456"/>
          </a:xfrm>
        </p:grpSpPr>
        <p:sp>
          <p:nvSpPr>
            <p:cNvPr id="18" name="Freeform 173"/>
            <p:cNvSpPr>
              <a:spLocks noEditPoints="1"/>
            </p:cNvSpPr>
            <p:nvPr/>
          </p:nvSpPr>
          <p:spPr bwMode="auto">
            <a:xfrm>
              <a:off x="8450685" y="438360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4" name="Oval 23"/>
            <p:cNvSpPr>
              <a:spLocks noChangeAspect="1"/>
            </p:cNvSpPr>
            <p:nvPr/>
          </p:nvSpPr>
          <p:spPr>
            <a:xfrm>
              <a:off x="8069833" y="4004931"/>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7FF65E17-4531-4DBC-93FA-5EBA24EA0C39}"/>
              </a:ext>
            </a:extLst>
          </p:cNvPr>
          <p:cNvGrpSpPr/>
          <p:nvPr/>
        </p:nvGrpSpPr>
        <p:grpSpPr>
          <a:xfrm>
            <a:off x="10024271" y="4012451"/>
            <a:ext cx="1151456" cy="1151456"/>
            <a:chOff x="10024271" y="4012451"/>
            <a:chExt cx="1151456" cy="1151456"/>
          </a:xfrm>
        </p:grpSpPr>
        <p:sp>
          <p:nvSpPr>
            <p:cNvPr id="21" name="Freeform 222"/>
            <p:cNvSpPr>
              <a:spLocks noEditPoints="1"/>
            </p:cNvSpPr>
            <p:nvPr/>
          </p:nvSpPr>
          <p:spPr bwMode="auto">
            <a:xfrm>
              <a:off x="10409087" y="4399179"/>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5" name="Oval 24"/>
            <p:cNvSpPr>
              <a:spLocks noChangeAspect="1"/>
            </p:cNvSpPr>
            <p:nvPr/>
          </p:nvSpPr>
          <p:spPr>
            <a:xfrm>
              <a:off x="10024271" y="4012451"/>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26" name="TextBox 25"/>
          <p:cNvSpPr txBox="1"/>
          <p:nvPr/>
        </p:nvSpPr>
        <p:spPr>
          <a:xfrm>
            <a:off x="402809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7" name="TextBox 26"/>
          <p:cNvSpPr txBox="1"/>
          <p:nvPr/>
        </p:nvSpPr>
        <p:spPr>
          <a:xfrm>
            <a:off x="597668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8" name="TextBox 27"/>
          <p:cNvSpPr txBox="1"/>
          <p:nvPr/>
        </p:nvSpPr>
        <p:spPr>
          <a:xfrm>
            <a:off x="7936964"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9" name="TextBox 28"/>
          <p:cNvSpPr txBox="1"/>
          <p:nvPr/>
        </p:nvSpPr>
        <p:spPr>
          <a:xfrm>
            <a:off x="989140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9" name="Slide Number Placeholder 8"/>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21</a:t>
            </a:fld>
            <a:endParaRPr lang="en-US" dirty="0">
              <a:solidFill>
                <a:schemeClr val="tx2">
                  <a:lumMod val="60000"/>
                  <a:lumOff val="40000"/>
                </a:schemeClr>
              </a:solidFill>
            </a:endParaRPr>
          </a:p>
        </p:txBody>
      </p:sp>
      <p:grpSp>
        <p:nvGrpSpPr>
          <p:cNvPr id="2" name="Group 1">
            <a:extLst>
              <a:ext uri="{FF2B5EF4-FFF2-40B4-BE49-F238E27FC236}">
                <a16:creationId xmlns:a16="http://schemas.microsoft.com/office/drawing/2014/main" id="{81C123C1-E630-440C-995A-7C02994508B3}"/>
              </a:ext>
            </a:extLst>
          </p:cNvPr>
          <p:cNvGrpSpPr/>
          <p:nvPr/>
        </p:nvGrpSpPr>
        <p:grpSpPr>
          <a:xfrm>
            <a:off x="-13698" y="755931"/>
            <a:ext cx="4009295" cy="6102068"/>
            <a:chOff x="-13698" y="755931"/>
            <a:chExt cx="4009295" cy="6102068"/>
          </a:xfrm>
        </p:grpSpPr>
        <p:pic>
          <p:nvPicPr>
            <p:cNvPr id="3" name="Picture 2"/>
            <p:cNvPicPr>
              <a:picLocks noChangeAspect="1"/>
            </p:cNvPicPr>
            <p:nvPr/>
          </p:nvPicPr>
          <p:blipFill rotWithShape="1">
            <a:blip r:embed="rId4">
              <a:extLst>
                <a:ext uri="{28A0092B-C50C-407E-A947-70E740481C1C}">
                  <a14:useLocalDpi xmlns:a14="http://schemas.microsoft.com/office/drawing/2010/main"/>
                </a:ext>
              </a:extLst>
            </a:blip>
            <a:srcRect l="10470" r="23826"/>
            <a:stretch/>
          </p:blipFill>
          <p:spPr>
            <a:xfrm>
              <a:off x="-13698" y="755931"/>
              <a:ext cx="4009295" cy="6102068"/>
            </a:xfrm>
            <a:prstGeom prst="rect">
              <a:avLst/>
            </a:prstGeom>
          </p:spPr>
        </p:pic>
        <p:sp>
          <p:nvSpPr>
            <p:cNvPr id="38" name="Rectangle 37"/>
            <p:cNvSpPr/>
            <p:nvPr/>
          </p:nvSpPr>
          <p:spPr>
            <a:xfrm>
              <a:off x="1329420" y="1325659"/>
              <a:ext cx="1975104" cy="3511296"/>
            </a:xfrm>
            <a:prstGeom prst="rect">
              <a:avLst/>
            </a:prstGeom>
            <a:blipFill dpi="0" rotWithShape="1">
              <a:blip r:embed="rId5" cstate="hqprint">
                <a:extLst>
                  <a:ext uri="{28A0092B-C50C-407E-A947-70E740481C1C}">
                    <a14:useLocalDpi xmlns:a14="http://schemas.microsoft.com/office/drawing/2010/main"/>
                  </a:ext>
                </a:extLst>
              </a:blip>
              <a:srcRect/>
              <a:stretch>
                <a:fillRect l="-83265" r="-8326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9" name="Rectangle 38">
            <a:extLst>
              <a:ext uri="{FF2B5EF4-FFF2-40B4-BE49-F238E27FC236}">
                <a16:creationId xmlns:a16="http://schemas.microsoft.com/office/drawing/2014/main" id="{BD847E49-6233-D941-BBA5-84091A71141A}"/>
              </a:ext>
            </a:extLst>
          </p:cNvPr>
          <p:cNvSpPr/>
          <p:nvPr/>
        </p:nvSpPr>
        <p:spPr>
          <a:xfrm>
            <a:off x="10700779" y="357231"/>
            <a:ext cx="949896" cy="949896"/>
          </a:xfrm>
          <a:prstGeom prst="rect">
            <a:avLst/>
          </a:prstGeom>
          <a:blipFill>
            <a:blip r:embed="rId6"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7072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ppt_w</p:attrName>
                                        </p:attrNameLst>
                                      </p:cBhvr>
                                      <p:tavLst>
                                        <p:tav tm="0">
                                          <p:val>
                                            <p:strVal val="#ppt_w+.3"/>
                                          </p:val>
                                        </p:tav>
                                        <p:tav tm="100000">
                                          <p:val>
                                            <p:strVal val="#ppt_w"/>
                                          </p:val>
                                        </p:tav>
                                      </p:tavLst>
                                    </p:anim>
                                    <p:anim calcmode="lin" valueType="num">
                                      <p:cBhvr>
                                        <p:cTn id="8" dur="1000" fill="hold"/>
                                        <p:tgtEl>
                                          <p:spTgt spid="40"/>
                                        </p:tgtEl>
                                        <p:attrNameLst>
                                          <p:attrName>ppt_h</p:attrName>
                                        </p:attrNameLst>
                                      </p:cBhvr>
                                      <p:tavLst>
                                        <p:tav tm="0">
                                          <p:val>
                                            <p:strVal val="#ppt_h"/>
                                          </p:val>
                                        </p:tav>
                                        <p:tav tm="100000">
                                          <p:val>
                                            <p:strVal val="#ppt_h"/>
                                          </p:val>
                                        </p:tav>
                                      </p:tavLst>
                                    </p:anim>
                                    <p:animEffect transition="in" filter="fade">
                                      <p:cBhvr>
                                        <p:cTn id="9" dur="1000"/>
                                        <p:tgtEl>
                                          <p:spTgt spid="40"/>
                                        </p:tgtEl>
                                      </p:cBhvr>
                                    </p:animEffect>
                                  </p:childTnLst>
                                </p:cTn>
                              </p:par>
                            </p:childTnLst>
                          </p:cTn>
                        </p:par>
                        <p:par>
                          <p:cTn id="10" fill="hold">
                            <p:stCondLst>
                              <p:cond delay="1000"/>
                            </p:stCondLst>
                            <p:childTnLst>
                              <p:par>
                                <p:cTn id="11" presetID="2" presetClass="entr" presetSubtype="4" decel="9200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8" decel="9200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0-#ppt_w/2"/>
                                          </p:val>
                                        </p:tav>
                                        <p:tav tm="100000">
                                          <p:val>
                                            <p:strVal val="#ppt_x"/>
                                          </p:val>
                                        </p:tav>
                                      </p:tavLst>
                                    </p:anim>
                                    <p:anim calcmode="lin" valueType="num">
                                      <p:cBhvr additive="base">
                                        <p:cTn id="19" dur="500" fill="hold"/>
                                        <p:tgtEl>
                                          <p:spTgt spid="15"/>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8" decel="9200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8" decel="92000"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decel="92000"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1+#ppt_w/2"/>
                                          </p:val>
                                        </p:tav>
                                        <p:tav tm="100000">
                                          <p:val>
                                            <p:strVal val="#ppt_x"/>
                                          </p:val>
                                        </p:tav>
                                      </p:tavLst>
                                    </p:anim>
                                    <p:anim calcmode="lin" valueType="num">
                                      <p:cBhvr additive="base">
                                        <p:cTn id="34" dur="500" fill="hold"/>
                                        <p:tgtEl>
                                          <p:spTgt spid="39"/>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13" presetClass="entr" presetSubtype="16"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plus(in)">
                                      <p:cBhvr>
                                        <p:cTn id="38" dur="500"/>
                                        <p:tgtEl>
                                          <p:spTgt spid="4"/>
                                        </p:tgtEl>
                                      </p:cBhvr>
                                    </p:animEffect>
                                  </p:childTnLst>
                                </p:cTn>
                              </p:par>
                            </p:childTnLst>
                          </p:cTn>
                        </p:par>
                        <p:par>
                          <p:cTn id="39" fill="hold">
                            <p:stCondLst>
                              <p:cond delay="4000"/>
                            </p:stCondLst>
                            <p:childTnLst>
                              <p:par>
                                <p:cTn id="40" presetID="2" presetClass="entr" presetSubtype="8" decel="92000"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0-#ppt_w/2"/>
                                          </p:val>
                                        </p:tav>
                                        <p:tav tm="100000">
                                          <p:val>
                                            <p:strVal val="#ppt_x"/>
                                          </p:val>
                                        </p:tav>
                                      </p:tavLst>
                                    </p:anim>
                                    <p:anim calcmode="lin" valueType="num">
                                      <p:cBhvr additive="base">
                                        <p:cTn id="43" dur="500" fill="hold"/>
                                        <p:tgtEl>
                                          <p:spTgt spid="26"/>
                                        </p:tgtEl>
                                        <p:attrNameLst>
                                          <p:attrName>ppt_y</p:attrName>
                                        </p:attrNameLst>
                                      </p:cBhvr>
                                      <p:tavLst>
                                        <p:tav tm="0">
                                          <p:val>
                                            <p:strVal val="#ppt_y"/>
                                          </p:val>
                                        </p:tav>
                                        <p:tav tm="100000">
                                          <p:val>
                                            <p:strVal val="#ppt_y"/>
                                          </p:val>
                                        </p:tav>
                                      </p:tavLst>
                                    </p:anim>
                                  </p:childTnLst>
                                </p:cTn>
                              </p:par>
                            </p:childTnLst>
                          </p:cTn>
                        </p:par>
                        <p:par>
                          <p:cTn id="44" fill="hold">
                            <p:stCondLst>
                              <p:cond delay="4500"/>
                            </p:stCondLst>
                            <p:childTnLst>
                              <p:par>
                                <p:cTn id="45" presetID="13" presetClass="entr" presetSubtype="16"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plus(in)">
                                      <p:cBhvr>
                                        <p:cTn id="47" dur="500"/>
                                        <p:tgtEl>
                                          <p:spTgt spid="5"/>
                                        </p:tgtEl>
                                      </p:cBhvr>
                                    </p:animEffect>
                                  </p:childTnLst>
                                </p:cTn>
                              </p:par>
                            </p:childTnLst>
                          </p:cTn>
                        </p:par>
                        <p:par>
                          <p:cTn id="48" fill="hold">
                            <p:stCondLst>
                              <p:cond delay="5000"/>
                            </p:stCondLst>
                            <p:childTnLst>
                              <p:par>
                                <p:cTn id="49" presetID="2" presetClass="entr" presetSubtype="8" decel="9200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0-#ppt_w/2"/>
                                          </p:val>
                                        </p:tav>
                                        <p:tav tm="100000">
                                          <p:val>
                                            <p:strVal val="#ppt_x"/>
                                          </p:val>
                                        </p:tav>
                                      </p:tavLst>
                                    </p:anim>
                                    <p:anim calcmode="lin" valueType="num">
                                      <p:cBhvr additive="base">
                                        <p:cTn id="52" dur="500" fill="hold"/>
                                        <p:tgtEl>
                                          <p:spTgt spid="27"/>
                                        </p:tgtEl>
                                        <p:attrNameLst>
                                          <p:attrName>ppt_y</p:attrName>
                                        </p:attrNameLst>
                                      </p:cBhvr>
                                      <p:tavLst>
                                        <p:tav tm="0">
                                          <p:val>
                                            <p:strVal val="#ppt_y"/>
                                          </p:val>
                                        </p:tav>
                                        <p:tav tm="100000">
                                          <p:val>
                                            <p:strVal val="#ppt_y"/>
                                          </p:val>
                                        </p:tav>
                                      </p:tavLst>
                                    </p:anim>
                                  </p:childTnLst>
                                </p:cTn>
                              </p:par>
                            </p:childTnLst>
                          </p:cTn>
                        </p:par>
                        <p:par>
                          <p:cTn id="53" fill="hold">
                            <p:stCondLst>
                              <p:cond delay="5500"/>
                            </p:stCondLst>
                            <p:childTnLst>
                              <p:par>
                                <p:cTn id="54" presetID="13" presetClass="entr" presetSubtype="16" fill="hold"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plus(in)">
                                      <p:cBhvr>
                                        <p:cTn id="56" dur="500"/>
                                        <p:tgtEl>
                                          <p:spTgt spid="6"/>
                                        </p:tgtEl>
                                      </p:cBhvr>
                                    </p:animEffect>
                                  </p:childTnLst>
                                </p:cTn>
                              </p:par>
                            </p:childTnLst>
                          </p:cTn>
                        </p:par>
                        <p:par>
                          <p:cTn id="57" fill="hold">
                            <p:stCondLst>
                              <p:cond delay="6000"/>
                            </p:stCondLst>
                            <p:childTnLst>
                              <p:par>
                                <p:cTn id="58" presetID="2" presetClass="entr" presetSubtype="8" decel="92000" fill="hold" grpId="0" nodeType="after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additive="base">
                                        <p:cTn id="60" dur="500" fill="hold"/>
                                        <p:tgtEl>
                                          <p:spTgt spid="28"/>
                                        </p:tgtEl>
                                        <p:attrNameLst>
                                          <p:attrName>ppt_x</p:attrName>
                                        </p:attrNameLst>
                                      </p:cBhvr>
                                      <p:tavLst>
                                        <p:tav tm="0">
                                          <p:val>
                                            <p:strVal val="0-#ppt_w/2"/>
                                          </p:val>
                                        </p:tav>
                                        <p:tav tm="100000">
                                          <p:val>
                                            <p:strVal val="#ppt_x"/>
                                          </p:val>
                                        </p:tav>
                                      </p:tavLst>
                                    </p:anim>
                                    <p:anim calcmode="lin" valueType="num">
                                      <p:cBhvr additive="base">
                                        <p:cTn id="61" dur="500" fill="hold"/>
                                        <p:tgtEl>
                                          <p:spTgt spid="28"/>
                                        </p:tgtEl>
                                        <p:attrNameLst>
                                          <p:attrName>ppt_y</p:attrName>
                                        </p:attrNameLst>
                                      </p:cBhvr>
                                      <p:tavLst>
                                        <p:tav tm="0">
                                          <p:val>
                                            <p:strVal val="#ppt_y"/>
                                          </p:val>
                                        </p:tav>
                                        <p:tav tm="100000">
                                          <p:val>
                                            <p:strVal val="#ppt_y"/>
                                          </p:val>
                                        </p:tav>
                                      </p:tavLst>
                                    </p:anim>
                                  </p:childTnLst>
                                </p:cTn>
                              </p:par>
                            </p:childTnLst>
                          </p:cTn>
                        </p:par>
                        <p:par>
                          <p:cTn id="62" fill="hold">
                            <p:stCondLst>
                              <p:cond delay="6500"/>
                            </p:stCondLst>
                            <p:childTnLst>
                              <p:par>
                                <p:cTn id="63" presetID="13" presetClass="entr" presetSubtype="16" fill="hold" nodeType="after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plus(in)">
                                      <p:cBhvr>
                                        <p:cTn id="65" dur="500"/>
                                        <p:tgtEl>
                                          <p:spTgt spid="7"/>
                                        </p:tgtEl>
                                      </p:cBhvr>
                                    </p:animEffect>
                                  </p:childTnLst>
                                </p:cTn>
                              </p:par>
                            </p:childTnLst>
                          </p:cTn>
                        </p:par>
                        <p:par>
                          <p:cTn id="66" fill="hold">
                            <p:stCondLst>
                              <p:cond delay="7000"/>
                            </p:stCondLst>
                            <p:childTnLst>
                              <p:par>
                                <p:cTn id="67" presetID="2" presetClass="entr" presetSubtype="8" decel="92000" fill="hold" grpId="0" nodeType="afterEffect">
                                  <p:stCondLst>
                                    <p:cond delay="0"/>
                                  </p:stCondLst>
                                  <p:childTnLst>
                                    <p:set>
                                      <p:cBhvr>
                                        <p:cTn id="68" dur="1" fill="hold">
                                          <p:stCondLst>
                                            <p:cond delay="0"/>
                                          </p:stCondLst>
                                        </p:cTn>
                                        <p:tgtEl>
                                          <p:spTgt spid="29"/>
                                        </p:tgtEl>
                                        <p:attrNameLst>
                                          <p:attrName>style.visibility</p:attrName>
                                        </p:attrNameLst>
                                      </p:cBhvr>
                                      <p:to>
                                        <p:strVal val="visible"/>
                                      </p:to>
                                    </p:set>
                                    <p:anim calcmode="lin" valueType="num">
                                      <p:cBhvr additive="base">
                                        <p:cTn id="69" dur="500" fill="hold"/>
                                        <p:tgtEl>
                                          <p:spTgt spid="29"/>
                                        </p:tgtEl>
                                        <p:attrNameLst>
                                          <p:attrName>ppt_x</p:attrName>
                                        </p:attrNameLst>
                                      </p:cBhvr>
                                      <p:tavLst>
                                        <p:tav tm="0">
                                          <p:val>
                                            <p:strVal val="0-#ppt_w/2"/>
                                          </p:val>
                                        </p:tav>
                                        <p:tav tm="100000">
                                          <p:val>
                                            <p:strVal val="#ppt_x"/>
                                          </p:val>
                                        </p:tav>
                                      </p:tavLst>
                                    </p:anim>
                                    <p:anim calcmode="lin" valueType="num">
                                      <p:cBhvr additive="base">
                                        <p:cTn id="70"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5" grpId="0"/>
      <p:bldP spid="16" grpId="0"/>
      <p:bldP spid="17" grpId="0"/>
      <p:bldP spid="26" grpId="0"/>
      <p:bldP spid="27" grpId="0"/>
      <p:bldP spid="28" grpId="0"/>
      <p:bldP spid="29" grpId="0"/>
      <p:bldP spid="3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0"/>
            <a:ext cx="12192000" cy="3327400"/>
          </a:xfrm>
          <a:prstGeom prst="rect">
            <a:avLst/>
          </a:prstGeom>
          <a:blipFill dpi="0" rotWithShape="1">
            <a:blip r:embed="rId3" cstate="hqprint">
              <a:extLst>
                <a:ext uri="{28A0092B-C50C-407E-A947-70E740481C1C}">
                  <a14:useLocalDpi xmlns:a14="http://schemas.microsoft.com/office/drawing/2010/main"/>
                </a:ext>
              </a:extLst>
            </a:blip>
            <a:srcRect/>
            <a:stretch>
              <a:fillRect t="-72137" b="-7213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7" name="Rectangle 6"/>
          <p:cNvSpPr/>
          <p:nvPr/>
        </p:nvSpPr>
        <p:spPr>
          <a:xfrm>
            <a:off x="-19395" y="0"/>
            <a:ext cx="12192000" cy="3327400"/>
          </a:xfrm>
          <a:prstGeom prst="rect">
            <a:avLst/>
          </a:prstGeom>
          <a:gradFill flip="none" rotWithShape="1">
            <a:gsLst>
              <a:gs pos="0">
                <a:schemeClr val="accent5"/>
              </a:gs>
              <a:gs pos="0">
                <a:srgbClr val="FFFF00"/>
              </a:gs>
              <a:gs pos="100000">
                <a:schemeClr val="bg1">
                  <a:alpha val="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15" name="TextBox 14"/>
          <p:cNvSpPr txBox="1"/>
          <p:nvPr/>
        </p:nvSpPr>
        <p:spPr>
          <a:xfrm>
            <a:off x="4065039" y="679153"/>
            <a:ext cx="6391911" cy="1025987"/>
          </a:xfrm>
          <a:prstGeom prst="rect">
            <a:avLst/>
          </a:prstGeom>
          <a:noFill/>
        </p:spPr>
        <p:txBody>
          <a:bodyPr wrap="square" rtlCol="0">
            <a:spAutoFit/>
          </a:bodyPr>
          <a:lstStyle/>
          <a:p>
            <a:r>
              <a:rPr lang="en-US" sz="1400" b="1" dirty="0">
                <a:solidFill>
                  <a:schemeClr val="bg1"/>
                </a:solidFill>
                <a:latin typeface="Raleway" panose="020B0003030101060003" pitchFamily="34" charset="0"/>
              </a:rPr>
              <a:t>PHONE 21</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SMART MOBILE APP</a:t>
            </a:r>
          </a:p>
        </p:txBody>
      </p:sp>
      <p:sp>
        <p:nvSpPr>
          <p:cNvPr id="16" name="TextBox 15"/>
          <p:cNvSpPr txBox="1"/>
          <p:nvPr/>
        </p:nvSpPr>
        <p:spPr>
          <a:xfrm>
            <a:off x="4065039" y="2157835"/>
            <a:ext cx="6723344" cy="707694"/>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candy canes </a:t>
            </a:r>
            <a:r>
              <a:rPr lang="en-US" sz="1333" dirty="0" err="1">
                <a:solidFill>
                  <a:schemeClr val="bg1"/>
                </a:solidFill>
                <a:latin typeface="Calibri Light" panose="020F0302020204030204" pitchFamily="34" charset="0"/>
                <a:ea typeface="Roboto Light" panose="02000000000000000000" pitchFamily="2" charset="0"/>
              </a:rPr>
              <a:t>danish</a:t>
            </a:r>
            <a:r>
              <a:rPr lang="en-US" sz="1333" dirty="0">
                <a:solidFill>
                  <a:schemeClr val="bg1"/>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17" name="Rectangle 16"/>
          <p:cNvSpPr/>
          <p:nvPr/>
        </p:nvSpPr>
        <p:spPr>
          <a:xfrm>
            <a:off x="4059320" y="1837560"/>
            <a:ext cx="1436868" cy="297454"/>
          </a:xfrm>
          <a:prstGeom prst="rect">
            <a:avLst/>
          </a:prstGeom>
        </p:spPr>
        <p:txBody>
          <a:bodyPr wrap="none">
            <a:spAutoFit/>
          </a:bodyPr>
          <a:lstStyle/>
          <a:p>
            <a:r>
              <a:rPr lang="en-US" sz="1333" b="1" dirty="0">
                <a:solidFill>
                  <a:schemeClr val="bg1"/>
                </a:solidFill>
                <a:latin typeface="Raleway" panose="020B0003030101060003" pitchFamily="34" charset="0"/>
              </a:rPr>
              <a:t>CONTENT TITLE</a:t>
            </a:r>
          </a:p>
        </p:txBody>
      </p:sp>
      <p:grpSp>
        <p:nvGrpSpPr>
          <p:cNvPr id="3" name="Group 2">
            <a:extLst>
              <a:ext uri="{FF2B5EF4-FFF2-40B4-BE49-F238E27FC236}">
                <a16:creationId xmlns:a16="http://schemas.microsoft.com/office/drawing/2014/main" id="{690C8773-1382-4320-91A0-090FC524B738}"/>
              </a:ext>
            </a:extLst>
          </p:cNvPr>
          <p:cNvGrpSpPr/>
          <p:nvPr/>
        </p:nvGrpSpPr>
        <p:grpSpPr>
          <a:xfrm>
            <a:off x="4160959" y="4004931"/>
            <a:ext cx="1151456" cy="1151456"/>
            <a:chOff x="4160959" y="4004931"/>
            <a:chExt cx="1151456" cy="1151456"/>
          </a:xfrm>
        </p:grpSpPr>
        <p:sp>
          <p:nvSpPr>
            <p:cNvPr id="20" name="Freeform 190"/>
            <p:cNvSpPr>
              <a:spLocks noEditPoints="1"/>
            </p:cNvSpPr>
            <p:nvPr/>
          </p:nvSpPr>
          <p:spPr bwMode="auto">
            <a:xfrm>
              <a:off x="4545209" y="4425437"/>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2" name="Oval 21"/>
            <p:cNvSpPr>
              <a:spLocks noChangeAspect="1"/>
            </p:cNvSpPr>
            <p:nvPr/>
          </p:nvSpPr>
          <p:spPr>
            <a:xfrm>
              <a:off x="4160959" y="4004931"/>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grpSp>
        <p:nvGrpSpPr>
          <p:cNvPr id="5" name="Group 4">
            <a:extLst>
              <a:ext uri="{FF2B5EF4-FFF2-40B4-BE49-F238E27FC236}">
                <a16:creationId xmlns:a16="http://schemas.microsoft.com/office/drawing/2014/main" id="{8F875927-E432-442A-8A97-470E086563B0}"/>
              </a:ext>
            </a:extLst>
          </p:cNvPr>
          <p:cNvGrpSpPr/>
          <p:nvPr/>
        </p:nvGrpSpPr>
        <p:grpSpPr>
          <a:xfrm>
            <a:off x="6115396" y="4004931"/>
            <a:ext cx="1151456" cy="1151456"/>
            <a:chOff x="6115396" y="4004931"/>
            <a:chExt cx="1151456" cy="1151456"/>
          </a:xfrm>
        </p:grpSpPr>
        <p:sp>
          <p:nvSpPr>
            <p:cNvPr id="19" name="Freeform 175"/>
            <p:cNvSpPr>
              <a:spLocks noEditPoints="1"/>
            </p:cNvSpPr>
            <p:nvPr/>
          </p:nvSpPr>
          <p:spPr bwMode="auto">
            <a:xfrm>
              <a:off x="6493233" y="4452270"/>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3" name="Oval 22"/>
            <p:cNvSpPr>
              <a:spLocks noChangeAspect="1"/>
            </p:cNvSpPr>
            <p:nvPr/>
          </p:nvSpPr>
          <p:spPr>
            <a:xfrm>
              <a:off x="6115396" y="4004931"/>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grpSp>
        <p:nvGrpSpPr>
          <p:cNvPr id="6" name="Group 5">
            <a:extLst>
              <a:ext uri="{FF2B5EF4-FFF2-40B4-BE49-F238E27FC236}">
                <a16:creationId xmlns:a16="http://schemas.microsoft.com/office/drawing/2014/main" id="{557D3F6E-2203-42D5-B596-68694AFEE555}"/>
              </a:ext>
            </a:extLst>
          </p:cNvPr>
          <p:cNvGrpSpPr/>
          <p:nvPr/>
        </p:nvGrpSpPr>
        <p:grpSpPr>
          <a:xfrm>
            <a:off x="8069833" y="4004931"/>
            <a:ext cx="1151456" cy="1151456"/>
            <a:chOff x="8069833" y="4004931"/>
            <a:chExt cx="1151456" cy="1151456"/>
          </a:xfrm>
        </p:grpSpPr>
        <p:sp>
          <p:nvSpPr>
            <p:cNvPr id="18" name="Freeform 173"/>
            <p:cNvSpPr>
              <a:spLocks noEditPoints="1"/>
            </p:cNvSpPr>
            <p:nvPr/>
          </p:nvSpPr>
          <p:spPr bwMode="auto">
            <a:xfrm>
              <a:off x="8450685" y="438360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4" name="Oval 23"/>
            <p:cNvSpPr>
              <a:spLocks noChangeAspect="1"/>
            </p:cNvSpPr>
            <p:nvPr/>
          </p:nvSpPr>
          <p:spPr>
            <a:xfrm>
              <a:off x="8069833" y="4004931"/>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grpSp>
        <p:nvGrpSpPr>
          <p:cNvPr id="8" name="Group 7">
            <a:extLst>
              <a:ext uri="{FF2B5EF4-FFF2-40B4-BE49-F238E27FC236}">
                <a16:creationId xmlns:a16="http://schemas.microsoft.com/office/drawing/2014/main" id="{6709D96C-7DF7-4B47-81F2-DF78FC3FEEF3}"/>
              </a:ext>
            </a:extLst>
          </p:cNvPr>
          <p:cNvGrpSpPr/>
          <p:nvPr/>
        </p:nvGrpSpPr>
        <p:grpSpPr>
          <a:xfrm>
            <a:off x="10024271" y="4012451"/>
            <a:ext cx="1151456" cy="1151456"/>
            <a:chOff x="10024271" y="4012451"/>
            <a:chExt cx="1151456" cy="1151456"/>
          </a:xfrm>
        </p:grpSpPr>
        <p:sp>
          <p:nvSpPr>
            <p:cNvPr id="21" name="Freeform 222"/>
            <p:cNvSpPr>
              <a:spLocks noEditPoints="1"/>
            </p:cNvSpPr>
            <p:nvPr/>
          </p:nvSpPr>
          <p:spPr bwMode="auto">
            <a:xfrm>
              <a:off x="10409087" y="4399179"/>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5" name="Oval 24"/>
            <p:cNvSpPr>
              <a:spLocks noChangeAspect="1"/>
            </p:cNvSpPr>
            <p:nvPr/>
          </p:nvSpPr>
          <p:spPr>
            <a:xfrm>
              <a:off x="10024271" y="4012451"/>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sp>
        <p:nvSpPr>
          <p:cNvPr id="26" name="TextBox 25"/>
          <p:cNvSpPr txBox="1"/>
          <p:nvPr/>
        </p:nvSpPr>
        <p:spPr>
          <a:xfrm>
            <a:off x="402809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7" name="TextBox 26"/>
          <p:cNvSpPr txBox="1"/>
          <p:nvPr/>
        </p:nvSpPr>
        <p:spPr>
          <a:xfrm>
            <a:off x="597668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8" name="TextBox 27"/>
          <p:cNvSpPr txBox="1"/>
          <p:nvPr/>
        </p:nvSpPr>
        <p:spPr>
          <a:xfrm>
            <a:off x="7936964"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9" name="TextBox 28"/>
          <p:cNvSpPr txBox="1"/>
          <p:nvPr/>
        </p:nvSpPr>
        <p:spPr>
          <a:xfrm>
            <a:off x="9891401" y="524835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9" name="Slide Number Placeholder 8"/>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22</a:t>
            </a:fld>
            <a:endParaRPr lang="en-US" dirty="0">
              <a:solidFill>
                <a:schemeClr val="tx2">
                  <a:lumMod val="60000"/>
                  <a:lumOff val="40000"/>
                </a:schemeClr>
              </a:solidFill>
            </a:endParaRPr>
          </a:p>
        </p:txBody>
      </p:sp>
      <p:grpSp>
        <p:nvGrpSpPr>
          <p:cNvPr id="2" name="Group 1">
            <a:extLst>
              <a:ext uri="{FF2B5EF4-FFF2-40B4-BE49-F238E27FC236}">
                <a16:creationId xmlns:a16="http://schemas.microsoft.com/office/drawing/2014/main" id="{80BD7DA9-7DE3-4D7D-A3C2-BEDC777332E6}"/>
              </a:ext>
            </a:extLst>
          </p:cNvPr>
          <p:cNvGrpSpPr/>
          <p:nvPr/>
        </p:nvGrpSpPr>
        <p:grpSpPr>
          <a:xfrm>
            <a:off x="-8966" y="660581"/>
            <a:ext cx="4197703" cy="6197419"/>
            <a:chOff x="-8966" y="660581"/>
            <a:chExt cx="4197703" cy="6197419"/>
          </a:xfrm>
        </p:grpSpPr>
        <p:pic>
          <p:nvPicPr>
            <p:cNvPr id="4" name="Picture 3"/>
            <p:cNvPicPr>
              <a:picLocks noChangeAspect="1"/>
            </p:cNvPicPr>
            <p:nvPr/>
          </p:nvPicPr>
          <p:blipFill rotWithShape="1">
            <a:blip r:embed="rId4">
              <a:extLst>
                <a:ext uri="{28A0092B-C50C-407E-A947-70E740481C1C}">
                  <a14:useLocalDpi xmlns:a14="http://schemas.microsoft.com/office/drawing/2010/main"/>
                </a:ext>
              </a:extLst>
            </a:blip>
            <a:srcRect l="10069" r="22198"/>
            <a:stretch/>
          </p:blipFill>
          <p:spPr>
            <a:xfrm>
              <a:off x="-8966" y="660581"/>
              <a:ext cx="4197703" cy="6197419"/>
            </a:xfrm>
            <a:prstGeom prst="rect">
              <a:avLst/>
            </a:prstGeom>
          </p:spPr>
        </p:pic>
        <p:sp>
          <p:nvSpPr>
            <p:cNvPr id="38" name="Rectangle 37"/>
            <p:cNvSpPr/>
            <p:nvPr/>
          </p:nvSpPr>
          <p:spPr>
            <a:xfrm>
              <a:off x="1395868" y="1258738"/>
              <a:ext cx="1975104" cy="3547004"/>
            </a:xfrm>
            <a:prstGeom prst="rect">
              <a:avLst/>
            </a:prstGeom>
            <a:blipFill>
              <a:blip r:embed="rId5" cstate="hqprint">
                <a:extLst>
                  <a:ext uri="{28A0092B-C50C-407E-A947-70E740481C1C}">
                    <a14:useLocalDpi xmlns:a14="http://schemas.microsoft.com/office/drawing/2010/main"/>
                  </a:ext>
                </a:extLst>
              </a:blip>
              <a:srcRect/>
              <a:stretch>
                <a:fillRect l="-84689" r="-8468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bg1"/>
                </a:solidFill>
              </a:endParaRPr>
            </a:p>
          </p:txBody>
        </p:sp>
      </p:grpSp>
      <p:sp>
        <p:nvSpPr>
          <p:cNvPr id="30" name="Rectangle 29">
            <a:extLst>
              <a:ext uri="{FF2B5EF4-FFF2-40B4-BE49-F238E27FC236}">
                <a16:creationId xmlns:a16="http://schemas.microsoft.com/office/drawing/2014/main" id="{38DD1015-01C9-E348-BB9F-72629646AD7E}"/>
              </a:ext>
            </a:extLst>
          </p:cNvPr>
          <p:cNvSpPr/>
          <p:nvPr/>
        </p:nvSpPr>
        <p:spPr>
          <a:xfrm>
            <a:off x="10700779" y="357231"/>
            <a:ext cx="949896" cy="949896"/>
          </a:xfrm>
          <a:prstGeom prst="rect">
            <a:avLst/>
          </a:prstGeom>
          <a:blipFill>
            <a:blip r:embed="rId6"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70755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9400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94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par>
                          <p:cTn id="18" fill="hold">
                            <p:stCondLst>
                              <p:cond delay="1500"/>
                            </p:stCondLst>
                            <p:childTnLst>
                              <p:par>
                                <p:cTn id="19" presetID="2" presetClass="entr" presetSubtype="4" decel="9400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9400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9400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3" presetClass="entr" presetSubtype="16" fill="hold" grpId="0" nodeType="after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500" fill="hold"/>
                                        <p:tgtEl>
                                          <p:spTgt spid="30"/>
                                        </p:tgtEl>
                                        <p:attrNameLst>
                                          <p:attrName>ppt_w</p:attrName>
                                        </p:attrNameLst>
                                      </p:cBhvr>
                                      <p:tavLst>
                                        <p:tav tm="0">
                                          <p:val>
                                            <p:fltVal val="0"/>
                                          </p:val>
                                        </p:tav>
                                        <p:tav tm="100000">
                                          <p:val>
                                            <p:strVal val="#ppt_w"/>
                                          </p:val>
                                        </p:tav>
                                      </p:tavLst>
                                    </p:anim>
                                    <p:anim calcmode="lin" valueType="num">
                                      <p:cBhvr>
                                        <p:cTn id="37" dur="500" fill="hold"/>
                                        <p:tgtEl>
                                          <p:spTgt spid="30"/>
                                        </p:tgtEl>
                                        <p:attrNameLst>
                                          <p:attrName>ppt_h</p:attrName>
                                        </p:attrNameLst>
                                      </p:cBhvr>
                                      <p:tavLst>
                                        <p:tav tm="0">
                                          <p:val>
                                            <p:flt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9" presetClass="entr" presetSubtype="0" decel="10000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 calcmode="lin" valueType="num">
                                      <p:cBhvr>
                                        <p:cTn id="44" dur="500" fill="hold"/>
                                        <p:tgtEl>
                                          <p:spTgt spid="3"/>
                                        </p:tgtEl>
                                        <p:attrNameLst>
                                          <p:attrName>style.rotation</p:attrName>
                                        </p:attrNameLst>
                                      </p:cBhvr>
                                      <p:tavLst>
                                        <p:tav tm="0">
                                          <p:val>
                                            <p:fltVal val="360"/>
                                          </p:val>
                                        </p:tav>
                                        <p:tav tm="100000">
                                          <p:val>
                                            <p:fltVal val="0"/>
                                          </p:val>
                                        </p:tav>
                                      </p:tavLst>
                                    </p:anim>
                                    <p:animEffect transition="in" filter="fade">
                                      <p:cBhvr>
                                        <p:cTn id="45" dur="500"/>
                                        <p:tgtEl>
                                          <p:spTgt spid="3"/>
                                        </p:tgtEl>
                                      </p:cBhvr>
                                    </p:animEffect>
                                  </p:childTnLst>
                                </p:cTn>
                              </p:par>
                            </p:childTnLst>
                          </p:cTn>
                        </p:par>
                        <p:par>
                          <p:cTn id="46" fill="hold">
                            <p:stCondLst>
                              <p:cond delay="500"/>
                            </p:stCondLst>
                            <p:childTnLst>
                              <p:par>
                                <p:cTn id="47" presetID="2" presetClass="entr" presetSubtype="2" decel="94000"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1+#ppt_w/2"/>
                                          </p:val>
                                        </p:tav>
                                        <p:tav tm="100000">
                                          <p:val>
                                            <p:strVal val="#ppt_x"/>
                                          </p:val>
                                        </p:tav>
                                      </p:tavLst>
                                    </p:anim>
                                    <p:anim calcmode="lin" valueType="num">
                                      <p:cBhvr additive="base">
                                        <p:cTn id="50" dur="500" fill="hold"/>
                                        <p:tgtEl>
                                          <p:spTgt spid="26"/>
                                        </p:tgtEl>
                                        <p:attrNameLst>
                                          <p:attrName>ppt_y</p:attrName>
                                        </p:attrNameLst>
                                      </p:cBhvr>
                                      <p:tavLst>
                                        <p:tav tm="0">
                                          <p:val>
                                            <p:strVal val="#ppt_y"/>
                                          </p:val>
                                        </p:tav>
                                        <p:tav tm="100000">
                                          <p:val>
                                            <p:strVal val="#ppt_y"/>
                                          </p:val>
                                        </p:tav>
                                      </p:tavLst>
                                    </p:anim>
                                  </p:childTnLst>
                                </p:cTn>
                              </p:par>
                              <p:par>
                                <p:cTn id="51" presetID="49" presetClass="entr" presetSubtype="0" decel="10000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p:cTn id="53" dur="500" fill="hold"/>
                                        <p:tgtEl>
                                          <p:spTgt spid="5"/>
                                        </p:tgtEl>
                                        <p:attrNameLst>
                                          <p:attrName>ppt_w</p:attrName>
                                        </p:attrNameLst>
                                      </p:cBhvr>
                                      <p:tavLst>
                                        <p:tav tm="0">
                                          <p:val>
                                            <p:fltVal val="0"/>
                                          </p:val>
                                        </p:tav>
                                        <p:tav tm="100000">
                                          <p:val>
                                            <p:strVal val="#ppt_w"/>
                                          </p:val>
                                        </p:tav>
                                      </p:tavLst>
                                    </p:anim>
                                    <p:anim calcmode="lin" valueType="num">
                                      <p:cBhvr>
                                        <p:cTn id="54" dur="500" fill="hold"/>
                                        <p:tgtEl>
                                          <p:spTgt spid="5"/>
                                        </p:tgtEl>
                                        <p:attrNameLst>
                                          <p:attrName>ppt_h</p:attrName>
                                        </p:attrNameLst>
                                      </p:cBhvr>
                                      <p:tavLst>
                                        <p:tav tm="0">
                                          <p:val>
                                            <p:fltVal val="0"/>
                                          </p:val>
                                        </p:tav>
                                        <p:tav tm="100000">
                                          <p:val>
                                            <p:strVal val="#ppt_h"/>
                                          </p:val>
                                        </p:tav>
                                      </p:tavLst>
                                    </p:anim>
                                    <p:anim calcmode="lin" valueType="num">
                                      <p:cBhvr>
                                        <p:cTn id="55" dur="500" fill="hold"/>
                                        <p:tgtEl>
                                          <p:spTgt spid="5"/>
                                        </p:tgtEl>
                                        <p:attrNameLst>
                                          <p:attrName>style.rotation</p:attrName>
                                        </p:attrNameLst>
                                      </p:cBhvr>
                                      <p:tavLst>
                                        <p:tav tm="0">
                                          <p:val>
                                            <p:fltVal val="360"/>
                                          </p:val>
                                        </p:tav>
                                        <p:tav tm="100000">
                                          <p:val>
                                            <p:fltVal val="0"/>
                                          </p:val>
                                        </p:tav>
                                      </p:tavLst>
                                    </p:anim>
                                    <p:animEffect transition="in" filter="fade">
                                      <p:cBhvr>
                                        <p:cTn id="56" dur="500"/>
                                        <p:tgtEl>
                                          <p:spTgt spid="5"/>
                                        </p:tgtEl>
                                      </p:cBhvr>
                                    </p:animEffect>
                                  </p:childTnLst>
                                </p:cTn>
                              </p:par>
                            </p:childTnLst>
                          </p:cTn>
                        </p:par>
                        <p:par>
                          <p:cTn id="57" fill="hold">
                            <p:stCondLst>
                              <p:cond delay="1000"/>
                            </p:stCondLst>
                            <p:childTnLst>
                              <p:par>
                                <p:cTn id="58" presetID="2" presetClass="entr" presetSubtype="2" decel="94000" fill="hold" grpId="0"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500" fill="hold"/>
                                        <p:tgtEl>
                                          <p:spTgt spid="27"/>
                                        </p:tgtEl>
                                        <p:attrNameLst>
                                          <p:attrName>ppt_x</p:attrName>
                                        </p:attrNameLst>
                                      </p:cBhvr>
                                      <p:tavLst>
                                        <p:tav tm="0">
                                          <p:val>
                                            <p:strVal val="1+#ppt_w/2"/>
                                          </p:val>
                                        </p:tav>
                                        <p:tav tm="100000">
                                          <p:val>
                                            <p:strVal val="#ppt_x"/>
                                          </p:val>
                                        </p:tav>
                                      </p:tavLst>
                                    </p:anim>
                                    <p:anim calcmode="lin" valueType="num">
                                      <p:cBhvr additive="base">
                                        <p:cTn id="61" dur="500" fill="hold"/>
                                        <p:tgtEl>
                                          <p:spTgt spid="27"/>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6"/>
                                        </p:tgtEl>
                                        <p:attrNameLst>
                                          <p:attrName>style.visibility</p:attrName>
                                        </p:attrNameLst>
                                      </p:cBhvr>
                                      <p:to>
                                        <p:strVal val="visible"/>
                                      </p:to>
                                    </p:set>
                                    <p:anim calcmode="lin" valueType="num">
                                      <p:cBhvr>
                                        <p:cTn id="64" dur="500" fill="hold"/>
                                        <p:tgtEl>
                                          <p:spTgt spid="6"/>
                                        </p:tgtEl>
                                        <p:attrNameLst>
                                          <p:attrName>ppt_w</p:attrName>
                                        </p:attrNameLst>
                                      </p:cBhvr>
                                      <p:tavLst>
                                        <p:tav tm="0">
                                          <p:val>
                                            <p:fltVal val="0"/>
                                          </p:val>
                                        </p:tav>
                                        <p:tav tm="100000">
                                          <p:val>
                                            <p:strVal val="#ppt_w"/>
                                          </p:val>
                                        </p:tav>
                                      </p:tavLst>
                                    </p:anim>
                                    <p:anim calcmode="lin" valueType="num">
                                      <p:cBhvr>
                                        <p:cTn id="65" dur="500" fill="hold"/>
                                        <p:tgtEl>
                                          <p:spTgt spid="6"/>
                                        </p:tgtEl>
                                        <p:attrNameLst>
                                          <p:attrName>ppt_h</p:attrName>
                                        </p:attrNameLst>
                                      </p:cBhvr>
                                      <p:tavLst>
                                        <p:tav tm="0">
                                          <p:val>
                                            <p:fltVal val="0"/>
                                          </p:val>
                                        </p:tav>
                                        <p:tav tm="100000">
                                          <p:val>
                                            <p:strVal val="#ppt_h"/>
                                          </p:val>
                                        </p:tav>
                                      </p:tavLst>
                                    </p:anim>
                                    <p:anim calcmode="lin" valueType="num">
                                      <p:cBhvr>
                                        <p:cTn id="66" dur="500" fill="hold"/>
                                        <p:tgtEl>
                                          <p:spTgt spid="6"/>
                                        </p:tgtEl>
                                        <p:attrNameLst>
                                          <p:attrName>style.rotation</p:attrName>
                                        </p:attrNameLst>
                                      </p:cBhvr>
                                      <p:tavLst>
                                        <p:tav tm="0">
                                          <p:val>
                                            <p:fltVal val="360"/>
                                          </p:val>
                                        </p:tav>
                                        <p:tav tm="100000">
                                          <p:val>
                                            <p:fltVal val="0"/>
                                          </p:val>
                                        </p:tav>
                                      </p:tavLst>
                                    </p:anim>
                                    <p:animEffect transition="in" filter="fade">
                                      <p:cBhvr>
                                        <p:cTn id="67" dur="500"/>
                                        <p:tgtEl>
                                          <p:spTgt spid="6"/>
                                        </p:tgtEl>
                                      </p:cBhvr>
                                    </p:animEffect>
                                  </p:childTnLst>
                                </p:cTn>
                              </p:par>
                            </p:childTnLst>
                          </p:cTn>
                        </p:par>
                        <p:par>
                          <p:cTn id="68" fill="hold">
                            <p:stCondLst>
                              <p:cond delay="1500"/>
                            </p:stCondLst>
                            <p:childTnLst>
                              <p:par>
                                <p:cTn id="69" presetID="2" presetClass="entr" presetSubtype="2" decel="94000"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1+#ppt_w/2"/>
                                          </p:val>
                                        </p:tav>
                                        <p:tav tm="100000">
                                          <p:val>
                                            <p:strVal val="#ppt_x"/>
                                          </p:val>
                                        </p:tav>
                                      </p:tavLst>
                                    </p:anim>
                                    <p:anim calcmode="lin" valueType="num">
                                      <p:cBhvr additive="base">
                                        <p:cTn id="72" dur="500" fill="hold"/>
                                        <p:tgtEl>
                                          <p:spTgt spid="28"/>
                                        </p:tgtEl>
                                        <p:attrNameLst>
                                          <p:attrName>ppt_y</p:attrName>
                                        </p:attrNameLst>
                                      </p:cBhvr>
                                      <p:tavLst>
                                        <p:tav tm="0">
                                          <p:val>
                                            <p:strVal val="#ppt_y"/>
                                          </p:val>
                                        </p:tav>
                                        <p:tav tm="100000">
                                          <p:val>
                                            <p:strVal val="#ppt_y"/>
                                          </p:val>
                                        </p:tav>
                                      </p:tavLst>
                                    </p:anim>
                                  </p:childTnLst>
                                </p:cTn>
                              </p:par>
                              <p:par>
                                <p:cTn id="73" presetID="49" presetClass="entr" presetSubtype="0" decel="100000" fill="hold" nodeType="withEffect">
                                  <p:stCondLst>
                                    <p:cond delay="0"/>
                                  </p:stCondLst>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 calcmode="lin" valueType="num">
                                      <p:cBhvr>
                                        <p:cTn id="77" dur="500" fill="hold"/>
                                        <p:tgtEl>
                                          <p:spTgt spid="8"/>
                                        </p:tgtEl>
                                        <p:attrNameLst>
                                          <p:attrName>style.rotation</p:attrName>
                                        </p:attrNameLst>
                                      </p:cBhvr>
                                      <p:tavLst>
                                        <p:tav tm="0">
                                          <p:val>
                                            <p:fltVal val="360"/>
                                          </p:val>
                                        </p:tav>
                                        <p:tav tm="100000">
                                          <p:val>
                                            <p:fltVal val="0"/>
                                          </p:val>
                                        </p:tav>
                                      </p:tavLst>
                                    </p:anim>
                                    <p:animEffect transition="in" filter="fade">
                                      <p:cBhvr>
                                        <p:cTn id="78" dur="500"/>
                                        <p:tgtEl>
                                          <p:spTgt spid="8"/>
                                        </p:tgtEl>
                                      </p:cBhvr>
                                    </p:animEffect>
                                  </p:childTnLst>
                                </p:cTn>
                              </p:par>
                            </p:childTnLst>
                          </p:cTn>
                        </p:par>
                        <p:par>
                          <p:cTn id="79" fill="hold">
                            <p:stCondLst>
                              <p:cond delay="2000"/>
                            </p:stCondLst>
                            <p:childTnLst>
                              <p:par>
                                <p:cTn id="80" presetID="2" presetClass="entr" presetSubtype="2" decel="94000" fill="hold" grpId="0" nodeType="after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additive="base">
                                        <p:cTn id="82" dur="500" fill="hold"/>
                                        <p:tgtEl>
                                          <p:spTgt spid="29"/>
                                        </p:tgtEl>
                                        <p:attrNameLst>
                                          <p:attrName>ppt_x</p:attrName>
                                        </p:attrNameLst>
                                      </p:cBhvr>
                                      <p:tavLst>
                                        <p:tav tm="0">
                                          <p:val>
                                            <p:strVal val="1+#ppt_w/2"/>
                                          </p:val>
                                        </p:tav>
                                        <p:tav tm="100000">
                                          <p:val>
                                            <p:strVal val="#ppt_x"/>
                                          </p:val>
                                        </p:tav>
                                      </p:tavLst>
                                    </p:anim>
                                    <p:anim calcmode="lin" valueType="num">
                                      <p:cBhvr additive="base">
                                        <p:cTn id="83"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7" grpId="0" animBg="1"/>
      <p:bldP spid="15" grpId="0"/>
      <p:bldP spid="16" grpId="0"/>
      <p:bldP spid="17" grpId="0"/>
      <p:bldP spid="26" grpId="0"/>
      <p:bldP spid="27" grpId="0"/>
      <p:bldP spid="28" grpId="0"/>
      <p:bldP spid="29" grpId="0"/>
      <p:bldP spid="3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75F752A-28B8-49B5-A547-251DEF9A7D61}"/>
              </a:ext>
            </a:extLst>
          </p:cNvPr>
          <p:cNvGrpSpPr/>
          <p:nvPr/>
        </p:nvGrpSpPr>
        <p:grpSpPr>
          <a:xfrm>
            <a:off x="-1210399" y="-132225"/>
            <a:ext cx="14072864" cy="7607741"/>
            <a:chOff x="-1210399" y="-132225"/>
            <a:chExt cx="14072864" cy="7607741"/>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l="11315" t="12376" r="8020" b="17942"/>
            <a:stretch/>
          </p:blipFill>
          <p:spPr>
            <a:xfrm>
              <a:off x="-55418" y="-36945"/>
              <a:ext cx="12247419" cy="6871855"/>
            </a:xfrm>
            <a:prstGeom prst="rect">
              <a:avLst/>
            </a:prstGeom>
            <a:noFill/>
          </p:spPr>
        </p:pic>
        <p:sp>
          <p:nvSpPr>
            <p:cNvPr id="3" name="Rectangle 2">
              <a:extLst>
                <a:ext uri="{FF2B5EF4-FFF2-40B4-BE49-F238E27FC236}">
                  <a16:creationId xmlns:a16="http://schemas.microsoft.com/office/drawing/2014/main" id="{2DC411E7-E153-514B-AABE-E6FDA92E7953}"/>
                </a:ext>
              </a:extLst>
            </p:cNvPr>
            <p:cNvSpPr/>
            <p:nvPr/>
          </p:nvSpPr>
          <p:spPr>
            <a:xfrm rot="18868279">
              <a:off x="5036907" y="2406868"/>
              <a:ext cx="1593047" cy="2736614"/>
            </a:xfrm>
            <a:prstGeom prst="rect">
              <a:avLst/>
            </a:prstGeom>
            <a:blipFill dpi="0" rotWithShape="1">
              <a:blip r:embed="rId4"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68BA863-FA7B-2441-A5AA-8D7AA6765447}"/>
                </a:ext>
              </a:extLst>
            </p:cNvPr>
            <p:cNvSpPr/>
            <p:nvPr/>
          </p:nvSpPr>
          <p:spPr>
            <a:xfrm rot="18868279">
              <a:off x="2284138" y="-359930"/>
              <a:ext cx="1593047" cy="2736614"/>
            </a:xfrm>
            <a:prstGeom prst="rect">
              <a:avLst/>
            </a:prstGeom>
            <a:blipFill dpi="0" rotWithShape="1">
              <a:blip r:embed="rId5" cstate="hqprint">
                <a:extLst>
                  <a:ext uri="{28A0092B-C50C-407E-A947-70E740481C1C}">
                    <a14:useLocalDpi xmlns:a14="http://schemas.microsoft.com/office/drawing/2010/main"/>
                  </a:ext>
                </a:extLst>
              </a:blip>
              <a:srcRect/>
              <a:stretch>
                <a:fillRect l="-7261" r="-726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EBD558C-EF60-2B4B-A06B-145E9FEDB470}"/>
                </a:ext>
              </a:extLst>
            </p:cNvPr>
            <p:cNvSpPr/>
            <p:nvPr/>
          </p:nvSpPr>
          <p:spPr>
            <a:xfrm rot="18868279">
              <a:off x="2114153" y="2380342"/>
              <a:ext cx="1593047" cy="2736614"/>
            </a:xfrm>
            <a:prstGeom prst="rect">
              <a:avLst/>
            </a:prstGeom>
            <a:blipFill dpi="0" rotWithShape="1">
              <a:blip r:embed="rId6"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A0D81C1-1C1C-F148-B7FB-3E7F637A349A}"/>
                </a:ext>
              </a:extLst>
            </p:cNvPr>
            <p:cNvSpPr/>
            <p:nvPr/>
          </p:nvSpPr>
          <p:spPr>
            <a:xfrm rot="18868279">
              <a:off x="-638616" y="-386456"/>
              <a:ext cx="1593047" cy="2736614"/>
            </a:xfrm>
            <a:prstGeom prst="rect">
              <a:avLst/>
            </a:prstGeom>
            <a:blipFill dpi="0" rotWithShape="1">
              <a:blip r:embed="rId7"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0CCF69E-4D13-8D40-AF36-F796F4E1FD70}"/>
                </a:ext>
              </a:extLst>
            </p:cNvPr>
            <p:cNvSpPr/>
            <p:nvPr/>
          </p:nvSpPr>
          <p:spPr>
            <a:xfrm rot="18868279">
              <a:off x="4863292" y="5127325"/>
              <a:ext cx="1593047" cy="2736614"/>
            </a:xfrm>
            <a:prstGeom prst="rect">
              <a:avLst/>
            </a:prstGeom>
            <a:blipFill dpi="0" rotWithShape="1">
              <a:blip r:embed="rId8"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057738B-3787-3640-871B-255594F73DF5}"/>
                </a:ext>
              </a:extLst>
            </p:cNvPr>
            <p:cNvSpPr/>
            <p:nvPr/>
          </p:nvSpPr>
          <p:spPr>
            <a:xfrm rot="18868279">
              <a:off x="2114154" y="5310686"/>
              <a:ext cx="1593047" cy="2736614"/>
            </a:xfrm>
            <a:prstGeom prst="rect">
              <a:avLst/>
            </a:prstGeom>
            <a:blipFill dpi="0" rotWithShape="1">
              <a:blip r:embed="rId9"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6C192F-EECF-834D-B6D1-69FD9E37B8DA}"/>
                </a:ext>
              </a:extLst>
            </p:cNvPr>
            <p:cNvSpPr/>
            <p:nvPr/>
          </p:nvSpPr>
          <p:spPr>
            <a:xfrm rot="18868279">
              <a:off x="-619954" y="2562549"/>
              <a:ext cx="1593047" cy="2736614"/>
            </a:xfrm>
            <a:prstGeom prst="rect">
              <a:avLst/>
            </a:prstGeom>
            <a:blipFill dpi="0" rotWithShape="1">
              <a:blip r:embed="rId10"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FB50A05-6380-BB46-9F6A-C1FA5AA15C5B}"/>
                </a:ext>
              </a:extLst>
            </p:cNvPr>
            <p:cNvSpPr/>
            <p:nvPr/>
          </p:nvSpPr>
          <p:spPr>
            <a:xfrm rot="18868279">
              <a:off x="7786045" y="5157734"/>
              <a:ext cx="1593047" cy="2736614"/>
            </a:xfrm>
            <a:prstGeom prst="rect">
              <a:avLst/>
            </a:prstGeom>
            <a:blipFill dpi="0" rotWithShape="1">
              <a:blip r:embed="rId11"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B0A661A-FFD3-AA49-9B9C-F3CCB033795E}"/>
                </a:ext>
              </a:extLst>
            </p:cNvPr>
            <p:cNvSpPr/>
            <p:nvPr/>
          </p:nvSpPr>
          <p:spPr>
            <a:xfrm rot="18868279">
              <a:off x="10688075" y="-704008"/>
              <a:ext cx="1593047" cy="2736614"/>
            </a:xfrm>
            <a:prstGeom prst="rect">
              <a:avLst/>
            </a:prstGeom>
            <a:blipFill dpi="0" rotWithShape="1">
              <a:blip r:embed="rId12"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CAD5D69-F720-5F4F-BD9A-BAA8CB89559A}"/>
                </a:ext>
              </a:extLst>
            </p:cNvPr>
            <p:cNvSpPr/>
            <p:nvPr/>
          </p:nvSpPr>
          <p:spPr>
            <a:xfrm rot="18868279">
              <a:off x="7948495" y="-535324"/>
              <a:ext cx="1593047" cy="2736614"/>
            </a:xfrm>
            <a:prstGeom prst="rect">
              <a:avLst/>
            </a:prstGeom>
            <a:blipFill dpi="0" rotWithShape="1">
              <a:blip r:embed="rId13"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729BD25-5DB5-F446-B0F6-275170D7B563}"/>
                </a:ext>
              </a:extLst>
            </p:cNvPr>
            <p:cNvSpPr/>
            <p:nvPr/>
          </p:nvSpPr>
          <p:spPr>
            <a:xfrm rot="18868279">
              <a:off x="10697634" y="2211659"/>
              <a:ext cx="1593047" cy="2736614"/>
            </a:xfrm>
            <a:prstGeom prst="rect">
              <a:avLst/>
            </a:prstGeom>
            <a:blipFill dpi="0" rotWithShape="1">
              <a:blip r:embed="rId14" cstate="hqprint">
                <a:extLst>
                  <a:ext uri="{28A0092B-C50C-407E-A947-70E740481C1C}">
                    <a14:useLocalDpi xmlns:a14="http://schemas.microsoft.com/office/drawing/2010/main"/>
                  </a:ext>
                </a:extLst>
              </a:blip>
              <a:srcRect/>
              <a:stretch>
                <a:fillRect l="-78839" r="-78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Line 5"/>
          <p:cNvSpPr>
            <a:spLocks noChangeShapeType="1"/>
          </p:cNvSpPr>
          <p:nvPr/>
        </p:nvSpPr>
        <p:spPr bwMode="auto">
          <a:xfrm rot="16200000">
            <a:off x="-1240508" y="-22268291"/>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94" name="Line 6"/>
          <p:cNvSpPr>
            <a:spLocks noChangeShapeType="1"/>
          </p:cNvSpPr>
          <p:nvPr/>
        </p:nvSpPr>
        <p:spPr bwMode="auto">
          <a:xfrm rot="16200000">
            <a:off x="-1240508" y="-22268291"/>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12" name="Rectangle 111"/>
          <p:cNvSpPr/>
          <p:nvPr/>
        </p:nvSpPr>
        <p:spPr>
          <a:xfrm rot="-2700000">
            <a:off x="7593560" y="2146949"/>
            <a:ext cx="1716347" cy="29545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7" name="Freeform 136"/>
          <p:cNvSpPr/>
          <p:nvPr/>
        </p:nvSpPr>
        <p:spPr>
          <a:xfrm rot="-2700000">
            <a:off x="4597809" y="-850058"/>
            <a:ext cx="1716347" cy="2954531"/>
          </a:xfrm>
          <a:custGeom>
            <a:avLst/>
            <a:gdLst>
              <a:gd name="connsiteX0" fmla="*/ 223956 w 1287260"/>
              <a:gd name="connsiteY0" fmla="*/ 0 h 2215898"/>
              <a:gd name="connsiteX1" fmla="*/ 1287260 w 1287260"/>
              <a:gd name="connsiteY1" fmla="*/ 1063304 h 2215898"/>
              <a:gd name="connsiteX2" fmla="*/ 1287260 w 1287260"/>
              <a:gd name="connsiteY2" fmla="*/ 2215898 h 2215898"/>
              <a:gd name="connsiteX3" fmla="*/ 0 w 1287260"/>
              <a:gd name="connsiteY3" fmla="*/ 2215898 h 2215898"/>
              <a:gd name="connsiteX4" fmla="*/ 0 w 1287260"/>
              <a:gd name="connsiteY4" fmla="*/ 0 h 2215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260" h="2215898">
                <a:moveTo>
                  <a:pt x="223956" y="0"/>
                </a:moveTo>
                <a:lnTo>
                  <a:pt x="1287260" y="1063304"/>
                </a:lnTo>
                <a:lnTo>
                  <a:pt x="1287260" y="2215898"/>
                </a:lnTo>
                <a:lnTo>
                  <a:pt x="0" y="2215898"/>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7" name="Freeform 146"/>
          <p:cNvSpPr/>
          <p:nvPr/>
        </p:nvSpPr>
        <p:spPr>
          <a:xfrm rot="-2700000">
            <a:off x="10316517" y="5259267"/>
            <a:ext cx="1716347" cy="2179568"/>
          </a:xfrm>
          <a:custGeom>
            <a:avLst/>
            <a:gdLst>
              <a:gd name="connsiteX0" fmla="*/ 1287260 w 1287260"/>
              <a:gd name="connsiteY0" fmla="*/ 0 h 1634676"/>
              <a:gd name="connsiteX1" fmla="*/ 1287260 w 1287260"/>
              <a:gd name="connsiteY1" fmla="*/ 1252728 h 1634676"/>
              <a:gd name="connsiteX2" fmla="*/ 905311 w 1287260"/>
              <a:gd name="connsiteY2" fmla="*/ 1634676 h 1634676"/>
              <a:gd name="connsiteX3" fmla="*/ 0 w 1287260"/>
              <a:gd name="connsiteY3" fmla="*/ 729365 h 1634676"/>
              <a:gd name="connsiteX4" fmla="*/ 0 w 1287260"/>
              <a:gd name="connsiteY4" fmla="*/ 0 h 1634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260" h="1634676">
                <a:moveTo>
                  <a:pt x="1287260" y="0"/>
                </a:moveTo>
                <a:lnTo>
                  <a:pt x="1287260" y="1252728"/>
                </a:lnTo>
                <a:lnTo>
                  <a:pt x="905311" y="1634676"/>
                </a:lnTo>
                <a:lnTo>
                  <a:pt x="0" y="729365"/>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9" name="Rectangle 148"/>
          <p:cNvSpPr/>
          <p:nvPr/>
        </p:nvSpPr>
        <p:spPr>
          <a:xfrm rot="-2700000">
            <a:off x="7080920" y="-2739962"/>
            <a:ext cx="2177161" cy="11825473"/>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0" name="TextBox 149"/>
          <p:cNvSpPr txBox="1"/>
          <p:nvPr/>
        </p:nvSpPr>
        <p:spPr>
          <a:xfrm rot="2700000">
            <a:off x="4070335" y="2863755"/>
            <a:ext cx="8387829" cy="1025987"/>
          </a:xfrm>
          <a:prstGeom prst="rect">
            <a:avLst/>
          </a:prstGeom>
          <a:noFill/>
        </p:spPr>
        <p:txBody>
          <a:bodyPr wrap="square" rtlCol="0">
            <a:spAutoFit/>
          </a:bodyPr>
          <a:lstStyle/>
          <a:p>
            <a:r>
              <a:rPr lang="en-US" sz="1400" b="1" dirty="0">
                <a:solidFill>
                  <a:schemeClr val="bg1"/>
                </a:solidFill>
                <a:latin typeface="Raleway" panose="020B0003030101060003" pitchFamily="34" charset="0"/>
              </a:rPr>
              <a:t>	SMART PROGRAM – PHONE 22</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LANDSCAPE APP SCREEN</a:t>
            </a:r>
          </a:p>
        </p:txBody>
      </p:sp>
    </p:spTree>
    <p:extLst>
      <p:ext uri="{BB962C8B-B14F-4D97-AF65-F5344CB8AC3E}">
        <p14:creationId xmlns:p14="http://schemas.microsoft.com/office/powerpoint/2010/main" val="35420750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additive="base">
                                        <p:cTn id="7" dur="500" fill="hold"/>
                                        <p:tgtEl>
                                          <p:spTgt spid="150"/>
                                        </p:tgtEl>
                                        <p:attrNameLst>
                                          <p:attrName>ppt_x</p:attrName>
                                        </p:attrNameLst>
                                      </p:cBhvr>
                                      <p:tavLst>
                                        <p:tav tm="0">
                                          <p:val>
                                            <p:strVal val="0-#ppt_w/2"/>
                                          </p:val>
                                        </p:tav>
                                        <p:tav tm="100000">
                                          <p:val>
                                            <p:strVal val="#ppt_x"/>
                                          </p:val>
                                        </p:tav>
                                      </p:tavLst>
                                    </p:anim>
                                    <p:anim calcmode="lin" valueType="num">
                                      <p:cBhvr additive="base">
                                        <p:cTn id="8" dur="500" fill="hold"/>
                                        <p:tgtEl>
                                          <p:spTgt spid="150"/>
                                        </p:tgtEl>
                                        <p:attrNameLst>
                                          <p:attrName>ppt_y</p:attrName>
                                        </p:attrNameLst>
                                      </p:cBhvr>
                                      <p:tavLst>
                                        <p:tav tm="0">
                                          <p:val>
                                            <p:strVal val="#ppt_y"/>
                                          </p:val>
                                        </p:tav>
                                        <p:tav tm="100000">
                                          <p:val>
                                            <p:strVal val="#ppt_y"/>
                                          </p:val>
                                        </p:tav>
                                      </p:tavLst>
                                    </p:anim>
                                  </p:childTnLst>
                                </p:cTn>
                              </p:par>
                              <p:par>
                                <p:cTn id="9" presetID="2" presetClass="entr" presetSubtype="2" decel="94000" fill="hold" grpId="0" nodeType="withEffect">
                                  <p:stCondLst>
                                    <p:cond delay="0"/>
                                  </p:stCondLst>
                                  <p:childTnLst>
                                    <p:set>
                                      <p:cBhvr>
                                        <p:cTn id="10" dur="1" fill="hold">
                                          <p:stCondLst>
                                            <p:cond delay="0"/>
                                          </p:stCondLst>
                                        </p:cTn>
                                        <p:tgtEl>
                                          <p:spTgt spid="149"/>
                                        </p:tgtEl>
                                        <p:attrNameLst>
                                          <p:attrName>style.visibility</p:attrName>
                                        </p:attrNameLst>
                                      </p:cBhvr>
                                      <p:to>
                                        <p:strVal val="visible"/>
                                      </p:to>
                                    </p:set>
                                    <p:anim calcmode="lin" valueType="num">
                                      <p:cBhvr additive="base">
                                        <p:cTn id="11" dur="500" fill="hold"/>
                                        <p:tgtEl>
                                          <p:spTgt spid="149"/>
                                        </p:tgtEl>
                                        <p:attrNameLst>
                                          <p:attrName>ppt_x</p:attrName>
                                        </p:attrNameLst>
                                      </p:cBhvr>
                                      <p:tavLst>
                                        <p:tav tm="0">
                                          <p:val>
                                            <p:strVal val="1+#ppt_w/2"/>
                                          </p:val>
                                        </p:tav>
                                        <p:tav tm="100000">
                                          <p:val>
                                            <p:strVal val="#ppt_x"/>
                                          </p:val>
                                        </p:tav>
                                      </p:tavLst>
                                    </p:anim>
                                    <p:anim calcmode="lin" valueType="num">
                                      <p:cBhvr additive="base">
                                        <p:cTn id="12" dur="500" fill="hold"/>
                                        <p:tgtEl>
                                          <p:spTgt spid="149"/>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0" presetClass="entr" presetSubtype="0" decel="10000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5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Line 5"/>
          <p:cNvSpPr>
            <a:spLocks noChangeShapeType="1"/>
          </p:cNvSpPr>
          <p:nvPr/>
        </p:nvSpPr>
        <p:spPr bwMode="auto">
          <a:xfrm rot="16200000">
            <a:off x="-1240508" y="-22268291"/>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94" name="Line 6"/>
          <p:cNvSpPr>
            <a:spLocks noChangeShapeType="1"/>
          </p:cNvSpPr>
          <p:nvPr/>
        </p:nvSpPr>
        <p:spPr bwMode="auto">
          <a:xfrm rot="16200000">
            <a:off x="-1240508" y="-22268291"/>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l="13844" t="12635" r="8777" b="19856"/>
          <a:stretch/>
        </p:blipFill>
        <p:spPr>
          <a:xfrm rot="2702340">
            <a:off x="2189129" y="-2043902"/>
            <a:ext cx="11862204" cy="6721916"/>
          </a:xfrm>
          <a:prstGeom prst="rect">
            <a:avLst/>
          </a:prstGeom>
          <a:noFill/>
        </p:spPr>
      </p:pic>
      <p:sp>
        <p:nvSpPr>
          <p:cNvPr id="112" name="Rectangle 111"/>
          <p:cNvSpPr/>
          <p:nvPr/>
        </p:nvSpPr>
        <p:spPr>
          <a:xfrm>
            <a:off x="6765215" y="-50206"/>
            <a:ext cx="1587728" cy="2812547"/>
          </a:xfrm>
          <a:prstGeom prst="rect">
            <a:avLst/>
          </a:prstGeom>
          <a:blipFill dpi="0" rotWithShape="1">
            <a:blip r:embed="rId4" cstate="hqprint">
              <a:extLst>
                <a:ext uri="{28A0092B-C50C-407E-A947-70E740481C1C}">
                  <a14:useLocalDpi xmlns:a14="http://schemas.microsoft.com/office/drawing/2010/main"/>
                </a:ext>
              </a:extLst>
            </a:blip>
            <a:srcRect/>
            <a:stretch>
              <a:fillRect l="-43489" r="-4348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2D2DDA64-87AF-6348-BA86-48CF92943207}"/>
              </a:ext>
            </a:extLst>
          </p:cNvPr>
          <p:cNvSpPr/>
          <p:nvPr/>
        </p:nvSpPr>
        <p:spPr>
          <a:xfrm>
            <a:off x="8814012" y="1768109"/>
            <a:ext cx="1587728" cy="2912543"/>
          </a:xfrm>
          <a:prstGeom prst="rect">
            <a:avLst/>
          </a:prstGeom>
          <a:blipFill dpi="0" rotWithShape="1">
            <a:blip r:embed="rId5" cstate="hqprint">
              <a:extLst>
                <a:ext uri="{28A0092B-C50C-407E-A947-70E740481C1C}">
                  <a14:useLocalDpi xmlns:a14="http://schemas.microsoft.com/office/drawing/2010/main"/>
                </a:ext>
              </a:extLst>
            </a:blip>
            <a:srcRect/>
            <a:stretch>
              <a:fillRect l="-121155" t="667" r="-54007" b="-66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9DFE5F70-3D4A-F545-865A-9229EC552576}"/>
              </a:ext>
            </a:extLst>
          </p:cNvPr>
          <p:cNvSpPr/>
          <p:nvPr/>
        </p:nvSpPr>
        <p:spPr>
          <a:xfrm>
            <a:off x="10918864" y="-30700"/>
            <a:ext cx="1587728" cy="2912543"/>
          </a:xfrm>
          <a:prstGeom prst="rect">
            <a:avLst/>
          </a:prstGeom>
          <a:blipFill dpi="0" rotWithShape="1">
            <a:blip r:embed="rId6" cstate="hqprint">
              <a:extLst>
                <a:ext uri="{28A0092B-C50C-407E-A947-70E740481C1C}">
                  <a14:useLocalDpi xmlns:a14="http://schemas.microsoft.com/office/drawing/2010/main"/>
                </a:ext>
              </a:extLst>
            </a:blip>
            <a:srcRect/>
            <a:stretch>
              <a:fillRect l="-159976" t="-8556" r="-222888" b="-6692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3B7E6FA4-7906-6042-AB56-3F6579C48944}"/>
              </a:ext>
            </a:extLst>
          </p:cNvPr>
          <p:cNvSpPr/>
          <p:nvPr/>
        </p:nvSpPr>
        <p:spPr>
          <a:xfrm>
            <a:off x="10924890" y="3890433"/>
            <a:ext cx="1587728" cy="2812547"/>
          </a:xfrm>
          <a:prstGeom prst="rect">
            <a:avLst/>
          </a:prstGeom>
          <a:blipFill dpi="0" rotWithShape="1">
            <a:blip r:embed="rId7" cstate="hqprint">
              <a:extLst>
                <a:ext uri="{28A0092B-C50C-407E-A947-70E740481C1C}">
                  <a14:useLocalDpi xmlns:a14="http://schemas.microsoft.com/office/drawing/2010/main"/>
                </a:ext>
              </a:extLst>
            </a:blip>
            <a:srcRect/>
            <a:stretch>
              <a:fillRect l="-82882" r="-8288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7030895E-48ED-E24C-9DF1-96990770B9C8}"/>
              </a:ext>
            </a:extLst>
          </p:cNvPr>
          <p:cNvSpPr/>
          <p:nvPr/>
        </p:nvSpPr>
        <p:spPr>
          <a:xfrm>
            <a:off x="8814012" y="5672952"/>
            <a:ext cx="1587728" cy="2812547"/>
          </a:xfrm>
          <a:prstGeom prst="rect">
            <a:avLst/>
          </a:prstGeom>
          <a:blipFill dpi="0" rotWithShape="1">
            <a:blip r:embed="rId8" cstate="hqprint">
              <a:extLst>
                <a:ext uri="{28A0092B-C50C-407E-A947-70E740481C1C}">
                  <a14:useLocalDpi xmlns:a14="http://schemas.microsoft.com/office/drawing/2010/main"/>
                </a:ext>
              </a:extLst>
            </a:blip>
            <a:srcRect/>
            <a:stretch>
              <a:fillRect l="-82882" r="-8288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4" name="Rectangle 23">
            <a:extLst>
              <a:ext uri="{FF2B5EF4-FFF2-40B4-BE49-F238E27FC236}">
                <a16:creationId xmlns:a16="http://schemas.microsoft.com/office/drawing/2014/main" id="{BE023626-8BEB-5047-8089-BE8F31880D23}"/>
              </a:ext>
            </a:extLst>
          </p:cNvPr>
          <p:cNvSpPr/>
          <p:nvPr/>
        </p:nvSpPr>
        <p:spPr>
          <a:xfrm>
            <a:off x="2584125" y="-34799"/>
            <a:ext cx="1587728" cy="2812547"/>
          </a:xfrm>
          <a:prstGeom prst="rect">
            <a:avLst/>
          </a:prstGeom>
          <a:blipFill dpi="0" rotWithShape="1">
            <a:blip r:embed="rId9" cstate="hqprint">
              <a:extLst>
                <a:ext uri="{28A0092B-C50C-407E-A947-70E740481C1C}">
                  <a14:useLocalDpi xmlns:a14="http://schemas.microsoft.com/office/drawing/2010/main"/>
                </a:ext>
              </a:extLst>
            </a:blip>
            <a:srcRect/>
            <a:stretch>
              <a:fillRect l="-82845" r="-8284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5" name="Rectangle 24">
            <a:extLst>
              <a:ext uri="{FF2B5EF4-FFF2-40B4-BE49-F238E27FC236}">
                <a16:creationId xmlns:a16="http://schemas.microsoft.com/office/drawing/2014/main" id="{FE9C0B13-0417-2A43-86A4-4C5269AA1AA9}"/>
              </a:ext>
            </a:extLst>
          </p:cNvPr>
          <p:cNvSpPr/>
          <p:nvPr/>
        </p:nvSpPr>
        <p:spPr>
          <a:xfrm>
            <a:off x="4661497" y="1783516"/>
            <a:ext cx="1587728" cy="2912543"/>
          </a:xfrm>
          <a:prstGeom prst="rect">
            <a:avLst/>
          </a:prstGeom>
          <a:blipFill dpi="0" rotWithShape="1">
            <a:blip r:embed="rId10" cstate="hqprint">
              <a:extLst>
                <a:ext uri="{28A0092B-C50C-407E-A947-70E740481C1C}">
                  <a14:useLocalDpi xmlns:a14="http://schemas.microsoft.com/office/drawing/2010/main"/>
                </a:ext>
              </a:extLst>
            </a:blip>
            <a:srcRect/>
            <a:stretch>
              <a:fillRect l="-121155" t="667" r="-54007" b="-66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Rectangle 25">
            <a:extLst>
              <a:ext uri="{FF2B5EF4-FFF2-40B4-BE49-F238E27FC236}">
                <a16:creationId xmlns:a16="http://schemas.microsoft.com/office/drawing/2014/main" id="{BFD1B402-718D-0342-94FC-A7C49B8D8A2C}"/>
              </a:ext>
            </a:extLst>
          </p:cNvPr>
          <p:cNvSpPr/>
          <p:nvPr/>
        </p:nvSpPr>
        <p:spPr>
          <a:xfrm>
            <a:off x="6743800" y="3877265"/>
            <a:ext cx="1587728" cy="2812547"/>
          </a:xfrm>
          <a:prstGeom prst="rect">
            <a:avLst/>
          </a:prstGeom>
          <a:blipFill dpi="0" rotWithShape="1">
            <a:blip r:embed="rId11" cstate="hqprint">
              <a:extLst>
                <a:ext uri="{28A0092B-C50C-407E-A947-70E740481C1C}">
                  <a14:useLocalDpi xmlns:a14="http://schemas.microsoft.com/office/drawing/2010/main"/>
                </a:ext>
              </a:extLst>
            </a:blip>
            <a:srcRect/>
            <a:stretch>
              <a:fillRect l="-82882" r="-8288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9" name="Rectangle 148"/>
          <p:cNvSpPr/>
          <p:nvPr/>
        </p:nvSpPr>
        <p:spPr>
          <a:xfrm rot="-2700000">
            <a:off x="-1077286" y="-1159180"/>
            <a:ext cx="6701246" cy="1225009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0" name="TextBox 149"/>
          <p:cNvSpPr txBox="1"/>
          <p:nvPr/>
        </p:nvSpPr>
        <p:spPr>
          <a:xfrm>
            <a:off x="804890" y="3048848"/>
            <a:ext cx="5973744" cy="1682640"/>
          </a:xfrm>
          <a:prstGeom prst="rect">
            <a:avLst/>
          </a:prstGeom>
          <a:noFill/>
        </p:spPr>
        <p:txBody>
          <a:bodyPr wrap="square" rtlCol="0">
            <a:spAutoFit/>
          </a:bodyPr>
          <a:lstStyle/>
          <a:p>
            <a:r>
              <a:rPr lang="en-US" sz="1400" b="1" dirty="0">
                <a:solidFill>
                  <a:schemeClr val="bg1"/>
                </a:solidFill>
                <a:latin typeface="Raleway" panose="020B0003030101060003" pitchFamily="34" charset="0"/>
              </a:rPr>
              <a:t>SMART PROGRAM – PHONE 23</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APP SCREEN</a:t>
            </a:r>
          </a:p>
          <a:p>
            <a:r>
              <a:rPr lang="en-US" sz="4267" b="1" dirty="0">
                <a:solidFill>
                  <a:schemeClr val="bg1"/>
                </a:solidFill>
                <a:latin typeface="Raleway" panose="020B0003030101060003" pitchFamily="34" charset="0"/>
              </a:rPr>
              <a:t>PHONE</a:t>
            </a:r>
          </a:p>
        </p:txBody>
      </p:sp>
      <p:sp>
        <p:nvSpPr>
          <p:cNvPr id="27" name="Rectangle 26">
            <a:extLst>
              <a:ext uri="{FF2B5EF4-FFF2-40B4-BE49-F238E27FC236}">
                <a16:creationId xmlns:a16="http://schemas.microsoft.com/office/drawing/2014/main" id="{E848A6D5-6236-A84A-8309-023F974895A1}"/>
              </a:ext>
            </a:extLst>
          </p:cNvPr>
          <p:cNvSpPr/>
          <p:nvPr/>
        </p:nvSpPr>
        <p:spPr>
          <a:xfrm>
            <a:off x="8827581" y="-2109366"/>
            <a:ext cx="1587728" cy="2812547"/>
          </a:xfrm>
          <a:prstGeom prst="rect">
            <a:avLst/>
          </a:prstGeom>
          <a:blipFill dpi="0" rotWithShape="1">
            <a:blip r:embed="rId12" cstate="hqprint">
              <a:extLst>
                <a:ext uri="{28A0092B-C50C-407E-A947-70E740481C1C}">
                  <a14:useLocalDpi xmlns:a14="http://schemas.microsoft.com/office/drawing/2010/main"/>
                </a:ext>
              </a:extLst>
            </a:blip>
            <a:srcRect/>
            <a:stretch>
              <a:fillRect l="-82857" r="-8285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8" name="Rectangle 27">
            <a:extLst>
              <a:ext uri="{FF2B5EF4-FFF2-40B4-BE49-F238E27FC236}">
                <a16:creationId xmlns:a16="http://schemas.microsoft.com/office/drawing/2014/main" id="{EA53A009-1FFF-8843-B111-084AD4986E43}"/>
              </a:ext>
            </a:extLst>
          </p:cNvPr>
          <p:cNvSpPr/>
          <p:nvPr/>
        </p:nvSpPr>
        <p:spPr>
          <a:xfrm>
            <a:off x="4646491" y="-2065384"/>
            <a:ext cx="1587728" cy="2812547"/>
          </a:xfrm>
          <a:prstGeom prst="rect">
            <a:avLst/>
          </a:prstGeom>
          <a:blipFill dpi="0" rotWithShape="1">
            <a:blip r:embed="rId13" cstate="hqprint">
              <a:extLst>
                <a:ext uri="{28A0092B-C50C-407E-A947-70E740481C1C}">
                  <a14:useLocalDpi xmlns:a14="http://schemas.microsoft.com/office/drawing/2010/main"/>
                </a:ext>
              </a:extLst>
            </a:blip>
            <a:srcRect/>
            <a:stretch>
              <a:fillRect l="-9047" r="-904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0" name="TextBox 29">
            <a:extLst>
              <a:ext uri="{FF2B5EF4-FFF2-40B4-BE49-F238E27FC236}">
                <a16:creationId xmlns:a16="http://schemas.microsoft.com/office/drawing/2014/main" id="{AF70D97C-1B54-B945-A662-CEA406B17DAF}"/>
              </a:ext>
            </a:extLst>
          </p:cNvPr>
          <p:cNvSpPr txBox="1"/>
          <p:nvPr/>
        </p:nvSpPr>
        <p:spPr>
          <a:xfrm>
            <a:off x="899033" y="5241958"/>
            <a:ext cx="3083544" cy="707694"/>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candy canes </a:t>
            </a:r>
            <a:r>
              <a:rPr lang="en-US" sz="1333" dirty="0" err="1">
                <a:solidFill>
                  <a:schemeClr val="bg1"/>
                </a:solidFill>
                <a:latin typeface="Calibri Light" panose="020F0302020204030204" pitchFamily="34" charset="0"/>
                <a:ea typeface="Roboto Light" panose="02000000000000000000" pitchFamily="2" charset="0"/>
              </a:rPr>
              <a:t>danish</a:t>
            </a:r>
            <a:r>
              <a:rPr lang="en-US" sz="1333" dirty="0">
                <a:solidFill>
                  <a:schemeClr val="bg1"/>
                </a:solidFill>
                <a:latin typeface="Calibri Light" panose="020F0302020204030204" pitchFamily="34" charset="0"/>
                <a:ea typeface="Roboto Light" panose="02000000000000000000" pitchFamily="2" charset="0"/>
              </a:rPr>
              <a:t> cake bear claw cake. Dessert </a:t>
            </a:r>
          </a:p>
          <a:p>
            <a:r>
              <a:rPr lang="en-US" sz="1333" dirty="0">
                <a:solidFill>
                  <a:schemeClr val="bg1"/>
                </a:solidFill>
                <a:latin typeface="Calibri Light" panose="020F0302020204030204" pitchFamily="34" charset="0"/>
                <a:ea typeface="Roboto Light" panose="02000000000000000000" pitchFamily="2" charset="0"/>
              </a:rPr>
              <a:t>claw powder chocolate cake</a:t>
            </a:r>
          </a:p>
        </p:txBody>
      </p:sp>
      <p:sp>
        <p:nvSpPr>
          <p:cNvPr id="31" name="Rectangle 30">
            <a:extLst>
              <a:ext uri="{FF2B5EF4-FFF2-40B4-BE49-F238E27FC236}">
                <a16:creationId xmlns:a16="http://schemas.microsoft.com/office/drawing/2014/main" id="{06AEED71-E49F-A346-9210-B095416219D5}"/>
              </a:ext>
            </a:extLst>
          </p:cNvPr>
          <p:cNvSpPr/>
          <p:nvPr/>
        </p:nvSpPr>
        <p:spPr>
          <a:xfrm>
            <a:off x="857961" y="689601"/>
            <a:ext cx="865346" cy="865346"/>
          </a:xfrm>
          <a:prstGeom prst="rect">
            <a:avLst/>
          </a:prstGeom>
          <a:blipFill>
            <a:blip r:embed="rId14"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70308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0000" fill="hold" grpId="0" nodeType="afterEffect">
                                  <p:stCondLst>
                                    <p:cond delay="0"/>
                                  </p:stCondLst>
                                  <p:childTnLst>
                                    <p:set>
                                      <p:cBhvr>
                                        <p:cTn id="6" dur="1" fill="hold">
                                          <p:stCondLst>
                                            <p:cond delay="0"/>
                                          </p:stCondLst>
                                        </p:cTn>
                                        <p:tgtEl>
                                          <p:spTgt spid="149"/>
                                        </p:tgtEl>
                                        <p:attrNameLst>
                                          <p:attrName>style.visibility</p:attrName>
                                        </p:attrNameLst>
                                      </p:cBhvr>
                                      <p:to>
                                        <p:strVal val="visible"/>
                                      </p:to>
                                    </p:set>
                                    <p:anim calcmode="lin" valueType="num">
                                      <p:cBhvr additive="base">
                                        <p:cTn id="7" dur="500" fill="hold"/>
                                        <p:tgtEl>
                                          <p:spTgt spid="149"/>
                                        </p:tgtEl>
                                        <p:attrNameLst>
                                          <p:attrName>ppt_x</p:attrName>
                                        </p:attrNameLst>
                                      </p:cBhvr>
                                      <p:tavLst>
                                        <p:tav tm="0">
                                          <p:val>
                                            <p:strVal val="0-#ppt_w/2"/>
                                          </p:val>
                                        </p:tav>
                                        <p:tav tm="100000">
                                          <p:val>
                                            <p:strVal val="#ppt_x"/>
                                          </p:val>
                                        </p:tav>
                                      </p:tavLst>
                                    </p:anim>
                                    <p:anim calcmode="lin" valueType="num">
                                      <p:cBhvr additive="base">
                                        <p:cTn id="8" dur="500" fill="hold"/>
                                        <p:tgtEl>
                                          <p:spTgt spid="1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0000"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0-#ppt_w/2"/>
                                          </p:val>
                                        </p:tav>
                                        <p:tav tm="100000">
                                          <p:val>
                                            <p:strVal val="#ppt_x"/>
                                          </p:val>
                                        </p:tav>
                                      </p:tavLst>
                                    </p:anim>
                                    <p:anim calcmode="lin" valueType="num">
                                      <p:cBhvr additive="base">
                                        <p:cTn id="13" dur="500" fill="hold"/>
                                        <p:tgtEl>
                                          <p:spTgt spid="3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0000" fill="hold" grpId="0" nodeType="afterEffect">
                                  <p:stCondLst>
                                    <p:cond delay="0"/>
                                  </p:stCondLst>
                                  <p:childTnLst>
                                    <p:set>
                                      <p:cBhvr>
                                        <p:cTn id="16" dur="1" fill="hold">
                                          <p:stCondLst>
                                            <p:cond delay="0"/>
                                          </p:stCondLst>
                                        </p:cTn>
                                        <p:tgtEl>
                                          <p:spTgt spid="150"/>
                                        </p:tgtEl>
                                        <p:attrNameLst>
                                          <p:attrName>style.visibility</p:attrName>
                                        </p:attrNameLst>
                                      </p:cBhvr>
                                      <p:to>
                                        <p:strVal val="visible"/>
                                      </p:to>
                                    </p:set>
                                    <p:anim calcmode="lin" valueType="num">
                                      <p:cBhvr additive="base">
                                        <p:cTn id="17" dur="500" fill="hold"/>
                                        <p:tgtEl>
                                          <p:spTgt spid="150"/>
                                        </p:tgtEl>
                                        <p:attrNameLst>
                                          <p:attrName>ppt_x</p:attrName>
                                        </p:attrNameLst>
                                      </p:cBhvr>
                                      <p:tavLst>
                                        <p:tav tm="0">
                                          <p:val>
                                            <p:strVal val="0-#ppt_w/2"/>
                                          </p:val>
                                        </p:tav>
                                        <p:tav tm="100000">
                                          <p:val>
                                            <p:strVal val="#ppt_x"/>
                                          </p:val>
                                        </p:tav>
                                      </p:tavLst>
                                    </p:anim>
                                    <p:anim calcmode="lin" valueType="num">
                                      <p:cBhvr additive="base">
                                        <p:cTn id="18" dur="500" fill="hold"/>
                                        <p:tgtEl>
                                          <p:spTgt spid="15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000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0-#ppt_w/2"/>
                                          </p:val>
                                        </p:tav>
                                        <p:tav tm="100000">
                                          <p:val>
                                            <p:strVal val="#ppt_x"/>
                                          </p:val>
                                        </p:tav>
                                      </p:tavLst>
                                    </p:anim>
                                    <p:anim calcmode="lin" valueType="num">
                                      <p:cBhvr additive="base">
                                        <p:cTn id="23" dur="500" fill="hold"/>
                                        <p:tgtEl>
                                          <p:spTgt spid="3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par>
                          <p:cTn id="28" fill="hold">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par>
                          <p:cTn id="32" fill="hold">
                            <p:stCondLst>
                              <p:cond delay="3000"/>
                            </p:stCondLst>
                            <p:childTnLst>
                              <p:par>
                                <p:cTn id="33" presetID="22" presetClass="entr" presetSubtype="4" fill="hold" grpId="0" nodeType="afterEffect">
                                  <p:stCondLst>
                                    <p:cond delay="0"/>
                                  </p:stCondLst>
                                  <p:childTnLst>
                                    <p:set>
                                      <p:cBhvr>
                                        <p:cTn id="34" dur="1" fill="hold">
                                          <p:stCondLst>
                                            <p:cond delay="0"/>
                                          </p:stCondLst>
                                        </p:cTn>
                                        <p:tgtEl>
                                          <p:spTgt spid="112"/>
                                        </p:tgtEl>
                                        <p:attrNameLst>
                                          <p:attrName>style.visibility</p:attrName>
                                        </p:attrNameLst>
                                      </p:cBhvr>
                                      <p:to>
                                        <p:strVal val="visible"/>
                                      </p:to>
                                    </p:set>
                                    <p:animEffect transition="in" filter="wipe(down)">
                                      <p:cBhvr>
                                        <p:cTn id="35" dur="500"/>
                                        <p:tgtEl>
                                          <p:spTgt spid="112"/>
                                        </p:tgtEl>
                                      </p:cBhvr>
                                    </p:animEffect>
                                  </p:childTnLst>
                                </p:cTn>
                              </p:par>
                            </p:childTnLst>
                          </p:cTn>
                        </p:par>
                        <p:par>
                          <p:cTn id="36" fill="hold">
                            <p:stCondLst>
                              <p:cond delay="3500"/>
                            </p:stCondLst>
                            <p:childTnLst>
                              <p:par>
                                <p:cTn id="37" presetID="22" presetClass="entr" presetSubtype="4"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childTnLst>
                          </p:cTn>
                        </p:par>
                        <p:par>
                          <p:cTn id="40" fill="hold">
                            <p:stCondLst>
                              <p:cond delay="4000"/>
                            </p:stCondLst>
                            <p:childTnLst>
                              <p:par>
                                <p:cTn id="41" presetID="22" presetClass="entr" presetSubtype="4"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childTnLst>
                          </p:cTn>
                        </p:par>
                        <p:par>
                          <p:cTn id="44" fill="hold">
                            <p:stCondLst>
                              <p:cond delay="4500"/>
                            </p:stCondLst>
                            <p:childTnLst>
                              <p:par>
                                <p:cTn id="45" presetID="22" presetClass="entr" presetSubtype="4"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down)">
                                      <p:cBhvr>
                                        <p:cTn id="47" dur="500"/>
                                        <p:tgtEl>
                                          <p:spTgt spid="22"/>
                                        </p:tgtEl>
                                      </p:cBhvr>
                                    </p:animEffect>
                                  </p:childTnLst>
                                </p:cTn>
                              </p:par>
                            </p:childTnLst>
                          </p:cTn>
                        </p:par>
                        <p:par>
                          <p:cTn id="48" fill="hold">
                            <p:stCondLst>
                              <p:cond delay="5000"/>
                            </p:stCondLst>
                            <p:childTnLst>
                              <p:par>
                                <p:cTn id="49" presetID="22" presetClass="entr" presetSubtype="4"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500"/>
                                        <p:tgtEl>
                                          <p:spTgt spid="23"/>
                                        </p:tgtEl>
                                      </p:cBhvr>
                                    </p:animEffect>
                                  </p:childTnLst>
                                </p:cTn>
                              </p:par>
                            </p:childTnLst>
                          </p:cTn>
                        </p:par>
                        <p:par>
                          <p:cTn id="52" fill="hold">
                            <p:stCondLst>
                              <p:cond delay="5500"/>
                            </p:stCondLst>
                            <p:childTnLst>
                              <p:par>
                                <p:cTn id="53" presetID="22" presetClass="entr" presetSubtype="4"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down)">
                                      <p:cBhvr>
                                        <p:cTn id="55" dur="500"/>
                                        <p:tgtEl>
                                          <p:spTgt spid="26"/>
                                        </p:tgtEl>
                                      </p:cBhvr>
                                    </p:animEffect>
                                  </p:childTnLst>
                                </p:cTn>
                              </p:par>
                            </p:childTnLst>
                          </p:cTn>
                        </p:par>
                        <p:par>
                          <p:cTn id="56" fill="hold">
                            <p:stCondLst>
                              <p:cond delay="6000"/>
                            </p:stCondLst>
                            <p:childTnLst>
                              <p:par>
                                <p:cTn id="57" presetID="22" presetClass="entr" presetSubtype="4"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down)">
                                      <p:cBhvr>
                                        <p:cTn id="59" dur="500"/>
                                        <p:tgtEl>
                                          <p:spTgt spid="25"/>
                                        </p:tgtEl>
                                      </p:cBhvr>
                                    </p:animEffect>
                                  </p:childTnLst>
                                </p:cTn>
                              </p:par>
                            </p:childTnLst>
                          </p:cTn>
                        </p:par>
                        <p:par>
                          <p:cTn id="60" fill="hold">
                            <p:stCondLst>
                              <p:cond delay="6500"/>
                            </p:stCondLst>
                            <p:childTnLst>
                              <p:par>
                                <p:cTn id="61" presetID="22" presetClass="entr" presetSubtype="4" fill="hold" grpId="0" nodeType="after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down)">
                                      <p:cBhvr>
                                        <p:cTn id="63" dur="500"/>
                                        <p:tgtEl>
                                          <p:spTgt spid="24"/>
                                        </p:tgtEl>
                                      </p:cBhvr>
                                    </p:animEffect>
                                  </p:childTnLst>
                                </p:cTn>
                              </p:par>
                            </p:childTnLst>
                          </p:cTn>
                        </p:par>
                        <p:par>
                          <p:cTn id="64" fill="hold">
                            <p:stCondLst>
                              <p:cond delay="7000"/>
                            </p:stCondLst>
                            <p:childTnLst>
                              <p:par>
                                <p:cTn id="65" presetID="22" presetClass="entr" presetSubtype="4"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down)">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19" grpId="0" animBg="1"/>
      <p:bldP spid="20" grpId="0" animBg="1"/>
      <p:bldP spid="22" grpId="0" animBg="1"/>
      <p:bldP spid="23" grpId="0" animBg="1"/>
      <p:bldP spid="24" grpId="0" animBg="1"/>
      <p:bldP spid="25" grpId="0" animBg="1"/>
      <p:bldP spid="26" grpId="0" animBg="1"/>
      <p:bldP spid="149" grpId="0" animBg="1"/>
      <p:bldP spid="150" grpId="0"/>
      <p:bldP spid="27" grpId="0" animBg="1"/>
      <p:bldP spid="28" grpId="0" animBg="1"/>
      <p:bldP spid="30" grpId="0"/>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717270" y="475229"/>
            <a:ext cx="6391911" cy="1025987"/>
          </a:xfrm>
          <a:prstGeom prst="rect">
            <a:avLst/>
          </a:prstGeom>
          <a:noFill/>
        </p:spPr>
        <p:txBody>
          <a:bodyPr wrap="square" rtlCol="0">
            <a:spAutoFit/>
          </a:bodyPr>
          <a:lstStyle/>
          <a:p>
            <a:r>
              <a:rPr lang="en-US" sz="1400" b="1" dirty="0">
                <a:solidFill>
                  <a:schemeClr val="accent2"/>
                </a:solidFill>
                <a:latin typeface="Raleway" panose="020B0003030101060003" pitchFamily="34" charset="0"/>
              </a:rPr>
              <a:t>PHONE 24</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SMART MOBILE APP</a:t>
            </a:r>
          </a:p>
        </p:txBody>
      </p:sp>
      <p:sp>
        <p:nvSpPr>
          <p:cNvPr id="17" name="Rectangle 16"/>
          <p:cNvSpPr/>
          <p:nvPr/>
        </p:nvSpPr>
        <p:spPr>
          <a:xfrm>
            <a:off x="1361292" y="5629152"/>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9" name="Slide Number Placeholder 8"/>
          <p:cNvSpPr>
            <a:spLocks noGrp="1"/>
          </p:cNvSpPr>
          <p:nvPr>
            <p:ph type="sldNum" sz="quarter" idx="12"/>
          </p:nvPr>
        </p:nvSpPr>
        <p:spPr/>
        <p:txBody>
          <a:bodyPr/>
          <a:lstStyle/>
          <a:p>
            <a:fld id="{D60D1EDE-7116-2443-9BDD-368CE5B37660}" type="slidenum">
              <a:rPr lang="en-US" smtClean="0"/>
              <a:t>25</a:t>
            </a:fld>
            <a:endParaRPr lang="en-US" dirty="0"/>
          </a:p>
        </p:txBody>
      </p:sp>
      <p:sp>
        <p:nvSpPr>
          <p:cNvPr id="66" name="Rectangle 65"/>
          <p:cNvSpPr/>
          <p:nvPr/>
        </p:nvSpPr>
        <p:spPr>
          <a:xfrm>
            <a:off x="3522732" y="5627804"/>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67" name="Rectangle 66"/>
          <p:cNvSpPr/>
          <p:nvPr/>
        </p:nvSpPr>
        <p:spPr>
          <a:xfrm>
            <a:off x="5684172" y="5627803"/>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68" name="Rectangle 67"/>
          <p:cNvSpPr/>
          <p:nvPr/>
        </p:nvSpPr>
        <p:spPr>
          <a:xfrm>
            <a:off x="7845612" y="5627382"/>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69" name="Rectangle 68"/>
          <p:cNvSpPr/>
          <p:nvPr/>
        </p:nvSpPr>
        <p:spPr>
          <a:xfrm>
            <a:off x="10007052" y="5627380"/>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grpSp>
        <p:nvGrpSpPr>
          <p:cNvPr id="2" name="Group 1">
            <a:extLst>
              <a:ext uri="{FF2B5EF4-FFF2-40B4-BE49-F238E27FC236}">
                <a16:creationId xmlns:a16="http://schemas.microsoft.com/office/drawing/2014/main" id="{6E509087-7D97-4AF3-BBCD-6846D3482EB3}"/>
              </a:ext>
            </a:extLst>
          </p:cNvPr>
          <p:cNvGrpSpPr/>
          <p:nvPr/>
        </p:nvGrpSpPr>
        <p:grpSpPr>
          <a:xfrm>
            <a:off x="841934" y="1839934"/>
            <a:ext cx="1818220" cy="3731276"/>
            <a:chOff x="841934" y="1839934"/>
            <a:chExt cx="1818220" cy="3731276"/>
          </a:xfrm>
        </p:grpSpPr>
        <p:pic>
          <p:nvPicPr>
            <p:cNvPr id="71" name="Picture 7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41934" y="1839934"/>
              <a:ext cx="1818220" cy="3731276"/>
            </a:xfrm>
            <a:prstGeom prst="rect">
              <a:avLst/>
            </a:prstGeom>
          </p:spPr>
        </p:pic>
        <p:sp>
          <p:nvSpPr>
            <p:cNvPr id="72" name="Rectangle 71"/>
            <p:cNvSpPr/>
            <p:nvPr/>
          </p:nvSpPr>
          <p:spPr>
            <a:xfrm>
              <a:off x="964347" y="2283144"/>
              <a:ext cx="1573396" cy="2792224"/>
            </a:xfrm>
            <a:prstGeom prst="rect">
              <a:avLst/>
            </a:prstGeom>
            <a:blipFill dpi="0" rotWithShape="1">
              <a:blip r:embed="rId4" cstate="hqprint">
                <a:extLst>
                  <a:ext uri="{28A0092B-C50C-407E-A947-70E740481C1C}">
                    <a14:useLocalDpi xmlns:a14="http://schemas.microsoft.com/office/drawing/2010/main"/>
                  </a:ext>
                </a:extLst>
              </a:blip>
              <a:srcRect/>
              <a:stretch>
                <a:fillRect l="-83030" r="-8303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3" name="Group 2">
            <a:extLst>
              <a:ext uri="{FF2B5EF4-FFF2-40B4-BE49-F238E27FC236}">
                <a16:creationId xmlns:a16="http://schemas.microsoft.com/office/drawing/2014/main" id="{D18A9531-55DD-46E1-A4B9-3F2C9F9E0D6F}"/>
              </a:ext>
            </a:extLst>
          </p:cNvPr>
          <p:cNvGrpSpPr/>
          <p:nvPr/>
        </p:nvGrpSpPr>
        <p:grpSpPr>
          <a:xfrm>
            <a:off x="3003374" y="1839931"/>
            <a:ext cx="1818220" cy="3731276"/>
            <a:chOff x="3003374" y="1839931"/>
            <a:chExt cx="1818220" cy="3731276"/>
          </a:xfrm>
        </p:grpSpPr>
        <p:pic>
          <p:nvPicPr>
            <p:cNvPr id="74" name="Picture 7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03374" y="1839931"/>
              <a:ext cx="1818220" cy="3731276"/>
            </a:xfrm>
            <a:prstGeom prst="rect">
              <a:avLst/>
            </a:prstGeom>
          </p:spPr>
        </p:pic>
        <p:sp>
          <p:nvSpPr>
            <p:cNvPr id="75" name="Rectangle 74"/>
            <p:cNvSpPr/>
            <p:nvPr/>
          </p:nvSpPr>
          <p:spPr>
            <a:xfrm>
              <a:off x="3125787" y="2283141"/>
              <a:ext cx="1573396" cy="2792224"/>
            </a:xfrm>
            <a:prstGeom prst="rect">
              <a:avLst/>
            </a:prstGeom>
            <a:blipFill>
              <a:blip r:embed="rId5" cstate="hqprint">
                <a:extLst>
                  <a:ext uri="{28A0092B-C50C-407E-A947-70E740481C1C}">
                    <a14:useLocalDpi xmlns:a14="http://schemas.microsoft.com/office/drawing/2010/main"/>
                  </a:ext>
                </a:extLst>
              </a:blip>
              <a:stretch>
                <a:fillRect l="-83030" r="-8303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4" name="Group 3">
            <a:extLst>
              <a:ext uri="{FF2B5EF4-FFF2-40B4-BE49-F238E27FC236}">
                <a16:creationId xmlns:a16="http://schemas.microsoft.com/office/drawing/2014/main" id="{50ABCF16-6148-4BE5-9BEE-EEE9BD741F2B}"/>
              </a:ext>
            </a:extLst>
          </p:cNvPr>
          <p:cNvGrpSpPr/>
          <p:nvPr/>
        </p:nvGrpSpPr>
        <p:grpSpPr>
          <a:xfrm>
            <a:off x="5164814" y="1839930"/>
            <a:ext cx="1818220" cy="3731276"/>
            <a:chOff x="5164814" y="1839930"/>
            <a:chExt cx="1818220" cy="3731276"/>
          </a:xfrm>
        </p:grpSpPr>
        <p:pic>
          <p:nvPicPr>
            <p:cNvPr id="77" name="Picture 7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64814" y="1839930"/>
              <a:ext cx="1818220" cy="3731276"/>
            </a:xfrm>
            <a:prstGeom prst="rect">
              <a:avLst/>
            </a:prstGeom>
          </p:spPr>
        </p:pic>
        <p:sp>
          <p:nvSpPr>
            <p:cNvPr id="78" name="Rectangle 77"/>
            <p:cNvSpPr/>
            <p:nvPr/>
          </p:nvSpPr>
          <p:spPr>
            <a:xfrm>
              <a:off x="5287227" y="2283140"/>
              <a:ext cx="1573396" cy="2792224"/>
            </a:xfrm>
            <a:prstGeom prst="rect">
              <a:avLst/>
            </a:prstGeom>
            <a:blipFill>
              <a:blip r:embed="rId6" cstate="hqprint">
                <a:extLst>
                  <a:ext uri="{28A0092B-C50C-407E-A947-70E740481C1C}">
                    <a14:useLocalDpi xmlns:a14="http://schemas.microsoft.com/office/drawing/2010/main"/>
                  </a:ext>
                </a:extLst>
              </a:blip>
              <a:stretch>
                <a:fillRect l="-83030" r="-8303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5" name="Group 4">
            <a:extLst>
              <a:ext uri="{FF2B5EF4-FFF2-40B4-BE49-F238E27FC236}">
                <a16:creationId xmlns:a16="http://schemas.microsoft.com/office/drawing/2014/main" id="{8D4FD55C-8501-4131-BD0D-F07FCE67EE25}"/>
              </a:ext>
            </a:extLst>
          </p:cNvPr>
          <p:cNvGrpSpPr/>
          <p:nvPr/>
        </p:nvGrpSpPr>
        <p:grpSpPr>
          <a:xfrm>
            <a:off x="7327734" y="1839929"/>
            <a:ext cx="1818220" cy="3731276"/>
            <a:chOff x="7327734" y="1839929"/>
            <a:chExt cx="1818220" cy="3731276"/>
          </a:xfrm>
        </p:grpSpPr>
        <p:pic>
          <p:nvPicPr>
            <p:cNvPr id="80" name="Picture 7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27734" y="1839929"/>
              <a:ext cx="1818220" cy="3731276"/>
            </a:xfrm>
            <a:prstGeom prst="rect">
              <a:avLst/>
            </a:prstGeom>
          </p:spPr>
        </p:pic>
        <p:sp>
          <p:nvSpPr>
            <p:cNvPr id="81" name="Rectangle 80"/>
            <p:cNvSpPr/>
            <p:nvPr/>
          </p:nvSpPr>
          <p:spPr>
            <a:xfrm>
              <a:off x="7450147" y="2283139"/>
              <a:ext cx="1573396" cy="2792224"/>
            </a:xfrm>
            <a:prstGeom prst="rect">
              <a:avLst/>
            </a:prstGeom>
            <a:blipFill>
              <a:blip r:embed="rId7"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6" name="Group 5">
            <a:extLst>
              <a:ext uri="{FF2B5EF4-FFF2-40B4-BE49-F238E27FC236}">
                <a16:creationId xmlns:a16="http://schemas.microsoft.com/office/drawing/2014/main" id="{B4BF12A4-712E-418E-A6DD-EB1768C23F7D}"/>
              </a:ext>
            </a:extLst>
          </p:cNvPr>
          <p:cNvGrpSpPr/>
          <p:nvPr/>
        </p:nvGrpSpPr>
        <p:grpSpPr>
          <a:xfrm>
            <a:off x="9489174" y="1839511"/>
            <a:ext cx="1818220" cy="3731276"/>
            <a:chOff x="9489174" y="1839511"/>
            <a:chExt cx="1818220" cy="3731276"/>
          </a:xfrm>
        </p:grpSpPr>
        <p:pic>
          <p:nvPicPr>
            <p:cNvPr id="83" name="Picture 8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489174" y="1839511"/>
              <a:ext cx="1818220" cy="3731276"/>
            </a:xfrm>
            <a:prstGeom prst="rect">
              <a:avLst/>
            </a:prstGeom>
          </p:spPr>
        </p:pic>
        <p:sp>
          <p:nvSpPr>
            <p:cNvPr id="84" name="Rectangle 83"/>
            <p:cNvSpPr/>
            <p:nvPr/>
          </p:nvSpPr>
          <p:spPr>
            <a:xfrm>
              <a:off x="9611587" y="2282721"/>
              <a:ext cx="1573396" cy="2792224"/>
            </a:xfrm>
            <a:prstGeom prst="rect">
              <a:avLst/>
            </a:prstGeom>
            <a:blipFill>
              <a:blip r:embed="rId8" cstate="hqprint">
                <a:extLst>
                  <a:ext uri="{28A0092B-C50C-407E-A947-70E740481C1C}">
                    <a14:useLocalDpi xmlns:a14="http://schemas.microsoft.com/office/drawing/2010/main"/>
                  </a:ext>
                </a:extLst>
              </a:blip>
              <a:srcRect/>
              <a:stretch>
                <a:fillRect l="-83099" r="-8309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33283550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84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8400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8400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84000" fill="hold" grpId="0" nodeType="afterEffect">
                                  <p:stCondLst>
                                    <p:cond delay="0"/>
                                  </p:stCondLst>
                                  <p:childTnLst>
                                    <p:set>
                                      <p:cBhvr>
                                        <p:cTn id="26" dur="1" fill="hold">
                                          <p:stCondLst>
                                            <p:cond delay="0"/>
                                          </p:stCondLst>
                                        </p:cTn>
                                        <p:tgtEl>
                                          <p:spTgt spid="66"/>
                                        </p:tgtEl>
                                        <p:attrNameLst>
                                          <p:attrName>style.visibility</p:attrName>
                                        </p:attrNameLst>
                                      </p:cBhvr>
                                      <p:to>
                                        <p:strVal val="visible"/>
                                      </p:to>
                                    </p:set>
                                    <p:anim calcmode="lin" valueType="num">
                                      <p:cBhvr additive="base">
                                        <p:cTn id="27" dur="500" fill="hold"/>
                                        <p:tgtEl>
                                          <p:spTgt spid="66"/>
                                        </p:tgtEl>
                                        <p:attrNameLst>
                                          <p:attrName>ppt_x</p:attrName>
                                        </p:attrNameLst>
                                      </p:cBhvr>
                                      <p:tavLst>
                                        <p:tav tm="0">
                                          <p:val>
                                            <p:strVal val="#ppt_x"/>
                                          </p:val>
                                        </p:tav>
                                        <p:tav tm="100000">
                                          <p:val>
                                            <p:strVal val="#ppt_x"/>
                                          </p:val>
                                        </p:tav>
                                      </p:tavLst>
                                    </p:anim>
                                    <p:anim calcmode="lin" valueType="num">
                                      <p:cBhvr additive="base">
                                        <p:cTn id="28" dur="500" fill="hold"/>
                                        <p:tgtEl>
                                          <p:spTgt spid="66"/>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8400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84000" fill="hold" grpId="0" nodeType="afterEffect">
                                  <p:stCondLst>
                                    <p:cond delay="0"/>
                                  </p:stCondLst>
                                  <p:childTnLst>
                                    <p:set>
                                      <p:cBhvr>
                                        <p:cTn id="36" dur="1" fill="hold">
                                          <p:stCondLst>
                                            <p:cond delay="0"/>
                                          </p:stCondLst>
                                        </p:cTn>
                                        <p:tgtEl>
                                          <p:spTgt spid="67"/>
                                        </p:tgtEl>
                                        <p:attrNameLst>
                                          <p:attrName>style.visibility</p:attrName>
                                        </p:attrNameLst>
                                      </p:cBhvr>
                                      <p:to>
                                        <p:strVal val="visible"/>
                                      </p:to>
                                    </p:set>
                                    <p:anim calcmode="lin" valueType="num">
                                      <p:cBhvr additive="base">
                                        <p:cTn id="37" dur="500" fill="hold"/>
                                        <p:tgtEl>
                                          <p:spTgt spid="67"/>
                                        </p:tgtEl>
                                        <p:attrNameLst>
                                          <p:attrName>ppt_x</p:attrName>
                                        </p:attrNameLst>
                                      </p:cBhvr>
                                      <p:tavLst>
                                        <p:tav tm="0">
                                          <p:val>
                                            <p:strVal val="#ppt_x"/>
                                          </p:val>
                                        </p:tav>
                                        <p:tav tm="100000">
                                          <p:val>
                                            <p:strVal val="#ppt_x"/>
                                          </p:val>
                                        </p:tav>
                                      </p:tavLst>
                                    </p:anim>
                                    <p:anim calcmode="lin" valueType="num">
                                      <p:cBhvr additive="base">
                                        <p:cTn id="38" dur="500" fill="hold"/>
                                        <p:tgtEl>
                                          <p:spTgt spid="6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84000"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ppt_x"/>
                                          </p:val>
                                        </p:tav>
                                        <p:tav tm="100000">
                                          <p:val>
                                            <p:strVal val="#ppt_x"/>
                                          </p:val>
                                        </p:tav>
                                      </p:tavLst>
                                    </p:anim>
                                    <p:anim calcmode="lin" valueType="num">
                                      <p:cBhvr additive="base">
                                        <p:cTn id="43" dur="500" fill="hold"/>
                                        <p:tgtEl>
                                          <p:spTgt spid="5"/>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84000" fill="hold" grpId="0" nodeType="afterEffect">
                                  <p:stCondLst>
                                    <p:cond delay="0"/>
                                  </p:stCondLst>
                                  <p:childTnLst>
                                    <p:set>
                                      <p:cBhvr>
                                        <p:cTn id="46" dur="1" fill="hold">
                                          <p:stCondLst>
                                            <p:cond delay="0"/>
                                          </p:stCondLst>
                                        </p:cTn>
                                        <p:tgtEl>
                                          <p:spTgt spid="68"/>
                                        </p:tgtEl>
                                        <p:attrNameLst>
                                          <p:attrName>style.visibility</p:attrName>
                                        </p:attrNameLst>
                                      </p:cBhvr>
                                      <p:to>
                                        <p:strVal val="visible"/>
                                      </p:to>
                                    </p:set>
                                    <p:anim calcmode="lin" valueType="num">
                                      <p:cBhvr additive="base">
                                        <p:cTn id="47" dur="500" fill="hold"/>
                                        <p:tgtEl>
                                          <p:spTgt spid="68"/>
                                        </p:tgtEl>
                                        <p:attrNameLst>
                                          <p:attrName>ppt_x</p:attrName>
                                        </p:attrNameLst>
                                      </p:cBhvr>
                                      <p:tavLst>
                                        <p:tav tm="0">
                                          <p:val>
                                            <p:strVal val="#ppt_x"/>
                                          </p:val>
                                        </p:tav>
                                        <p:tav tm="100000">
                                          <p:val>
                                            <p:strVal val="#ppt_x"/>
                                          </p:val>
                                        </p:tav>
                                      </p:tavLst>
                                    </p:anim>
                                    <p:anim calcmode="lin" valueType="num">
                                      <p:cBhvr additive="base">
                                        <p:cTn id="48" dur="500" fill="hold"/>
                                        <p:tgtEl>
                                          <p:spTgt spid="68"/>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84000"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500" fill="hold"/>
                                        <p:tgtEl>
                                          <p:spTgt spid="6"/>
                                        </p:tgtEl>
                                        <p:attrNameLst>
                                          <p:attrName>ppt_x</p:attrName>
                                        </p:attrNameLst>
                                      </p:cBhvr>
                                      <p:tavLst>
                                        <p:tav tm="0">
                                          <p:val>
                                            <p:strVal val="#ppt_x"/>
                                          </p:val>
                                        </p:tav>
                                        <p:tav tm="100000">
                                          <p:val>
                                            <p:strVal val="#ppt_x"/>
                                          </p:val>
                                        </p:tav>
                                      </p:tavLst>
                                    </p:anim>
                                    <p:anim calcmode="lin" valueType="num">
                                      <p:cBhvr additive="base">
                                        <p:cTn id="53" dur="500" fill="hold"/>
                                        <p:tgtEl>
                                          <p:spTgt spid="6"/>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decel="84000" fill="hold" grpId="0" nodeType="afterEffect">
                                  <p:stCondLst>
                                    <p:cond delay="0"/>
                                  </p:stCondLst>
                                  <p:childTnLst>
                                    <p:set>
                                      <p:cBhvr>
                                        <p:cTn id="56" dur="1" fill="hold">
                                          <p:stCondLst>
                                            <p:cond delay="0"/>
                                          </p:stCondLst>
                                        </p:cTn>
                                        <p:tgtEl>
                                          <p:spTgt spid="69"/>
                                        </p:tgtEl>
                                        <p:attrNameLst>
                                          <p:attrName>style.visibility</p:attrName>
                                        </p:attrNameLst>
                                      </p:cBhvr>
                                      <p:to>
                                        <p:strVal val="visible"/>
                                      </p:to>
                                    </p:set>
                                    <p:anim calcmode="lin" valueType="num">
                                      <p:cBhvr additive="base">
                                        <p:cTn id="57" dur="500" fill="hold"/>
                                        <p:tgtEl>
                                          <p:spTgt spid="69"/>
                                        </p:tgtEl>
                                        <p:attrNameLst>
                                          <p:attrName>ppt_x</p:attrName>
                                        </p:attrNameLst>
                                      </p:cBhvr>
                                      <p:tavLst>
                                        <p:tav tm="0">
                                          <p:val>
                                            <p:strVal val="#ppt_x"/>
                                          </p:val>
                                        </p:tav>
                                        <p:tav tm="100000">
                                          <p:val>
                                            <p:strVal val="#ppt_x"/>
                                          </p:val>
                                        </p:tav>
                                      </p:tavLst>
                                    </p:anim>
                                    <p:anim calcmode="lin" valueType="num">
                                      <p:cBhvr additive="base">
                                        <p:cTn id="58"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66" grpId="0"/>
      <p:bldP spid="67" grpId="0"/>
      <p:bldP spid="68" grpId="0"/>
      <p:bldP spid="6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717270" y="475229"/>
            <a:ext cx="6391911" cy="1025987"/>
          </a:xfrm>
          <a:prstGeom prst="rect">
            <a:avLst/>
          </a:prstGeom>
          <a:noFill/>
        </p:spPr>
        <p:txBody>
          <a:bodyPr wrap="square" rtlCol="0">
            <a:spAutoFit/>
          </a:bodyPr>
          <a:lstStyle/>
          <a:p>
            <a:r>
              <a:rPr lang="en-US" sz="1400" b="1" dirty="0">
                <a:solidFill>
                  <a:srgbClr val="FFC000"/>
                </a:solidFill>
                <a:latin typeface="Arial" panose="020B0604020202020204" pitchFamily="34" charset="0"/>
                <a:cs typeface="Arial" panose="020B0604020202020204" pitchFamily="34" charset="0"/>
              </a:rPr>
              <a:t>PHONE 24</a:t>
            </a:r>
          </a:p>
          <a:p>
            <a:endParaRPr lang="en-US" sz="400" dirty="0">
              <a:solidFill>
                <a:schemeClr val="tx2">
                  <a:lumMod val="60000"/>
                  <a:lumOff val="40000"/>
                </a:schemeClr>
              </a:solidFill>
              <a:latin typeface="Arial" panose="020B0604020202020204" pitchFamily="34" charset="0"/>
              <a:cs typeface="Arial" panose="020B0604020202020204" pitchFamily="34" charset="0"/>
            </a:endParaRPr>
          </a:p>
          <a:p>
            <a:r>
              <a:rPr lang="en-US" sz="4267" b="1" dirty="0">
                <a:solidFill>
                  <a:schemeClr val="tx2">
                    <a:lumMod val="60000"/>
                    <a:lumOff val="40000"/>
                  </a:schemeClr>
                </a:solidFill>
                <a:latin typeface="Arial" panose="020B0604020202020204" pitchFamily="34" charset="0"/>
                <a:cs typeface="Arial" panose="020B0604020202020204" pitchFamily="34" charset="0"/>
              </a:rPr>
              <a:t>SMART MOBILE APP</a:t>
            </a:r>
          </a:p>
        </p:txBody>
      </p:sp>
      <p:sp>
        <p:nvSpPr>
          <p:cNvPr id="17" name="Rectangle 16"/>
          <p:cNvSpPr/>
          <p:nvPr/>
        </p:nvSpPr>
        <p:spPr>
          <a:xfrm>
            <a:off x="1361292" y="5629152"/>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9" name="Slide Number Placeholder 8"/>
          <p:cNvSpPr>
            <a:spLocks noGrp="1"/>
          </p:cNvSpPr>
          <p:nvPr>
            <p:ph type="sldNum" sz="quarter" idx="12"/>
          </p:nvPr>
        </p:nvSpPr>
        <p:spPr/>
        <p:txBody>
          <a:bodyPr/>
          <a:lstStyle/>
          <a:p>
            <a:fld id="{D60D1EDE-7116-2443-9BDD-368CE5B37660}" type="slidenum">
              <a:rPr lang="en-US" smtClean="0"/>
              <a:t>26</a:t>
            </a:fld>
            <a:endParaRPr lang="en-US" dirty="0"/>
          </a:p>
        </p:txBody>
      </p:sp>
      <p:grpSp>
        <p:nvGrpSpPr>
          <p:cNvPr id="2" name="Group 1">
            <a:extLst>
              <a:ext uri="{FF2B5EF4-FFF2-40B4-BE49-F238E27FC236}">
                <a16:creationId xmlns:a16="http://schemas.microsoft.com/office/drawing/2014/main" id="{D55DBDEF-EA03-40D3-AAA5-1F7C233A0F27}"/>
              </a:ext>
            </a:extLst>
          </p:cNvPr>
          <p:cNvGrpSpPr/>
          <p:nvPr/>
        </p:nvGrpSpPr>
        <p:grpSpPr>
          <a:xfrm>
            <a:off x="843414" y="1869905"/>
            <a:ext cx="1816740" cy="3731279"/>
            <a:chOff x="843414" y="1869905"/>
            <a:chExt cx="1816740" cy="3731279"/>
          </a:xfrm>
        </p:grpSpPr>
        <p:grpSp>
          <p:nvGrpSpPr>
            <p:cNvPr id="40" name="Group 39"/>
            <p:cNvGrpSpPr/>
            <p:nvPr/>
          </p:nvGrpSpPr>
          <p:grpSpPr>
            <a:xfrm>
              <a:off x="843414" y="1869905"/>
              <a:ext cx="1816740" cy="3731279"/>
              <a:chOff x="3739073" y="951230"/>
              <a:chExt cx="1665853" cy="3421380"/>
            </a:xfrm>
          </p:grpSpPr>
          <p:pic>
            <p:nvPicPr>
              <p:cNvPr id="42" name="Picture 4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43" name="Rectangle 42"/>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41" name="Rectangle 40"/>
            <p:cNvSpPr/>
            <p:nvPr/>
          </p:nvSpPr>
          <p:spPr>
            <a:xfrm>
              <a:off x="965086" y="2308281"/>
              <a:ext cx="1573396" cy="2792227"/>
            </a:xfrm>
            <a:prstGeom prst="rect">
              <a:avLst/>
            </a:prstGeom>
            <a:blipFill dpi="0" rotWithShape="1">
              <a:blip r:embed="rId4" cstate="hqprint">
                <a:extLst>
                  <a:ext uri="{28A0092B-C50C-407E-A947-70E740481C1C}">
                    <a14:useLocalDpi xmlns:a14="http://schemas.microsoft.com/office/drawing/2010/main"/>
                  </a:ext>
                </a:extLst>
              </a:blip>
              <a:srcRect/>
              <a:stretch>
                <a:fillRect l="-83099" r="-8309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3" name="Group 2">
            <a:extLst>
              <a:ext uri="{FF2B5EF4-FFF2-40B4-BE49-F238E27FC236}">
                <a16:creationId xmlns:a16="http://schemas.microsoft.com/office/drawing/2014/main" id="{5AC474B1-A2CD-48CC-B385-36AEB10DC6DC}"/>
              </a:ext>
            </a:extLst>
          </p:cNvPr>
          <p:cNvGrpSpPr/>
          <p:nvPr/>
        </p:nvGrpSpPr>
        <p:grpSpPr>
          <a:xfrm>
            <a:off x="3004854" y="1869903"/>
            <a:ext cx="1816740" cy="3731279"/>
            <a:chOff x="3004854" y="1869903"/>
            <a:chExt cx="1816740" cy="3731279"/>
          </a:xfrm>
        </p:grpSpPr>
        <p:grpSp>
          <p:nvGrpSpPr>
            <p:cNvPr id="47" name="Group 46"/>
            <p:cNvGrpSpPr/>
            <p:nvPr/>
          </p:nvGrpSpPr>
          <p:grpSpPr>
            <a:xfrm>
              <a:off x="3004854" y="1869903"/>
              <a:ext cx="1816740" cy="3731279"/>
              <a:chOff x="3739073" y="951230"/>
              <a:chExt cx="1665853" cy="3421380"/>
            </a:xfrm>
          </p:grpSpPr>
          <p:pic>
            <p:nvPicPr>
              <p:cNvPr id="49" name="Picture 4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50" name="Rectangle 49"/>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48" name="Rectangle 47"/>
            <p:cNvSpPr/>
            <p:nvPr/>
          </p:nvSpPr>
          <p:spPr>
            <a:xfrm>
              <a:off x="3126526" y="2308280"/>
              <a:ext cx="1573396" cy="2792227"/>
            </a:xfrm>
            <a:prstGeom prst="rect">
              <a:avLst/>
            </a:prstGeom>
            <a:blipFill>
              <a:blip r:embed="rId5"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4" name="Group 3">
            <a:extLst>
              <a:ext uri="{FF2B5EF4-FFF2-40B4-BE49-F238E27FC236}">
                <a16:creationId xmlns:a16="http://schemas.microsoft.com/office/drawing/2014/main" id="{7BCE3ADB-7312-40D9-973C-93EDC83258F6}"/>
              </a:ext>
            </a:extLst>
          </p:cNvPr>
          <p:cNvGrpSpPr/>
          <p:nvPr/>
        </p:nvGrpSpPr>
        <p:grpSpPr>
          <a:xfrm>
            <a:off x="5166294" y="1869905"/>
            <a:ext cx="1816740" cy="3731279"/>
            <a:chOff x="5166294" y="1869905"/>
            <a:chExt cx="1816740" cy="3731279"/>
          </a:xfrm>
        </p:grpSpPr>
        <p:grpSp>
          <p:nvGrpSpPr>
            <p:cNvPr id="52" name="Group 51"/>
            <p:cNvGrpSpPr/>
            <p:nvPr/>
          </p:nvGrpSpPr>
          <p:grpSpPr>
            <a:xfrm>
              <a:off x="5166294" y="1869905"/>
              <a:ext cx="1816740" cy="3731279"/>
              <a:chOff x="3739073" y="951230"/>
              <a:chExt cx="1665853" cy="3421380"/>
            </a:xfrm>
          </p:grpSpPr>
          <p:pic>
            <p:nvPicPr>
              <p:cNvPr id="54" name="Picture 5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55" name="Rectangle 54"/>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3" name="Rectangle 52"/>
            <p:cNvSpPr/>
            <p:nvPr/>
          </p:nvSpPr>
          <p:spPr>
            <a:xfrm>
              <a:off x="5287966" y="2308281"/>
              <a:ext cx="1573396" cy="2792227"/>
            </a:xfrm>
            <a:prstGeom prst="rect">
              <a:avLst/>
            </a:prstGeom>
            <a:blipFill>
              <a:blip r:embed="rId6" cstate="hqprint">
                <a:extLst>
                  <a:ext uri="{28A0092B-C50C-407E-A947-70E740481C1C}">
                    <a14:useLocalDpi xmlns:a14="http://schemas.microsoft.com/office/drawing/2010/main"/>
                  </a:ext>
                </a:extLst>
              </a:blip>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5" name="Group 4">
            <a:extLst>
              <a:ext uri="{FF2B5EF4-FFF2-40B4-BE49-F238E27FC236}">
                <a16:creationId xmlns:a16="http://schemas.microsoft.com/office/drawing/2014/main" id="{4FB1C581-D05F-41BA-A7F4-FA431BDF36E1}"/>
              </a:ext>
            </a:extLst>
          </p:cNvPr>
          <p:cNvGrpSpPr/>
          <p:nvPr/>
        </p:nvGrpSpPr>
        <p:grpSpPr>
          <a:xfrm>
            <a:off x="7327734" y="1869902"/>
            <a:ext cx="1816740" cy="3731279"/>
            <a:chOff x="7327734" y="1869902"/>
            <a:chExt cx="1816740" cy="3731279"/>
          </a:xfrm>
        </p:grpSpPr>
        <p:grpSp>
          <p:nvGrpSpPr>
            <p:cNvPr id="57" name="Group 56"/>
            <p:cNvGrpSpPr/>
            <p:nvPr/>
          </p:nvGrpSpPr>
          <p:grpSpPr>
            <a:xfrm>
              <a:off x="7327734" y="1869902"/>
              <a:ext cx="1816740" cy="3731279"/>
              <a:chOff x="3739073" y="951230"/>
              <a:chExt cx="1665853" cy="3421380"/>
            </a:xfrm>
          </p:grpSpPr>
          <p:pic>
            <p:nvPicPr>
              <p:cNvPr id="59" name="Picture 5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60" name="Rectangle 59"/>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8" name="Rectangle 57"/>
            <p:cNvSpPr/>
            <p:nvPr/>
          </p:nvSpPr>
          <p:spPr>
            <a:xfrm>
              <a:off x="7449406" y="2308279"/>
              <a:ext cx="1573396" cy="2792227"/>
            </a:xfrm>
            <a:prstGeom prst="rect">
              <a:avLst/>
            </a:prstGeom>
            <a:blipFill>
              <a:blip r:embed="rId7" cstate="hqprint">
                <a:extLst>
                  <a:ext uri="{28A0092B-C50C-407E-A947-70E740481C1C}">
                    <a14:useLocalDpi xmlns:a14="http://schemas.microsoft.com/office/drawing/2010/main"/>
                  </a:ext>
                </a:extLst>
              </a:blip>
              <a:srcRect/>
              <a:stretch>
                <a:fillRect l="-103642" r="-6255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6" name="Group 5">
            <a:extLst>
              <a:ext uri="{FF2B5EF4-FFF2-40B4-BE49-F238E27FC236}">
                <a16:creationId xmlns:a16="http://schemas.microsoft.com/office/drawing/2014/main" id="{7FA40835-EB61-443D-A057-3DC9C9C68C2F}"/>
              </a:ext>
            </a:extLst>
          </p:cNvPr>
          <p:cNvGrpSpPr/>
          <p:nvPr/>
        </p:nvGrpSpPr>
        <p:grpSpPr>
          <a:xfrm>
            <a:off x="9489174" y="1869905"/>
            <a:ext cx="1816740" cy="3731279"/>
            <a:chOff x="9489174" y="1869905"/>
            <a:chExt cx="1816740" cy="3731279"/>
          </a:xfrm>
        </p:grpSpPr>
        <p:grpSp>
          <p:nvGrpSpPr>
            <p:cNvPr id="62" name="Group 61"/>
            <p:cNvGrpSpPr/>
            <p:nvPr/>
          </p:nvGrpSpPr>
          <p:grpSpPr>
            <a:xfrm>
              <a:off x="9489174" y="1869905"/>
              <a:ext cx="1816740" cy="3731279"/>
              <a:chOff x="3739073" y="951230"/>
              <a:chExt cx="1665853" cy="3421380"/>
            </a:xfrm>
          </p:grpSpPr>
          <p:pic>
            <p:nvPicPr>
              <p:cNvPr id="64" name="Picture 6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65" name="Rectangle 64"/>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63" name="Rectangle 62"/>
            <p:cNvSpPr/>
            <p:nvPr/>
          </p:nvSpPr>
          <p:spPr>
            <a:xfrm>
              <a:off x="9610846" y="2308281"/>
              <a:ext cx="1573396" cy="2792227"/>
            </a:xfrm>
            <a:prstGeom prst="rect">
              <a:avLst/>
            </a:prstGeom>
            <a:blipFill dpi="0" rotWithShape="1">
              <a:blip r:embed="rId8" cstate="hqprint">
                <a:extLst>
                  <a:ext uri="{28A0092B-C50C-407E-A947-70E740481C1C}">
                    <a14:useLocalDpi xmlns:a14="http://schemas.microsoft.com/office/drawing/2010/main"/>
                  </a:ext>
                </a:extLst>
              </a:blip>
              <a:srcRect/>
              <a:stretch>
                <a:fillRect l="-1127" r="-1724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66" name="Rectangle 65"/>
          <p:cNvSpPr/>
          <p:nvPr/>
        </p:nvSpPr>
        <p:spPr>
          <a:xfrm>
            <a:off x="3522732" y="5627804"/>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67" name="Rectangle 66"/>
          <p:cNvSpPr/>
          <p:nvPr/>
        </p:nvSpPr>
        <p:spPr>
          <a:xfrm>
            <a:off x="5684172" y="5627803"/>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68" name="Rectangle 67"/>
          <p:cNvSpPr/>
          <p:nvPr/>
        </p:nvSpPr>
        <p:spPr>
          <a:xfrm>
            <a:off x="7845612" y="5627382"/>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
        <p:nvSpPr>
          <p:cNvPr id="69" name="Rectangle 68"/>
          <p:cNvSpPr/>
          <p:nvPr/>
        </p:nvSpPr>
        <p:spPr>
          <a:xfrm>
            <a:off x="10007052" y="5627380"/>
            <a:ext cx="780983" cy="297454"/>
          </a:xfrm>
          <a:prstGeom prst="rect">
            <a:avLst/>
          </a:prstGeom>
        </p:spPr>
        <p:txBody>
          <a:bodyPr wrap="none">
            <a:spAutoFit/>
          </a:bodyPr>
          <a:lstStyle/>
          <a:p>
            <a:pPr algn="ctr"/>
            <a:r>
              <a:rPr lang="en-US" sz="1333" dirty="0">
                <a:solidFill>
                  <a:schemeClr val="tx1">
                    <a:lumMod val="50000"/>
                    <a:lumOff val="50000"/>
                  </a:schemeClr>
                </a:solidFill>
                <a:latin typeface="+mj-lt"/>
              </a:rPr>
              <a:t>App One</a:t>
            </a:r>
          </a:p>
        </p:txBody>
      </p:sp>
    </p:spTree>
    <p:extLst>
      <p:ext uri="{BB962C8B-B14F-4D97-AF65-F5344CB8AC3E}">
        <p14:creationId xmlns:p14="http://schemas.microsoft.com/office/powerpoint/2010/main" val="33056604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000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9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000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9000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1+#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0000" fill="hold" grpId="0" nodeType="afterEffect">
                                  <p:stCondLst>
                                    <p:cond delay="0"/>
                                  </p:stCondLst>
                                  <p:childTnLst>
                                    <p:set>
                                      <p:cBhvr>
                                        <p:cTn id="26" dur="1" fill="hold">
                                          <p:stCondLst>
                                            <p:cond delay="0"/>
                                          </p:stCondLst>
                                        </p:cTn>
                                        <p:tgtEl>
                                          <p:spTgt spid="66"/>
                                        </p:tgtEl>
                                        <p:attrNameLst>
                                          <p:attrName>style.visibility</p:attrName>
                                        </p:attrNameLst>
                                      </p:cBhvr>
                                      <p:to>
                                        <p:strVal val="visible"/>
                                      </p:to>
                                    </p:set>
                                    <p:anim calcmode="lin" valueType="num">
                                      <p:cBhvr additive="base">
                                        <p:cTn id="27" dur="500" fill="hold"/>
                                        <p:tgtEl>
                                          <p:spTgt spid="66"/>
                                        </p:tgtEl>
                                        <p:attrNameLst>
                                          <p:attrName>ppt_x</p:attrName>
                                        </p:attrNameLst>
                                      </p:cBhvr>
                                      <p:tavLst>
                                        <p:tav tm="0">
                                          <p:val>
                                            <p:strVal val="0-#ppt_w/2"/>
                                          </p:val>
                                        </p:tav>
                                        <p:tav tm="100000">
                                          <p:val>
                                            <p:strVal val="#ppt_x"/>
                                          </p:val>
                                        </p:tav>
                                      </p:tavLst>
                                    </p:anim>
                                    <p:anim calcmode="lin" valueType="num">
                                      <p:cBhvr additive="base">
                                        <p:cTn id="28" dur="500" fill="hold"/>
                                        <p:tgtEl>
                                          <p:spTgt spid="6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9000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1+#ppt_w/2"/>
                                          </p:val>
                                        </p:tav>
                                        <p:tav tm="100000">
                                          <p:val>
                                            <p:strVal val="#ppt_x"/>
                                          </p:val>
                                        </p:tav>
                                      </p:tavLst>
                                    </p:anim>
                                    <p:anim calcmode="lin" valueType="num">
                                      <p:cBhvr additive="base">
                                        <p:cTn id="33" dur="500" fill="hold"/>
                                        <p:tgtEl>
                                          <p:spTgt spid="4"/>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90000" fill="hold" grpId="0" nodeType="afterEffect">
                                  <p:stCondLst>
                                    <p:cond delay="0"/>
                                  </p:stCondLst>
                                  <p:childTnLst>
                                    <p:set>
                                      <p:cBhvr>
                                        <p:cTn id="36" dur="1" fill="hold">
                                          <p:stCondLst>
                                            <p:cond delay="0"/>
                                          </p:stCondLst>
                                        </p:cTn>
                                        <p:tgtEl>
                                          <p:spTgt spid="67"/>
                                        </p:tgtEl>
                                        <p:attrNameLst>
                                          <p:attrName>style.visibility</p:attrName>
                                        </p:attrNameLst>
                                      </p:cBhvr>
                                      <p:to>
                                        <p:strVal val="visible"/>
                                      </p:to>
                                    </p:set>
                                    <p:anim calcmode="lin" valueType="num">
                                      <p:cBhvr additive="base">
                                        <p:cTn id="37" dur="500" fill="hold"/>
                                        <p:tgtEl>
                                          <p:spTgt spid="67"/>
                                        </p:tgtEl>
                                        <p:attrNameLst>
                                          <p:attrName>ppt_x</p:attrName>
                                        </p:attrNameLst>
                                      </p:cBhvr>
                                      <p:tavLst>
                                        <p:tav tm="0">
                                          <p:val>
                                            <p:strVal val="0-#ppt_w/2"/>
                                          </p:val>
                                        </p:tav>
                                        <p:tav tm="100000">
                                          <p:val>
                                            <p:strVal val="#ppt_x"/>
                                          </p:val>
                                        </p:tav>
                                      </p:tavLst>
                                    </p:anim>
                                    <p:anim calcmode="lin" valueType="num">
                                      <p:cBhvr additive="base">
                                        <p:cTn id="38" dur="500" fill="hold"/>
                                        <p:tgtEl>
                                          <p:spTgt spid="67"/>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90000"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1+#ppt_w/2"/>
                                          </p:val>
                                        </p:tav>
                                        <p:tav tm="100000">
                                          <p:val>
                                            <p:strVal val="#ppt_x"/>
                                          </p:val>
                                        </p:tav>
                                      </p:tavLst>
                                    </p:anim>
                                    <p:anim calcmode="lin" valueType="num">
                                      <p:cBhvr additive="base">
                                        <p:cTn id="43" dur="500" fill="hold"/>
                                        <p:tgtEl>
                                          <p:spTgt spid="5"/>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decel="90000" fill="hold" grpId="0" nodeType="afterEffect">
                                  <p:stCondLst>
                                    <p:cond delay="0"/>
                                  </p:stCondLst>
                                  <p:childTnLst>
                                    <p:set>
                                      <p:cBhvr>
                                        <p:cTn id="46" dur="1" fill="hold">
                                          <p:stCondLst>
                                            <p:cond delay="0"/>
                                          </p:stCondLst>
                                        </p:cTn>
                                        <p:tgtEl>
                                          <p:spTgt spid="68"/>
                                        </p:tgtEl>
                                        <p:attrNameLst>
                                          <p:attrName>style.visibility</p:attrName>
                                        </p:attrNameLst>
                                      </p:cBhvr>
                                      <p:to>
                                        <p:strVal val="visible"/>
                                      </p:to>
                                    </p:set>
                                    <p:anim calcmode="lin" valueType="num">
                                      <p:cBhvr additive="base">
                                        <p:cTn id="47" dur="500" fill="hold"/>
                                        <p:tgtEl>
                                          <p:spTgt spid="68"/>
                                        </p:tgtEl>
                                        <p:attrNameLst>
                                          <p:attrName>ppt_x</p:attrName>
                                        </p:attrNameLst>
                                      </p:cBhvr>
                                      <p:tavLst>
                                        <p:tav tm="0">
                                          <p:val>
                                            <p:strVal val="0-#ppt_w/2"/>
                                          </p:val>
                                        </p:tav>
                                        <p:tav tm="100000">
                                          <p:val>
                                            <p:strVal val="#ppt_x"/>
                                          </p:val>
                                        </p:tav>
                                      </p:tavLst>
                                    </p:anim>
                                    <p:anim calcmode="lin" valueType="num">
                                      <p:cBhvr additive="base">
                                        <p:cTn id="48" dur="500" fill="hold"/>
                                        <p:tgtEl>
                                          <p:spTgt spid="68"/>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decel="90000" fill="hold"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500" fill="hold"/>
                                        <p:tgtEl>
                                          <p:spTgt spid="6"/>
                                        </p:tgtEl>
                                        <p:attrNameLst>
                                          <p:attrName>ppt_x</p:attrName>
                                        </p:attrNameLst>
                                      </p:cBhvr>
                                      <p:tavLst>
                                        <p:tav tm="0">
                                          <p:val>
                                            <p:strVal val="1+#ppt_w/2"/>
                                          </p:val>
                                        </p:tav>
                                        <p:tav tm="100000">
                                          <p:val>
                                            <p:strVal val="#ppt_x"/>
                                          </p:val>
                                        </p:tav>
                                      </p:tavLst>
                                    </p:anim>
                                    <p:anim calcmode="lin" valueType="num">
                                      <p:cBhvr additive="base">
                                        <p:cTn id="53" dur="500" fill="hold"/>
                                        <p:tgtEl>
                                          <p:spTgt spid="6"/>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8" decel="90000" fill="hold" grpId="0" nodeType="afterEffect">
                                  <p:stCondLst>
                                    <p:cond delay="0"/>
                                  </p:stCondLst>
                                  <p:childTnLst>
                                    <p:set>
                                      <p:cBhvr>
                                        <p:cTn id="56" dur="1" fill="hold">
                                          <p:stCondLst>
                                            <p:cond delay="0"/>
                                          </p:stCondLst>
                                        </p:cTn>
                                        <p:tgtEl>
                                          <p:spTgt spid="69"/>
                                        </p:tgtEl>
                                        <p:attrNameLst>
                                          <p:attrName>style.visibility</p:attrName>
                                        </p:attrNameLst>
                                      </p:cBhvr>
                                      <p:to>
                                        <p:strVal val="visible"/>
                                      </p:to>
                                    </p:set>
                                    <p:anim calcmode="lin" valueType="num">
                                      <p:cBhvr additive="base">
                                        <p:cTn id="57" dur="500" fill="hold"/>
                                        <p:tgtEl>
                                          <p:spTgt spid="69"/>
                                        </p:tgtEl>
                                        <p:attrNameLst>
                                          <p:attrName>ppt_x</p:attrName>
                                        </p:attrNameLst>
                                      </p:cBhvr>
                                      <p:tavLst>
                                        <p:tav tm="0">
                                          <p:val>
                                            <p:strVal val="0-#ppt_w/2"/>
                                          </p:val>
                                        </p:tav>
                                        <p:tav tm="100000">
                                          <p:val>
                                            <p:strVal val="#ppt_x"/>
                                          </p:val>
                                        </p:tav>
                                      </p:tavLst>
                                    </p:anim>
                                    <p:anim calcmode="lin" valueType="num">
                                      <p:cBhvr additive="base">
                                        <p:cTn id="58" dur="500" fill="hold"/>
                                        <p:tgtEl>
                                          <p:spTgt spid="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66" grpId="0"/>
      <p:bldP spid="67" grpId="0"/>
      <p:bldP spid="68" grpId="0"/>
      <p:bldP spid="6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68645" y="365125"/>
            <a:ext cx="7285155"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PHONE</a:t>
            </a:r>
            <a:r>
              <a:rPr lang="en-US" sz="3600" dirty="0">
                <a:solidFill>
                  <a:schemeClr val="tx2">
                    <a:lumMod val="60000"/>
                    <a:lumOff val="40000"/>
                  </a:schemeClr>
                </a:solidFill>
                <a:latin typeface="Arial" panose="020B0604020202020204" pitchFamily="34" charset="0"/>
                <a:cs typeface="Arial" panose="020B0604020202020204" pitchFamily="34" charset="0"/>
              </a:rPr>
              <a:t> 25</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latin typeface="Arial" panose="020B0604020202020204" pitchFamily="34" charset="0"/>
                <a:cs typeface="Arial" panose="020B0604020202020204" pitchFamily="34" charset="0"/>
              </a:rPr>
              <a:t>27</a:t>
            </a:fld>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80674789-D752-4A24-9C99-2DD5D2B2A7E7}"/>
              </a:ext>
            </a:extLst>
          </p:cNvPr>
          <p:cNvGrpSpPr/>
          <p:nvPr/>
        </p:nvGrpSpPr>
        <p:grpSpPr>
          <a:xfrm>
            <a:off x="1164366" y="1557195"/>
            <a:ext cx="2084649" cy="4278031"/>
            <a:chOff x="1164366" y="1557195"/>
            <a:chExt cx="2084649" cy="4278031"/>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64366" y="1557195"/>
              <a:ext cx="2084649" cy="4278031"/>
            </a:xfrm>
            <a:prstGeom prst="rect">
              <a:avLst/>
            </a:prstGeom>
          </p:spPr>
        </p:pic>
        <p:sp>
          <p:nvSpPr>
            <p:cNvPr id="11" name="Rectangle 10"/>
            <p:cNvSpPr/>
            <p:nvPr/>
          </p:nvSpPr>
          <p:spPr>
            <a:xfrm>
              <a:off x="1304717" y="2065350"/>
              <a:ext cx="1803951" cy="3201377"/>
            </a:xfrm>
            <a:prstGeom prst="rect">
              <a:avLst/>
            </a:prstGeom>
            <a:blipFill dpi="0" rotWithShape="1">
              <a:blip r:embed="rId3" cstate="hqprint">
                <a:extLst>
                  <a:ext uri="{28A0092B-C50C-407E-A947-70E740481C1C}">
                    <a14:useLocalDpi xmlns:a14="http://schemas.microsoft.com/office/drawing/2010/main"/>
                  </a:ext>
                </a:extLst>
              </a:blip>
              <a:srcRect/>
              <a:stretch>
                <a:fillRect l="-15173" r="-1517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28" name="TextBox 27"/>
          <p:cNvSpPr txBox="1"/>
          <p:nvPr/>
        </p:nvSpPr>
        <p:spPr>
          <a:xfrm>
            <a:off x="4075984" y="1697750"/>
            <a:ext cx="7506417" cy="1210652"/>
          </a:xfrm>
          <a:prstGeom prst="rect">
            <a:avLst/>
          </a:prstGeom>
          <a:noFill/>
        </p:spPr>
        <p:txBody>
          <a:bodyPr wrap="square" rtlCol="0">
            <a:spAutoFit/>
          </a:bodyPr>
          <a:lstStyle/>
          <a:p>
            <a:r>
              <a:rPr lang="en-US" sz="1400" dirty="0">
                <a:solidFill>
                  <a:schemeClr val="tx2">
                    <a:lumMod val="60000"/>
                    <a:lumOff val="40000"/>
                  </a:schemeClr>
                </a:solidFill>
                <a:latin typeface="Arial" panose="020B0604020202020204" pitchFamily="34" charset="0"/>
                <a:cs typeface="Arial" panose="020B0604020202020204" pitchFamily="34" charset="0"/>
              </a:rPr>
              <a:t>iOS</a:t>
            </a:r>
          </a:p>
          <a:p>
            <a:r>
              <a:rPr lang="en-US" sz="1867" b="1" dirty="0">
                <a:solidFill>
                  <a:schemeClr val="accent4">
                    <a:lumMod val="75000"/>
                  </a:schemeClr>
                </a:solidFill>
                <a:latin typeface="Arial" panose="020B0604020202020204" pitchFamily="34" charset="0"/>
                <a:cs typeface="Arial" panose="020B0604020202020204" pitchFamily="34" charset="0"/>
              </a:rPr>
              <a:t>SMART APP</a:t>
            </a:r>
          </a:p>
          <a:p>
            <a:endParaRPr lang="en-US" sz="400" dirty="0">
              <a:solidFill>
                <a:schemeClr val="tx2">
                  <a:lumMod val="60000"/>
                  <a:lumOff val="40000"/>
                </a:schemeClr>
              </a:solidFill>
              <a:latin typeface="Arial" panose="020B0604020202020204" pitchFamily="34" charset="0"/>
              <a:cs typeface="Arial" panose="020B0604020202020204" pitchFamily="34" charset="0"/>
            </a:endParaRPr>
          </a:p>
          <a:p>
            <a:r>
              <a:rPr lang="en-US" sz="3600" b="1" dirty="0">
                <a:solidFill>
                  <a:schemeClr val="tx2">
                    <a:lumMod val="60000"/>
                    <a:lumOff val="40000"/>
                  </a:schemeClr>
                </a:solidFill>
                <a:latin typeface="Arial" panose="020B0604020202020204" pitchFamily="34" charset="0"/>
                <a:cs typeface="Arial" panose="020B0604020202020204" pitchFamily="34" charset="0"/>
              </a:rPr>
              <a:t>SMART MOBILE APP FOR JOY </a:t>
            </a:r>
          </a:p>
        </p:txBody>
      </p:sp>
      <p:grpSp>
        <p:nvGrpSpPr>
          <p:cNvPr id="5" name="Group 4">
            <a:extLst>
              <a:ext uri="{FF2B5EF4-FFF2-40B4-BE49-F238E27FC236}">
                <a16:creationId xmlns:a16="http://schemas.microsoft.com/office/drawing/2014/main" id="{3AE1453C-9C32-468F-9F30-019D68A7F8CF}"/>
              </a:ext>
            </a:extLst>
          </p:cNvPr>
          <p:cNvGrpSpPr/>
          <p:nvPr/>
        </p:nvGrpSpPr>
        <p:grpSpPr>
          <a:xfrm>
            <a:off x="2532939" y="1106295"/>
            <a:ext cx="1151456" cy="1151456"/>
            <a:chOff x="2532939" y="1106295"/>
            <a:chExt cx="1151456" cy="1151456"/>
          </a:xfrm>
        </p:grpSpPr>
        <p:sp>
          <p:nvSpPr>
            <p:cNvPr id="23" name="Oval 22"/>
            <p:cNvSpPr>
              <a:spLocks noChangeAspect="1"/>
            </p:cNvSpPr>
            <p:nvPr/>
          </p:nvSpPr>
          <p:spPr>
            <a:xfrm>
              <a:off x="2532939" y="1106295"/>
              <a:ext cx="1151456" cy="1151456"/>
            </a:xfrm>
            <a:prstGeom prst="ellipse">
              <a:avLst/>
            </a:prstGeom>
            <a:solidFill>
              <a:schemeClr val="accent4"/>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Freeform 190"/>
            <p:cNvSpPr>
              <a:spLocks noEditPoints="1"/>
            </p:cNvSpPr>
            <p:nvPr/>
          </p:nvSpPr>
          <p:spPr bwMode="auto">
            <a:xfrm>
              <a:off x="2917189" y="1526299"/>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26" name="TextBox 25"/>
          <p:cNvSpPr txBox="1"/>
          <p:nvPr/>
        </p:nvSpPr>
        <p:spPr>
          <a:xfrm>
            <a:off x="4075983" y="3415481"/>
            <a:ext cx="3863083" cy="2263120"/>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FEATURE ONE YEAY</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ANOTHER FEATURE HEAR</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YES YO CUPCAKE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IPSUM APPLE PIE LOVE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TIGHTY MO</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TURTLE NECK FUN </a:t>
            </a:r>
          </a:p>
        </p:txBody>
      </p:sp>
      <p:sp>
        <p:nvSpPr>
          <p:cNvPr id="27" name="TextBox 26"/>
          <p:cNvSpPr txBox="1"/>
          <p:nvPr/>
        </p:nvSpPr>
        <p:spPr>
          <a:xfrm>
            <a:off x="7939065" y="3415481"/>
            <a:ext cx="3863083" cy="2263120"/>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FEATURE ONE YEAY</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ANOTHER FEATURE HEAR</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YES YO CUPCAKE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IPSUM APPLE PIE LOVE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TIGHTY MO</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Arial" panose="020B0604020202020204" pitchFamily="34" charset="0"/>
                <a:cs typeface="Arial" panose="020B0604020202020204" pitchFamily="34" charset="0"/>
              </a:rPr>
              <a:t>TURTLE NECK FUN </a:t>
            </a:r>
          </a:p>
        </p:txBody>
      </p:sp>
      <p:cxnSp>
        <p:nvCxnSpPr>
          <p:cNvPr id="7" name="Straight Connector 6"/>
          <p:cNvCxnSpPr/>
          <p:nvPr/>
        </p:nvCxnSpPr>
        <p:spPr>
          <a:xfrm>
            <a:off x="4164596" y="3126464"/>
            <a:ext cx="7146201" cy="0"/>
          </a:xfrm>
          <a:prstGeom prst="line">
            <a:avLst/>
          </a:prstGeom>
          <a:ln w="12700">
            <a:solidFill>
              <a:schemeClr val="bg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3463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4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49" presetClass="entr" presetSubtype="0" decel="10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 calcmode="lin" valueType="num">
                                      <p:cBhvr>
                                        <p:cTn id="19" dur="500" fill="hold"/>
                                        <p:tgtEl>
                                          <p:spTgt spid="5"/>
                                        </p:tgtEl>
                                        <p:attrNameLst>
                                          <p:attrName>style.rotation</p:attrName>
                                        </p:attrNameLst>
                                      </p:cBhvr>
                                      <p:tavLst>
                                        <p:tav tm="0">
                                          <p:val>
                                            <p:fltVal val="360"/>
                                          </p:val>
                                        </p:tav>
                                        <p:tav tm="100000">
                                          <p:val>
                                            <p:fltVal val="0"/>
                                          </p:val>
                                        </p:tav>
                                      </p:tavLst>
                                    </p:anim>
                                    <p:animEffect transition="in" filter="fade">
                                      <p:cBhvr>
                                        <p:cTn id="20" dur="500"/>
                                        <p:tgtEl>
                                          <p:spTgt spid="5"/>
                                        </p:tgtEl>
                                      </p:cBhvr>
                                    </p:animEffect>
                                  </p:childTnLst>
                                </p:cTn>
                              </p:par>
                            </p:childTnLst>
                          </p:cTn>
                        </p:par>
                        <p:par>
                          <p:cTn id="21" fill="hold">
                            <p:stCondLst>
                              <p:cond delay="1500"/>
                            </p:stCondLst>
                            <p:childTnLst>
                              <p:par>
                                <p:cTn id="22" presetID="12" presetClass="entr" presetSubtype="8"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p:tgtEl>
                                          <p:spTgt spid="28"/>
                                        </p:tgtEl>
                                        <p:attrNameLst>
                                          <p:attrName>ppt_x</p:attrName>
                                        </p:attrNameLst>
                                      </p:cBhvr>
                                      <p:tavLst>
                                        <p:tav tm="0">
                                          <p:val>
                                            <p:strVal val="#ppt_x-#ppt_w*1.125000"/>
                                          </p:val>
                                        </p:tav>
                                        <p:tav tm="100000">
                                          <p:val>
                                            <p:strVal val="#ppt_x"/>
                                          </p:val>
                                        </p:tav>
                                      </p:tavLst>
                                    </p:anim>
                                    <p:animEffect transition="in" filter="wipe(right)">
                                      <p:cBhvr>
                                        <p:cTn id="25" dur="500"/>
                                        <p:tgtEl>
                                          <p:spTgt spid="28"/>
                                        </p:tgtEl>
                                      </p:cBhvr>
                                    </p:animEffect>
                                  </p:childTnLst>
                                </p:cTn>
                              </p:par>
                            </p:childTnLst>
                          </p:cTn>
                        </p:par>
                        <p:par>
                          <p:cTn id="26" fill="hold">
                            <p:stCondLst>
                              <p:cond delay="2000"/>
                            </p:stCondLst>
                            <p:childTnLst>
                              <p:par>
                                <p:cTn id="27" presetID="12" presetClass="entr" presetSubtype="8"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p:tgtEl>
                                          <p:spTgt spid="26"/>
                                        </p:tgtEl>
                                        <p:attrNameLst>
                                          <p:attrName>ppt_x</p:attrName>
                                        </p:attrNameLst>
                                      </p:cBhvr>
                                      <p:tavLst>
                                        <p:tav tm="0">
                                          <p:val>
                                            <p:strVal val="#ppt_x-#ppt_w*1.125000"/>
                                          </p:val>
                                        </p:tav>
                                        <p:tav tm="100000">
                                          <p:val>
                                            <p:strVal val="#ppt_x"/>
                                          </p:val>
                                        </p:tav>
                                      </p:tavLst>
                                    </p:anim>
                                    <p:animEffect transition="in" filter="wipe(right)">
                                      <p:cBhvr>
                                        <p:cTn id="30" dur="500"/>
                                        <p:tgtEl>
                                          <p:spTgt spid="26"/>
                                        </p:tgtEl>
                                      </p:cBhvr>
                                    </p:animEffect>
                                  </p:childTnLst>
                                </p:cTn>
                              </p:par>
                            </p:childTnLst>
                          </p:cTn>
                        </p:par>
                        <p:par>
                          <p:cTn id="31" fill="hold">
                            <p:stCondLst>
                              <p:cond delay="2500"/>
                            </p:stCondLst>
                            <p:childTnLst>
                              <p:par>
                                <p:cTn id="32" presetID="12" presetClass="entr" presetSubtype="8" fill="hold" grpId="0" nodeType="after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p:tgtEl>
                                          <p:spTgt spid="27"/>
                                        </p:tgtEl>
                                        <p:attrNameLst>
                                          <p:attrName>ppt_x</p:attrName>
                                        </p:attrNameLst>
                                      </p:cBhvr>
                                      <p:tavLst>
                                        <p:tav tm="0">
                                          <p:val>
                                            <p:strVal val="#ppt_x-#ppt_w*1.125000"/>
                                          </p:val>
                                        </p:tav>
                                        <p:tav tm="100000">
                                          <p:val>
                                            <p:strVal val="#ppt_x"/>
                                          </p:val>
                                        </p:tav>
                                      </p:tavLst>
                                    </p:anim>
                                    <p:animEffect transition="in" filter="wipe(right)">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26" grpId="0"/>
      <p:bldP spid="2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75982" y="365125"/>
            <a:ext cx="7277817"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PHONE</a:t>
            </a:r>
            <a:r>
              <a:rPr lang="en-US" sz="3600" dirty="0">
                <a:solidFill>
                  <a:schemeClr val="tx2">
                    <a:lumMod val="60000"/>
                    <a:lumOff val="40000"/>
                  </a:schemeClr>
                </a:solidFill>
                <a:latin typeface="Arial" panose="020B0604020202020204" pitchFamily="34" charset="0"/>
                <a:cs typeface="Arial" panose="020B0604020202020204" pitchFamily="34" charset="0"/>
              </a:rPr>
              <a:t> 26</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28</a:t>
            </a:fld>
            <a:endParaRPr lang="en-US" dirty="0">
              <a:solidFill>
                <a:schemeClr val="tx2">
                  <a:lumMod val="60000"/>
                  <a:lumOff val="40000"/>
                </a:schemeClr>
              </a:solidFill>
            </a:endParaRPr>
          </a:p>
        </p:txBody>
      </p:sp>
      <p:grpSp>
        <p:nvGrpSpPr>
          <p:cNvPr id="5" name="Group 4">
            <a:extLst>
              <a:ext uri="{FF2B5EF4-FFF2-40B4-BE49-F238E27FC236}">
                <a16:creationId xmlns:a16="http://schemas.microsoft.com/office/drawing/2014/main" id="{0B9B852F-FE7A-4777-BEE4-659B63A20E82}"/>
              </a:ext>
            </a:extLst>
          </p:cNvPr>
          <p:cNvGrpSpPr/>
          <p:nvPr/>
        </p:nvGrpSpPr>
        <p:grpSpPr>
          <a:xfrm>
            <a:off x="1174446" y="1526299"/>
            <a:ext cx="2084649" cy="4281520"/>
            <a:chOff x="1174446" y="1526299"/>
            <a:chExt cx="2084649" cy="4281520"/>
          </a:xfrm>
        </p:grpSpPr>
        <p:grpSp>
          <p:nvGrpSpPr>
            <p:cNvPr id="21" name="Group 20"/>
            <p:cNvGrpSpPr/>
            <p:nvPr/>
          </p:nvGrpSpPr>
          <p:grpSpPr>
            <a:xfrm>
              <a:off x="1174446" y="1526299"/>
              <a:ext cx="2084649" cy="4281520"/>
              <a:chOff x="3739073" y="951230"/>
              <a:chExt cx="1665853" cy="3421380"/>
            </a:xfrm>
          </p:grpSpPr>
          <p:pic>
            <p:nvPicPr>
              <p:cNvPr id="24" name="Picture 2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29" name="Rectangle 28"/>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22" name="Rectangle 21"/>
            <p:cNvSpPr/>
            <p:nvPr/>
          </p:nvSpPr>
          <p:spPr>
            <a:xfrm>
              <a:off x="1314061" y="2029323"/>
              <a:ext cx="1805420" cy="3203988"/>
            </a:xfrm>
            <a:prstGeom prst="rect">
              <a:avLst/>
            </a:prstGeom>
            <a:blipFill dpi="0" rotWithShape="1">
              <a:blip r:embed="rId3" cstate="hqprint">
                <a:extLst>
                  <a:ext uri="{28A0092B-C50C-407E-A947-70E740481C1C}">
                    <a14:useLocalDpi xmlns:a14="http://schemas.microsoft.com/office/drawing/2010/main"/>
                  </a:ext>
                </a:extLst>
              </a:blip>
              <a:srcRect/>
              <a:stretch>
                <a:fillRect l="-178934" t="322" r="-36526" b="-32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28" name="TextBox 27"/>
          <p:cNvSpPr txBox="1"/>
          <p:nvPr/>
        </p:nvSpPr>
        <p:spPr>
          <a:xfrm>
            <a:off x="4075984" y="1526300"/>
            <a:ext cx="7506417" cy="1313308"/>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867" b="1" dirty="0">
                <a:solidFill>
                  <a:schemeClr val="accent1"/>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MOBILE APP FOR JOY </a:t>
            </a:r>
          </a:p>
        </p:txBody>
      </p:sp>
      <p:grpSp>
        <p:nvGrpSpPr>
          <p:cNvPr id="2" name="Group 1">
            <a:extLst>
              <a:ext uri="{FF2B5EF4-FFF2-40B4-BE49-F238E27FC236}">
                <a16:creationId xmlns:a16="http://schemas.microsoft.com/office/drawing/2014/main" id="{B14A06E7-EA24-40C2-8B5E-DF0CC4ED8113}"/>
              </a:ext>
            </a:extLst>
          </p:cNvPr>
          <p:cNvGrpSpPr/>
          <p:nvPr/>
        </p:nvGrpSpPr>
        <p:grpSpPr>
          <a:xfrm>
            <a:off x="2532939" y="1106295"/>
            <a:ext cx="1151456" cy="1151456"/>
            <a:chOff x="2532939" y="1106295"/>
            <a:chExt cx="1151456" cy="1151456"/>
          </a:xfrm>
        </p:grpSpPr>
        <p:sp>
          <p:nvSpPr>
            <p:cNvPr id="23" name="Oval 22"/>
            <p:cNvSpPr>
              <a:spLocks noChangeAspect="1"/>
            </p:cNvSpPr>
            <p:nvPr/>
          </p:nvSpPr>
          <p:spPr>
            <a:xfrm>
              <a:off x="2532939" y="1106295"/>
              <a:ext cx="1151456" cy="1151456"/>
            </a:xfrm>
            <a:prstGeom prst="ellipse">
              <a:avLst/>
            </a:prstGeom>
            <a:solidFill>
              <a:schemeClr val="accent2"/>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25" name="Freeform 190"/>
            <p:cNvSpPr>
              <a:spLocks noEditPoints="1"/>
            </p:cNvSpPr>
            <p:nvPr/>
          </p:nvSpPr>
          <p:spPr bwMode="auto">
            <a:xfrm>
              <a:off x="2917189" y="1526299"/>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
        <p:nvSpPr>
          <p:cNvPr id="26" name="TextBox 25"/>
          <p:cNvSpPr txBox="1"/>
          <p:nvPr/>
        </p:nvSpPr>
        <p:spPr>
          <a:xfrm>
            <a:off x="4075983" y="3224981"/>
            <a:ext cx="3863083" cy="2263120"/>
          </a:xfrm>
          <a:prstGeom prst="rect">
            <a:avLst/>
          </a:prstGeom>
          <a:noFill/>
        </p:spPr>
        <p:txBody>
          <a:bodyPr wrap="square" rtlCol="0">
            <a:spAutoFit/>
          </a:bodyPr>
          <a:lstStyle/>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FEATURE ONE YEAY</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ANOTHER FEATURE HEAR</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YES YO CUPCAKE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IPSUM APPLE PIE LOVE</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TIGHTY MO</a:t>
            </a:r>
          </a:p>
          <a:p>
            <a:pPr marL="380990" indent="-380990">
              <a:lnSpc>
                <a:spcPct val="150000"/>
              </a:lnSpc>
              <a:buClr>
                <a:schemeClr val="accent2"/>
              </a:buClr>
              <a:buFont typeface="Raleway" panose="020B0003030101060003" pitchFamily="34" charset="0"/>
              <a:buChar char="—"/>
            </a:pPr>
            <a:r>
              <a:rPr lang="en-US" sz="1600" b="1" dirty="0">
                <a:solidFill>
                  <a:schemeClr val="tx2">
                    <a:lumMod val="60000"/>
                    <a:lumOff val="40000"/>
                  </a:schemeClr>
                </a:solidFill>
                <a:latin typeface="Raleway" panose="020B0003030101060003" pitchFamily="34" charset="0"/>
              </a:rPr>
              <a:t>TURTLE NECK FUN </a:t>
            </a:r>
          </a:p>
        </p:txBody>
      </p:sp>
      <p:cxnSp>
        <p:nvCxnSpPr>
          <p:cNvPr id="7" name="Straight Connector 6"/>
          <p:cNvCxnSpPr/>
          <p:nvPr/>
        </p:nvCxnSpPr>
        <p:spPr>
          <a:xfrm>
            <a:off x="4164596" y="3126464"/>
            <a:ext cx="7146201" cy="0"/>
          </a:xfrm>
          <a:prstGeom prst="line">
            <a:avLst/>
          </a:prstGeom>
          <a:ln w="12700">
            <a:solidFill>
              <a:schemeClr val="bg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9543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6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 calcmode="lin" valueType="num">
                                      <p:cBhvr>
                                        <p:cTn id="14" dur="500" fill="hold"/>
                                        <p:tgtEl>
                                          <p:spTgt spid="2"/>
                                        </p:tgtEl>
                                        <p:attrNameLst>
                                          <p:attrName>style.rotation</p:attrName>
                                        </p:attrNameLst>
                                      </p:cBhvr>
                                      <p:tavLst>
                                        <p:tav tm="0">
                                          <p:val>
                                            <p:fltVal val="360"/>
                                          </p:val>
                                        </p:tav>
                                        <p:tav tm="100000">
                                          <p:val>
                                            <p:fltVal val="0"/>
                                          </p:val>
                                        </p:tav>
                                      </p:tavLst>
                                    </p:anim>
                                    <p:animEffect transition="in" filter="fade">
                                      <p:cBhvr>
                                        <p:cTn id="15" dur="500"/>
                                        <p:tgtEl>
                                          <p:spTgt spid="2"/>
                                        </p:tgtEl>
                                      </p:cBhvr>
                                    </p:animEffect>
                                  </p:childTnLst>
                                </p:cTn>
                              </p:par>
                            </p:childTnLst>
                          </p:cTn>
                        </p:par>
                        <p:par>
                          <p:cTn id="16" fill="hold">
                            <p:stCondLst>
                              <p:cond delay="1000"/>
                            </p:stCondLst>
                            <p:childTnLst>
                              <p:par>
                                <p:cTn id="17" presetID="2" presetClass="entr" presetSubtype="8" decel="9600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2" decel="9600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1+#ppt_w/2"/>
                                          </p:val>
                                        </p:tav>
                                        <p:tav tm="100000">
                                          <p:val>
                                            <p:strVal val="#ppt_x"/>
                                          </p:val>
                                        </p:tav>
                                      </p:tavLst>
                                    </p:anim>
                                    <p:anim calcmode="lin" valueType="num">
                                      <p:cBhvr additive="base">
                                        <p:cTn id="25" dur="500" fill="hold"/>
                                        <p:tgtEl>
                                          <p:spTgt spid="28"/>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2" presetClass="entr" presetSubtype="2" decel="96000"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1+#ppt_w/2"/>
                                          </p:val>
                                        </p:tav>
                                        <p:tav tm="100000">
                                          <p:val>
                                            <p:strVal val="#ppt_x"/>
                                          </p:val>
                                        </p:tav>
                                      </p:tavLst>
                                    </p:anim>
                                    <p:anim calcmode="lin" valueType="num">
                                      <p:cBhvr additive="base">
                                        <p:cTn id="30"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flipH="1">
            <a:off x="1722523" y="2456215"/>
            <a:ext cx="1796784" cy="1565711"/>
            <a:chOff x="2422780" y="1745788"/>
            <a:chExt cx="1347588" cy="1983088"/>
          </a:xfrm>
        </p:grpSpPr>
        <p:sp>
          <p:nvSpPr>
            <p:cNvPr id="2" name="Flowchart: Process 1"/>
            <p:cNvSpPr/>
            <p:nvPr/>
          </p:nvSpPr>
          <p:spPr>
            <a:xfrm>
              <a:off x="2422780" y="1745788"/>
              <a:ext cx="1347588" cy="217283"/>
            </a:xfrm>
            <a:prstGeom prst="flowChartProcess">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 name="Flowchart: Process 15"/>
            <p:cNvSpPr/>
            <p:nvPr/>
          </p:nvSpPr>
          <p:spPr>
            <a:xfrm>
              <a:off x="2422780" y="2041549"/>
              <a:ext cx="819345" cy="217283"/>
            </a:xfrm>
            <a:prstGeom prst="flowChartProces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 name="Flowchart: Process 16"/>
            <p:cNvSpPr/>
            <p:nvPr/>
          </p:nvSpPr>
          <p:spPr>
            <a:xfrm>
              <a:off x="2424011" y="2337310"/>
              <a:ext cx="662058" cy="217283"/>
            </a:xfrm>
            <a:prstGeom prst="flowChartProces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 name="Flowchart: Process 17"/>
            <p:cNvSpPr/>
            <p:nvPr/>
          </p:nvSpPr>
          <p:spPr>
            <a:xfrm>
              <a:off x="2425446" y="2633071"/>
              <a:ext cx="1190935" cy="217283"/>
            </a:xfrm>
            <a:prstGeom prst="flowChartProcess">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9" name="Flowchart: Process 18"/>
            <p:cNvSpPr/>
            <p:nvPr/>
          </p:nvSpPr>
          <p:spPr>
            <a:xfrm>
              <a:off x="2424011" y="2927561"/>
              <a:ext cx="285967" cy="217283"/>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22" name="Flowchart: Process 21"/>
            <p:cNvSpPr/>
            <p:nvPr/>
          </p:nvSpPr>
          <p:spPr>
            <a:xfrm>
              <a:off x="2425446" y="3222051"/>
              <a:ext cx="557949" cy="217283"/>
            </a:xfrm>
            <a:prstGeom prst="flowChartProcess">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24" name="Flowchart: Process 23"/>
            <p:cNvSpPr/>
            <p:nvPr/>
          </p:nvSpPr>
          <p:spPr>
            <a:xfrm>
              <a:off x="2422780" y="3511593"/>
              <a:ext cx="909700" cy="217283"/>
            </a:xfrm>
            <a:prstGeom prst="flowChartProcess">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33" name="Group 32"/>
          <p:cNvGrpSpPr/>
          <p:nvPr/>
        </p:nvGrpSpPr>
        <p:grpSpPr>
          <a:xfrm>
            <a:off x="8514912" y="2456215"/>
            <a:ext cx="1796784" cy="1565711"/>
            <a:chOff x="2422780" y="1745788"/>
            <a:chExt cx="1347588" cy="1983088"/>
          </a:xfrm>
        </p:grpSpPr>
        <p:sp>
          <p:nvSpPr>
            <p:cNvPr id="34" name="Flowchart: Process 33"/>
            <p:cNvSpPr/>
            <p:nvPr/>
          </p:nvSpPr>
          <p:spPr>
            <a:xfrm>
              <a:off x="2422780" y="1745788"/>
              <a:ext cx="1347588" cy="217283"/>
            </a:xfrm>
            <a:prstGeom prst="flowChartProcess">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5" name="Flowchart: Process 34"/>
            <p:cNvSpPr/>
            <p:nvPr/>
          </p:nvSpPr>
          <p:spPr>
            <a:xfrm>
              <a:off x="2422780" y="2041549"/>
              <a:ext cx="819345" cy="217283"/>
            </a:xfrm>
            <a:prstGeom prst="flowChartProces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6" name="Flowchart: Process 35"/>
            <p:cNvSpPr/>
            <p:nvPr/>
          </p:nvSpPr>
          <p:spPr>
            <a:xfrm>
              <a:off x="2424011" y="2337310"/>
              <a:ext cx="662058" cy="217283"/>
            </a:xfrm>
            <a:prstGeom prst="flowChartProces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7" name="Flowchart: Process 36"/>
            <p:cNvSpPr/>
            <p:nvPr/>
          </p:nvSpPr>
          <p:spPr>
            <a:xfrm>
              <a:off x="2425446" y="2633071"/>
              <a:ext cx="1190935" cy="217283"/>
            </a:xfrm>
            <a:prstGeom prst="flowChartProcess">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8" name="Flowchart: Process 37"/>
            <p:cNvSpPr/>
            <p:nvPr/>
          </p:nvSpPr>
          <p:spPr>
            <a:xfrm>
              <a:off x="2424011" y="2927561"/>
              <a:ext cx="285967" cy="217283"/>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9" name="Flowchart: Process 38"/>
            <p:cNvSpPr/>
            <p:nvPr/>
          </p:nvSpPr>
          <p:spPr>
            <a:xfrm>
              <a:off x="2425446" y="3222051"/>
              <a:ext cx="557949" cy="217283"/>
            </a:xfrm>
            <a:prstGeom prst="flowChartProcess">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0" name="Flowchart: Process 39"/>
            <p:cNvSpPr/>
            <p:nvPr/>
          </p:nvSpPr>
          <p:spPr>
            <a:xfrm>
              <a:off x="2422780" y="3511593"/>
              <a:ext cx="909700" cy="217283"/>
            </a:xfrm>
            <a:prstGeom prst="flowChartProcess">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 name="Title 2"/>
          <p:cNvSpPr>
            <a:spLocks noGrp="1"/>
          </p:cNvSpPr>
          <p:nvPr>
            <p:ph type="title"/>
          </p:nvPr>
        </p:nvSpPr>
        <p:spPr>
          <a:xfrm>
            <a:off x="838200" y="169183"/>
            <a:ext cx="10515600" cy="1325563"/>
          </a:xfrm>
        </p:spPr>
        <p:txBody>
          <a:bodyPr>
            <a:normAutofit/>
          </a:bodyPr>
          <a:lstStyle/>
          <a:p>
            <a:pPr algn="ctr"/>
            <a:r>
              <a:rPr lang="en-US" sz="3200" b="1" dirty="0">
                <a:solidFill>
                  <a:schemeClr val="tx2">
                    <a:lumMod val="60000"/>
                    <a:lumOff val="40000"/>
                  </a:schemeClr>
                </a:solidFill>
                <a:latin typeface="Arial" panose="020B0604020202020204" pitchFamily="34" charset="0"/>
                <a:cs typeface="Arial" panose="020B0604020202020204" pitchFamily="34" charset="0"/>
              </a:rPr>
              <a:t>PHONE</a:t>
            </a:r>
            <a:r>
              <a:rPr lang="en-US" sz="3200" dirty="0">
                <a:solidFill>
                  <a:schemeClr val="tx2">
                    <a:lumMod val="60000"/>
                    <a:lumOff val="40000"/>
                  </a:schemeClr>
                </a:solidFill>
                <a:latin typeface="Arial" panose="020B0604020202020204" pitchFamily="34" charset="0"/>
                <a:cs typeface="Arial" panose="020B0604020202020204" pitchFamily="34" charset="0"/>
              </a:rPr>
              <a:t> 27</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29</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72722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72722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5" name="Group 4">
            <a:extLst>
              <a:ext uri="{FF2B5EF4-FFF2-40B4-BE49-F238E27FC236}">
                <a16:creationId xmlns:a16="http://schemas.microsoft.com/office/drawing/2014/main" id="{992EDCFD-9A8F-4E17-91E7-461290EAD608}"/>
              </a:ext>
            </a:extLst>
          </p:cNvPr>
          <p:cNvGrpSpPr/>
          <p:nvPr/>
        </p:nvGrpSpPr>
        <p:grpSpPr>
          <a:xfrm>
            <a:off x="3502164" y="1334250"/>
            <a:ext cx="2084649" cy="4278031"/>
            <a:chOff x="3502164" y="1334250"/>
            <a:chExt cx="2084649" cy="4278031"/>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02164" y="1334250"/>
              <a:ext cx="2084649" cy="4278031"/>
            </a:xfrm>
            <a:prstGeom prst="rect">
              <a:avLst/>
            </a:prstGeom>
          </p:spPr>
        </p:pic>
        <p:sp>
          <p:nvSpPr>
            <p:cNvPr id="11" name="Rectangle 10"/>
            <p:cNvSpPr/>
            <p:nvPr/>
          </p:nvSpPr>
          <p:spPr>
            <a:xfrm>
              <a:off x="3642514" y="1842405"/>
              <a:ext cx="1803951" cy="3201377"/>
            </a:xfrm>
            <a:prstGeom prst="rect">
              <a:avLst/>
            </a:prstGeom>
            <a:blipFill dpi="0" rotWithShape="1">
              <a:blip r:embed="rId3"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21" name="TextBox 20"/>
          <p:cNvSpPr txBox="1"/>
          <p:nvPr/>
        </p:nvSpPr>
        <p:spPr>
          <a:xfrm>
            <a:off x="1438039" y="1842404"/>
            <a:ext cx="2064124"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APP NAME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Features</a:t>
            </a:r>
            <a:endParaRPr lang="en-US" sz="1400" b="1" dirty="0">
              <a:solidFill>
                <a:schemeClr val="tx2">
                  <a:lumMod val="60000"/>
                  <a:lumOff val="40000"/>
                </a:schemeClr>
              </a:solidFill>
              <a:latin typeface="Raleway" panose="020B0003030101060003" pitchFamily="34" charset="0"/>
            </a:endParaRPr>
          </a:p>
        </p:txBody>
      </p:sp>
      <p:grpSp>
        <p:nvGrpSpPr>
          <p:cNvPr id="7" name="Group 6">
            <a:extLst>
              <a:ext uri="{FF2B5EF4-FFF2-40B4-BE49-F238E27FC236}">
                <a16:creationId xmlns:a16="http://schemas.microsoft.com/office/drawing/2014/main" id="{3C0A9889-0CB6-4352-B1A1-63AFCBF3C183}"/>
              </a:ext>
            </a:extLst>
          </p:cNvPr>
          <p:cNvGrpSpPr/>
          <p:nvPr/>
        </p:nvGrpSpPr>
        <p:grpSpPr>
          <a:xfrm>
            <a:off x="6450210" y="1334250"/>
            <a:ext cx="2084649" cy="4278031"/>
            <a:chOff x="6450210" y="1334250"/>
            <a:chExt cx="2084649" cy="4278031"/>
          </a:xfrm>
        </p:grpSpPr>
        <p:pic>
          <p:nvPicPr>
            <p:cNvPr id="30" name="Picture 2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50210" y="1334250"/>
              <a:ext cx="2084649" cy="4278031"/>
            </a:xfrm>
            <a:prstGeom prst="rect">
              <a:avLst/>
            </a:prstGeom>
          </p:spPr>
        </p:pic>
        <p:sp>
          <p:nvSpPr>
            <p:cNvPr id="31" name="Rectangle 30"/>
            <p:cNvSpPr/>
            <p:nvPr/>
          </p:nvSpPr>
          <p:spPr>
            <a:xfrm>
              <a:off x="6590561" y="1842405"/>
              <a:ext cx="1803951" cy="3201377"/>
            </a:xfrm>
            <a:prstGeom prst="rect">
              <a:avLst/>
            </a:prstGeom>
            <a:blipFill>
              <a:blip r:embed="rId4" cstate="hqprint">
                <a:extLst>
                  <a:ext uri="{28A0092B-C50C-407E-A947-70E740481C1C}">
                    <a14:useLocalDpi xmlns:a14="http://schemas.microsoft.com/office/drawing/2010/main"/>
                  </a:ext>
                </a:extLst>
              </a:blip>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2" name="TextBox 31"/>
          <p:cNvSpPr txBox="1"/>
          <p:nvPr/>
        </p:nvSpPr>
        <p:spPr>
          <a:xfrm>
            <a:off x="8534859" y="1842404"/>
            <a:ext cx="2064124"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APP NAME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Features</a:t>
            </a:r>
            <a:endParaRPr lang="en-US" sz="1400" b="1" dirty="0">
              <a:solidFill>
                <a:schemeClr val="tx2">
                  <a:lumMod val="60000"/>
                  <a:lumOff val="40000"/>
                </a:schemeClr>
              </a:solidFill>
              <a:latin typeface="Raleway" panose="020B0003030101060003" pitchFamily="34" charset="0"/>
            </a:endParaRPr>
          </a:p>
        </p:txBody>
      </p:sp>
      <p:sp>
        <p:nvSpPr>
          <p:cNvPr id="55" name="TextBox 54"/>
          <p:cNvSpPr txBox="1"/>
          <p:nvPr/>
        </p:nvSpPr>
        <p:spPr>
          <a:xfrm>
            <a:off x="435763" y="4231319"/>
            <a:ext cx="3083544" cy="707694"/>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a:t>
            </a:r>
          </a:p>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claw powder chocolate cake</a:t>
            </a:r>
          </a:p>
        </p:txBody>
      </p:sp>
      <p:sp>
        <p:nvSpPr>
          <p:cNvPr id="57" name="TextBox 56"/>
          <p:cNvSpPr txBox="1"/>
          <p:nvPr/>
        </p:nvSpPr>
        <p:spPr>
          <a:xfrm>
            <a:off x="8516553" y="4225969"/>
            <a:ext cx="3083544"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a:t>
            </a: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claw powder chocolate cake</a:t>
            </a:r>
          </a:p>
        </p:txBody>
      </p:sp>
      <p:grpSp>
        <p:nvGrpSpPr>
          <p:cNvPr id="12" name="Group 11"/>
          <p:cNvGrpSpPr/>
          <p:nvPr/>
        </p:nvGrpSpPr>
        <p:grpSpPr>
          <a:xfrm>
            <a:off x="2329905" y="5863225"/>
            <a:ext cx="818101" cy="256545"/>
            <a:chOff x="1080873" y="4262591"/>
            <a:chExt cx="613576" cy="192409"/>
          </a:xfrm>
        </p:grpSpPr>
        <p:sp>
          <p:nvSpPr>
            <p:cNvPr id="10" name="Rectangle 9"/>
            <p:cNvSpPr>
              <a:spLocks noChangeAspect="1"/>
            </p:cNvSpPr>
            <p:nvPr/>
          </p:nvSpPr>
          <p:spPr>
            <a:xfrm>
              <a:off x="1080873" y="4311310"/>
              <a:ext cx="118007" cy="11800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8" name="Rectangle 57"/>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59" name="Group 58"/>
          <p:cNvGrpSpPr/>
          <p:nvPr/>
        </p:nvGrpSpPr>
        <p:grpSpPr>
          <a:xfrm>
            <a:off x="3455581" y="5863225"/>
            <a:ext cx="818101" cy="256545"/>
            <a:chOff x="1080873" y="4262591"/>
            <a:chExt cx="613576" cy="192409"/>
          </a:xfrm>
        </p:grpSpPr>
        <p:sp>
          <p:nvSpPr>
            <p:cNvPr id="60" name="Rectangle 59"/>
            <p:cNvSpPr>
              <a:spLocks noChangeAspect="1"/>
            </p:cNvSpPr>
            <p:nvPr/>
          </p:nvSpPr>
          <p:spPr>
            <a:xfrm>
              <a:off x="1080873" y="4311310"/>
              <a:ext cx="118007" cy="11800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1" name="Rectangle 60"/>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62" name="Group 61"/>
          <p:cNvGrpSpPr/>
          <p:nvPr/>
        </p:nvGrpSpPr>
        <p:grpSpPr>
          <a:xfrm>
            <a:off x="4581257" y="5863225"/>
            <a:ext cx="818101" cy="256545"/>
            <a:chOff x="1080873" y="4262591"/>
            <a:chExt cx="613576" cy="192409"/>
          </a:xfrm>
        </p:grpSpPr>
        <p:sp>
          <p:nvSpPr>
            <p:cNvPr id="63" name="Rectangle 62"/>
            <p:cNvSpPr>
              <a:spLocks noChangeAspect="1"/>
            </p:cNvSpPr>
            <p:nvPr/>
          </p:nvSpPr>
          <p:spPr>
            <a:xfrm>
              <a:off x="1080873" y="4311310"/>
              <a:ext cx="118007" cy="11800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4" name="Rectangle 63"/>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65" name="Group 64"/>
          <p:cNvGrpSpPr/>
          <p:nvPr/>
        </p:nvGrpSpPr>
        <p:grpSpPr>
          <a:xfrm>
            <a:off x="5706933" y="5863225"/>
            <a:ext cx="818101" cy="256545"/>
            <a:chOff x="1080873" y="4262591"/>
            <a:chExt cx="613576" cy="192409"/>
          </a:xfrm>
        </p:grpSpPr>
        <p:sp>
          <p:nvSpPr>
            <p:cNvPr id="66" name="Rectangle 65"/>
            <p:cNvSpPr>
              <a:spLocks noChangeAspect="1"/>
            </p:cNvSpPr>
            <p:nvPr/>
          </p:nvSpPr>
          <p:spPr>
            <a:xfrm>
              <a:off x="1080873" y="4311310"/>
              <a:ext cx="118007" cy="11800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7" name="Rectangle 66"/>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68" name="Group 67"/>
          <p:cNvGrpSpPr/>
          <p:nvPr/>
        </p:nvGrpSpPr>
        <p:grpSpPr>
          <a:xfrm>
            <a:off x="6832609" y="5863225"/>
            <a:ext cx="818101" cy="256545"/>
            <a:chOff x="1080873" y="4262591"/>
            <a:chExt cx="613576" cy="192409"/>
          </a:xfrm>
        </p:grpSpPr>
        <p:sp>
          <p:nvSpPr>
            <p:cNvPr id="69" name="Rectangle 68"/>
            <p:cNvSpPr>
              <a:spLocks noChangeAspect="1"/>
            </p:cNvSpPr>
            <p:nvPr/>
          </p:nvSpPr>
          <p:spPr>
            <a:xfrm>
              <a:off x="1080873" y="4311310"/>
              <a:ext cx="118007" cy="11800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0" name="Rectangle 69"/>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71" name="Group 70"/>
          <p:cNvGrpSpPr/>
          <p:nvPr/>
        </p:nvGrpSpPr>
        <p:grpSpPr>
          <a:xfrm>
            <a:off x="7958285" y="5863225"/>
            <a:ext cx="818101" cy="256545"/>
            <a:chOff x="1080873" y="4262591"/>
            <a:chExt cx="613576" cy="192409"/>
          </a:xfrm>
        </p:grpSpPr>
        <p:sp>
          <p:nvSpPr>
            <p:cNvPr id="72" name="Rectangle 71"/>
            <p:cNvSpPr>
              <a:spLocks noChangeAspect="1"/>
            </p:cNvSpPr>
            <p:nvPr/>
          </p:nvSpPr>
          <p:spPr>
            <a:xfrm>
              <a:off x="1080873" y="4311310"/>
              <a:ext cx="118007" cy="11800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3" name="Rectangle 72"/>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74" name="Group 73"/>
          <p:cNvGrpSpPr/>
          <p:nvPr/>
        </p:nvGrpSpPr>
        <p:grpSpPr>
          <a:xfrm>
            <a:off x="9083961" y="5863225"/>
            <a:ext cx="818101" cy="256545"/>
            <a:chOff x="1080873" y="4262591"/>
            <a:chExt cx="613576" cy="192409"/>
          </a:xfrm>
        </p:grpSpPr>
        <p:sp>
          <p:nvSpPr>
            <p:cNvPr id="75" name="Rectangle 74"/>
            <p:cNvSpPr>
              <a:spLocks noChangeAspect="1"/>
            </p:cNvSpPr>
            <p:nvPr/>
          </p:nvSpPr>
          <p:spPr>
            <a:xfrm>
              <a:off x="1080873" y="4311310"/>
              <a:ext cx="118007" cy="118007"/>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6" name="Rectangle 75"/>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spTree>
    <p:extLst>
      <p:ext uri="{BB962C8B-B14F-4D97-AF65-F5344CB8AC3E}">
        <p14:creationId xmlns:p14="http://schemas.microsoft.com/office/powerpoint/2010/main" val="17568031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8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decel="84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2" decel="8400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12" presetClass="entr" presetSubtype="2"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p:tgtEl>
                                          <p:spTgt spid="21"/>
                                        </p:tgtEl>
                                        <p:attrNameLst>
                                          <p:attrName>ppt_x</p:attrName>
                                        </p:attrNameLst>
                                      </p:cBhvr>
                                      <p:tavLst>
                                        <p:tav tm="0">
                                          <p:val>
                                            <p:strVal val="#ppt_x+#ppt_w*1.125000"/>
                                          </p:val>
                                        </p:tav>
                                        <p:tav tm="100000">
                                          <p:val>
                                            <p:strVal val="#ppt_x"/>
                                          </p:val>
                                        </p:tav>
                                      </p:tavLst>
                                    </p:anim>
                                    <p:animEffect transition="in" filter="wipe(left)">
                                      <p:cBhvr>
                                        <p:cTn id="22" dur="500"/>
                                        <p:tgtEl>
                                          <p:spTgt spid="21"/>
                                        </p:tgtEl>
                                      </p:cBhvr>
                                    </p:animEffect>
                                  </p:childTnLst>
                                </p:cTn>
                              </p:par>
                              <p:par>
                                <p:cTn id="23" presetID="12" presetClass="entr" presetSubtype="8"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p:tgtEl>
                                          <p:spTgt spid="32"/>
                                        </p:tgtEl>
                                        <p:attrNameLst>
                                          <p:attrName>ppt_x</p:attrName>
                                        </p:attrNameLst>
                                      </p:cBhvr>
                                      <p:tavLst>
                                        <p:tav tm="0">
                                          <p:val>
                                            <p:strVal val="#ppt_x-#ppt_w*1.125000"/>
                                          </p:val>
                                        </p:tav>
                                        <p:tav tm="100000">
                                          <p:val>
                                            <p:strVal val="#ppt_x"/>
                                          </p:val>
                                        </p:tav>
                                      </p:tavLst>
                                    </p:anim>
                                    <p:animEffect transition="in" filter="wipe(right)">
                                      <p:cBhvr>
                                        <p:cTn id="26" dur="500"/>
                                        <p:tgtEl>
                                          <p:spTgt spid="32"/>
                                        </p:tgtEl>
                                      </p:cBhvr>
                                    </p:animEffect>
                                  </p:childTnLst>
                                </p:cTn>
                              </p:par>
                            </p:childTnLst>
                          </p:cTn>
                        </p:par>
                        <p:par>
                          <p:cTn id="27" fill="hold">
                            <p:stCondLst>
                              <p:cond delay="1500"/>
                            </p:stCondLst>
                            <p:childTnLst>
                              <p:par>
                                <p:cTn id="28" presetID="12" presetClass="entr" presetSubtype="2"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p:tgtEl>
                                          <p:spTgt spid="6"/>
                                        </p:tgtEl>
                                        <p:attrNameLst>
                                          <p:attrName>ppt_x</p:attrName>
                                        </p:attrNameLst>
                                      </p:cBhvr>
                                      <p:tavLst>
                                        <p:tav tm="0">
                                          <p:val>
                                            <p:strVal val="#ppt_x+#ppt_w*1.125000"/>
                                          </p:val>
                                        </p:tav>
                                        <p:tav tm="100000">
                                          <p:val>
                                            <p:strVal val="#ppt_x"/>
                                          </p:val>
                                        </p:tav>
                                      </p:tavLst>
                                    </p:anim>
                                    <p:animEffect transition="in" filter="wipe(left)">
                                      <p:cBhvr>
                                        <p:cTn id="31" dur="500"/>
                                        <p:tgtEl>
                                          <p:spTgt spid="6"/>
                                        </p:tgtEl>
                                      </p:cBhvr>
                                    </p:animEffect>
                                  </p:childTnLst>
                                </p:cTn>
                              </p:par>
                              <p:par>
                                <p:cTn id="32" presetID="12" presetClass="entr" presetSubtype="8"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500"/>
                                        <p:tgtEl>
                                          <p:spTgt spid="33"/>
                                        </p:tgtEl>
                                        <p:attrNameLst>
                                          <p:attrName>ppt_x</p:attrName>
                                        </p:attrNameLst>
                                      </p:cBhvr>
                                      <p:tavLst>
                                        <p:tav tm="0">
                                          <p:val>
                                            <p:strVal val="#ppt_x-#ppt_w*1.125000"/>
                                          </p:val>
                                        </p:tav>
                                        <p:tav tm="100000">
                                          <p:val>
                                            <p:strVal val="#ppt_x"/>
                                          </p:val>
                                        </p:tav>
                                      </p:tavLst>
                                    </p:anim>
                                    <p:animEffect transition="in" filter="wipe(right)">
                                      <p:cBhvr>
                                        <p:cTn id="35" dur="500"/>
                                        <p:tgtEl>
                                          <p:spTgt spid="33"/>
                                        </p:tgtEl>
                                      </p:cBhvr>
                                    </p:animEffect>
                                  </p:childTnLst>
                                </p:cTn>
                              </p:par>
                            </p:childTnLst>
                          </p:cTn>
                        </p:par>
                        <p:par>
                          <p:cTn id="36" fill="hold">
                            <p:stCondLst>
                              <p:cond delay="2000"/>
                            </p:stCondLst>
                            <p:childTnLst>
                              <p:par>
                                <p:cTn id="37" presetID="12" presetClass="entr" presetSubtype="2" fill="hold" grpId="0" nodeType="afterEffect">
                                  <p:stCondLst>
                                    <p:cond delay="0"/>
                                  </p:stCondLst>
                                  <p:childTnLst>
                                    <p:set>
                                      <p:cBhvr>
                                        <p:cTn id="38" dur="1" fill="hold">
                                          <p:stCondLst>
                                            <p:cond delay="0"/>
                                          </p:stCondLst>
                                        </p:cTn>
                                        <p:tgtEl>
                                          <p:spTgt spid="55"/>
                                        </p:tgtEl>
                                        <p:attrNameLst>
                                          <p:attrName>style.visibility</p:attrName>
                                        </p:attrNameLst>
                                      </p:cBhvr>
                                      <p:to>
                                        <p:strVal val="visible"/>
                                      </p:to>
                                    </p:set>
                                    <p:anim calcmode="lin" valueType="num">
                                      <p:cBhvr additive="base">
                                        <p:cTn id="39" dur="500"/>
                                        <p:tgtEl>
                                          <p:spTgt spid="55"/>
                                        </p:tgtEl>
                                        <p:attrNameLst>
                                          <p:attrName>ppt_x</p:attrName>
                                        </p:attrNameLst>
                                      </p:cBhvr>
                                      <p:tavLst>
                                        <p:tav tm="0">
                                          <p:val>
                                            <p:strVal val="#ppt_x+#ppt_w*1.125000"/>
                                          </p:val>
                                        </p:tav>
                                        <p:tav tm="100000">
                                          <p:val>
                                            <p:strVal val="#ppt_x"/>
                                          </p:val>
                                        </p:tav>
                                      </p:tavLst>
                                    </p:anim>
                                    <p:animEffect transition="in" filter="wipe(left)">
                                      <p:cBhvr>
                                        <p:cTn id="40" dur="500"/>
                                        <p:tgtEl>
                                          <p:spTgt spid="55"/>
                                        </p:tgtEl>
                                      </p:cBhvr>
                                    </p:animEffect>
                                  </p:childTnLst>
                                </p:cTn>
                              </p:par>
                              <p:par>
                                <p:cTn id="41" presetID="12" presetClass="entr" presetSubtype="8"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anim calcmode="lin" valueType="num">
                                      <p:cBhvr additive="base">
                                        <p:cTn id="43" dur="500"/>
                                        <p:tgtEl>
                                          <p:spTgt spid="57"/>
                                        </p:tgtEl>
                                        <p:attrNameLst>
                                          <p:attrName>ppt_x</p:attrName>
                                        </p:attrNameLst>
                                      </p:cBhvr>
                                      <p:tavLst>
                                        <p:tav tm="0">
                                          <p:val>
                                            <p:strVal val="#ppt_x-#ppt_w*1.125000"/>
                                          </p:val>
                                        </p:tav>
                                        <p:tav tm="100000">
                                          <p:val>
                                            <p:strVal val="#ppt_x"/>
                                          </p:val>
                                        </p:tav>
                                      </p:tavLst>
                                    </p:anim>
                                    <p:animEffect transition="in" filter="wipe(right)">
                                      <p:cBhvr>
                                        <p:cTn id="44" dur="500"/>
                                        <p:tgtEl>
                                          <p:spTgt spid="57"/>
                                        </p:tgtEl>
                                      </p:cBhvr>
                                    </p:animEffect>
                                  </p:childTnLst>
                                </p:cTn>
                              </p:par>
                            </p:childTnLst>
                          </p:cTn>
                        </p:par>
                        <p:par>
                          <p:cTn id="45" fill="hold">
                            <p:stCondLst>
                              <p:cond delay="2500"/>
                            </p:stCondLst>
                            <p:childTnLst>
                              <p:par>
                                <p:cTn id="46" presetID="2" presetClass="entr" presetSubtype="4" decel="84000"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childTnLst>
                          </p:cTn>
                        </p:par>
                        <p:par>
                          <p:cTn id="50" fill="hold">
                            <p:stCondLst>
                              <p:cond delay="3000"/>
                            </p:stCondLst>
                            <p:childTnLst>
                              <p:par>
                                <p:cTn id="51" presetID="2" presetClass="entr" presetSubtype="4" decel="84000" fill="hold" nodeType="afterEffect">
                                  <p:stCondLst>
                                    <p:cond delay="0"/>
                                  </p:stCondLst>
                                  <p:childTnLst>
                                    <p:set>
                                      <p:cBhvr>
                                        <p:cTn id="52" dur="1" fill="hold">
                                          <p:stCondLst>
                                            <p:cond delay="0"/>
                                          </p:stCondLst>
                                        </p:cTn>
                                        <p:tgtEl>
                                          <p:spTgt spid="59"/>
                                        </p:tgtEl>
                                        <p:attrNameLst>
                                          <p:attrName>style.visibility</p:attrName>
                                        </p:attrNameLst>
                                      </p:cBhvr>
                                      <p:to>
                                        <p:strVal val="visible"/>
                                      </p:to>
                                    </p:set>
                                    <p:anim calcmode="lin" valueType="num">
                                      <p:cBhvr additive="base">
                                        <p:cTn id="53" dur="500" fill="hold"/>
                                        <p:tgtEl>
                                          <p:spTgt spid="59"/>
                                        </p:tgtEl>
                                        <p:attrNameLst>
                                          <p:attrName>ppt_x</p:attrName>
                                        </p:attrNameLst>
                                      </p:cBhvr>
                                      <p:tavLst>
                                        <p:tav tm="0">
                                          <p:val>
                                            <p:strVal val="#ppt_x"/>
                                          </p:val>
                                        </p:tav>
                                        <p:tav tm="100000">
                                          <p:val>
                                            <p:strVal val="#ppt_x"/>
                                          </p:val>
                                        </p:tav>
                                      </p:tavLst>
                                    </p:anim>
                                    <p:anim calcmode="lin" valueType="num">
                                      <p:cBhvr additive="base">
                                        <p:cTn id="54" dur="500" fill="hold"/>
                                        <p:tgtEl>
                                          <p:spTgt spid="59"/>
                                        </p:tgtEl>
                                        <p:attrNameLst>
                                          <p:attrName>ppt_y</p:attrName>
                                        </p:attrNameLst>
                                      </p:cBhvr>
                                      <p:tavLst>
                                        <p:tav tm="0">
                                          <p:val>
                                            <p:strVal val="1+#ppt_h/2"/>
                                          </p:val>
                                        </p:tav>
                                        <p:tav tm="100000">
                                          <p:val>
                                            <p:strVal val="#ppt_y"/>
                                          </p:val>
                                        </p:tav>
                                      </p:tavLst>
                                    </p:anim>
                                  </p:childTnLst>
                                </p:cTn>
                              </p:par>
                            </p:childTnLst>
                          </p:cTn>
                        </p:par>
                        <p:par>
                          <p:cTn id="55" fill="hold">
                            <p:stCondLst>
                              <p:cond delay="3500"/>
                            </p:stCondLst>
                            <p:childTnLst>
                              <p:par>
                                <p:cTn id="56" presetID="2" presetClass="entr" presetSubtype="4" decel="84000" fill="hold" nodeType="afterEffect">
                                  <p:stCondLst>
                                    <p:cond delay="0"/>
                                  </p:stCondLst>
                                  <p:childTnLst>
                                    <p:set>
                                      <p:cBhvr>
                                        <p:cTn id="57" dur="1" fill="hold">
                                          <p:stCondLst>
                                            <p:cond delay="0"/>
                                          </p:stCondLst>
                                        </p:cTn>
                                        <p:tgtEl>
                                          <p:spTgt spid="62"/>
                                        </p:tgtEl>
                                        <p:attrNameLst>
                                          <p:attrName>style.visibility</p:attrName>
                                        </p:attrNameLst>
                                      </p:cBhvr>
                                      <p:to>
                                        <p:strVal val="visible"/>
                                      </p:to>
                                    </p:set>
                                    <p:anim calcmode="lin" valueType="num">
                                      <p:cBhvr additive="base">
                                        <p:cTn id="58" dur="500" fill="hold"/>
                                        <p:tgtEl>
                                          <p:spTgt spid="62"/>
                                        </p:tgtEl>
                                        <p:attrNameLst>
                                          <p:attrName>ppt_x</p:attrName>
                                        </p:attrNameLst>
                                      </p:cBhvr>
                                      <p:tavLst>
                                        <p:tav tm="0">
                                          <p:val>
                                            <p:strVal val="#ppt_x"/>
                                          </p:val>
                                        </p:tav>
                                        <p:tav tm="100000">
                                          <p:val>
                                            <p:strVal val="#ppt_x"/>
                                          </p:val>
                                        </p:tav>
                                      </p:tavLst>
                                    </p:anim>
                                    <p:anim calcmode="lin" valueType="num">
                                      <p:cBhvr additive="base">
                                        <p:cTn id="59" dur="500" fill="hold"/>
                                        <p:tgtEl>
                                          <p:spTgt spid="62"/>
                                        </p:tgtEl>
                                        <p:attrNameLst>
                                          <p:attrName>ppt_y</p:attrName>
                                        </p:attrNameLst>
                                      </p:cBhvr>
                                      <p:tavLst>
                                        <p:tav tm="0">
                                          <p:val>
                                            <p:strVal val="1+#ppt_h/2"/>
                                          </p:val>
                                        </p:tav>
                                        <p:tav tm="100000">
                                          <p:val>
                                            <p:strVal val="#ppt_y"/>
                                          </p:val>
                                        </p:tav>
                                      </p:tavLst>
                                    </p:anim>
                                  </p:childTnLst>
                                </p:cTn>
                              </p:par>
                            </p:childTnLst>
                          </p:cTn>
                        </p:par>
                        <p:par>
                          <p:cTn id="60" fill="hold">
                            <p:stCondLst>
                              <p:cond delay="4000"/>
                            </p:stCondLst>
                            <p:childTnLst>
                              <p:par>
                                <p:cTn id="61" presetID="2" presetClass="entr" presetSubtype="4" decel="84000" fill="hold" nodeType="afterEffect">
                                  <p:stCondLst>
                                    <p:cond delay="0"/>
                                  </p:stCondLst>
                                  <p:childTnLst>
                                    <p:set>
                                      <p:cBhvr>
                                        <p:cTn id="62" dur="1" fill="hold">
                                          <p:stCondLst>
                                            <p:cond delay="0"/>
                                          </p:stCondLst>
                                        </p:cTn>
                                        <p:tgtEl>
                                          <p:spTgt spid="65"/>
                                        </p:tgtEl>
                                        <p:attrNameLst>
                                          <p:attrName>style.visibility</p:attrName>
                                        </p:attrNameLst>
                                      </p:cBhvr>
                                      <p:to>
                                        <p:strVal val="visible"/>
                                      </p:to>
                                    </p:set>
                                    <p:anim calcmode="lin" valueType="num">
                                      <p:cBhvr additive="base">
                                        <p:cTn id="63" dur="500" fill="hold"/>
                                        <p:tgtEl>
                                          <p:spTgt spid="65"/>
                                        </p:tgtEl>
                                        <p:attrNameLst>
                                          <p:attrName>ppt_x</p:attrName>
                                        </p:attrNameLst>
                                      </p:cBhvr>
                                      <p:tavLst>
                                        <p:tav tm="0">
                                          <p:val>
                                            <p:strVal val="#ppt_x"/>
                                          </p:val>
                                        </p:tav>
                                        <p:tav tm="100000">
                                          <p:val>
                                            <p:strVal val="#ppt_x"/>
                                          </p:val>
                                        </p:tav>
                                      </p:tavLst>
                                    </p:anim>
                                    <p:anim calcmode="lin" valueType="num">
                                      <p:cBhvr additive="base">
                                        <p:cTn id="64" dur="500" fill="hold"/>
                                        <p:tgtEl>
                                          <p:spTgt spid="65"/>
                                        </p:tgtEl>
                                        <p:attrNameLst>
                                          <p:attrName>ppt_y</p:attrName>
                                        </p:attrNameLst>
                                      </p:cBhvr>
                                      <p:tavLst>
                                        <p:tav tm="0">
                                          <p:val>
                                            <p:strVal val="1+#ppt_h/2"/>
                                          </p:val>
                                        </p:tav>
                                        <p:tav tm="100000">
                                          <p:val>
                                            <p:strVal val="#ppt_y"/>
                                          </p:val>
                                        </p:tav>
                                      </p:tavLst>
                                    </p:anim>
                                  </p:childTnLst>
                                </p:cTn>
                              </p:par>
                            </p:childTnLst>
                          </p:cTn>
                        </p:par>
                        <p:par>
                          <p:cTn id="65" fill="hold">
                            <p:stCondLst>
                              <p:cond delay="4500"/>
                            </p:stCondLst>
                            <p:childTnLst>
                              <p:par>
                                <p:cTn id="66" presetID="2" presetClass="entr" presetSubtype="4" decel="84000" fill="hold" nodeType="afterEffect">
                                  <p:stCondLst>
                                    <p:cond delay="0"/>
                                  </p:stCondLst>
                                  <p:childTnLst>
                                    <p:set>
                                      <p:cBhvr>
                                        <p:cTn id="67" dur="1" fill="hold">
                                          <p:stCondLst>
                                            <p:cond delay="0"/>
                                          </p:stCondLst>
                                        </p:cTn>
                                        <p:tgtEl>
                                          <p:spTgt spid="68"/>
                                        </p:tgtEl>
                                        <p:attrNameLst>
                                          <p:attrName>style.visibility</p:attrName>
                                        </p:attrNameLst>
                                      </p:cBhvr>
                                      <p:to>
                                        <p:strVal val="visible"/>
                                      </p:to>
                                    </p:set>
                                    <p:anim calcmode="lin" valueType="num">
                                      <p:cBhvr additive="base">
                                        <p:cTn id="68" dur="500" fill="hold"/>
                                        <p:tgtEl>
                                          <p:spTgt spid="68"/>
                                        </p:tgtEl>
                                        <p:attrNameLst>
                                          <p:attrName>ppt_x</p:attrName>
                                        </p:attrNameLst>
                                      </p:cBhvr>
                                      <p:tavLst>
                                        <p:tav tm="0">
                                          <p:val>
                                            <p:strVal val="#ppt_x"/>
                                          </p:val>
                                        </p:tav>
                                        <p:tav tm="100000">
                                          <p:val>
                                            <p:strVal val="#ppt_x"/>
                                          </p:val>
                                        </p:tav>
                                      </p:tavLst>
                                    </p:anim>
                                    <p:anim calcmode="lin" valueType="num">
                                      <p:cBhvr additive="base">
                                        <p:cTn id="69" dur="500" fill="hold"/>
                                        <p:tgtEl>
                                          <p:spTgt spid="68"/>
                                        </p:tgtEl>
                                        <p:attrNameLst>
                                          <p:attrName>ppt_y</p:attrName>
                                        </p:attrNameLst>
                                      </p:cBhvr>
                                      <p:tavLst>
                                        <p:tav tm="0">
                                          <p:val>
                                            <p:strVal val="1+#ppt_h/2"/>
                                          </p:val>
                                        </p:tav>
                                        <p:tav tm="100000">
                                          <p:val>
                                            <p:strVal val="#ppt_y"/>
                                          </p:val>
                                        </p:tav>
                                      </p:tavLst>
                                    </p:anim>
                                  </p:childTnLst>
                                </p:cTn>
                              </p:par>
                            </p:childTnLst>
                          </p:cTn>
                        </p:par>
                        <p:par>
                          <p:cTn id="70" fill="hold">
                            <p:stCondLst>
                              <p:cond delay="5000"/>
                            </p:stCondLst>
                            <p:childTnLst>
                              <p:par>
                                <p:cTn id="71" presetID="2" presetClass="entr" presetSubtype="4" decel="84000" fill="hold" nodeType="afterEffect">
                                  <p:stCondLst>
                                    <p:cond delay="0"/>
                                  </p:stCondLst>
                                  <p:childTnLst>
                                    <p:set>
                                      <p:cBhvr>
                                        <p:cTn id="72" dur="1" fill="hold">
                                          <p:stCondLst>
                                            <p:cond delay="0"/>
                                          </p:stCondLst>
                                        </p:cTn>
                                        <p:tgtEl>
                                          <p:spTgt spid="71"/>
                                        </p:tgtEl>
                                        <p:attrNameLst>
                                          <p:attrName>style.visibility</p:attrName>
                                        </p:attrNameLst>
                                      </p:cBhvr>
                                      <p:to>
                                        <p:strVal val="visible"/>
                                      </p:to>
                                    </p:set>
                                    <p:anim calcmode="lin" valueType="num">
                                      <p:cBhvr additive="base">
                                        <p:cTn id="73" dur="500" fill="hold"/>
                                        <p:tgtEl>
                                          <p:spTgt spid="71"/>
                                        </p:tgtEl>
                                        <p:attrNameLst>
                                          <p:attrName>ppt_x</p:attrName>
                                        </p:attrNameLst>
                                      </p:cBhvr>
                                      <p:tavLst>
                                        <p:tav tm="0">
                                          <p:val>
                                            <p:strVal val="#ppt_x"/>
                                          </p:val>
                                        </p:tav>
                                        <p:tav tm="100000">
                                          <p:val>
                                            <p:strVal val="#ppt_x"/>
                                          </p:val>
                                        </p:tav>
                                      </p:tavLst>
                                    </p:anim>
                                    <p:anim calcmode="lin" valueType="num">
                                      <p:cBhvr additive="base">
                                        <p:cTn id="74" dur="500" fill="hold"/>
                                        <p:tgtEl>
                                          <p:spTgt spid="71"/>
                                        </p:tgtEl>
                                        <p:attrNameLst>
                                          <p:attrName>ppt_y</p:attrName>
                                        </p:attrNameLst>
                                      </p:cBhvr>
                                      <p:tavLst>
                                        <p:tav tm="0">
                                          <p:val>
                                            <p:strVal val="1+#ppt_h/2"/>
                                          </p:val>
                                        </p:tav>
                                        <p:tav tm="100000">
                                          <p:val>
                                            <p:strVal val="#ppt_y"/>
                                          </p:val>
                                        </p:tav>
                                      </p:tavLst>
                                    </p:anim>
                                  </p:childTnLst>
                                </p:cTn>
                              </p:par>
                            </p:childTnLst>
                          </p:cTn>
                        </p:par>
                        <p:par>
                          <p:cTn id="75" fill="hold">
                            <p:stCondLst>
                              <p:cond delay="5500"/>
                            </p:stCondLst>
                            <p:childTnLst>
                              <p:par>
                                <p:cTn id="76" presetID="2" presetClass="entr" presetSubtype="4" decel="84000" fill="hold" nodeType="afterEffect">
                                  <p:stCondLst>
                                    <p:cond delay="0"/>
                                  </p:stCondLst>
                                  <p:childTnLst>
                                    <p:set>
                                      <p:cBhvr>
                                        <p:cTn id="77" dur="1" fill="hold">
                                          <p:stCondLst>
                                            <p:cond delay="0"/>
                                          </p:stCondLst>
                                        </p:cTn>
                                        <p:tgtEl>
                                          <p:spTgt spid="74"/>
                                        </p:tgtEl>
                                        <p:attrNameLst>
                                          <p:attrName>style.visibility</p:attrName>
                                        </p:attrNameLst>
                                      </p:cBhvr>
                                      <p:to>
                                        <p:strVal val="visible"/>
                                      </p:to>
                                    </p:set>
                                    <p:anim calcmode="lin" valueType="num">
                                      <p:cBhvr additive="base">
                                        <p:cTn id="78" dur="500" fill="hold"/>
                                        <p:tgtEl>
                                          <p:spTgt spid="74"/>
                                        </p:tgtEl>
                                        <p:attrNameLst>
                                          <p:attrName>ppt_x</p:attrName>
                                        </p:attrNameLst>
                                      </p:cBhvr>
                                      <p:tavLst>
                                        <p:tav tm="0">
                                          <p:val>
                                            <p:strVal val="#ppt_x"/>
                                          </p:val>
                                        </p:tav>
                                        <p:tav tm="100000">
                                          <p:val>
                                            <p:strVal val="#ppt_x"/>
                                          </p:val>
                                        </p:tav>
                                      </p:tavLst>
                                    </p:anim>
                                    <p:anim calcmode="lin" valueType="num">
                                      <p:cBhvr additive="base">
                                        <p:cTn id="79"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32" grpId="0"/>
      <p:bldP spid="55" grpId="0"/>
      <p:bldP spid="5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02</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5" name="Group 4">
            <a:extLst>
              <a:ext uri="{FF2B5EF4-FFF2-40B4-BE49-F238E27FC236}">
                <a16:creationId xmlns:a16="http://schemas.microsoft.com/office/drawing/2014/main" id="{F057EBE3-D06C-4580-ABC3-CDC7BC290C73}"/>
              </a:ext>
            </a:extLst>
          </p:cNvPr>
          <p:cNvGrpSpPr/>
          <p:nvPr/>
        </p:nvGrpSpPr>
        <p:grpSpPr>
          <a:xfrm>
            <a:off x="1006953" y="2015855"/>
            <a:ext cx="3101685" cy="523220"/>
            <a:chOff x="1006953" y="2015855"/>
            <a:chExt cx="3101685" cy="523220"/>
          </a:xfrm>
        </p:grpSpPr>
        <p:sp>
          <p:nvSpPr>
            <p:cNvPr id="35" name="TextBox 34"/>
            <p:cNvSpPr txBox="1"/>
            <p:nvPr/>
          </p:nvSpPr>
          <p:spPr>
            <a:xfrm>
              <a:off x="1006953" y="2015855"/>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9" name="Oval 38"/>
            <p:cNvSpPr>
              <a:spLocks noChangeAspect="1"/>
            </p:cNvSpPr>
            <p:nvPr/>
          </p:nvSpPr>
          <p:spPr>
            <a:xfrm>
              <a:off x="4011595" y="2152561"/>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56EE0012-0D1D-43F9-8C99-5C2755C96F2D}"/>
              </a:ext>
            </a:extLst>
          </p:cNvPr>
          <p:cNvGrpSpPr/>
          <p:nvPr/>
        </p:nvGrpSpPr>
        <p:grpSpPr>
          <a:xfrm>
            <a:off x="1006953" y="2868964"/>
            <a:ext cx="3101685" cy="523220"/>
            <a:chOff x="1006953" y="2868964"/>
            <a:chExt cx="3101685" cy="523220"/>
          </a:xfrm>
        </p:grpSpPr>
        <p:sp>
          <p:nvSpPr>
            <p:cNvPr id="36" name="TextBox 35"/>
            <p:cNvSpPr txBox="1"/>
            <p:nvPr/>
          </p:nvSpPr>
          <p:spPr>
            <a:xfrm>
              <a:off x="1006953" y="286896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0" name="Oval 39"/>
            <p:cNvSpPr>
              <a:spLocks noChangeAspect="1"/>
            </p:cNvSpPr>
            <p:nvPr/>
          </p:nvSpPr>
          <p:spPr>
            <a:xfrm>
              <a:off x="4011595" y="3006143"/>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CAB97A86-FCC2-4183-8140-ECAD7948BEC2}"/>
              </a:ext>
            </a:extLst>
          </p:cNvPr>
          <p:cNvGrpSpPr/>
          <p:nvPr/>
        </p:nvGrpSpPr>
        <p:grpSpPr>
          <a:xfrm>
            <a:off x="1006953" y="3722074"/>
            <a:ext cx="3101685" cy="523220"/>
            <a:chOff x="1006953" y="3722074"/>
            <a:chExt cx="3101685" cy="523220"/>
          </a:xfrm>
        </p:grpSpPr>
        <p:sp>
          <p:nvSpPr>
            <p:cNvPr id="37" name="TextBox 36"/>
            <p:cNvSpPr txBox="1"/>
            <p:nvPr/>
          </p:nvSpPr>
          <p:spPr>
            <a:xfrm>
              <a:off x="1006953" y="372207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1" name="Oval 40"/>
            <p:cNvSpPr>
              <a:spLocks noChangeAspect="1"/>
            </p:cNvSpPr>
            <p:nvPr/>
          </p:nvSpPr>
          <p:spPr>
            <a:xfrm>
              <a:off x="4011595" y="3867520"/>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 name="Group 7">
            <a:extLst>
              <a:ext uri="{FF2B5EF4-FFF2-40B4-BE49-F238E27FC236}">
                <a16:creationId xmlns:a16="http://schemas.microsoft.com/office/drawing/2014/main" id="{019D7092-DE91-40BD-9C6D-7F47289DC1F1}"/>
              </a:ext>
            </a:extLst>
          </p:cNvPr>
          <p:cNvGrpSpPr/>
          <p:nvPr/>
        </p:nvGrpSpPr>
        <p:grpSpPr>
          <a:xfrm>
            <a:off x="1006953" y="4575183"/>
            <a:ext cx="3101685" cy="523220"/>
            <a:chOff x="1006953" y="4575183"/>
            <a:chExt cx="3101685" cy="523220"/>
          </a:xfrm>
        </p:grpSpPr>
        <p:sp>
          <p:nvSpPr>
            <p:cNvPr id="38" name="TextBox 37"/>
            <p:cNvSpPr txBox="1"/>
            <p:nvPr/>
          </p:nvSpPr>
          <p:spPr>
            <a:xfrm>
              <a:off x="1006953" y="4575183"/>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2" name="Oval 41"/>
            <p:cNvSpPr>
              <a:spLocks noChangeAspect="1"/>
            </p:cNvSpPr>
            <p:nvPr/>
          </p:nvSpPr>
          <p:spPr>
            <a:xfrm>
              <a:off x="4011595" y="4721101"/>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4" name="Group 13">
            <a:extLst>
              <a:ext uri="{FF2B5EF4-FFF2-40B4-BE49-F238E27FC236}">
                <a16:creationId xmlns:a16="http://schemas.microsoft.com/office/drawing/2014/main" id="{68B397CA-EF58-45BA-B7EF-4971267C8640}"/>
              </a:ext>
            </a:extLst>
          </p:cNvPr>
          <p:cNvGrpSpPr/>
          <p:nvPr/>
        </p:nvGrpSpPr>
        <p:grpSpPr>
          <a:xfrm>
            <a:off x="4985432" y="1268307"/>
            <a:ext cx="2221137" cy="4561840"/>
            <a:chOff x="4985432" y="1268307"/>
            <a:chExt cx="2221137" cy="456184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85432" y="1268307"/>
              <a:ext cx="2221137" cy="4561840"/>
            </a:xfrm>
            <a:prstGeom prst="rect">
              <a:avLst/>
            </a:prstGeom>
          </p:spPr>
        </p:pic>
        <p:sp>
          <p:nvSpPr>
            <p:cNvPr id="11" name="Rectangle 10"/>
            <p:cNvSpPr/>
            <p:nvPr/>
          </p:nvSpPr>
          <p:spPr>
            <a:xfrm>
              <a:off x="5134187" y="1815253"/>
              <a:ext cx="1923627" cy="3413760"/>
            </a:xfrm>
            <a:prstGeom prst="rect">
              <a:avLst/>
            </a:prstGeom>
            <a:blipFill dpi="0" rotWithShape="1">
              <a:blip r:embed="rId3" cstate="hqprint">
                <a:extLst>
                  <a:ext uri="{28A0092B-C50C-407E-A947-70E740481C1C}">
                    <a14:useLocalDpi xmlns:a14="http://schemas.microsoft.com/office/drawing/2010/main"/>
                  </a:ext>
                </a:extLst>
              </a:blip>
              <a:srcRect/>
              <a:stretch>
                <a:fillRect l="-9149" r="-914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2" name="Group 11">
            <a:extLst>
              <a:ext uri="{FF2B5EF4-FFF2-40B4-BE49-F238E27FC236}">
                <a16:creationId xmlns:a16="http://schemas.microsoft.com/office/drawing/2014/main" id="{8802C4BF-6677-4C85-AC65-12DC34564C4C}"/>
              </a:ext>
            </a:extLst>
          </p:cNvPr>
          <p:cNvGrpSpPr/>
          <p:nvPr/>
        </p:nvGrpSpPr>
        <p:grpSpPr>
          <a:xfrm>
            <a:off x="8083362" y="3678756"/>
            <a:ext cx="3419449" cy="523220"/>
            <a:chOff x="8083362" y="3678756"/>
            <a:chExt cx="3419449" cy="523220"/>
          </a:xfrm>
        </p:grpSpPr>
        <p:sp>
          <p:nvSpPr>
            <p:cNvPr id="34" name="TextBox 33"/>
            <p:cNvSpPr txBox="1"/>
            <p:nvPr/>
          </p:nvSpPr>
          <p:spPr>
            <a:xfrm>
              <a:off x="8622775" y="367875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6" name="Freeform 173"/>
            <p:cNvSpPr>
              <a:spLocks noEditPoints="1"/>
            </p:cNvSpPr>
            <p:nvPr/>
          </p:nvSpPr>
          <p:spPr bwMode="auto">
            <a:xfrm>
              <a:off x="8083362" y="3759745"/>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10" name="Group 9">
            <a:extLst>
              <a:ext uri="{FF2B5EF4-FFF2-40B4-BE49-F238E27FC236}">
                <a16:creationId xmlns:a16="http://schemas.microsoft.com/office/drawing/2014/main" id="{C5B4235C-EE71-431D-AAD0-1C009A7E5896}"/>
              </a:ext>
            </a:extLst>
          </p:cNvPr>
          <p:cNvGrpSpPr/>
          <p:nvPr/>
        </p:nvGrpSpPr>
        <p:grpSpPr>
          <a:xfrm>
            <a:off x="8090160" y="2825647"/>
            <a:ext cx="3412651" cy="523220"/>
            <a:chOff x="8090160" y="2825647"/>
            <a:chExt cx="3412651" cy="523220"/>
          </a:xfrm>
        </p:grpSpPr>
        <p:sp>
          <p:nvSpPr>
            <p:cNvPr id="33" name="TextBox 32"/>
            <p:cNvSpPr txBox="1"/>
            <p:nvPr/>
          </p:nvSpPr>
          <p:spPr>
            <a:xfrm>
              <a:off x="8622775" y="2825647"/>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7" name="Freeform 175"/>
            <p:cNvSpPr>
              <a:spLocks noEditPoints="1"/>
            </p:cNvSpPr>
            <p:nvPr/>
          </p:nvSpPr>
          <p:spPr bwMode="auto">
            <a:xfrm>
              <a:off x="8090160" y="2981414"/>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9" name="Group 8">
            <a:extLst>
              <a:ext uri="{FF2B5EF4-FFF2-40B4-BE49-F238E27FC236}">
                <a16:creationId xmlns:a16="http://schemas.microsoft.com/office/drawing/2014/main" id="{19F457CF-B3F6-4E0C-B3D7-271FAE61D18E}"/>
              </a:ext>
            </a:extLst>
          </p:cNvPr>
          <p:cNvGrpSpPr/>
          <p:nvPr/>
        </p:nvGrpSpPr>
        <p:grpSpPr>
          <a:xfrm>
            <a:off x="8090160" y="1972538"/>
            <a:ext cx="3412651" cy="523220"/>
            <a:chOff x="8090160" y="1972538"/>
            <a:chExt cx="3412651" cy="523220"/>
          </a:xfrm>
        </p:grpSpPr>
        <p:sp>
          <p:nvSpPr>
            <p:cNvPr id="32" name="TextBox 31"/>
            <p:cNvSpPr txBox="1"/>
            <p:nvPr/>
          </p:nvSpPr>
          <p:spPr>
            <a:xfrm>
              <a:off x="8622775" y="197253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8" name="Freeform 190"/>
            <p:cNvSpPr>
              <a:spLocks noEditPoints="1"/>
            </p:cNvSpPr>
            <p:nvPr/>
          </p:nvSpPr>
          <p:spPr bwMode="auto">
            <a:xfrm>
              <a:off x="8090160" y="2094315"/>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13" name="Group 12">
            <a:extLst>
              <a:ext uri="{FF2B5EF4-FFF2-40B4-BE49-F238E27FC236}">
                <a16:creationId xmlns:a16="http://schemas.microsoft.com/office/drawing/2014/main" id="{E3077BF8-5852-4A45-BCC4-C53831CD3187}"/>
              </a:ext>
            </a:extLst>
          </p:cNvPr>
          <p:cNvGrpSpPr/>
          <p:nvPr/>
        </p:nvGrpSpPr>
        <p:grpSpPr>
          <a:xfrm>
            <a:off x="8092426" y="4531866"/>
            <a:ext cx="3410385" cy="523220"/>
            <a:chOff x="8092426" y="4531866"/>
            <a:chExt cx="3410385" cy="523220"/>
          </a:xfrm>
        </p:grpSpPr>
        <p:sp>
          <p:nvSpPr>
            <p:cNvPr id="43" name="TextBox 42"/>
            <p:cNvSpPr txBox="1"/>
            <p:nvPr/>
          </p:nvSpPr>
          <p:spPr>
            <a:xfrm>
              <a:off x="8622775" y="453186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9" name="Freeform 222"/>
            <p:cNvSpPr>
              <a:spLocks noEditPoints="1"/>
            </p:cNvSpPr>
            <p:nvPr/>
          </p:nvSpPr>
          <p:spPr bwMode="auto">
            <a:xfrm>
              <a:off x="8092426" y="4617953"/>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Tree>
    <p:extLst>
      <p:ext uri="{BB962C8B-B14F-4D97-AF65-F5344CB8AC3E}">
        <p14:creationId xmlns:p14="http://schemas.microsoft.com/office/powerpoint/2010/main" val="3110111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2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82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2" presetClass="entr" presetSubtype="2"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ppt_x</p:attrName>
                                        </p:attrNameLst>
                                      </p:cBhvr>
                                      <p:tavLst>
                                        <p:tav tm="0">
                                          <p:val>
                                            <p:strVal val="#ppt_x+#ppt_w*1.125000"/>
                                          </p:val>
                                        </p:tav>
                                        <p:tav tm="100000">
                                          <p:val>
                                            <p:strVal val="#ppt_x"/>
                                          </p:val>
                                        </p:tav>
                                      </p:tavLst>
                                    </p:anim>
                                    <p:animEffect transition="in" filter="wipe(left)">
                                      <p:cBhvr>
                                        <p:cTn id="18" dur="500"/>
                                        <p:tgtEl>
                                          <p:spTgt spid="5"/>
                                        </p:tgtEl>
                                      </p:cBhvr>
                                    </p:animEffect>
                                  </p:childTnLst>
                                </p:cTn>
                              </p:par>
                            </p:childTnLst>
                          </p:cTn>
                        </p:par>
                        <p:par>
                          <p:cTn id="19" fill="hold">
                            <p:stCondLst>
                              <p:cond delay="1500"/>
                            </p:stCondLst>
                            <p:childTnLst>
                              <p:par>
                                <p:cTn id="20" presetID="12" presetClass="entr" presetSubtype="2"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p:tgtEl>
                                          <p:spTgt spid="6"/>
                                        </p:tgtEl>
                                        <p:attrNameLst>
                                          <p:attrName>ppt_x</p:attrName>
                                        </p:attrNameLst>
                                      </p:cBhvr>
                                      <p:tavLst>
                                        <p:tav tm="0">
                                          <p:val>
                                            <p:strVal val="#ppt_x+#ppt_w*1.125000"/>
                                          </p:val>
                                        </p:tav>
                                        <p:tav tm="100000">
                                          <p:val>
                                            <p:strVal val="#ppt_x"/>
                                          </p:val>
                                        </p:tav>
                                      </p:tavLst>
                                    </p:anim>
                                    <p:animEffect transition="in" filter="wipe(left)">
                                      <p:cBhvr>
                                        <p:cTn id="23" dur="500"/>
                                        <p:tgtEl>
                                          <p:spTgt spid="6"/>
                                        </p:tgtEl>
                                      </p:cBhvr>
                                    </p:animEffect>
                                  </p:childTnLst>
                                </p:cTn>
                              </p:par>
                            </p:childTnLst>
                          </p:cTn>
                        </p:par>
                        <p:par>
                          <p:cTn id="24" fill="hold">
                            <p:stCondLst>
                              <p:cond delay="2000"/>
                            </p:stCondLst>
                            <p:childTnLst>
                              <p:par>
                                <p:cTn id="25" presetID="12" presetClass="entr" presetSubtype="2"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p:tgtEl>
                                          <p:spTgt spid="7"/>
                                        </p:tgtEl>
                                        <p:attrNameLst>
                                          <p:attrName>ppt_x</p:attrName>
                                        </p:attrNameLst>
                                      </p:cBhvr>
                                      <p:tavLst>
                                        <p:tav tm="0">
                                          <p:val>
                                            <p:strVal val="#ppt_x+#ppt_w*1.125000"/>
                                          </p:val>
                                        </p:tav>
                                        <p:tav tm="100000">
                                          <p:val>
                                            <p:strVal val="#ppt_x"/>
                                          </p:val>
                                        </p:tav>
                                      </p:tavLst>
                                    </p:anim>
                                    <p:animEffect transition="in" filter="wipe(left)">
                                      <p:cBhvr>
                                        <p:cTn id="28" dur="500"/>
                                        <p:tgtEl>
                                          <p:spTgt spid="7"/>
                                        </p:tgtEl>
                                      </p:cBhvr>
                                    </p:animEffect>
                                  </p:childTnLst>
                                </p:cTn>
                              </p:par>
                            </p:childTnLst>
                          </p:cTn>
                        </p:par>
                        <p:par>
                          <p:cTn id="29" fill="hold">
                            <p:stCondLst>
                              <p:cond delay="2500"/>
                            </p:stCondLst>
                            <p:childTnLst>
                              <p:par>
                                <p:cTn id="30" presetID="12" presetClass="entr" presetSubtype="2"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p:tgtEl>
                                          <p:spTgt spid="8"/>
                                        </p:tgtEl>
                                        <p:attrNameLst>
                                          <p:attrName>ppt_x</p:attrName>
                                        </p:attrNameLst>
                                      </p:cBhvr>
                                      <p:tavLst>
                                        <p:tav tm="0">
                                          <p:val>
                                            <p:strVal val="#ppt_x+#ppt_w*1.125000"/>
                                          </p:val>
                                        </p:tav>
                                        <p:tav tm="100000">
                                          <p:val>
                                            <p:strVal val="#ppt_x"/>
                                          </p:val>
                                        </p:tav>
                                      </p:tavLst>
                                    </p:anim>
                                    <p:animEffect transition="in" filter="wipe(left)">
                                      <p:cBhvr>
                                        <p:cTn id="33" dur="500"/>
                                        <p:tgtEl>
                                          <p:spTgt spid="8"/>
                                        </p:tgtEl>
                                      </p:cBhvr>
                                    </p:animEffect>
                                  </p:childTnLst>
                                </p:cTn>
                              </p:par>
                            </p:childTnLst>
                          </p:cTn>
                        </p:par>
                        <p:par>
                          <p:cTn id="34" fill="hold">
                            <p:stCondLst>
                              <p:cond delay="3000"/>
                            </p:stCondLst>
                            <p:childTnLst>
                              <p:par>
                                <p:cTn id="35" presetID="12" presetClass="entr" presetSubtype="8"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p:tgtEl>
                                          <p:spTgt spid="9"/>
                                        </p:tgtEl>
                                        <p:attrNameLst>
                                          <p:attrName>ppt_x</p:attrName>
                                        </p:attrNameLst>
                                      </p:cBhvr>
                                      <p:tavLst>
                                        <p:tav tm="0">
                                          <p:val>
                                            <p:strVal val="#ppt_x-#ppt_w*1.125000"/>
                                          </p:val>
                                        </p:tav>
                                        <p:tav tm="100000">
                                          <p:val>
                                            <p:strVal val="#ppt_x"/>
                                          </p:val>
                                        </p:tav>
                                      </p:tavLst>
                                    </p:anim>
                                    <p:animEffect transition="in" filter="wipe(right)">
                                      <p:cBhvr>
                                        <p:cTn id="38" dur="500"/>
                                        <p:tgtEl>
                                          <p:spTgt spid="9"/>
                                        </p:tgtEl>
                                      </p:cBhvr>
                                    </p:animEffect>
                                  </p:childTnLst>
                                </p:cTn>
                              </p:par>
                            </p:childTnLst>
                          </p:cTn>
                        </p:par>
                        <p:par>
                          <p:cTn id="39" fill="hold">
                            <p:stCondLst>
                              <p:cond delay="3500"/>
                            </p:stCondLst>
                            <p:childTnLst>
                              <p:par>
                                <p:cTn id="40" presetID="12" presetClass="entr" presetSubtype="8"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p:tgtEl>
                                          <p:spTgt spid="10"/>
                                        </p:tgtEl>
                                        <p:attrNameLst>
                                          <p:attrName>ppt_x</p:attrName>
                                        </p:attrNameLst>
                                      </p:cBhvr>
                                      <p:tavLst>
                                        <p:tav tm="0">
                                          <p:val>
                                            <p:strVal val="#ppt_x-#ppt_w*1.125000"/>
                                          </p:val>
                                        </p:tav>
                                        <p:tav tm="100000">
                                          <p:val>
                                            <p:strVal val="#ppt_x"/>
                                          </p:val>
                                        </p:tav>
                                      </p:tavLst>
                                    </p:anim>
                                    <p:animEffect transition="in" filter="wipe(right)">
                                      <p:cBhvr>
                                        <p:cTn id="43" dur="500"/>
                                        <p:tgtEl>
                                          <p:spTgt spid="10"/>
                                        </p:tgtEl>
                                      </p:cBhvr>
                                    </p:animEffect>
                                  </p:childTnLst>
                                </p:cTn>
                              </p:par>
                            </p:childTnLst>
                          </p:cTn>
                        </p:par>
                        <p:par>
                          <p:cTn id="44" fill="hold">
                            <p:stCondLst>
                              <p:cond delay="4000"/>
                            </p:stCondLst>
                            <p:childTnLst>
                              <p:par>
                                <p:cTn id="45" presetID="12" presetClass="entr" presetSubtype="8"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p:tgtEl>
                                          <p:spTgt spid="12"/>
                                        </p:tgtEl>
                                        <p:attrNameLst>
                                          <p:attrName>ppt_x</p:attrName>
                                        </p:attrNameLst>
                                      </p:cBhvr>
                                      <p:tavLst>
                                        <p:tav tm="0">
                                          <p:val>
                                            <p:strVal val="#ppt_x-#ppt_w*1.125000"/>
                                          </p:val>
                                        </p:tav>
                                        <p:tav tm="100000">
                                          <p:val>
                                            <p:strVal val="#ppt_x"/>
                                          </p:val>
                                        </p:tav>
                                      </p:tavLst>
                                    </p:anim>
                                    <p:animEffect transition="in" filter="wipe(right)">
                                      <p:cBhvr>
                                        <p:cTn id="48" dur="500"/>
                                        <p:tgtEl>
                                          <p:spTgt spid="12"/>
                                        </p:tgtEl>
                                      </p:cBhvr>
                                    </p:animEffect>
                                  </p:childTnLst>
                                </p:cTn>
                              </p:par>
                            </p:childTnLst>
                          </p:cTn>
                        </p:par>
                        <p:par>
                          <p:cTn id="49" fill="hold">
                            <p:stCondLst>
                              <p:cond delay="4500"/>
                            </p:stCondLst>
                            <p:childTnLst>
                              <p:par>
                                <p:cTn id="50" presetID="12" presetClass="entr" presetSubtype="8" fill="hold" nodeType="after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p:tgtEl>
                                          <p:spTgt spid="13"/>
                                        </p:tgtEl>
                                        <p:attrNameLst>
                                          <p:attrName>ppt_x</p:attrName>
                                        </p:attrNameLst>
                                      </p:cBhvr>
                                      <p:tavLst>
                                        <p:tav tm="0">
                                          <p:val>
                                            <p:strVal val="#ppt_x-#ppt_w*1.125000"/>
                                          </p:val>
                                        </p:tav>
                                        <p:tav tm="100000">
                                          <p:val>
                                            <p:strVal val="#ppt_x"/>
                                          </p:val>
                                        </p:tav>
                                      </p:tavLst>
                                    </p:anim>
                                    <p:animEffect transition="in" filter="wipe(righ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flipH="1">
            <a:off x="1722523" y="2309254"/>
            <a:ext cx="1796784" cy="1565711"/>
            <a:chOff x="2422780" y="1745788"/>
            <a:chExt cx="1347588" cy="1983088"/>
          </a:xfrm>
        </p:grpSpPr>
        <p:sp>
          <p:nvSpPr>
            <p:cNvPr id="2" name="Flowchart: Process 1"/>
            <p:cNvSpPr/>
            <p:nvPr/>
          </p:nvSpPr>
          <p:spPr>
            <a:xfrm>
              <a:off x="2422780" y="1745788"/>
              <a:ext cx="1347588" cy="217283"/>
            </a:xfrm>
            <a:prstGeom prst="flowChartProcess">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6" name="Flowchart: Process 15"/>
            <p:cNvSpPr/>
            <p:nvPr/>
          </p:nvSpPr>
          <p:spPr>
            <a:xfrm>
              <a:off x="2422780" y="2041549"/>
              <a:ext cx="819345" cy="217283"/>
            </a:xfrm>
            <a:prstGeom prst="flowChartProces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7" name="Flowchart: Process 16"/>
            <p:cNvSpPr/>
            <p:nvPr/>
          </p:nvSpPr>
          <p:spPr>
            <a:xfrm>
              <a:off x="2424011" y="2337310"/>
              <a:ext cx="662058" cy="217283"/>
            </a:xfrm>
            <a:prstGeom prst="flowChartProces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8" name="Flowchart: Process 17"/>
            <p:cNvSpPr/>
            <p:nvPr/>
          </p:nvSpPr>
          <p:spPr>
            <a:xfrm>
              <a:off x="2425446" y="2633071"/>
              <a:ext cx="1190935" cy="217283"/>
            </a:xfrm>
            <a:prstGeom prst="flowChartProcess">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9" name="Flowchart: Process 18"/>
            <p:cNvSpPr/>
            <p:nvPr/>
          </p:nvSpPr>
          <p:spPr>
            <a:xfrm>
              <a:off x="2424011" y="2927561"/>
              <a:ext cx="285967" cy="217283"/>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22" name="Flowchart: Process 21"/>
            <p:cNvSpPr/>
            <p:nvPr/>
          </p:nvSpPr>
          <p:spPr>
            <a:xfrm>
              <a:off x="2425446" y="3222051"/>
              <a:ext cx="557949" cy="217283"/>
            </a:xfrm>
            <a:prstGeom prst="flowChartProcess">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24" name="Flowchart: Process 23"/>
            <p:cNvSpPr/>
            <p:nvPr/>
          </p:nvSpPr>
          <p:spPr>
            <a:xfrm>
              <a:off x="2422780" y="3511593"/>
              <a:ext cx="909700" cy="217283"/>
            </a:xfrm>
            <a:prstGeom prst="flowChartProcess">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33" name="Group 32"/>
          <p:cNvGrpSpPr/>
          <p:nvPr/>
        </p:nvGrpSpPr>
        <p:grpSpPr>
          <a:xfrm>
            <a:off x="8514912" y="2309254"/>
            <a:ext cx="1796784" cy="1565711"/>
            <a:chOff x="2422780" y="1745788"/>
            <a:chExt cx="1347588" cy="1983088"/>
          </a:xfrm>
        </p:grpSpPr>
        <p:sp>
          <p:nvSpPr>
            <p:cNvPr id="34" name="Flowchart: Process 33"/>
            <p:cNvSpPr/>
            <p:nvPr/>
          </p:nvSpPr>
          <p:spPr>
            <a:xfrm>
              <a:off x="2422780" y="1745788"/>
              <a:ext cx="1347588" cy="217283"/>
            </a:xfrm>
            <a:prstGeom prst="flowChartProcess">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5" name="Flowchart: Process 34"/>
            <p:cNvSpPr/>
            <p:nvPr/>
          </p:nvSpPr>
          <p:spPr>
            <a:xfrm>
              <a:off x="2422780" y="2041549"/>
              <a:ext cx="819345" cy="217283"/>
            </a:xfrm>
            <a:prstGeom prst="flowChartProces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6" name="Flowchart: Process 35"/>
            <p:cNvSpPr/>
            <p:nvPr/>
          </p:nvSpPr>
          <p:spPr>
            <a:xfrm>
              <a:off x="2424011" y="2337310"/>
              <a:ext cx="662058" cy="217283"/>
            </a:xfrm>
            <a:prstGeom prst="flowChartProces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7" name="Flowchart: Process 36"/>
            <p:cNvSpPr/>
            <p:nvPr/>
          </p:nvSpPr>
          <p:spPr>
            <a:xfrm>
              <a:off x="2425446" y="2633071"/>
              <a:ext cx="1190935" cy="217283"/>
            </a:xfrm>
            <a:prstGeom prst="flowChartProcess">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8" name="Flowchart: Process 37"/>
            <p:cNvSpPr/>
            <p:nvPr/>
          </p:nvSpPr>
          <p:spPr>
            <a:xfrm>
              <a:off x="2424011" y="2927561"/>
              <a:ext cx="285967" cy="217283"/>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9" name="Flowchart: Process 38"/>
            <p:cNvSpPr/>
            <p:nvPr/>
          </p:nvSpPr>
          <p:spPr>
            <a:xfrm>
              <a:off x="2425446" y="3222051"/>
              <a:ext cx="557949" cy="217283"/>
            </a:xfrm>
            <a:prstGeom prst="flowChartProcess">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0" name="Flowchart: Process 39"/>
            <p:cNvSpPr/>
            <p:nvPr/>
          </p:nvSpPr>
          <p:spPr>
            <a:xfrm>
              <a:off x="2422780" y="3511593"/>
              <a:ext cx="909700" cy="217283"/>
            </a:xfrm>
            <a:prstGeom prst="flowChartProcess">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 name="Title 2"/>
          <p:cNvSpPr>
            <a:spLocks noGrp="1"/>
          </p:cNvSpPr>
          <p:nvPr>
            <p:ph type="title"/>
          </p:nvPr>
        </p:nvSpPr>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PHONE</a:t>
            </a:r>
            <a:r>
              <a:rPr lang="en-US" sz="3200" dirty="0">
                <a:solidFill>
                  <a:schemeClr val="tx2">
                    <a:lumMod val="60000"/>
                    <a:lumOff val="40000"/>
                  </a:schemeClr>
                </a:solidFill>
                <a:latin typeface="Arial" panose="020B0604020202020204" pitchFamily="34" charset="0"/>
                <a:cs typeface="Arial" panose="020B0604020202020204" pitchFamily="34" charset="0"/>
              </a:rPr>
              <a:t> 28</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30</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21" name="TextBox 20"/>
          <p:cNvSpPr txBox="1"/>
          <p:nvPr/>
        </p:nvSpPr>
        <p:spPr>
          <a:xfrm>
            <a:off x="1438039" y="1695443"/>
            <a:ext cx="2064124"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APP NAME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Features</a:t>
            </a:r>
            <a:endParaRPr lang="en-US" sz="1400" b="1" dirty="0">
              <a:solidFill>
                <a:schemeClr val="tx2">
                  <a:lumMod val="60000"/>
                  <a:lumOff val="40000"/>
                </a:schemeClr>
              </a:solidFill>
              <a:latin typeface="Raleway" panose="020B0003030101060003" pitchFamily="34" charset="0"/>
            </a:endParaRPr>
          </a:p>
        </p:txBody>
      </p:sp>
      <p:sp>
        <p:nvSpPr>
          <p:cNvPr id="32" name="TextBox 31"/>
          <p:cNvSpPr txBox="1"/>
          <p:nvPr/>
        </p:nvSpPr>
        <p:spPr>
          <a:xfrm>
            <a:off x="8534859" y="1695443"/>
            <a:ext cx="2064124"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APP NAME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Features</a:t>
            </a:r>
            <a:endParaRPr lang="en-US" sz="1400" b="1" dirty="0">
              <a:solidFill>
                <a:schemeClr val="tx2">
                  <a:lumMod val="60000"/>
                  <a:lumOff val="40000"/>
                </a:schemeClr>
              </a:solidFill>
              <a:latin typeface="Raleway" panose="020B0003030101060003" pitchFamily="34" charset="0"/>
            </a:endParaRPr>
          </a:p>
        </p:txBody>
      </p:sp>
      <p:sp>
        <p:nvSpPr>
          <p:cNvPr id="55" name="TextBox 54"/>
          <p:cNvSpPr txBox="1"/>
          <p:nvPr/>
        </p:nvSpPr>
        <p:spPr>
          <a:xfrm>
            <a:off x="435763" y="4084358"/>
            <a:ext cx="3083544" cy="707694"/>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a:t>
            </a:r>
          </a:p>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claw powder chocolate cake</a:t>
            </a:r>
          </a:p>
        </p:txBody>
      </p:sp>
      <p:sp>
        <p:nvSpPr>
          <p:cNvPr id="57" name="TextBox 56"/>
          <p:cNvSpPr txBox="1"/>
          <p:nvPr/>
        </p:nvSpPr>
        <p:spPr>
          <a:xfrm>
            <a:off x="8516553" y="4079008"/>
            <a:ext cx="3083544"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a:t>
            </a: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claw powder chocolate cake</a:t>
            </a:r>
          </a:p>
        </p:txBody>
      </p:sp>
      <p:grpSp>
        <p:nvGrpSpPr>
          <p:cNvPr id="12" name="Group 11"/>
          <p:cNvGrpSpPr/>
          <p:nvPr/>
        </p:nvGrpSpPr>
        <p:grpSpPr>
          <a:xfrm>
            <a:off x="2329905" y="5716264"/>
            <a:ext cx="818101" cy="256545"/>
            <a:chOff x="1080873" y="4262591"/>
            <a:chExt cx="613576" cy="192409"/>
          </a:xfrm>
        </p:grpSpPr>
        <p:sp>
          <p:nvSpPr>
            <p:cNvPr id="10" name="Rectangle 9"/>
            <p:cNvSpPr>
              <a:spLocks noChangeAspect="1"/>
            </p:cNvSpPr>
            <p:nvPr/>
          </p:nvSpPr>
          <p:spPr>
            <a:xfrm>
              <a:off x="1080873" y="4311310"/>
              <a:ext cx="118007" cy="11800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8" name="Rectangle 57"/>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59" name="Group 58"/>
          <p:cNvGrpSpPr/>
          <p:nvPr/>
        </p:nvGrpSpPr>
        <p:grpSpPr>
          <a:xfrm>
            <a:off x="3455581" y="5716264"/>
            <a:ext cx="818101" cy="256545"/>
            <a:chOff x="1080873" y="4262591"/>
            <a:chExt cx="613576" cy="192409"/>
          </a:xfrm>
        </p:grpSpPr>
        <p:sp>
          <p:nvSpPr>
            <p:cNvPr id="60" name="Rectangle 59"/>
            <p:cNvSpPr>
              <a:spLocks noChangeAspect="1"/>
            </p:cNvSpPr>
            <p:nvPr/>
          </p:nvSpPr>
          <p:spPr>
            <a:xfrm>
              <a:off x="1080873" y="4311310"/>
              <a:ext cx="118007" cy="11800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1" name="Rectangle 60"/>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62" name="Group 61"/>
          <p:cNvGrpSpPr/>
          <p:nvPr/>
        </p:nvGrpSpPr>
        <p:grpSpPr>
          <a:xfrm>
            <a:off x="4581257" y="5716264"/>
            <a:ext cx="818101" cy="256545"/>
            <a:chOff x="1080873" y="4262591"/>
            <a:chExt cx="613576" cy="192409"/>
          </a:xfrm>
        </p:grpSpPr>
        <p:sp>
          <p:nvSpPr>
            <p:cNvPr id="63" name="Rectangle 62"/>
            <p:cNvSpPr>
              <a:spLocks noChangeAspect="1"/>
            </p:cNvSpPr>
            <p:nvPr/>
          </p:nvSpPr>
          <p:spPr>
            <a:xfrm>
              <a:off x="1080873" y="4311310"/>
              <a:ext cx="118007" cy="11800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4" name="Rectangle 63"/>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65" name="Group 64"/>
          <p:cNvGrpSpPr/>
          <p:nvPr/>
        </p:nvGrpSpPr>
        <p:grpSpPr>
          <a:xfrm>
            <a:off x="5706933" y="5716264"/>
            <a:ext cx="818101" cy="256545"/>
            <a:chOff x="1080873" y="4262591"/>
            <a:chExt cx="613576" cy="192409"/>
          </a:xfrm>
        </p:grpSpPr>
        <p:sp>
          <p:nvSpPr>
            <p:cNvPr id="66" name="Rectangle 65"/>
            <p:cNvSpPr>
              <a:spLocks noChangeAspect="1"/>
            </p:cNvSpPr>
            <p:nvPr/>
          </p:nvSpPr>
          <p:spPr>
            <a:xfrm>
              <a:off x="1080873" y="4311310"/>
              <a:ext cx="118007" cy="11800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7" name="Rectangle 66"/>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68" name="Group 67"/>
          <p:cNvGrpSpPr/>
          <p:nvPr/>
        </p:nvGrpSpPr>
        <p:grpSpPr>
          <a:xfrm>
            <a:off x="6832609" y="5716264"/>
            <a:ext cx="818101" cy="256545"/>
            <a:chOff x="1080873" y="4262591"/>
            <a:chExt cx="613576" cy="192409"/>
          </a:xfrm>
        </p:grpSpPr>
        <p:sp>
          <p:nvSpPr>
            <p:cNvPr id="69" name="Rectangle 68"/>
            <p:cNvSpPr>
              <a:spLocks noChangeAspect="1"/>
            </p:cNvSpPr>
            <p:nvPr/>
          </p:nvSpPr>
          <p:spPr>
            <a:xfrm>
              <a:off x="1080873" y="4311310"/>
              <a:ext cx="118007" cy="11800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0" name="Rectangle 69"/>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71" name="Group 70"/>
          <p:cNvGrpSpPr/>
          <p:nvPr/>
        </p:nvGrpSpPr>
        <p:grpSpPr>
          <a:xfrm>
            <a:off x="7958285" y="5716264"/>
            <a:ext cx="818101" cy="256545"/>
            <a:chOff x="1080873" y="4262591"/>
            <a:chExt cx="613576" cy="192409"/>
          </a:xfrm>
        </p:grpSpPr>
        <p:sp>
          <p:nvSpPr>
            <p:cNvPr id="72" name="Rectangle 71"/>
            <p:cNvSpPr>
              <a:spLocks noChangeAspect="1"/>
            </p:cNvSpPr>
            <p:nvPr/>
          </p:nvSpPr>
          <p:spPr>
            <a:xfrm>
              <a:off x="1080873" y="4311310"/>
              <a:ext cx="118007" cy="11800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3" name="Rectangle 72"/>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74" name="Group 73"/>
          <p:cNvGrpSpPr/>
          <p:nvPr/>
        </p:nvGrpSpPr>
        <p:grpSpPr>
          <a:xfrm>
            <a:off x="9083961" y="5716264"/>
            <a:ext cx="818101" cy="256545"/>
            <a:chOff x="1080873" y="4262591"/>
            <a:chExt cx="613576" cy="192409"/>
          </a:xfrm>
        </p:grpSpPr>
        <p:sp>
          <p:nvSpPr>
            <p:cNvPr id="75" name="Rectangle 74"/>
            <p:cNvSpPr>
              <a:spLocks noChangeAspect="1"/>
            </p:cNvSpPr>
            <p:nvPr/>
          </p:nvSpPr>
          <p:spPr>
            <a:xfrm>
              <a:off x="1080873" y="4311310"/>
              <a:ext cx="118007" cy="118007"/>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6" name="Rectangle 75"/>
            <p:cNvSpPr/>
            <p:nvPr/>
          </p:nvSpPr>
          <p:spPr>
            <a:xfrm>
              <a:off x="1198880" y="4262591"/>
              <a:ext cx="495569" cy="192409"/>
            </a:xfrm>
            <a:prstGeom prst="rect">
              <a:avLst/>
            </a:prstGeom>
          </p:spPr>
          <p:txBody>
            <a:bodyPr wrap="none">
              <a:spAutoFit/>
            </a:bodyPr>
            <a:lstStyle/>
            <a:p>
              <a:r>
                <a:rPr lang="en-US" sz="1067" dirty="0">
                  <a:solidFill>
                    <a:schemeClr val="tx2">
                      <a:lumMod val="60000"/>
                      <a:lumOff val="40000"/>
                    </a:schemeClr>
                  </a:solidFill>
                  <a:latin typeface="+mj-lt"/>
                </a:rPr>
                <a:t>App One</a:t>
              </a:r>
            </a:p>
          </p:txBody>
        </p:sp>
      </p:grpSp>
      <p:grpSp>
        <p:nvGrpSpPr>
          <p:cNvPr id="5" name="Group 4">
            <a:extLst>
              <a:ext uri="{FF2B5EF4-FFF2-40B4-BE49-F238E27FC236}">
                <a16:creationId xmlns:a16="http://schemas.microsoft.com/office/drawing/2014/main" id="{ECF2EC54-45D1-4439-A5B5-4B44718C2BF4}"/>
              </a:ext>
            </a:extLst>
          </p:cNvPr>
          <p:cNvGrpSpPr/>
          <p:nvPr/>
        </p:nvGrpSpPr>
        <p:grpSpPr>
          <a:xfrm>
            <a:off x="3502164" y="1187288"/>
            <a:ext cx="2084649" cy="4281520"/>
            <a:chOff x="3502164" y="1187288"/>
            <a:chExt cx="2084649" cy="4281520"/>
          </a:xfrm>
        </p:grpSpPr>
        <p:grpSp>
          <p:nvGrpSpPr>
            <p:cNvPr id="77" name="Group 76"/>
            <p:cNvGrpSpPr/>
            <p:nvPr/>
          </p:nvGrpSpPr>
          <p:grpSpPr>
            <a:xfrm>
              <a:off x="3502164" y="1187288"/>
              <a:ext cx="2084649" cy="4281520"/>
              <a:chOff x="3739073" y="951230"/>
              <a:chExt cx="1665853" cy="3421380"/>
            </a:xfrm>
          </p:grpSpPr>
          <p:pic>
            <p:nvPicPr>
              <p:cNvPr id="79" name="Picture 7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80" name="Rectangle 79"/>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78" name="Rectangle 77"/>
            <p:cNvSpPr/>
            <p:nvPr/>
          </p:nvSpPr>
          <p:spPr>
            <a:xfrm>
              <a:off x="3641778" y="1690313"/>
              <a:ext cx="1805420" cy="3203988"/>
            </a:xfrm>
            <a:prstGeom prst="rect">
              <a:avLst/>
            </a:prstGeom>
            <a:blipFill dpi="0" rotWithShape="1">
              <a:blip r:embed="rId3" cstate="hqprint">
                <a:extLst>
                  <a:ext uri="{28A0092B-C50C-407E-A947-70E740481C1C}">
                    <a14:useLocalDpi xmlns:a14="http://schemas.microsoft.com/office/drawing/2010/main"/>
                  </a:ext>
                </a:extLst>
              </a:blip>
              <a:srcRect/>
              <a:stretch>
                <a:fillRect l="-83087" r="-8308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DA760EC2-E372-4A49-8AB4-5EB5BF42DF65}"/>
              </a:ext>
            </a:extLst>
          </p:cNvPr>
          <p:cNvGrpSpPr/>
          <p:nvPr/>
        </p:nvGrpSpPr>
        <p:grpSpPr>
          <a:xfrm>
            <a:off x="6447830" y="1187288"/>
            <a:ext cx="2084649" cy="4281520"/>
            <a:chOff x="6447830" y="1187288"/>
            <a:chExt cx="2084649" cy="4281520"/>
          </a:xfrm>
        </p:grpSpPr>
        <p:grpSp>
          <p:nvGrpSpPr>
            <p:cNvPr id="82" name="Group 81"/>
            <p:cNvGrpSpPr/>
            <p:nvPr/>
          </p:nvGrpSpPr>
          <p:grpSpPr>
            <a:xfrm>
              <a:off x="6447830" y="1187288"/>
              <a:ext cx="2084649" cy="4281520"/>
              <a:chOff x="3739073" y="951230"/>
              <a:chExt cx="1665853" cy="3421380"/>
            </a:xfrm>
          </p:grpSpPr>
          <p:pic>
            <p:nvPicPr>
              <p:cNvPr id="84" name="Picture 8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85" name="Rectangle 84"/>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83" name="Rectangle 82"/>
            <p:cNvSpPr/>
            <p:nvPr/>
          </p:nvSpPr>
          <p:spPr>
            <a:xfrm>
              <a:off x="6587445" y="1690313"/>
              <a:ext cx="1805420" cy="3203988"/>
            </a:xfrm>
            <a:prstGeom prst="rect">
              <a:avLst/>
            </a:prstGeom>
            <a:blipFill>
              <a:blip r:embed="rId4" cstate="hqprint">
                <a:extLst>
                  <a:ext uri="{28A0092B-C50C-407E-A947-70E740481C1C}">
                    <a14:useLocalDpi xmlns:a14="http://schemas.microsoft.com/office/drawing/2010/main"/>
                  </a:ext>
                </a:extLst>
              </a:blip>
              <a:srcRect/>
              <a:stretch>
                <a:fillRect l="-83107" r="-8310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5006612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8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1" decel="8000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2" presetClass="entr" presetSubtype="4" decel="80000"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par>
                                <p:cTn id="23" presetID="2" presetClass="entr" presetSubtype="4" decel="8000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22" presetClass="entr" presetSubtype="1"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up)">
                                      <p:cBhvr>
                                        <p:cTn id="30" dur="500"/>
                                        <p:tgtEl>
                                          <p:spTgt spid="6"/>
                                        </p:tgtEl>
                                      </p:cBhvr>
                                    </p:animEffect>
                                  </p:childTnLst>
                                </p:cTn>
                              </p:par>
                              <p:par>
                                <p:cTn id="31" presetID="22" presetClass="entr" presetSubtype="1"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500"/>
                                        <p:tgtEl>
                                          <p:spTgt spid="33"/>
                                        </p:tgtEl>
                                      </p:cBhvr>
                                    </p:animEffect>
                                  </p:childTnLst>
                                </p:cTn>
                              </p:par>
                            </p:childTnLst>
                          </p:cTn>
                        </p:par>
                        <p:par>
                          <p:cTn id="34" fill="hold">
                            <p:stCondLst>
                              <p:cond delay="2000"/>
                            </p:stCondLst>
                            <p:childTnLst>
                              <p:par>
                                <p:cTn id="35" presetID="2" presetClass="entr" presetSubtype="4" decel="80000" fill="hold" grpId="0" nodeType="afterEffect">
                                  <p:stCondLst>
                                    <p:cond delay="0"/>
                                  </p:stCondLst>
                                  <p:childTnLst>
                                    <p:set>
                                      <p:cBhvr>
                                        <p:cTn id="36" dur="1" fill="hold">
                                          <p:stCondLst>
                                            <p:cond delay="0"/>
                                          </p:stCondLst>
                                        </p:cTn>
                                        <p:tgtEl>
                                          <p:spTgt spid="55"/>
                                        </p:tgtEl>
                                        <p:attrNameLst>
                                          <p:attrName>style.visibility</p:attrName>
                                        </p:attrNameLst>
                                      </p:cBhvr>
                                      <p:to>
                                        <p:strVal val="visible"/>
                                      </p:to>
                                    </p:set>
                                    <p:anim calcmode="lin" valueType="num">
                                      <p:cBhvr additive="base">
                                        <p:cTn id="37" dur="500" fill="hold"/>
                                        <p:tgtEl>
                                          <p:spTgt spid="55"/>
                                        </p:tgtEl>
                                        <p:attrNameLst>
                                          <p:attrName>ppt_x</p:attrName>
                                        </p:attrNameLst>
                                      </p:cBhvr>
                                      <p:tavLst>
                                        <p:tav tm="0">
                                          <p:val>
                                            <p:strVal val="#ppt_x"/>
                                          </p:val>
                                        </p:tav>
                                        <p:tav tm="100000">
                                          <p:val>
                                            <p:strVal val="#ppt_x"/>
                                          </p:val>
                                        </p:tav>
                                      </p:tavLst>
                                    </p:anim>
                                    <p:anim calcmode="lin" valueType="num">
                                      <p:cBhvr additive="base">
                                        <p:cTn id="38" dur="500" fill="hold"/>
                                        <p:tgtEl>
                                          <p:spTgt spid="55"/>
                                        </p:tgtEl>
                                        <p:attrNameLst>
                                          <p:attrName>ppt_y</p:attrName>
                                        </p:attrNameLst>
                                      </p:cBhvr>
                                      <p:tavLst>
                                        <p:tav tm="0">
                                          <p:val>
                                            <p:strVal val="1+#ppt_h/2"/>
                                          </p:val>
                                        </p:tav>
                                        <p:tav tm="100000">
                                          <p:val>
                                            <p:strVal val="#ppt_y"/>
                                          </p:val>
                                        </p:tav>
                                      </p:tavLst>
                                    </p:anim>
                                  </p:childTnLst>
                                </p:cTn>
                              </p:par>
                              <p:par>
                                <p:cTn id="39" presetID="2" presetClass="entr" presetSubtype="4" decel="80000"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additive="base">
                                        <p:cTn id="41" dur="500" fill="hold"/>
                                        <p:tgtEl>
                                          <p:spTgt spid="57"/>
                                        </p:tgtEl>
                                        <p:attrNameLst>
                                          <p:attrName>ppt_x</p:attrName>
                                        </p:attrNameLst>
                                      </p:cBhvr>
                                      <p:tavLst>
                                        <p:tav tm="0">
                                          <p:val>
                                            <p:strVal val="#ppt_x"/>
                                          </p:val>
                                        </p:tav>
                                        <p:tav tm="100000">
                                          <p:val>
                                            <p:strVal val="#ppt_x"/>
                                          </p:val>
                                        </p:tav>
                                      </p:tavLst>
                                    </p:anim>
                                    <p:anim calcmode="lin" valueType="num">
                                      <p:cBhvr additive="base">
                                        <p:cTn id="42" dur="500" fill="hold"/>
                                        <p:tgtEl>
                                          <p:spTgt spid="57"/>
                                        </p:tgtEl>
                                        <p:attrNameLst>
                                          <p:attrName>ppt_y</p:attrName>
                                        </p:attrNameLst>
                                      </p:cBhvr>
                                      <p:tavLst>
                                        <p:tav tm="0">
                                          <p:val>
                                            <p:strVal val="1+#ppt_h/2"/>
                                          </p:val>
                                        </p:tav>
                                        <p:tav tm="100000">
                                          <p:val>
                                            <p:strVal val="#ppt_y"/>
                                          </p:val>
                                        </p:tav>
                                      </p:tavLst>
                                    </p:anim>
                                  </p:childTnLst>
                                </p:cTn>
                              </p:par>
                            </p:childTnLst>
                          </p:cTn>
                        </p:par>
                        <p:par>
                          <p:cTn id="43" fill="hold">
                            <p:stCondLst>
                              <p:cond delay="2500"/>
                            </p:stCondLst>
                            <p:childTnLst>
                              <p:par>
                                <p:cTn id="44" presetID="2" presetClass="entr" presetSubtype="8" decel="80000" fill="hold" nodeType="after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0-#ppt_w/2"/>
                                          </p:val>
                                        </p:tav>
                                        <p:tav tm="100000">
                                          <p:val>
                                            <p:strVal val="#ppt_x"/>
                                          </p:val>
                                        </p:tav>
                                      </p:tavLst>
                                    </p:anim>
                                    <p:anim calcmode="lin" valueType="num">
                                      <p:cBhvr additive="base">
                                        <p:cTn id="47" dur="500" fill="hold"/>
                                        <p:tgtEl>
                                          <p:spTgt spid="12"/>
                                        </p:tgtEl>
                                        <p:attrNameLst>
                                          <p:attrName>ppt_y</p:attrName>
                                        </p:attrNameLst>
                                      </p:cBhvr>
                                      <p:tavLst>
                                        <p:tav tm="0">
                                          <p:val>
                                            <p:strVal val="#ppt_y"/>
                                          </p:val>
                                        </p:tav>
                                        <p:tav tm="100000">
                                          <p:val>
                                            <p:strVal val="#ppt_y"/>
                                          </p:val>
                                        </p:tav>
                                      </p:tavLst>
                                    </p:anim>
                                  </p:childTnLst>
                                </p:cTn>
                              </p:par>
                              <p:par>
                                <p:cTn id="48" presetID="2" presetClass="entr" presetSubtype="8" decel="80000" fill="hold" nodeType="withEffect">
                                  <p:stCondLst>
                                    <p:cond delay="0"/>
                                  </p:stCondLst>
                                  <p:childTnLst>
                                    <p:set>
                                      <p:cBhvr>
                                        <p:cTn id="49" dur="1" fill="hold">
                                          <p:stCondLst>
                                            <p:cond delay="0"/>
                                          </p:stCondLst>
                                        </p:cTn>
                                        <p:tgtEl>
                                          <p:spTgt spid="59"/>
                                        </p:tgtEl>
                                        <p:attrNameLst>
                                          <p:attrName>style.visibility</p:attrName>
                                        </p:attrNameLst>
                                      </p:cBhvr>
                                      <p:to>
                                        <p:strVal val="visible"/>
                                      </p:to>
                                    </p:set>
                                    <p:anim calcmode="lin" valueType="num">
                                      <p:cBhvr additive="base">
                                        <p:cTn id="50" dur="500" fill="hold"/>
                                        <p:tgtEl>
                                          <p:spTgt spid="59"/>
                                        </p:tgtEl>
                                        <p:attrNameLst>
                                          <p:attrName>ppt_x</p:attrName>
                                        </p:attrNameLst>
                                      </p:cBhvr>
                                      <p:tavLst>
                                        <p:tav tm="0">
                                          <p:val>
                                            <p:strVal val="0-#ppt_w/2"/>
                                          </p:val>
                                        </p:tav>
                                        <p:tav tm="100000">
                                          <p:val>
                                            <p:strVal val="#ppt_x"/>
                                          </p:val>
                                        </p:tav>
                                      </p:tavLst>
                                    </p:anim>
                                    <p:anim calcmode="lin" valueType="num">
                                      <p:cBhvr additive="base">
                                        <p:cTn id="51" dur="500" fill="hold"/>
                                        <p:tgtEl>
                                          <p:spTgt spid="59"/>
                                        </p:tgtEl>
                                        <p:attrNameLst>
                                          <p:attrName>ppt_y</p:attrName>
                                        </p:attrNameLst>
                                      </p:cBhvr>
                                      <p:tavLst>
                                        <p:tav tm="0">
                                          <p:val>
                                            <p:strVal val="#ppt_y"/>
                                          </p:val>
                                        </p:tav>
                                        <p:tav tm="100000">
                                          <p:val>
                                            <p:strVal val="#ppt_y"/>
                                          </p:val>
                                        </p:tav>
                                      </p:tavLst>
                                    </p:anim>
                                  </p:childTnLst>
                                </p:cTn>
                              </p:par>
                              <p:par>
                                <p:cTn id="52" presetID="2" presetClass="entr" presetSubtype="8" decel="80000" fill="hold" nodeType="withEffect">
                                  <p:stCondLst>
                                    <p:cond delay="0"/>
                                  </p:stCondLst>
                                  <p:childTnLst>
                                    <p:set>
                                      <p:cBhvr>
                                        <p:cTn id="53" dur="1" fill="hold">
                                          <p:stCondLst>
                                            <p:cond delay="0"/>
                                          </p:stCondLst>
                                        </p:cTn>
                                        <p:tgtEl>
                                          <p:spTgt spid="62"/>
                                        </p:tgtEl>
                                        <p:attrNameLst>
                                          <p:attrName>style.visibility</p:attrName>
                                        </p:attrNameLst>
                                      </p:cBhvr>
                                      <p:to>
                                        <p:strVal val="visible"/>
                                      </p:to>
                                    </p:set>
                                    <p:anim calcmode="lin" valueType="num">
                                      <p:cBhvr additive="base">
                                        <p:cTn id="54" dur="500" fill="hold"/>
                                        <p:tgtEl>
                                          <p:spTgt spid="62"/>
                                        </p:tgtEl>
                                        <p:attrNameLst>
                                          <p:attrName>ppt_x</p:attrName>
                                        </p:attrNameLst>
                                      </p:cBhvr>
                                      <p:tavLst>
                                        <p:tav tm="0">
                                          <p:val>
                                            <p:strVal val="0-#ppt_w/2"/>
                                          </p:val>
                                        </p:tav>
                                        <p:tav tm="100000">
                                          <p:val>
                                            <p:strVal val="#ppt_x"/>
                                          </p:val>
                                        </p:tav>
                                      </p:tavLst>
                                    </p:anim>
                                    <p:anim calcmode="lin" valueType="num">
                                      <p:cBhvr additive="base">
                                        <p:cTn id="55" dur="500" fill="hold"/>
                                        <p:tgtEl>
                                          <p:spTgt spid="62"/>
                                        </p:tgtEl>
                                        <p:attrNameLst>
                                          <p:attrName>ppt_y</p:attrName>
                                        </p:attrNameLst>
                                      </p:cBhvr>
                                      <p:tavLst>
                                        <p:tav tm="0">
                                          <p:val>
                                            <p:strVal val="#ppt_y"/>
                                          </p:val>
                                        </p:tav>
                                        <p:tav tm="100000">
                                          <p:val>
                                            <p:strVal val="#ppt_y"/>
                                          </p:val>
                                        </p:tav>
                                      </p:tavLst>
                                    </p:anim>
                                  </p:childTnLst>
                                </p:cTn>
                              </p:par>
                              <p:par>
                                <p:cTn id="56" presetID="2" presetClass="entr" presetSubtype="4" decel="80000" fill="hold" nodeType="withEffect">
                                  <p:stCondLst>
                                    <p:cond delay="0"/>
                                  </p:stCondLst>
                                  <p:childTnLst>
                                    <p:set>
                                      <p:cBhvr>
                                        <p:cTn id="57" dur="1" fill="hold">
                                          <p:stCondLst>
                                            <p:cond delay="0"/>
                                          </p:stCondLst>
                                        </p:cTn>
                                        <p:tgtEl>
                                          <p:spTgt spid="65"/>
                                        </p:tgtEl>
                                        <p:attrNameLst>
                                          <p:attrName>style.visibility</p:attrName>
                                        </p:attrNameLst>
                                      </p:cBhvr>
                                      <p:to>
                                        <p:strVal val="visible"/>
                                      </p:to>
                                    </p:set>
                                    <p:anim calcmode="lin" valueType="num">
                                      <p:cBhvr additive="base">
                                        <p:cTn id="58" dur="500" fill="hold"/>
                                        <p:tgtEl>
                                          <p:spTgt spid="65"/>
                                        </p:tgtEl>
                                        <p:attrNameLst>
                                          <p:attrName>ppt_x</p:attrName>
                                        </p:attrNameLst>
                                      </p:cBhvr>
                                      <p:tavLst>
                                        <p:tav tm="0">
                                          <p:val>
                                            <p:strVal val="#ppt_x"/>
                                          </p:val>
                                        </p:tav>
                                        <p:tav tm="100000">
                                          <p:val>
                                            <p:strVal val="#ppt_x"/>
                                          </p:val>
                                        </p:tav>
                                      </p:tavLst>
                                    </p:anim>
                                    <p:anim calcmode="lin" valueType="num">
                                      <p:cBhvr additive="base">
                                        <p:cTn id="59" dur="500" fill="hold"/>
                                        <p:tgtEl>
                                          <p:spTgt spid="65"/>
                                        </p:tgtEl>
                                        <p:attrNameLst>
                                          <p:attrName>ppt_y</p:attrName>
                                        </p:attrNameLst>
                                      </p:cBhvr>
                                      <p:tavLst>
                                        <p:tav tm="0">
                                          <p:val>
                                            <p:strVal val="1+#ppt_h/2"/>
                                          </p:val>
                                        </p:tav>
                                        <p:tav tm="100000">
                                          <p:val>
                                            <p:strVal val="#ppt_y"/>
                                          </p:val>
                                        </p:tav>
                                      </p:tavLst>
                                    </p:anim>
                                  </p:childTnLst>
                                </p:cTn>
                              </p:par>
                              <p:par>
                                <p:cTn id="60" presetID="2" presetClass="entr" presetSubtype="2" decel="80000" fill="hold" nodeType="withEffect">
                                  <p:stCondLst>
                                    <p:cond delay="0"/>
                                  </p:stCondLst>
                                  <p:childTnLst>
                                    <p:set>
                                      <p:cBhvr>
                                        <p:cTn id="61" dur="1" fill="hold">
                                          <p:stCondLst>
                                            <p:cond delay="0"/>
                                          </p:stCondLst>
                                        </p:cTn>
                                        <p:tgtEl>
                                          <p:spTgt spid="68"/>
                                        </p:tgtEl>
                                        <p:attrNameLst>
                                          <p:attrName>style.visibility</p:attrName>
                                        </p:attrNameLst>
                                      </p:cBhvr>
                                      <p:to>
                                        <p:strVal val="visible"/>
                                      </p:to>
                                    </p:set>
                                    <p:anim calcmode="lin" valueType="num">
                                      <p:cBhvr additive="base">
                                        <p:cTn id="62" dur="500" fill="hold"/>
                                        <p:tgtEl>
                                          <p:spTgt spid="68"/>
                                        </p:tgtEl>
                                        <p:attrNameLst>
                                          <p:attrName>ppt_x</p:attrName>
                                        </p:attrNameLst>
                                      </p:cBhvr>
                                      <p:tavLst>
                                        <p:tav tm="0">
                                          <p:val>
                                            <p:strVal val="1+#ppt_w/2"/>
                                          </p:val>
                                        </p:tav>
                                        <p:tav tm="100000">
                                          <p:val>
                                            <p:strVal val="#ppt_x"/>
                                          </p:val>
                                        </p:tav>
                                      </p:tavLst>
                                    </p:anim>
                                    <p:anim calcmode="lin" valueType="num">
                                      <p:cBhvr additive="base">
                                        <p:cTn id="63" dur="500" fill="hold"/>
                                        <p:tgtEl>
                                          <p:spTgt spid="68"/>
                                        </p:tgtEl>
                                        <p:attrNameLst>
                                          <p:attrName>ppt_y</p:attrName>
                                        </p:attrNameLst>
                                      </p:cBhvr>
                                      <p:tavLst>
                                        <p:tav tm="0">
                                          <p:val>
                                            <p:strVal val="#ppt_y"/>
                                          </p:val>
                                        </p:tav>
                                        <p:tav tm="100000">
                                          <p:val>
                                            <p:strVal val="#ppt_y"/>
                                          </p:val>
                                        </p:tav>
                                      </p:tavLst>
                                    </p:anim>
                                  </p:childTnLst>
                                </p:cTn>
                              </p:par>
                              <p:par>
                                <p:cTn id="64" presetID="2" presetClass="entr" presetSubtype="2" decel="80000" fill="hold" nodeType="withEffect">
                                  <p:stCondLst>
                                    <p:cond delay="0"/>
                                  </p:stCondLst>
                                  <p:childTnLst>
                                    <p:set>
                                      <p:cBhvr>
                                        <p:cTn id="65" dur="1" fill="hold">
                                          <p:stCondLst>
                                            <p:cond delay="0"/>
                                          </p:stCondLst>
                                        </p:cTn>
                                        <p:tgtEl>
                                          <p:spTgt spid="71"/>
                                        </p:tgtEl>
                                        <p:attrNameLst>
                                          <p:attrName>style.visibility</p:attrName>
                                        </p:attrNameLst>
                                      </p:cBhvr>
                                      <p:to>
                                        <p:strVal val="visible"/>
                                      </p:to>
                                    </p:set>
                                    <p:anim calcmode="lin" valueType="num">
                                      <p:cBhvr additive="base">
                                        <p:cTn id="66" dur="500" fill="hold"/>
                                        <p:tgtEl>
                                          <p:spTgt spid="71"/>
                                        </p:tgtEl>
                                        <p:attrNameLst>
                                          <p:attrName>ppt_x</p:attrName>
                                        </p:attrNameLst>
                                      </p:cBhvr>
                                      <p:tavLst>
                                        <p:tav tm="0">
                                          <p:val>
                                            <p:strVal val="1+#ppt_w/2"/>
                                          </p:val>
                                        </p:tav>
                                        <p:tav tm="100000">
                                          <p:val>
                                            <p:strVal val="#ppt_x"/>
                                          </p:val>
                                        </p:tav>
                                      </p:tavLst>
                                    </p:anim>
                                    <p:anim calcmode="lin" valueType="num">
                                      <p:cBhvr additive="base">
                                        <p:cTn id="67" dur="500" fill="hold"/>
                                        <p:tgtEl>
                                          <p:spTgt spid="71"/>
                                        </p:tgtEl>
                                        <p:attrNameLst>
                                          <p:attrName>ppt_y</p:attrName>
                                        </p:attrNameLst>
                                      </p:cBhvr>
                                      <p:tavLst>
                                        <p:tav tm="0">
                                          <p:val>
                                            <p:strVal val="#ppt_y"/>
                                          </p:val>
                                        </p:tav>
                                        <p:tav tm="100000">
                                          <p:val>
                                            <p:strVal val="#ppt_y"/>
                                          </p:val>
                                        </p:tav>
                                      </p:tavLst>
                                    </p:anim>
                                  </p:childTnLst>
                                </p:cTn>
                              </p:par>
                              <p:par>
                                <p:cTn id="68" presetID="2" presetClass="entr" presetSubtype="2" decel="80000" fill="hold" nodeType="withEffect">
                                  <p:stCondLst>
                                    <p:cond delay="0"/>
                                  </p:stCondLst>
                                  <p:childTnLst>
                                    <p:set>
                                      <p:cBhvr>
                                        <p:cTn id="69" dur="1" fill="hold">
                                          <p:stCondLst>
                                            <p:cond delay="0"/>
                                          </p:stCondLst>
                                        </p:cTn>
                                        <p:tgtEl>
                                          <p:spTgt spid="74"/>
                                        </p:tgtEl>
                                        <p:attrNameLst>
                                          <p:attrName>style.visibility</p:attrName>
                                        </p:attrNameLst>
                                      </p:cBhvr>
                                      <p:to>
                                        <p:strVal val="visible"/>
                                      </p:to>
                                    </p:set>
                                    <p:anim calcmode="lin" valueType="num">
                                      <p:cBhvr additive="base">
                                        <p:cTn id="70" dur="500" fill="hold"/>
                                        <p:tgtEl>
                                          <p:spTgt spid="74"/>
                                        </p:tgtEl>
                                        <p:attrNameLst>
                                          <p:attrName>ppt_x</p:attrName>
                                        </p:attrNameLst>
                                      </p:cBhvr>
                                      <p:tavLst>
                                        <p:tav tm="0">
                                          <p:val>
                                            <p:strVal val="1+#ppt_w/2"/>
                                          </p:val>
                                        </p:tav>
                                        <p:tav tm="100000">
                                          <p:val>
                                            <p:strVal val="#ppt_x"/>
                                          </p:val>
                                        </p:tav>
                                      </p:tavLst>
                                    </p:anim>
                                    <p:anim calcmode="lin" valueType="num">
                                      <p:cBhvr additive="base">
                                        <p:cTn id="71" dur="500" fill="hold"/>
                                        <p:tgtEl>
                                          <p:spTgt spid="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32" grpId="0"/>
      <p:bldP spid="55" grpId="0"/>
      <p:bldP spid="5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29</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31</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2" name="Group 1">
            <a:extLst>
              <a:ext uri="{FF2B5EF4-FFF2-40B4-BE49-F238E27FC236}">
                <a16:creationId xmlns:a16="http://schemas.microsoft.com/office/drawing/2014/main" id="{CB8CD676-9D8D-4124-9FDE-975D41D09D16}"/>
              </a:ext>
            </a:extLst>
          </p:cNvPr>
          <p:cNvGrpSpPr/>
          <p:nvPr/>
        </p:nvGrpSpPr>
        <p:grpSpPr>
          <a:xfrm>
            <a:off x="1252737" y="1525955"/>
            <a:ext cx="2084649" cy="4278031"/>
            <a:chOff x="1252737" y="1525955"/>
            <a:chExt cx="2084649" cy="4278031"/>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52737" y="1525955"/>
              <a:ext cx="2084649" cy="4278031"/>
            </a:xfrm>
            <a:prstGeom prst="rect">
              <a:avLst/>
            </a:prstGeom>
          </p:spPr>
        </p:pic>
        <p:sp>
          <p:nvSpPr>
            <p:cNvPr id="11" name="Rectangle 10"/>
            <p:cNvSpPr/>
            <p:nvPr/>
          </p:nvSpPr>
          <p:spPr>
            <a:xfrm>
              <a:off x="1393087" y="2034110"/>
              <a:ext cx="1803951" cy="3201377"/>
            </a:xfrm>
            <a:prstGeom prst="rect">
              <a:avLst/>
            </a:prstGeom>
            <a:blipFill dpi="0" rotWithShape="1">
              <a:blip r:embed="rId3" cstate="hqprint">
                <a:extLst>
                  <a:ext uri="{28A0092B-C50C-407E-A947-70E740481C1C}">
                    <a14:useLocalDpi xmlns:a14="http://schemas.microsoft.com/office/drawing/2010/main"/>
                  </a:ext>
                </a:extLst>
              </a:blip>
              <a:srcRect/>
              <a:stretch>
                <a:fillRect l="-83087" r="-8308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 name="Group 4">
            <a:extLst>
              <a:ext uri="{FF2B5EF4-FFF2-40B4-BE49-F238E27FC236}">
                <a16:creationId xmlns:a16="http://schemas.microsoft.com/office/drawing/2014/main" id="{6A9D8923-4D84-4A6C-8C07-418BD42205ED}"/>
              </a:ext>
            </a:extLst>
          </p:cNvPr>
          <p:cNvGrpSpPr/>
          <p:nvPr/>
        </p:nvGrpSpPr>
        <p:grpSpPr>
          <a:xfrm>
            <a:off x="747184" y="1252059"/>
            <a:ext cx="1151456" cy="1151456"/>
            <a:chOff x="747184" y="1252059"/>
            <a:chExt cx="1151456" cy="1151456"/>
          </a:xfrm>
        </p:grpSpPr>
        <p:sp>
          <p:nvSpPr>
            <p:cNvPr id="96" name="Oval 95"/>
            <p:cNvSpPr>
              <a:spLocks noChangeAspect="1"/>
            </p:cNvSpPr>
            <p:nvPr/>
          </p:nvSpPr>
          <p:spPr>
            <a:xfrm>
              <a:off x="747184" y="1252059"/>
              <a:ext cx="1151456" cy="1151456"/>
            </a:xfrm>
            <a:prstGeom prst="ellipse">
              <a:avLst/>
            </a:prstGeom>
            <a:solidFill>
              <a:schemeClr val="accent1"/>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7" name="Freeform 190"/>
            <p:cNvSpPr>
              <a:spLocks noEditPoints="1"/>
            </p:cNvSpPr>
            <p:nvPr/>
          </p:nvSpPr>
          <p:spPr bwMode="auto">
            <a:xfrm>
              <a:off x="1131435" y="1672063"/>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solidFill>
                  <a:schemeClr val="tx2">
                    <a:lumMod val="60000"/>
                    <a:lumOff val="40000"/>
                  </a:schemeClr>
                </a:solidFill>
              </a:endParaRPr>
            </a:p>
          </p:txBody>
        </p:sp>
      </p:grpSp>
      <p:sp>
        <p:nvSpPr>
          <p:cNvPr id="98" name="TextBox 97"/>
          <p:cNvSpPr txBox="1"/>
          <p:nvPr/>
        </p:nvSpPr>
        <p:spPr>
          <a:xfrm>
            <a:off x="7647093" y="2034109"/>
            <a:ext cx="3292170" cy="1313308"/>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867" b="1" dirty="0">
                <a:solidFill>
                  <a:schemeClr val="tx2">
                    <a:lumMod val="60000"/>
                    <a:lumOff val="40000"/>
                  </a:schemeClr>
                </a:solidFill>
                <a:latin typeface="Raleway" panose="020B0003030101060003" pitchFamily="34" charset="0"/>
              </a:rPr>
              <a:t>MUSIC APP</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SMART APP</a:t>
            </a:r>
          </a:p>
        </p:txBody>
      </p:sp>
      <p:sp>
        <p:nvSpPr>
          <p:cNvPr id="104" name="Rectangle 103"/>
          <p:cNvSpPr/>
          <p:nvPr/>
        </p:nvSpPr>
        <p:spPr>
          <a:xfrm>
            <a:off x="3549251" y="2034109"/>
            <a:ext cx="1803951" cy="3201377"/>
          </a:xfrm>
          <a:prstGeom prst="rect">
            <a:avLst/>
          </a:prstGeom>
          <a:blipFill dpi="0" rotWithShape="1">
            <a:blip r:embed="rId4" cstate="hqprint">
              <a:extLst>
                <a:ext uri="{28A0092B-C50C-407E-A947-70E740481C1C}">
                  <a14:useLocalDpi xmlns:a14="http://schemas.microsoft.com/office/drawing/2010/main"/>
                </a:ext>
              </a:extLst>
            </a:blip>
            <a:srcRect/>
            <a:stretch>
              <a:fillRect l="-83087" r="-8308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5" name="Rectangle 104"/>
          <p:cNvSpPr/>
          <p:nvPr/>
        </p:nvSpPr>
        <p:spPr>
          <a:xfrm>
            <a:off x="5510127" y="2034110"/>
            <a:ext cx="1803951" cy="3201377"/>
          </a:xfrm>
          <a:prstGeom prst="rect">
            <a:avLst/>
          </a:prstGeom>
          <a:blipFill dpi="0" rotWithShape="1">
            <a:blip r:embed="rId5"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6" name="TextBox 105"/>
          <p:cNvSpPr txBox="1"/>
          <p:nvPr/>
        </p:nvSpPr>
        <p:spPr>
          <a:xfrm>
            <a:off x="7647094" y="3551139"/>
            <a:ext cx="3671145" cy="1733295"/>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Pastry gummies marshmallow jelly beans gummi bears</a:t>
            </a: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Pastry gummies marshmallow jelly beans gummi bears</a:t>
            </a:r>
          </a:p>
        </p:txBody>
      </p:sp>
    </p:spTree>
    <p:extLst>
      <p:ext uri="{BB962C8B-B14F-4D97-AF65-F5344CB8AC3E}">
        <p14:creationId xmlns:p14="http://schemas.microsoft.com/office/powerpoint/2010/main" val="31882167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 calcmode="lin" valueType="num">
                                      <p:cBhvr>
                                        <p:cTn id="14" dur="500" fill="hold"/>
                                        <p:tgtEl>
                                          <p:spTgt spid="5"/>
                                        </p:tgtEl>
                                        <p:attrNameLst>
                                          <p:attrName>style.rotation</p:attrName>
                                        </p:attrNameLst>
                                      </p:cBhvr>
                                      <p:tavLst>
                                        <p:tav tm="0">
                                          <p:val>
                                            <p:fltVal val="360"/>
                                          </p:val>
                                        </p:tav>
                                        <p:tav tm="100000">
                                          <p:val>
                                            <p:fltVal val="0"/>
                                          </p:val>
                                        </p:tav>
                                      </p:tavLst>
                                    </p:anim>
                                    <p:animEffect transition="in" filter="fade">
                                      <p:cBhvr>
                                        <p:cTn id="15" dur="500"/>
                                        <p:tgtEl>
                                          <p:spTgt spid="5"/>
                                        </p:tgtEl>
                                      </p:cBhvr>
                                    </p:animEffect>
                                  </p:childTnLst>
                                </p:cTn>
                              </p:par>
                            </p:childTnLst>
                          </p:cTn>
                        </p:par>
                        <p:par>
                          <p:cTn id="16" fill="hold">
                            <p:stCondLst>
                              <p:cond delay="1000"/>
                            </p:stCondLst>
                            <p:childTnLst>
                              <p:par>
                                <p:cTn id="17" presetID="2" presetClass="entr" presetSubtype="4" decel="8600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12" presetClass="entr" presetSubtype="8" fill="hold" grpId="0" nodeType="afterEffect">
                                  <p:stCondLst>
                                    <p:cond delay="0"/>
                                  </p:stCondLst>
                                  <p:childTnLst>
                                    <p:set>
                                      <p:cBhvr>
                                        <p:cTn id="23" dur="1" fill="hold">
                                          <p:stCondLst>
                                            <p:cond delay="0"/>
                                          </p:stCondLst>
                                        </p:cTn>
                                        <p:tgtEl>
                                          <p:spTgt spid="104"/>
                                        </p:tgtEl>
                                        <p:attrNameLst>
                                          <p:attrName>style.visibility</p:attrName>
                                        </p:attrNameLst>
                                      </p:cBhvr>
                                      <p:to>
                                        <p:strVal val="visible"/>
                                      </p:to>
                                    </p:set>
                                    <p:anim calcmode="lin" valueType="num">
                                      <p:cBhvr additive="base">
                                        <p:cTn id="24" dur="500"/>
                                        <p:tgtEl>
                                          <p:spTgt spid="104"/>
                                        </p:tgtEl>
                                        <p:attrNameLst>
                                          <p:attrName>ppt_x</p:attrName>
                                        </p:attrNameLst>
                                      </p:cBhvr>
                                      <p:tavLst>
                                        <p:tav tm="0">
                                          <p:val>
                                            <p:strVal val="#ppt_x-#ppt_w*1.125000"/>
                                          </p:val>
                                        </p:tav>
                                        <p:tav tm="100000">
                                          <p:val>
                                            <p:strVal val="#ppt_x"/>
                                          </p:val>
                                        </p:tav>
                                      </p:tavLst>
                                    </p:anim>
                                    <p:animEffect transition="in" filter="wipe(right)">
                                      <p:cBhvr>
                                        <p:cTn id="25" dur="500"/>
                                        <p:tgtEl>
                                          <p:spTgt spid="104"/>
                                        </p:tgtEl>
                                      </p:cBhvr>
                                    </p:animEffect>
                                  </p:childTnLst>
                                </p:cTn>
                              </p:par>
                            </p:childTnLst>
                          </p:cTn>
                        </p:par>
                        <p:par>
                          <p:cTn id="26" fill="hold">
                            <p:stCondLst>
                              <p:cond delay="2000"/>
                            </p:stCondLst>
                            <p:childTnLst>
                              <p:par>
                                <p:cTn id="27" presetID="12" presetClass="entr" presetSubtype="8" fill="hold" grpId="0" nodeType="afterEffect">
                                  <p:stCondLst>
                                    <p:cond delay="0"/>
                                  </p:stCondLst>
                                  <p:childTnLst>
                                    <p:set>
                                      <p:cBhvr>
                                        <p:cTn id="28" dur="1" fill="hold">
                                          <p:stCondLst>
                                            <p:cond delay="0"/>
                                          </p:stCondLst>
                                        </p:cTn>
                                        <p:tgtEl>
                                          <p:spTgt spid="105"/>
                                        </p:tgtEl>
                                        <p:attrNameLst>
                                          <p:attrName>style.visibility</p:attrName>
                                        </p:attrNameLst>
                                      </p:cBhvr>
                                      <p:to>
                                        <p:strVal val="visible"/>
                                      </p:to>
                                    </p:set>
                                    <p:anim calcmode="lin" valueType="num">
                                      <p:cBhvr additive="base">
                                        <p:cTn id="29" dur="500"/>
                                        <p:tgtEl>
                                          <p:spTgt spid="105"/>
                                        </p:tgtEl>
                                        <p:attrNameLst>
                                          <p:attrName>ppt_x</p:attrName>
                                        </p:attrNameLst>
                                      </p:cBhvr>
                                      <p:tavLst>
                                        <p:tav tm="0">
                                          <p:val>
                                            <p:strVal val="#ppt_x-#ppt_w*1.125000"/>
                                          </p:val>
                                        </p:tav>
                                        <p:tav tm="100000">
                                          <p:val>
                                            <p:strVal val="#ppt_x"/>
                                          </p:val>
                                        </p:tav>
                                      </p:tavLst>
                                    </p:anim>
                                    <p:animEffect transition="in" filter="wipe(right)">
                                      <p:cBhvr>
                                        <p:cTn id="30" dur="500"/>
                                        <p:tgtEl>
                                          <p:spTgt spid="105"/>
                                        </p:tgtEl>
                                      </p:cBhvr>
                                    </p:animEffect>
                                  </p:childTnLst>
                                </p:cTn>
                              </p:par>
                            </p:childTnLst>
                          </p:cTn>
                        </p:par>
                        <p:par>
                          <p:cTn id="31" fill="hold">
                            <p:stCondLst>
                              <p:cond delay="2500"/>
                            </p:stCondLst>
                            <p:childTnLst>
                              <p:par>
                                <p:cTn id="32" presetID="12" presetClass="entr" presetSubtype="8" fill="hold" grpId="0" nodeType="afterEffect">
                                  <p:stCondLst>
                                    <p:cond delay="0"/>
                                  </p:stCondLst>
                                  <p:childTnLst>
                                    <p:set>
                                      <p:cBhvr>
                                        <p:cTn id="33" dur="1" fill="hold">
                                          <p:stCondLst>
                                            <p:cond delay="0"/>
                                          </p:stCondLst>
                                        </p:cTn>
                                        <p:tgtEl>
                                          <p:spTgt spid="98"/>
                                        </p:tgtEl>
                                        <p:attrNameLst>
                                          <p:attrName>style.visibility</p:attrName>
                                        </p:attrNameLst>
                                      </p:cBhvr>
                                      <p:to>
                                        <p:strVal val="visible"/>
                                      </p:to>
                                    </p:set>
                                    <p:anim calcmode="lin" valueType="num">
                                      <p:cBhvr additive="base">
                                        <p:cTn id="34" dur="500"/>
                                        <p:tgtEl>
                                          <p:spTgt spid="98"/>
                                        </p:tgtEl>
                                        <p:attrNameLst>
                                          <p:attrName>ppt_x</p:attrName>
                                        </p:attrNameLst>
                                      </p:cBhvr>
                                      <p:tavLst>
                                        <p:tav tm="0">
                                          <p:val>
                                            <p:strVal val="#ppt_x-#ppt_w*1.125000"/>
                                          </p:val>
                                        </p:tav>
                                        <p:tav tm="100000">
                                          <p:val>
                                            <p:strVal val="#ppt_x"/>
                                          </p:val>
                                        </p:tav>
                                      </p:tavLst>
                                    </p:anim>
                                    <p:animEffect transition="in" filter="wipe(right)">
                                      <p:cBhvr>
                                        <p:cTn id="35" dur="500"/>
                                        <p:tgtEl>
                                          <p:spTgt spid="98"/>
                                        </p:tgtEl>
                                      </p:cBhvr>
                                    </p:animEffect>
                                  </p:childTnLst>
                                </p:cTn>
                              </p:par>
                            </p:childTnLst>
                          </p:cTn>
                        </p:par>
                        <p:par>
                          <p:cTn id="36" fill="hold">
                            <p:stCondLst>
                              <p:cond delay="3000"/>
                            </p:stCondLst>
                            <p:childTnLst>
                              <p:par>
                                <p:cTn id="37" presetID="12" presetClass="entr" presetSubtype="8" fill="hold" grpId="0" nodeType="afterEffect">
                                  <p:stCondLst>
                                    <p:cond delay="0"/>
                                  </p:stCondLst>
                                  <p:childTnLst>
                                    <p:set>
                                      <p:cBhvr>
                                        <p:cTn id="38" dur="1" fill="hold">
                                          <p:stCondLst>
                                            <p:cond delay="0"/>
                                          </p:stCondLst>
                                        </p:cTn>
                                        <p:tgtEl>
                                          <p:spTgt spid="106"/>
                                        </p:tgtEl>
                                        <p:attrNameLst>
                                          <p:attrName>style.visibility</p:attrName>
                                        </p:attrNameLst>
                                      </p:cBhvr>
                                      <p:to>
                                        <p:strVal val="visible"/>
                                      </p:to>
                                    </p:set>
                                    <p:anim calcmode="lin" valueType="num">
                                      <p:cBhvr additive="base">
                                        <p:cTn id="39" dur="500"/>
                                        <p:tgtEl>
                                          <p:spTgt spid="106"/>
                                        </p:tgtEl>
                                        <p:attrNameLst>
                                          <p:attrName>ppt_x</p:attrName>
                                        </p:attrNameLst>
                                      </p:cBhvr>
                                      <p:tavLst>
                                        <p:tav tm="0">
                                          <p:val>
                                            <p:strVal val="#ppt_x-#ppt_w*1.125000"/>
                                          </p:val>
                                        </p:tav>
                                        <p:tav tm="100000">
                                          <p:val>
                                            <p:strVal val="#ppt_x"/>
                                          </p:val>
                                        </p:tav>
                                      </p:tavLst>
                                    </p:anim>
                                    <p:animEffect transition="in" filter="wipe(right)">
                                      <p:cBhvr>
                                        <p:cTn id="40"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8" grpId="0"/>
      <p:bldP spid="104" grpId="0" animBg="1"/>
      <p:bldP spid="105" grpId="0" animBg="1"/>
      <p:bldP spid="10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694A8DD-69FF-4D9C-A9BE-F4B1722849D1}"/>
              </a:ext>
            </a:extLst>
          </p:cNvPr>
          <p:cNvGrpSpPr/>
          <p:nvPr/>
        </p:nvGrpSpPr>
        <p:grpSpPr>
          <a:xfrm>
            <a:off x="1268906" y="1527903"/>
            <a:ext cx="2084649" cy="4281520"/>
            <a:chOff x="1268906" y="1527903"/>
            <a:chExt cx="2084649" cy="4281520"/>
          </a:xfrm>
        </p:grpSpPr>
        <p:grpSp>
          <p:nvGrpSpPr>
            <p:cNvPr id="16" name="Group 15"/>
            <p:cNvGrpSpPr/>
            <p:nvPr/>
          </p:nvGrpSpPr>
          <p:grpSpPr>
            <a:xfrm>
              <a:off x="1268906" y="1527903"/>
              <a:ext cx="2084649" cy="4281520"/>
              <a:chOff x="3739073" y="951230"/>
              <a:chExt cx="1665853" cy="3421380"/>
            </a:xfrm>
          </p:grpSpPr>
          <p:pic>
            <p:nvPicPr>
              <p:cNvPr id="18" name="Picture 1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19" name="Rectangle 18"/>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7" name="Rectangle 16"/>
            <p:cNvSpPr/>
            <p:nvPr/>
          </p:nvSpPr>
          <p:spPr>
            <a:xfrm>
              <a:off x="1408521" y="2047256"/>
              <a:ext cx="1805420" cy="3203988"/>
            </a:xfrm>
            <a:prstGeom prst="rect">
              <a:avLst/>
            </a:prstGeom>
            <a:blipFill dpi="0" rotWithShape="1">
              <a:blip r:embed="rId3" cstate="hqprint">
                <a:extLst>
                  <a:ext uri="{28A0092B-C50C-407E-A947-70E740481C1C}">
                    <a14:useLocalDpi xmlns:a14="http://schemas.microsoft.com/office/drawing/2010/main"/>
                  </a:ext>
                </a:extLst>
              </a:blip>
              <a:srcRect/>
              <a:stretch>
                <a:fillRect l="-1575" t="-188" r="-16425" b="18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 name="Title 2"/>
          <p:cNvSpPr>
            <a:spLocks noGrp="1"/>
          </p:cNvSpPr>
          <p:nvPr>
            <p:ph type="title"/>
          </p:nvPr>
        </p:nvSpPr>
        <p:spPr/>
        <p:txBody>
          <a:bodyPr/>
          <a:lstStyle/>
          <a:p>
            <a:pPr algn="ctr"/>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30</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32</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5" name="Group 4">
            <a:extLst>
              <a:ext uri="{FF2B5EF4-FFF2-40B4-BE49-F238E27FC236}">
                <a16:creationId xmlns:a16="http://schemas.microsoft.com/office/drawing/2014/main" id="{9A664CEA-A08E-40B4-AE18-C35659A427C1}"/>
              </a:ext>
            </a:extLst>
          </p:cNvPr>
          <p:cNvGrpSpPr/>
          <p:nvPr/>
        </p:nvGrpSpPr>
        <p:grpSpPr>
          <a:xfrm>
            <a:off x="747184" y="1252059"/>
            <a:ext cx="1151456" cy="1151456"/>
            <a:chOff x="747184" y="1252059"/>
            <a:chExt cx="1151456" cy="1151456"/>
          </a:xfrm>
        </p:grpSpPr>
        <p:sp>
          <p:nvSpPr>
            <p:cNvPr id="96" name="Oval 95"/>
            <p:cNvSpPr>
              <a:spLocks noChangeAspect="1"/>
            </p:cNvSpPr>
            <p:nvPr/>
          </p:nvSpPr>
          <p:spPr>
            <a:xfrm>
              <a:off x="747184" y="1252059"/>
              <a:ext cx="1151456" cy="1151456"/>
            </a:xfrm>
            <a:prstGeom prst="ellipse">
              <a:avLst/>
            </a:prstGeom>
            <a:solidFill>
              <a:schemeClr val="accent6">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7" name="Freeform 190"/>
            <p:cNvSpPr>
              <a:spLocks noEditPoints="1"/>
            </p:cNvSpPr>
            <p:nvPr/>
          </p:nvSpPr>
          <p:spPr bwMode="auto">
            <a:xfrm>
              <a:off x="1131435" y="1672063"/>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
        <p:nvSpPr>
          <p:cNvPr id="98" name="TextBox 97"/>
          <p:cNvSpPr txBox="1"/>
          <p:nvPr/>
        </p:nvSpPr>
        <p:spPr>
          <a:xfrm>
            <a:off x="7647093" y="2034109"/>
            <a:ext cx="3276001" cy="1313308"/>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867" b="1" dirty="0">
                <a:solidFill>
                  <a:schemeClr val="tx2">
                    <a:lumMod val="60000"/>
                    <a:lumOff val="40000"/>
                  </a:schemeClr>
                </a:solidFill>
                <a:latin typeface="Raleway" panose="020B0003030101060003" pitchFamily="34" charset="0"/>
              </a:rPr>
              <a:t>MUSIC APP</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SMART APP</a:t>
            </a:r>
          </a:p>
        </p:txBody>
      </p:sp>
      <p:sp>
        <p:nvSpPr>
          <p:cNvPr id="104" name="Rectangle 103"/>
          <p:cNvSpPr/>
          <p:nvPr/>
        </p:nvSpPr>
        <p:spPr>
          <a:xfrm>
            <a:off x="3549251" y="2034109"/>
            <a:ext cx="1803951" cy="3201377"/>
          </a:xfrm>
          <a:prstGeom prst="rect">
            <a:avLst/>
          </a:prstGeom>
          <a:blipFill dpi="0" rotWithShape="1">
            <a:blip r:embed="rId4" cstate="hqprint">
              <a:extLst>
                <a:ext uri="{28A0092B-C50C-407E-A947-70E740481C1C}">
                  <a14:useLocalDpi xmlns:a14="http://schemas.microsoft.com/office/drawing/2010/main"/>
                </a:ext>
              </a:extLst>
            </a:blip>
            <a:srcRect/>
            <a:stretch>
              <a:fillRect l="-17212" r="-1721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5" name="Rectangle 104"/>
          <p:cNvSpPr/>
          <p:nvPr/>
        </p:nvSpPr>
        <p:spPr>
          <a:xfrm>
            <a:off x="5510127" y="2034110"/>
            <a:ext cx="1803951" cy="3201377"/>
          </a:xfrm>
          <a:prstGeom prst="rect">
            <a:avLst/>
          </a:prstGeom>
          <a:blipFill>
            <a:blip r:embed="rId5" cstate="hqprint">
              <a:extLst>
                <a:ext uri="{28A0092B-C50C-407E-A947-70E740481C1C}">
                  <a14:useLocalDpi xmlns:a14="http://schemas.microsoft.com/office/drawing/2010/main"/>
                </a:ext>
              </a:extLst>
            </a:blip>
            <a:stretch>
              <a:fillRect l="-17212" r="-1721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6" name="TextBox 105"/>
          <p:cNvSpPr txBox="1"/>
          <p:nvPr/>
        </p:nvSpPr>
        <p:spPr>
          <a:xfrm>
            <a:off x="7647094" y="3551139"/>
            <a:ext cx="3671145" cy="1733295"/>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Pastry gummies marshmallow jelly beans gummi bears</a:t>
            </a: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Pastry gummies marshmallow jelly beans gummi bears</a:t>
            </a:r>
          </a:p>
        </p:txBody>
      </p:sp>
    </p:spTree>
    <p:extLst>
      <p:ext uri="{BB962C8B-B14F-4D97-AF65-F5344CB8AC3E}">
        <p14:creationId xmlns:p14="http://schemas.microsoft.com/office/powerpoint/2010/main" val="22117381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6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86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86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86000" fill="hold" grpId="0" nodeType="afterEffect">
                                  <p:stCondLst>
                                    <p:cond delay="0"/>
                                  </p:stCondLst>
                                  <p:childTnLst>
                                    <p:set>
                                      <p:cBhvr>
                                        <p:cTn id="21" dur="1" fill="hold">
                                          <p:stCondLst>
                                            <p:cond delay="0"/>
                                          </p:stCondLst>
                                        </p:cTn>
                                        <p:tgtEl>
                                          <p:spTgt spid="104"/>
                                        </p:tgtEl>
                                        <p:attrNameLst>
                                          <p:attrName>style.visibility</p:attrName>
                                        </p:attrNameLst>
                                      </p:cBhvr>
                                      <p:to>
                                        <p:strVal val="visible"/>
                                      </p:to>
                                    </p:set>
                                    <p:anim calcmode="lin" valueType="num">
                                      <p:cBhvr additive="base">
                                        <p:cTn id="22" dur="500" fill="hold"/>
                                        <p:tgtEl>
                                          <p:spTgt spid="104"/>
                                        </p:tgtEl>
                                        <p:attrNameLst>
                                          <p:attrName>ppt_x</p:attrName>
                                        </p:attrNameLst>
                                      </p:cBhvr>
                                      <p:tavLst>
                                        <p:tav tm="0">
                                          <p:val>
                                            <p:strVal val="1+#ppt_w/2"/>
                                          </p:val>
                                        </p:tav>
                                        <p:tav tm="100000">
                                          <p:val>
                                            <p:strVal val="#ppt_x"/>
                                          </p:val>
                                        </p:tav>
                                      </p:tavLst>
                                    </p:anim>
                                    <p:anim calcmode="lin" valueType="num">
                                      <p:cBhvr additive="base">
                                        <p:cTn id="23" dur="500" fill="hold"/>
                                        <p:tgtEl>
                                          <p:spTgt spid="10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86000" fill="hold" grpId="0" nodeType="afterEffect">
                                  <p:stCondLst>
                                    <p:cond delay="0"/>
                                  </p:stCondLst>
                                  <p:childTnLst>
                                    <p:set>
                                      <p:cBhvr>
                                        <p:cTn id="26" dur="1" fill="hold">
                                          <p:stCondLst>
                                            <p:cond delay="0"/>
                                          </p:stCondLst>
                                        </p:cTn>
                                        <p:tgtEl>
                                          <p:spTgt spid="105"/>
                                        </p:tgtEl>
                                        <p:attrNameLst>
                                          <p:attrName>style.visibility</p:attrName>
                                        </p:attrNameLst>
                                      </p:cBhvr>
                                      <p:to>
                                        <p:strVal val="visible"/>
                                      </p:to>
                                    </p:set>
                                    <p:anim calcmode="lin" valueType="num">
                                      <p:cBhvr additive="base">
                                        <p:cTn id="27" dur="500" fill="hold"/>
                                        <p:tgtEl>
                                          <p:spTgt spid="105"/>
                                        </p:tgtEl>
                                        <p:attrNameLst>
                                          <p:attrName>ppt_x</p:attrName>
                                        </p:attrNameLst>
                                      </p:cBhvr>
                                      <p:tavLst>
                                        <p:tav tm="0">
                                          <p:val>
                                            <p:strVal val="1+#ppt_w/2"/>
                                          </p:val>
                                        </p:tav>
                                        <p:tav tm="100000">
                                          <p:val>
                                            <p:strVal val="#ppt_x"/>
                                          </p:val>
                                        </p:tav>
                                      </p:tavLst>
                                    </p:anim>
                                    <p:anim calcmode="lin" valueType="num">
                                      <p:cBhvr additive="base">
                                        <p:cTn id="28" dur="500" fill="hold"/>
                                        <p:tgtEl>
                                          <p:spTgt spid="10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86000" fill="hold" grpId="0" nodeType="afterEffect">
                                  <p:stCondLst>
                                    <p:cond delay="0"/>
                                  </p:stCondLst>
                                  <p:childTnLst>
                                    <p:set>
                                      <p:cBhvr>
                                        <p:cTn id="31" dur="1" fill="hold">
                                          <p:stCondLst>
                                            <p:cond delay="0"/>
                                          </p:stCondLst>
                                        </p:cTn>
                                        <p:tgtEl>
                                          <p:spTgt spid="98"/>
                                        </p:tgtEl>
                                        <p:attrNameLst>
                                          <p:attrName>style.visibility</p:attrName>
                                        </p:attrNameLst>
                                      </p:cBhvr>
                                      <p:to>
                                        <p:strVal val="visible"/>
                                      </p:to>
                                    </p:set>
                                    <p:anim calcmode="lin" valueType="num">
                                      <p:cBhvr additive="base">
                                        <p:cTn id="32" dur="500" fill="hold"/>
                                        <p:tgtEl>
                                          <p:spTgt spid="98"/>
                                        </p:tgtEl>
                                        <p:attrNameLst>
                                          <p:attrName>ppt_x</p:attrName>
                                        </p:attrNameLst>
                                      </p:cBhvr>
                                      <p:tavLst>
                                        <p:tav tm="0">
                                          <p:val>
                                            <p:strVal val="1+#ppt_w/2"/>
                                          </p:val>
                                        </p:tav>
                                        <p:tav tm="100000">
                                          <p:val>
                                            <p:strVal val="#ppt_x"/>
                                          </p:val>
                                        </p:tav>
                                      </p:tavLst>
                                    </p:anim>
                                    <p:anim calcmode="lin" valueType="num">
                                      <p:cBhvr additive="base">
                                        <p:cTn id="33" dur="500" fill="hold"/>
                                        <p:tgtEl>
                                          <p:spTgt spid="9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86000" fill="hold" grpId="0" nodeType="afterEffect">
                                  <p:stCondLst>
                                    <p:cond delay="0"/>
                                  </p:stCondLst>
                                  <p:childTnLst>
                                    <p:set>
                                      <p:cBhvr>
                                        <p:cTn id="36" dur="1" fill="hold">
                                          <p:stCondLst>
                                            <p:cond delay="0"/>
                                          </p:stCondLst>
                                        </p:cTn>
                                        <p:tgtEl>
                                          <p:spTgt spid="106"/>
                                        </p:tgtEl>
                                        <p:attrNameLst>
                                          <p:attrName>style.visibility</p:attrName>
                                        </p:attrNameLst>
                                      </p:cBhvr>
                                      <p:to>
                                        <p:strVal val="visible"/>
                                      </p:to>
                                    </p:set>
                                    <p:anim calcmode="lin" valueType="num">
                                      <p:cBhvr additive="base">
                                        <p:cTn id="37" dur="500" fill="hold"/>
                                        <p:tgtEl>
                                          <p:spTgt spid="106"/>
                                        </p:tgtEl>
                                        <p:attrNameLst>
                                          <p:attrName>ppt_x</p:attrName>
                                        </p:attrNameLst>
                                      </p:cBhvr>
                                      <p:tavLst>
                                        <p:tav tm="0">
                                          <p:val>
                                            <p:strVal val="1+#ppt_w/2"/>
                                          </p:val>
                                        </p:tav>
                                        <p:tav tm="100000">
                                          <p:val>
                                            <p:strVal val="#ppt_x"/>
                                          </p:val>
                                        </p:tav>
                                      </p:tavLst>
                                    </p:anim>
                                    <p:anim calcmode="lin" valueType="num">
                                      <p:cBhvr additive="base">
                                        <p:cTn id="38" dur="500" fill="hold"/>
                                        <p:tgtEl>
                                          <p:spTgt spid="1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8" grpId="0"/>
      <p:bldP spid="104" grpId="0" animBg="1"/>
      <p:bldP spid="105" grpId="0" animBg="1"/>
      <p:bldP spid="10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15237" y="365125"/>
            <a:ext cx="10140088" cy="1325563"/>
          </a:xfrm>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31</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33</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2" name="Group 1">
            <a:extLst>
              <a:ext uri="{FF2B5EF4-FFF2-40B4-BE49-F238E27FC236}">
                <a16:creationId xmlns:a16="http://schemas.microsoft.com/office/drawing/2014/main" id="{762F7FDC-A070-4DE8-BBB0-40D051EB1C12}"/>
              </a:ext>
            </a:extLst>
          </p:cNvPr>
          <p:cNvGrpSpPr/>
          <p:nvPr/>
        </p:nvGrpSpPr>
        <p:grpSpPr>
          <a:xfrm>
            <a:off x="5053677" y="1525955"/>
            <a:ext cx="2084649" cy="4278031"/>
            <a:chOff x="5053677" y="1525955"/>
            <a:chExt cx="2084649" cy="4278031"/>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53677" y="1525955"/>
              <a:ext cx="2084649" cy="4278031"/>
            </a:xfrm>
            <a:prstGeom prst="rect">
              <a:avLst/>
            </a:prstGeom>
          </p:spPr>
        </p:pic>
        <p:sp>
          <p:nvSpPr>
            <p:cNvPr id="11" name="Rectangle 10"/>
            <p:cNvSpPr/>
            <p:nvPr/>
          </p:nvSpPr>
          <p:spPr>
            <a:xfrm>
              <a:off x="5194027" y="2034110"/>
              <a:ext cx="1803951" cy="3201377"/>
            </a:xfrm>
            <a:prstGeom prst="rect">
              <a:avLst/>
            </a:prstGeom>
            <a:blipFill dpi="0" rotWithShape="1">
              <a:blip r:embed="rId3" cstate="hqprint">
                <a:extLst>
                  <a:ext uri="{28A0092B-C50C-407E-A947-70E740481C1C}">
                    <a14:useLocalDpi xmlns:a14="http://schemas.microsoft.com/office/drawing/2010/main"/>
                  </a:ext>
                </a:extLst>
              </a:blip>
              <a:srcRect/>
              <a:stretch>
                <a:fillRect l="-83098" r="-8309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5" name="Freeform 449"/>
          <p:cNvSpPr>
            <a:spLocks noEditPoints="1"/>
          </p:cNvSpPr>
          <p:nvPr/>
        </p:nvSpPr>
        <p:spPr bwMode="auto">
          <a:xfrm>
            <a:off x="3786055" y="1845387"/>
            <a:ext cx="378564" cy="377444"/>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16" name="Freeform 450"/>
          <p:cNvSpPr>
            <a:spLocks noEditPoints="1"/>
          </p:cNvSpPr>
          <p:nvPr/>
        </p:nvSpPr>
        <p:spPr bwMode="auto">
          <a:xfrm>
            <a:off x="3784935" y="3230418"/>
            <a:ext cx="379684" cy="377444"/>
          </a:xfrm>
          <a:custGeom>
            <a:avLst/>
            <a:gdLst>
              <a:gd name="T0" fmla="*/ 144 w 186"/>
              <a:gd name="T1" fmla="*/ 92 h 185"/>
              <a:gd name="T2" fmla="*/ 43 w 186"/>
              <a:gd name="T3" fmla="*/ 92 h 185"/>
              <a:gd name="T4" fmla="*/ 43 w 186"/>
              <a:gd name="T5" fmla="*/ 143 h 185"/>
              <a:gd name="T6" fmla="*/ 144 w 186"/>
              <a:gd name="T7" fmla="*/ 143 h 185"/>
              <a:gd name="T8" fmla="*/ 144 w 186"/>
              <a:gd name="T9" fmla="*/ 92 h 185"/>
              <a:gd name="T10" fmla="*/ 135 w 186"/>
              <a:gd name="T11" fmla="*/ 135 h 185"/>
              <a:gd name="T12" fmla="*/ 51 w 186"/>
              <a:gd name="T13" fmla="*/ 135 h 185"/>
              <a:gd name="T14" fmla="*/ 51 w 186"/>
              <a:gd name="T15" fmla="*/ 101 h 185"/>
              <a:gd name="T16" fmla="*/ 135 w 186"/>
              <a:gd name="T17" fmla="*/ 101 h 185"/>
              <a:gd name="T18" fmla="*/ 135 w 186"/>
              <a:gd name="T19" fmla="*/ 135 h 185"/>
              <a:gd name="T20" fmla="*/ 144 w 186"/>
              <a:gd name="T21" fmla="*/ 25 h 185"/>
              <a:gd name="T22" fmla="*/ 43 w 186"/>
              <a:gd name="T23" fmla="*/ 25 h 185"/>
              <a:gd name="T24" fmla="*/ 43 w 186"/>
              <a:gd name="T25" fmla="*/ 76 h 185"/>
              <a:gd name="T26" fmla="*/ 144 w 186"/>
              <a:gd name="T27" fmla="*/ 76 h 185"/>
              <a:gd name="T28" fmla="*/ 144 w 186"/>
              <a:gd name="T29" fmla="*/ 25 h 185"/>
              <a:gd name="T30" fmla="*/ 135 w 186"/>
              <a:gd name="T31" fmla="*/ 67 h 185"/>
              <a:gd name="T32" fmla="*/ 51 w 186"/>
              <a:gd name="T33" fmla="*/ 67 h 185"/>
              <a:gd name="T34" fmla="*/ 51 w 186"/>
              <a:gd name="T35" fmla="*/ 33 h 185"/>
              <a:gd name="T36" fmla="*/ 135 w 186"/>
              <a:gd name="T37" fmla="*/ 33 h 185"/>
              <a:gd name="T38" fmla="*/ 135 w 186"/>
              <a:gd name="T39" fmla="*/ 67 h 185"/>
              <a:gd name="T40" fmla="*/ 102 w 186"/>
              <a:gd name="T41" fmla="*/ 50 h 185"/>
              <a:gd name="T42" fmla="*/ 85 w 186"/>
              <a:gd name="T43" fmla="*/ 50 h 185"/>
              <a:gd name="T44" fmla="*/ 85 w 186"/>
              <a:gd name="T45" fmla="*/ 59 h 185"/>
              <a:gd name="T46" fmla="*/ 102 w 186"/>
              <a:gd name="T47" fmla="*/ 59 h 185"/>
              <a:gd name="T48" fmla="*/ 102 w 186"/>
              <a:gd name="T49" fmla="*/ 50 h 185"/>
              <a:gd name="T50" fmla="*/ 182 w 186"/>
              <a:gd name="T51" fmla="*/ 0 h 185"/>
              <a:gd name="T52" fmla="*/ 5 w 186"/>
              <a:gd name="T53" fmla="*/ 0 h 185"/>
              <a:gd name="T54" fmla="*/ 0 w 186"/>
              <a:gd name="T55" fmla="*/ 4 h 185"/>
              <a:gd name="T56" fmla="*/ 5 w 186"/>
              <a:gd name="T57" fmla="*/ 8 h 185"/>
              <a:gd name="T58" fmla="*/ 17 w 186"/>
              <a:gd name="T59" fmla="*/ 8 h 185"/>
              <a:gd name="T60" fmla="*/ 17 w 186"/>
              <a:gd name="T61" fmla="*/ 152 h 185"/>
              <a:gd name="T62" fmla="*/ 34 w 186"/>
              <a:gd name="T63" fmla="*/ 168 h 185"/>
              <a:gd name="T64" fmla="*/ 43 w 186"/>
              <a:gd name="T65" fmla="*/ 168 h 185"/>
              <a:gd name="T66" fmla="*/ 43 w 186"/>
              <a:gd name="T67" fmla="*/ 181 h 185"/>
              <a:gd name="T68" fmla="*/ 47 w 186"/>
              <a:gd name="T69" fmla="*/ 185 h 185"/>
              <a:gd name="T70" fmla="*/ 51 w 186"/>
              <a:gd name="T71" fmla="*/ 181 h 185"/>
              <a:gd name="T72" fmla="*/ 51 w 186"/>
              <a:gd name="T73" fmla="*/ 168 h 185"/>
              <a:gd name="T74" fmla="*/ 135 w 186"/>
              <a:gd name="T75" fmla="*/ 168 h 185"/>
              <a:gd name="T76" fmla="*/ 135 w 186"/>
              <a:gd name="T77" fmla="*/ 181 h 185"/>
              <a:gd name="T78" fmla="*/ 140 w 186"/>
              <a:gd name="T79" fmla="*/ 185 h 185"/>
              <a:gd name="T80" fmla="*/ 144 w 186"/>
              <a:gd name="T81" fmla="*/ 181 h 185"/>
              <a:gd name="T82" fmla="*/ 144 w 186"/>
              <a:gd name="T83" fmla="*/ 168 h 185"/>
              <a:gd name="T84" fmla="*/ 152 w 186"/>
              <a:gd name="T85" fmla="*/ 168 h 185"/>
              <a:gd name="T86" fmla="*/ 169 w 186"/>
              <a:gd name="T87" fmla="*/ 152 h 185"/>
              <a:gd name="T88" fmla="*/ 169 w 186"/>
              <a:gd name="T89" fmla="*/ 8 h 185"/>
              <a:gd name="T90" fmla="*/ 182 w 186"/>
              <a:gd name="T91" fmla="*/ 8 h 185"/>
              <a:gd name="T92" fmla="*/ 186 w 186"/>
              <a:gd name="T93" fmla="*/ 4 h 185"/>
              <a:gd name="T94" fmla="*/ 182 w 186"/>
              <a:gd name="T95" fmla="*/ 0 h 185"/>
              <a:gd name="T96" fmla="*/ 161 w 186"/>
              <a:gd name="T97" fmla="*/ 152 h 185"/>
              <a:gd name="T98" fmla="*/ 152 w 186"/>
              <a:gd name="T99" fmla="*/ 160 h 185"/>
              <a:gd name="T100" fmla="*/ 34 w 186"/>
              <a:gd name="T101" fmla="*/ 160 h 185"/>
              <a:gd name="T102" fmla="*/ 26 w 186"/>
              <a:gd name="T103" fmla="*/ 152 h 185"/>
              <a:gd name="T104" fmla="*/ 26 w 186"/>
              <a:gd name="T105" fmla="*/ 8 h 185"/>
              <a:gd name="T106" fmla="*/ 161 w 186"/>
              <a:gd name="T107" fmla="*/ 8 h 185"/>
              <a:gd name="T108" fmla="*/ 161 w 186"/>
              <a:gd name="T109" fmla="*/ 152 h 185"/>
              <a:gd name="T110" fmla="*/ 102 w 186"/>
              <a:gd name="T111" fmla="*/ 118 h 185"/>
              <a:gd name="T112" fmla="*/ 85 w 186"/>
              <a:gd name="T113" fmla="*/ 118 h 185"/>
              <a:gd name="T114" fmla="*/ 85 w 186"/>
              <a:gd name="T115" fmla="*/ 126 h 185"/>
              <a:gd name="T116" fmla="*/ 102 w 186"/>
              <a:gd name="T117" fmla="*/ 126 h 185"/>
              <a:gd name="T118" fmla="*/ 102 w 186"/>
              <a:gd name="T119" fmla="*/ 11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6" h="185">
                <a:moveTo>
                  <a:pt x="144" y="92"/>
                </a:moveTo>
                <a:cubicBezTo>
                  <a:pt x="43" y="92"/>
                  <a:pt x="43" y="92"/>
                  <a:pt x="43" y="92"/>
                </a:cubicBezTo>
                <a:cubicBezTo>
                  <a:pt x="43" y="143"/>
                  <a:pt x="43" y="143"/>
                  <a:pt x="43" y="143"/>
                </a:cubicBezTo>
                <a:cubicBezTo>
                  <a:pt x="144" y="143"/>
                  <a:pt x="144" y="143"/>
                  <a:pt x="144" y="143"/>
                </a:cubicBezTo>
                <a:lnTo>
                  <a:pt x="144" y="92"/>
                </a:lnTo>
                <a:close/>
                <a:moveTo>
                  <a:pt x="135" y="135"/>
                </a:moveTo>
                <a:cubicBezTo>
                  <a:pt x="51" y="135"/>
                  <a:pt x="51" y="135"/>
                  <a:pt x="51" y="135"/>
                </a:cubicBezTo>
                <a:cubicBezTo>
                  <a:pt x="51" y="101"/>
                  <a:pt x="51" y="101"/>
                  <a:pt x="51" y="101"/>
                </a:cubicBezTo>
                <a:cubicBezTo>
                  <a:pt x="135" y="101"/>
                  <a:pt x="135" y="101"/>
                  <a:pt x="135" y="101"/>
                </a:cubicBezTo>
                <a:lnTo>
                  <a:pt x="135" y="135"/>
                </a:lnTo>
                <a:close/>
                <a:moveTo>
                  <a:pt x="144" y="25"/>
                </a:moveTo>
                <a:cubicBezTo>
                  <a:pt x="43" y="25"/>
                  <a:pt x="43" y="25"/>
                  <a:pt x="43" y="25"/>
                </a:cubicBezTo>
                <a:cubicBezTo>
                  <a:pt x="43" y="76"/>
                  <a:pt x="43" y="76"/>
                  <a:pt x="43" y="76"/>
                </a:cubicBezTo>
                <a:cubicBezTo>
                  <a:pt x="144" y="76"/>
                  <a:pt x="144" y="76"/>
                  <a:pt x="144" y="76"/>
                </a:cubicBezTo>
                <a:lnTo>
                  <a:pt x="144" y="25"/>
                </a:lnTo>
                <a:close/>
                <a:moveTo>
                  <a:pt x="135" y="67"/>
                </a:moveTo>
                <a:cubicBezTo>
                  <a:pt x="51" y="67"/>
                  <a:pt x="51" y="67"/>
                  <a:pt x="51" y="67"/>
                </a:cubicBezTo>
                <a:cubicBezTo>
                  <a:pt x="51" y="33"/>
                  <a:pt x="51" y="33"/>
                  <a:pt x="51" y="33"/>
                </a:cubicBezTo>
                <a:cubicBezTo>
                  <a:pt x="135" y="33"/>
                  <a:pt x="135" y="33"/>
                  <a:pt x="135" y="33"/>
                </a:cubicBezTo>
                <a:lnTo>
                  <a:pt x="135" y="67"/>
                </a:lnTo>
                <a:close/>
                <a:moveTo>
                  <a:pt x="102" y="50"/>
                </a:moveTo>
                <a:cubicBezTo>
                  <a:pt x="85" y="50"/>
                  <a:pt x="85" y="50"/>
                  <a:pt x="85" y="50"/>
                </a:cubicBezTo>
                <a:cubicBezTo>
                  <a:pt x="85" y="59"/>
                  <a:pt x="85" y="59"/>
                  <a:pt x="85" y="59"/>
                </a:cubicBezTo>
                <a:cubicBezTo>
                  <a:pt x="102" y="59"/>
                  <a:pt x="102" y="59"/>
                  <a:pt x="102" y="59"/>
                </a:cubicBezTo>
                <a:lnTo>
                  <a:pt x="102" y="50"/>
                </a:lnTo>
                <a:close/>
                <a:moveTo>
                  <a:pt x="182" y="0"/>
                </a:moveTo>
                <a:cubicBezTo>
                  <a:pt x="5" y="0"/>
                  <a:pt x="5" y="0"/>
                  <a:pt x="5" y="0"/>
                </a:cubicBezTo>
                <a:cubicBezTo>
                  <a:pt x="2" y="0"/>
                  <a:pt x="0" y="2"/>
                  <a:pt x="0" y="4"/>
                </a:cubicBezTo>
                <a:cubicBezTo>
                  <a:pt x="0" y="6"/>
                  <a:pt x="2" y="8"/>
                  <a:pt x="5" y="8"/>
                </a:cubicBezTo>
                <a:cubicBezTo>
                  <a:pt x="17" y="8"/>
                  <a:pt x="17" y="8"/>
                  <a:pt x="17" y="8"/>
                </a:cubicBezTo>
                <a:cubicBezTo>
                  <a:pt x="17" y="152"/>
                  <a:pt x="17" y="152"/>
                  <a:pt x="17" y="152"/>
                </a:cubicBezTo>
                <a:cubicBezTo>
                  <a:pt x="17" y="161"/>
                  <a:pt x="25" y="168"/>
                  <a:pt x="34" y="168"/>
                </a:cubicBezTo>
                <a:cubicBezTo>
                  <a:pt x="43" y="168"/>
                  <a:pt x="43" y="168"/>
                  <a:pt x="43" y="168"/>
                </a:cubicBezTo>
                <a:cubicBezTo>
                  <a:pt x="43" y="181"/>
                  <a:pt x="43" y="181"/>
                  <a:pt x="43" y="181"/>
                </a:cubicBezTo>
                <a:cubicBezTo>
                  <a:pt x="43" y="183"/>
                  <a:pt x="44" y="185"/>
                  <a:pt x="47" y="185"/>
                </a:cubicBezTo>
                <a:cubicBezTo>
                  <a:pt x="49" y="185"/>
                  <a:pt x="51" y="183"/>
                  <a:pt x="51" y="181"/>
                </a:cubicBezTo>
                <a:cubicBezTo>
                  <a:pt x="51" y="168"/>
                  <a:pt x="51" y="168"/>
                  <a:pt x="51" y="168"/>
                </a:cubicBezTo>
                <a:cubicBezTo>
                  <a:pt x="135" y="168"/>
                  <a:pt x="135" y="168"/>
                  <a:pt x="135" y="168"/>
                </a:cubicBezTo>
                <a:cubicBezTo>
                  <a:pt x="135" y="181"/>
                  <a:pt x="135" y="181"/>
                  <a:pt x="135" y="181"/>
                </a:cubicBezTo>
                <a:cubicBezTo>
                  <a:pt x="135" y="183"/>
                  <a:pt x="137" y="185"/>
                  <a:pt x="140" y="185"/>
                </a:cubicBezTo>
                <a:cubicBezTo>
                  <a:pt x="142" y="185"/>
                  <a:pt x="144" y="183"/>
                  <a:pt x="144" y="181"/>
                </a:cubicBezTo>
                <a:cubicBezTo>
                  <a:pt x="144" y="168"/>
                  <a:pt x="144" y="168"/>
                  <a:pt x="144" y="168"/>
                </a:cubicBezTo>
                <a:cubicBezTo>
                  <a:pt x="152" y="168"/>
                  <a:pt x="152" y="168"/>
                  <a:pt x="152" y="168"/>
                </a:cubicBezTo>
                <a:cubicBezTo>
                  <a:pt x="162" y="168"/>
                  <a:pt x="169" y="161"/>
                  <a:pt x="169" y="152"/>
                </a:cubicBezTo>
                <a:cubicBezTo>
                  <a:pt x="169" y="8"/>
                  <a:pt x="169" y="8"/>
                  <a:pt x="169" y="8"/>
                </a:cubicBezTo>
                <a:cubicBezTo>
                  <a:pt x="182" y="8"/>
                  <a:pt x="182" y="8"/>
                  <a:pt x="182" y="8"/>
                </a:cubicBezTo>
                <a:cubicBezTo>
                  <a:pt x="184" y="8"/>
                  <a:pt x="186" y="6"/>
                  <a:pt x="186" y="4"/>
                </a:cubicBezTo>
                <a:cubicBezTo>
                  <a:pt x="186" y="2"/>
                  <a:pt x="184" y="0"/>
                  <a:pt x="182" y="0"/>
                </a:cubicBezTo>
                <a:close/>
                <a:moveTo>
                  <a:pt x="161" y="152"/>
                </a:moveTo>
                <a:cubicBezTo>
                  <a:pt x="161" y="156"/>
                  <a:pt x="157" y="160"/>
                  <a:pt x="152" y="160"/>
                </a:cubicBezTo>
                <a:cubicBezTo>
                  <a:pt x="34" y="160"/>
                  <a:pt x="34" y="160"/>
                  <a:pt x="34" y="160"/>
                </a:cubicBezTo>
                <a:cubicBezTo>
                  <a:pt x="29" y="160"/>
                  <a:pt x="26" y="156"/>
                  <a:pt x="26" y="152"/>
                </a:cubicBezTo>
                <a:cubicBezTo>
                  <a:pt x="26" y="8"/>
                  <a:pt x="26" y="8"/>
                  <a:pt x="26" y="8"/>
                </a:cubicBezTo>
                <a:cubicBezTo>
                  <a:pt x="161" y="8"/>
                  <a:pt x="161" y="8"/>
                  <a:pt x="161" y="8"/>
                </a:cubicBezTo>
                <a:lnTo>
                  <a:pt x="161" y="152"/>
                </a:lnTo>
                <a:close/>
                <a:moveTo>
                  <a:pt x="102" y="118"/>
                </a:moveTo>
                <a:cubicBezTo>
                  <a:pt x="85" y="118"/>
                  <a:pt x="85" y="118"/>
                  <a:pt x="85" y="118"/>
                </a:cubicBezTo>
                <a:cubicBezTo>
                  <a:pt x="85" y="126"/>
                  <a:pt x="85" y="126"/>
                  <a:pt x="85" y="126"/>
                </a:cubicBezTo>
                <a:cubicBezTo>
                  <a:pt x="102" y="126"/>
                  <a:pt x="102" y="126"/>
                  <a:pt x="102" y="126"/>
                </a:cubicBezTo>
                <a:lnTo>
                  <a:pt x="102" y="11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17" name="Freeform 460"/>
          <p:cNvSpPr>
            <a:spLocks noEditPoints="1"/>
          </p:cNvSpPr>
          <p:nvPr/>
        </p:nvSpPr>
        <p:spPr bwMode="auto">
          <a:xfrm>
            <a:off x="3786055" y="4615448"/>
            <a:ext cx="379684" cy="275523"/>
          </a:xfrm>
          <a:custGeom>
            <a:avLst/>
            <a:gdLst>
              <a:gd name="T0" fmla="*/ 114 w 186"/>
              <a:gd name="T1" fmla="*/ 51 h 135"/>
              <a:gd name="T2" fmla="*/ 114 w 186"/>
              <a:gd name="T3" fmla="*/ 59 h 135"/>
              <a:gd name="T4" fmla="*/ 144 w 186"/>
              <a:gd name="T5" fmla="*/ 55 h 135"/>
              <a:gd name="T6" fmla="*/ 114 w 186"/>
              <a:gd name="T7" fmla="*/ 72 h 135"/>
              <a:gd name="T8" fmla="*/ 135 w 186"/>
              <a:gd name="T9" fmla="*/ 68 h 135"/>
              <a:gd name="T10" fmla="*/ 114 w 186"/>
              <a:gd name="T11" fmla="*/ 64 h 135"/>
              <a:gd name="T12" fmla="*/ 114 w 186"/>
              <a:gd name="T13" fmla="*/ 72 h 135"/>
              <a:gd name="T14" fmla="*/ 79 w 186"/>
              <a:gd name="T15" fmla="*/ 59 h 135"/>
              <a:gd name="T16" fmla="*/ 72 w 186"/>
              <a:gd name="T17" fmla="*/ 45 h 135"/>
              <a:gd name="T18" fmla="*/ 64 w 186"/>
              <a:gd name="T19" fmla="*/ 45 h 135"/>
              <a:gd name="T20" fmla="*/ 57 w 186"/>
              <a:gd name="T21" fmla="*/ 59 h 135"/>
              <a:gd name="T22" fmla="*/ 43 w 186"/>
              <a:gd name="T23" fmla="*/ 64 h 135"/>
              <a:gd name="T24" fmla="*/ 55 w 186"/>
              <a:gd name="T25" fmla="*/ 74 h 135"/>
              <a:gd name="T26" fmla="*/ 51 w 186"/>
              <a:gd name="T27" fmla="*/ 89 h 135"/>
              <a:gd name="T28" fmla="*/ 58 w 186"/>
              <a:gd name="T29" fmla="*/ 92 h 135"/>
              <a:gd name="T30" fmla="*/ 78 w 186"/>
              <a:gd name="T31" fmla="*/ 92 h 135"/>
              <a:gd name="T32" fmla="*/ 85 w 186"/>
              <a:gd name="T33" fmla="*/ 89 h 135"/>
              <a:gd name="T34" fmla="*/ 80 w 186"/>
              <a:gd name="T35" fmla="*/ 74 h 135"/>
              <a:gd name="T36" fmla="*/ 93 w 186"/>
              <a:gd name="T37" fmla="*/ 64 h 135"/>
              <a:gd name="T38" fmla="*/ 182 w 186"/>
              <a:gd name="T39" fmla="*/ 51 h 135"/>
              <a:gd name="T40" fmla="*/ 186 w 186"/>
              <a:gd name="T41" fmla="*/ 9 h 135"/>
              <a:gd name="T42" fmla="*/ 9 w 186"/>
              <a:gd name="T43" fmla="*/ 0 h 135"/>
              <a:gd name="T44" fmla="*/ 0 w 186"/>
              <a:gd name="T45" fmla="*/ 47 h 135"/>
              <a:gd name="T46" fmla="*/ 17 w 186"/>
              <a:gd name="T47" fmla="*/ 68 h 135"/>
              <a:gd name="T48" fmla="*/ 0 w 186"/>
              <a:gd name="T49" fmla="*/ 89 h 135"/>
              <a:gd name="T50" fmla="*/ 9 w 186"/>
              <a:gd name="T51" fmla="*/ 135 h 135"/>
              <a:gd name="T52" fmla="*/ 186 w 186"/>
              <a:gd name="T53" fmla="*/ 127 h 135"/>
              <a:gd name="T54" fmla="*/ 182 w 186"/>
              <a:gd name="T55" fmla="*/ 85 h 135"/>
              <a:gd name="T56" fmla="*/ 182 w 186"/>
              <a:gd name="T57" fmla="*/ 51 h 135"/>
              <a:gd name="T58" fmla="*/ 178 w 186"/>
              <a:gd name="T59" fmla="*/ 9 h 135"/>
              <a:gd name="T60" fmla="*/ 161 w 186"/>
              <a:gd name="T61" fmla="*/ 17 h 135"/>
              <a:gd name="T62" fmla="*/ 9 w 186"/>
              <a:gd name="T63" fmla="*/ 9 h 135"/>
              <a:gd name="T64" fmla="*/ 152 w 186"/>
              <a:gd name="T65" fmla="*/ 17 h 135"/>
              <a:gd name="T66" fmla="*/ 9 w 186"/>
              <a:gd name="T67" fmla="*/ 9 h 135"/>
              <a:gd name="T68" fmla="*/ 9 w 186"/>
              <a:gd name="T69" fmla="*/ 127 h 135"/>
              <a:gd name="T70" fmla="*/ 152 w 186"/>
              <a:gd name="T71" fmla="*/ 118 h 135"/>
              <a:gd name="T72" fmla="*/ 178 w 186"/>
              <a:gd name="T73" fmla="*/ 127 h 135"/>
              <a:gd name="T74" fmla="*/ 161 w 186"/>
              <a:gd name="T75" fmla="*/ 118 h 135"/>
              <a:gd name="T76" fmla="*/ 178 w 186"/>
              <a:gd name="T77" fmla="*/ 127 h 135"/>
              <a:gd name="T78" fmla="*/ 178 w 186"/>
              <a:gd name="T79" fmla="*/ 110 h 135"/>
              <a:gd name="T80" fmla="*/ 9 w 186"/>
              <a:gd name="T81" fmla="*/ 93 h 135"/>
              <a:gd name="T82" fmla="*/ 9 w 186"/>
              <a:gd name="T83" fmla="*/ 43 h 135"/>
              <a:gd name="T84" fmla="*/ 178 w 186"/>
              <a:gd name="T85" fmla="*/ 26 h 135"/>
              <a:gd name="T86" fmla="*/ 161 w 186"/>
              <a:gd name="T87" fmla="*/ 68 h 135"/>
              <a:gd name="T88" fmla="*/ 140 w 186"/>
              <a:gd name="T89" fmla="*/ 76 h 135"/>
              <a:gd name="T90" fmla="*/ 110 w 186"/>
              <a:gd name="T91" fmla="*/ 80 h 135"/>
              <a:gd name="T92" fmla="*/ 140 w 186"/>
              <a:gd name="T93" fmla="*/ 85 h 135"/>
              <a:gd name="T94" fmla="*/ 140 w 186"/>
              <a:gd name="T95" fmla="*/ 7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 h="135">
                <a:moveTo>
                  <a:pt x="140" y="51"/>
                </a:moveTo>
                <a:cubicBezTo>
                  <a:pt x="114" y="51"/>
                  <a:pt x="114" y="51"/>
                  <a:pt x="114" y="51"/>
                </a:cubicBezTo>
                <a:cubicBezTo>
                  <a:pt x="112" y="51"/>
                  <a:pt x="110" y="53"/>
                  <a:pt x="110" y="55"/>
                </a:cubicBezTo>
                <a:cubicBezTo>
                  <a:pt x="110" y="58"/>
                  <a:pt x="112" y="59"/>
                  <a:pt x="114" y="59"/>
                </a:cubicBezTo>
                <a:cubicBezTo>
                  <a:pt x="140" y="59"/>
                  <a:pt x="140" y="59"/>
                  <a:pt x="140" y="59"/>
                </a:cubicBezTo>
                <a:cubicBezTo>
                  <a:pt x="142" y="59"/>
                  <a:pt x="144" y="58"/>
                  <a:pt x="144" y="55"/>
                </a:cubicBezTo>
                <a:cubicBezTo>
                  <a:pt x="144" y="53"/>
                  <a:pt x="142" y="51"/>
                  <a:pt x="140" y="51"/>
                </a:cubicBezTo>
                <a:close/>
                <a:moveTo>
                  <a:pt x="114" y="72"/>
                </a:moveTo>
                <a:cubicBezTo>
                  <a:pt x="131" y="72"/>
                  <a:pt x="131" y="72"/>
                  <a:pt x="131" y="72"/>
                </a:cubicBezTo>
                <a:cubicBezTo>
                  <a:pt x="134" y="72"/>
                  <a:pt x="135" y="70"/>
                  <a:pt x="135" y="68"/>
                </a:cubicBezTo>
                <a:cubicBezTo>
                  <a:pt x="135" y="66"/>
                  <a:pt x="134" y="64"/>
                  <a:pt x="131" y="64"/>
                </a:cubicBezTo>
                <a:cubicBezTo>
                  <a:pt x="114" y="64"/>
                  <a:pt x="114" y="64"/>
                  <a:pt x="114" y="64"/>
                </a:cubicBezTo>
                <a:cubicBezTo>
                  <a:pt x="112" y="64"/>
                  <a:pt x="110" y="66"/>
                  <a:pt x="110" y="68"/>
                </a:cubicBezTo>
                <a:cubicBezTo>
                  <a:pt x="110" y="70"/>
                  <a:pt x="112" y="72"/>
                  <a:pt x="114" y="72"/>
                </a:cubicBezTo>
                <a:close/>
                <a:moveTo>
                  <a:pt x="89" y="59"/>
                </a:moveTo>
                <a:cubicBezTo>
                  <a:pt x="79" y="59"/>
                  <a:pt x="79" y="59"/>
                  <a:pt x="79" y="59"/>
                </a:cubicBezTo>
                <a:cubicBezTo>
                  <a:pt x="72" y="45"/>
                  <a:pt x="72" y="45"/>
                  <a:pt x="72" y="45"/>
                </a:cubicBezTo>
                <a:cubicBezTo>
                  <a:pt x="72" y="45"/>
                  <a:pt x="72" y="45"/>
                  <a:pt x="72" y="45"/>
                </a:cubicBezTo>
                <a:cubicBezTo>
                  <a:pt x="71" y="43"/>
                  <a:pt x="70" y="43"/>
                  <a:pt x="68" y="43"/>
                </a:cubicBezTo>
                <a:cubicBezTo>
                  <a:pt x="66" y="43"/>
                  <a:pt x="65" y="43"/>
                  <a:pt x="64" y="45"/>
                </a:cubicBezTo>
                <a:cubicBezTo>
                  <a:pt x="64" y="45"/>
                  <a:pt x="64" y="45"/>
                  <a:pt x="64" y="45"/>
                </a:cubicBezTo>
                <a:cubicBezTo>
                  <a:pt x="57" y="59"/>
                  <a:pt x="57" y="59"/>
                  <a:pt x="57" y="59"/>
                </a:cubicBezTo>
                <a:cubicBezTo>
                  <a:pt x="47" y="59"/>
                  <a:pt x="47" y="59"/>
                  <a:pt x="47" y="59"/>
                </a:cubicBezTo>
                <a:cubicBezTo>
                  <a:pt x="44" y="59"/>
                  <a:pt x="43" y="61"/>
                  <a:pt x="43" y="64"/>
                </a:cubicBezTo>
                <a:cubicBezTo>
                  <a:pt x="43" y="66"/>
                  <a:pt x="44" y="67"/>
                  <a:pt x="44" y="67"/>
                </a:cubicBezTo>
                <a:cubicBezTo>
                  <a:pt x="55" y="74"/>
                  <a:pt x="55" y="74"/>
                  <a:pt x="55" y="74"/>
                </a:cubicBezTo>
                <a:cubicBezTo>
                  <a:pt x="51" y="88"/>
                  <a:pt x="51" y="88"/>
                  <a:pt x="51" y="88"/>
                </a:cubicBezTo>
                <a:cubicBezTo>
                  <a:pt x="51" y="88"/>
                  <a:pt x="51" y="89"/>
                  <a:pt x="51" y="89"/>
                </a:cubicBezTo>
                <a:cubicBezTo>
                  <a:pt x="51" y="91"/>
                  <a:pt x="53" y="93"/>
                  <a:pt x="55" y="93"/>
                </a:cubicBezTo>
                <a:cubicBezTo>
                  <a:pt x="56" y="93"/>
                  <a:pt x="57" y="93"/>
                  <a:pt x="58" y="92"/>
                </a:cubicBezTo>
                <a:cubicBezTo>
                  <a:pt x="68" y="86"/>
                  <a:pt x="68" y="86"/>
                  <a:pt x="68" y="86"/>
                </a:cubicBezTo>
                <a:cubicBezTo>
                  <a:pt x="78" y="92"/>
                  <a:pt x="78" y="92"/>
                  <a:pt x="78" y="92"/>
                </a:cubicBezTo>
                <a:cubicBezTo>
                  <a:pt x="78" y="92"/>
                  <a:pt x="79" y="93"/>
                  <a:pt x="81" y="93"/>
                </a:cubicBezTo>
                <a:cubicBezTo>
                  <a:pt x="83" y="93"/>
                  <a:pt x="85" y="91"/>
                  <a:pt x="85" y="89"/>
                </a:cubicBezTo>
                <a:cubicBezTo>
                  <a:pt x="85" y="89"/>
                  <a:pt x="85" y="88"/>
                  <a:pt x="85" y="88"/>
                </a:cubicBezTo>
                <a:cubicBezTo>
                  <a:pt x="80" y="74"/>
                  <a:pt x="80" y="74"/>
                  <a:pt x="80" y="74"/>
                </a:cubicBezTo>
                <a:cubicBezTo>
                  <a:pt x="91" y="67"/>
                  <a:pt x="91" y="67"/>
                  <a:pt x="91" y="67"/>
                </a:cubicBezTo>
                <a:cubicBezTo>
                  <a:pt x="91" y="67"/>
                  <a:pt x="93" y="66"/>
                  <a:pt x="93" y="64"/>
                </a:cubicBezTo>
                <a:cubicBezTo>
                  <a:pt x="93" y="61"/>
                  <a:pt x="91" y="59"/>
                  <a:pt x="89" y="59"/>
                </a:cubicBezTo>
                <a:close/>
                <a:moveTo>
                  <a:pt x="182" y="51"/>
                </a:moveTo>
                <a:cubicBezTo>
                  <a:pt x="184" y="51"/>
                  <a:pt x="186" y="49"/>
                  <a:pt x="186" y="47"/>
                </a:cubicBezTo>
                <a:cubicBezTo>
                  <a:pt x="186" y="9"/>
                  <a:pt x="186" y="9"/>
                  <a:pt x="186" y="9"/>
                </a:cubicBezTo>
                <a:cubicBezTo>
                  <a:pt x="186" y="4"/>
                  <a:pt x="182" y="0"/>
                  <a:pt x="178" y="0"/>
                </a:cubicBezTo>
                <a:cubicBezTo>
                  <a:pt x="9" y="0"/>
                  <a:pt x="9" y="0"/>
                  <a:pt x="9" y="0"/>
                </a:cubicBezTo>
                <a:cubicBezTo>
                  <a:pt x="4" y="0"/>
                  <a:pt x="0" y="4"/>
                  <a:pt x="0" y="9"/>
                </a:cubicBezTo>
                <a:cubicBezTo>
                  <a:pt x="0" y="47"/>
                  <a:pt x="0" y="47"/>
                  <a:pt x="0" y="47"/>
                </a:cubicBezTo>
                <a:cubicBezTo>
                  <a:pt x="0" y="49"/>
                  <a:pt x="2" y="51"/>
                  <a:pt x="5" y="51"/>
                </a:cubicBezTo>
                <a:cubicBezTo>
                  <a:pt x="12" y="51"/>
                  <a:pt x="17" y="59"/>
                  <a:pt x="17" y="68"/>
                </a:cubicBezTo>
                <a:cubicBezTo>
                  <a:pt x="17" y="77"/>
                  <a:pt x="12" y="85"/>
                  <a:pt x="5" y="85"/>
                </a:cubicBezTo>
                <a:cubicBezTo>
                  <a:pt x="2" y="85"/>
                  <a:pt x="0" y="87"/>
                  <a:pt x="0" y="89"/>
                </a:cubicBezTo>
                <a:cubicBezTo>
                  <a:pt x="0" y="127"/>
                  <a:pt x="0" y="127"/>
                  <a:pt x="0" y="127"/>
                </a:cubicBezTo>
                <a:cubicBezTo>
                  <a:pt x="0" y="132"/>
                  <a:pt x="4" y="135"/>
                  <a:pt x="9" y="135"/>
                </a:cubicBezTo>
                <a:cubicBezTo>
                  <a:pt x="178" y="135"/>
                  <a:pt x="178" y="135"/>
                  <a:pt x="178" y="135"/>
                </a:cubicBezTo>
                <a:cubicBezTo>
                  <a:pt x="182" y="135"/>
                  <a:pt x="186" y="132"/>
                  <a:pt x="186" y="127"/>
                </a:cubicBezTo>
                <a:cubicBezTo>
                  <a:pt x="186" y="89"/>
                  <a:pt x="186" y="89"/>
                  <a:pt x="186" y="89"/>
                </a:cubicBezTo>
                <a:cubicBezTo>
                  <a:pt x="186" y="87"/>
                  <a:pt x="184" y="85"/>
                  <a:pt x="182" y="85"/>
                </a:cubicBezTo>
                <a:cubicBezTo>
                  <a:pt x="175" y="85"/>
                  <a:pt x="169" y="77"/>
                  <a:pt x="169" y="68"/>
                </a:cubicBezTo>
                <a:cubicBezTo>
                  <a:pt x="169" y="59"/>
                  <a:pt x="175" y="51"/>
                  <a:pt x="182" y="51"/>
                </a:cubicBezTo>
                <a:close/>
                <a:moveTo>
                  <a:pt x="161" y="9"/>
                </a:moveTo>
                <a:cubicBezTo>
                  <a:pt x="178" y="9"/>
                  <a:pt x="178" y="9"/>
                  <a:pt x="178" y="9"/>
                </a:cubicBezTo>
                <a:cubicBezTo>
                  <a:pt x="178" y="17"/>
                  <a:pt x="178" y="17"/>
                  <a:pt x="178" y="17"/>
                </a:cubicBezTo>
                <a:cubicBezTo>
                  <a:pt x="161" y="17"/>
                  <a:pt x="161" y="17"/>
                  <a:pt x="161" y="17"/>
                </a:cubicBezTo>
                <a:lnTo>
                  <a:pt x="161" y="9"/>
                </a:lnTo>
                <a:close/>
                <a:moveTo>
                  <a:pt x="9" y="9"/>
                </a:moveTo>
                <a:cubicBezTo>
                  <a:pt x="152" y="9"/>
                  <a:pt x="152" y="9"/>
                  <a:pt x="152" y="9"/>
                </a:cubicBezTo>
                <a:cubicBezTo>
                  <a:pt x="152" y="17"/>
                  <a:pt x="152" y="17"/>
                  <a:pt x="152" y="17"/>
                </a:cubicBezTo>
                <a:cubicBezTo>
                  <a:pt x="9" y="17"/>
                  <a:pt x="9" y="17"/>
                  <a:pt x="9" y="17"/>
                </a:cubicBezTo>
                <a:lnTo>
                  <a:pt x="9" y="9"/>
                </a:lnTo>
                <a:close/>
                <a:moveTo>
                  <a:pt x="152" y="127"/>
                </a:moveTo>
                <a:cubicBezTo>
                  <a:pt x="9" y="127"/>
                  <a:pt x="9" y="127"/>
                  <a:pt x="9" y="127"/>
                </a:cubicBezTo>
                <a:cubicBezTo>
                  <a:pt x="9" y="118"/>
                  <a:pt x="9" y="118"/>
                  <a:pt x="9" y="118"/>
                </a:cubicBezTo>
                <a:cubicBezTo>
                  <a:pt x="152" y="118"/>
                  <a:pt x="152" y="118"/>
                  <a:pt x="152" y="118"/>
                </a:cubicBezTo>
                <a:lnTo>
                  <a:pt x="152" y="127"/>
                </a:lnTo>
                <a:close/>
                <a:moveTo>
                  <a:pt x="178" y="127"/>
                </a:moveTo>
                <a:cubicBezTo>
                  <a:pt x="161" y="127"/>
                  <a:pt x="161" y="127"/>
                  <a:pt x="161" y="127"/>
                </a:cubicBezTo>
                <a:cubicBezTo>
                  <a:pt x="161" y="118"/>
                  <a:pt x="161" y="118"/>
                  <a:pt x="161" y="118"/>
                </a:cubicBezTo>
                <a:cubicBezTo>
                  <a:pt x="178" y="118"/>
                  <a:pt x="178" y="118"/>
                  <a:pt x="178" y="118"/>
                </a:cubicBezTo>
                <a:lnTo>
                  <a:pt x="178" y="127"/>
                </a:lnTo>
                <a:close/>
                <a:moveTo>
                  <a:pt x="178" y="93"/>
                </a:moveTo>
                <a:cubicBezTo>
                  <a:pt x="178" y="110"/>
                  <a:pt x="178" y="110"/>
                  <a:pt x="178" y="110"/>
                </a:cubicBezTo>
                <a:cubicBezTo>
                  <a:pt x="9" y="110"/>
                  <a:pt x="9" y="110"/>
                  <a:pt x="9" y="110"/>
                </a:cubicBezTo>
                <a:cubicBezTo>
                  <a:pt x="9" y="93"/>
                  <a:pt x="9" y="93"/>
                  <a:pt x="9" y="93"/>
                </a:cubicBezTo>
                <a:cubicBezTo>
                  <a:pt x="18" y="90"/>
                  <a:pt x="26" y="80"/>
                  <a:pt x="26" y="68"/>
                </a:cubicBezTo>
                <a:cubicBezTo>
                  <a:pt x="26" y="56"/>
                  <a:pt x="18" y="45"/>
                  <a:pt x="9" y="43"/>
                </a:cubicBezTo>
                <a:cubicBezTo>
                  <a:pt x="9" y="26"/>
                  <a:pt x="9" y="26"/>
                  <a:pt x="9" y="26"/>
                </a:cubicBezTo>
                <a:cubicBezTo>
                  <a:pt x="178" y="26"/>
                  <a:pt x="178" y="26"/>
                  <a:pt x="178" y="26"/>
                </a:cubicBezTo>
                <a:cubicBezTo>
                  <a:pt x="178" y="43"/>
                  <a:pt x="178" y="43"/>
                  <a:pt x="178" y="43"/>
                </a:cubicBezTo>
                <a:cubicBezTo>
                  <a:pt x="168" y="45"/>
                  <a:pt x="161" y="56"/>
                  <a:pt x="161" y="68"/>
                </a:cubicBezTo>
                <a:cubicBezTo>
                  <a:pt x="161" y="80"/>
                  <a:pt x="168" y="90"/>
                  <a:pt x="178" y="93"/>
                </a:cubicBezTo>
                <a:close/>
                <a:moveTo>
                  <a:pt x="140" y="76"/>
                </a:moveTo>
                <a:cubicBezTo>
                  <a:pt x="114" y="76"/>
                  <a:pt x="114" y="76"/>
                  <a:pt x="114" y="76"/>
                </a:cubicBezTo>
                <a:cubicBezTo>
                  <a:pt x="112" y="76"/>
                  <a:pt x="110" y="78"/>
                  <a:pt x="110" y="80"/>
                </a:cubicBezTo>
                <a:cubicBezTo>
                  <a:pt x="110" y="83"/>
                  <a:pt x="112" y="85"/>
                  <a:pt x="114" y="85"/>
                </a:cubicBezTo>
                <a:cubicBezTo>
                  <a:pt x="140" y="85"/>
                  <a:pt x="140" y="85"/>
                  <a:pt x="140" y="85"/>
                </a:cubicBezTo>
                <a:cubicBezTo>
                  <a:pt x="142" y="85"/>
                  <a:pt x="144" y="83"/>
                  <a:pt x="144" y="80"/>
                </a:cubicBezTo>
                <a:cubicBezTo>
                  <a:pt x="144" y="78"/>
                  <a:pt x="142" y="76"/>
                  <a:pt x="140" y="7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18" name="Freeform 500"/>
          <p:cNvSpPr>
            <a:spLocks noEditPoints="1"/>
          </p:cNvSpPr>
          <p:nvPr/>
        </p:nvSpPr>
        <p:spPr bwMode="auto">
          <a:xfrm>
            <a:off x="8026263" y="3228178"/>
            <a:ext cx="379684" cy="379684"/>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19" name="Freeform 504"/>
          <p:cNvSpPr>
            <a:spLocks noEditPoints="1"/>
          </p:cNvSpPr>
          <p:nvPr/>
        </p:nvSpPr>
        <p:spPr bwMode="auto">
          <a:xfrm>
            <a:off x="8026263" y="1845387"/>
            <a:ext cx="379684" cy="37744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0" name="Freeform 357"/>
          <p:cNvSpPr>
            <a:spLocks noEditPoints="1"/>
          </p:cNvSpPr>
          <p:nvPr/>
        </p:nvSpPr>
        <p:spPr bwMode="auto">
          <a:xfrm>
            <a:off x="8078565" y="4563674"/>
            <a:ext cx="275079" cy="379071"/>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1" name="TextBox 20"/>
          <p:cNvSpPr txBox="1"/>
          <p:nvPr/>
        </p:nvSpPr>
        <p:spPr>
          <a:xfrm>
            <a:off x="8562249" y="2034109"/>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2" name="Rectangle 21"/>
          <p:cNvSpPr/>
          <p:nvPr/>
        </p:nvSpPr>
        <p:spPr>
          <a:xfrm>
            <a:off x="8556529" y="1764239"/>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23" name="TextBox 22"/>
          <p:cNvSpPr txBox="1"/>
          <p:nvPr/>
        </p:nvSpPr>
        <p:spPr>
          <a:xfrm>
            <a:off x="8556529" y="3402323"/>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4" name="Rectangle 23"/>
          <p:cNvSpPr/>
          <p:nvPr/>
        </p:nvSpPr>
        <p:spPr>
          <a:xfrm>
            <a:off x="8550809" y="313245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25" name="TextBox 24"/>
          <p:cNvSpPr txBox="1"/>
          <p:nvPr/>
        </p:nvSpPr>
        <p:spPr>
          <a:xfrm>
            <a:off x="8550809" y="4736732"/>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6" name="Rectangle 25"/>
          <p:cNvSpPr/>
          <p:nvPr/>
        </p:nvSpPr>
        <p:spPr>
          <a:xfrm>
            <a:off x="8545089" y="446686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27" name="TextBox 26"/>
          <p:cNvSpPr txBox="1"/>
          <p:nvPr/>
        </p:nvSpPr>
        <p:spPr>
          <a:xfrm>
            <a:off x="1015237" y="2039253"/>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8" name="Rectangle 27"/>
          <p:cNvSpPr/>
          <p:nvPr/>
        </p:nvSpPr>
        <p:spPr>
          <a:xfrm>
            <a:off x="2182884" y="1769383"/>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sp>
        <p:nvSpPr>
          <p:cNvPr id="29" name="TextBox 28"/>
          <p:cNvSpPr txBox="1"/>
          <p:nvPr/>
        </p:nvSpPr>
        <p:spPr>
          <a:xfrm>
            <a:off x="1015237" y="3407467"/>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0" name="Rectangle 29"/>
          <p:cNvSpPr/>
          <p:nvPr/>
        </p:nvSpPr>
        <p:spPr>
          <a:xfrm>
            <a:off x="2182884" y="313759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sp>
        <p:nvSpPr>
          <p:cNvPr id="31" name="TextBox 30"/>
          <p:cNvSpPr txBox="1"/>
          <p:nvPr/>
        </p:nvSpPr>
        <p:spPr>
          <a:xfrm>
            <a:off x="1015237" y="4741876"/>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2" name="Rectangle 31"/>
          <p:cNvSpPr/>
          <p:nvPr/>
        </p:nvSpPr>
        <p:spPr>
          <a:xfrm>
            <a:off x="2182884" y="447200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spTree>
    <p:extLst>
      <p:ext uri="{BB962C8B-B14F-4D97-AF65-F5344CB8AC3E}">
        <p14:creationId xmlns:p14="http://schemas.microsoft.com/office/powerpoint/2010/main" val="34861100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6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6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49" presetClass="entr" presetSubtype="0" decel="10000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 calcmode="lin" valueType="num">
                                      <p:cBhvr>
                                        <p:cTn id="19" dur="500" fill="hold"/>
                                        <p:tgtEl>
                                          <p:spTgt spid="15"/>
                                        </p:tgtEl>
                                        <p:attrNameLst>
                                          <p:attrName>style.rotation</p:attrName>
                                        </p:attrNameLst>
                                      </p:cBhvr>
                                      <p:tavLst>
                                        <p:tav tm="0">
                                          <p:val>
                                            <p:fltVal val="360"/>
                                          </p:val>
                                        </p:tav>
                                        <p:tav tm="100000">
                                          <p:val>
                                            <p:fltVal val="0"/>
                                          </p:val>
                                        </p:tav>
                                      </p:tavLst>
                                    </p:anim>
                                    <p:animEffect transition="in" filter="fade">
                                      <p:cBhvr>
                                        <p:cTn id="20" dur="500"/>
                                        <p:tgtEl>
                                          <p:spTgt spid="15"/>
                                        </p:tgtEl>
                                      </p:cBhvr>
                                    </p:animEffect>
                                  </p:childTnLst>
                                </p:cTn>
                              </p:par>
                            </p:childTnLst>
                          </p:cTn>
                        </p:par>
                        <p:par>
                          <p:cTn id="21" fill="hold">
                            <p:stCondLst>
                              <p:cond delay="1500"/>
                            </p:stCondLst>
                            <p:childTnLst>
                              <p:par>
                                <p:cTn id="22" presetID="2" presetClass="entr" presetSubtype="8" decel="9600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0-#ppt_w/2"/>
                                          </p:val>
                                        </p:tav>
                                        <p:tav tm="100000">
                                          <p:val>
                                            <p:strVal val="#ppt_x"/>
                                          </p:val>
                                        </p:tav>
                                      </p:tavLst>
                                    </p:anim>
                                    <p:anim calcmode="lin" valueType="num">
                                      <p:cBhvr additive="base">
                                        <p:cTn id="25" dur="500" fill="hold"/>
                                        <p:tgtEl>
                                          <p:spTgt spid="28"/>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2" presetClass="entr" presetSubtype="8" decel="9600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0-#ppt_w/2"/>
                                          </p:val>
                                        </p:tav>
                                        <p:tav tm="100000">
                                          <p:val>
                                            <p:strVal val="#ppt_x"/>
                                          </p:val>
                                        </p:tav>
                                      </p:tavLst>
                                    </p:anim>
                                    <p:anim calcmode="lin" valueType="num">
                                      <p:cBhvr additive="base">
                                        <p:cTn id="30" dur="500" fill="hold"/>
                                        <p:tgtEl>
                                          <p:spTgt spid="27"/>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49" presetClass="entr" presetSubtype="0" decel="10000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 calcmode="lin" valueType="num">
                                      <p:cBhvr>
                                        <p:cTn id="36" dur="500" fill="hold"/>
                                        <p:tgtEl>
                                          <p:spTgt spid="16"/>
                                        </p:tgtEl>
                                        <p:attrNameLst>
                                          <p:attrName>style.rotation</p:attrName>
                                        </p:attrNameLst>
                                      </p:cBhvr>
                                      <p:tavLst>
                                        <p:tav tm="0">
                                          <p:val>
                                            <p:fltVal val="360"/>
                                          </p:val>
                                        </p:tav>
                                        <p:tav tm="100000">
                                          <p:val>
                                            <p:fltVal val="0"/>
                                          </p:val>
                                        </p:tav>
                                      </p:tavLst>
                                    </p:anim>
                                    <p:animEffect transition="in" filter="fade">
                                      <p:cBhvr>
                                        <p:cTn id="37" dur="500"/>
                                        <p:tgtEl>
                                          <p:spTgt spid="16"/>
                                        </p:tgtEl>
                                      </p:cBhvr>
                                    </p:animEffect>
                                  </p:childTnLst>
                                </p:cTn>
                              </p:par>
                            </p:childTnLst>
                          </p:cTn>
                        </p:par>
                        <p:par>
                          <p:cTn id="38" fill="hold">
                            <p:stCondLst>
                              <p:cond delay="3000"/>
                            </p:stCondLst>
                            <p:childTnLst>
                              <p:par>
                                <p:cTn id="39" presetID="2" presetClass="entr" presetSubtype="8" decel="9600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fill="hold"/>
                                        <p:tgtEl>
                                          <p:spTgt spid="30"/>
                                        </p:tgtEl>
                                        <p:attrNameLst>
                                          <p:attrName>ppt_x</p:attrName>
                                        </p:attrNameLst>
                                      </p:cBhvr>
                                      <p:tavLst>
                                        <p:tav tm="0">
                                          <p:val>
                                            <p:strVal val="0-#ppt_w/2"/>
                                          </p:val>
                                        </p:tav>
                                        <p:tav tm="100000">
                                          <p:val>
                                            <p:strVal val="#ppt_x"/>
                                          </p:val>
                                        </p:tav>
                                      </p:tavLst>
                                    </p:anim>
                                    <p:anim calcmode="lin" valueType="num">
                                      <p:cBhvr additive="base">
                                        <p:cTn id="42" dur="500" fill="hold"/>
                                        <p:tgtEl>
                                          <p:spTgt spid="30"/>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2" presetClass="entr" presetSubtype="8" decel="96000"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 calcmode="lin" valueType="num">
                                      <p:cBhvr additive="base">
                                        <p:cTn id="46" dur="500" fill="hold"/>
                                        <p:tgtEl>
                                          <p:spTgt spid="29"/>
                                        </p:tgtEl>
                                        <p:attrNameLst>
                                          <p:attrName>ppt_x</p:attrName>
                                        </p:attrNameLst>
                                      </p:cBhvr>
                                      <p:tavLst>
                                        <p:tav tm="0">
                                          <p:val>
                                            <p:strVal val="0-#ppt_w/2"/>
                                          </p:val>
                                        </p:tav>
                                        <p:tav tm="100000">
                                          <p:val>
                                            <p:strVal val="#ppt_x"/>
                                          </p:val>
                                        </p:tav>
                                      </p:tavLst>
                                    </p:anim>
                                    <p:anim calcmode="lin" valueType="num">
                                      <p:cBhvr additive="base">
                                        <p:cTn id="47" dur="500" fill="hold"/>
                                        <p:tgtEl>
                                          <p:spTgt spid="29"/>
                                        </p:tgtEl>
                                        <p:attrNameLst>
                                          <p:attrName>ppt_y</p:attrName>
                                        </p:attrNameLst>
                                      </p:cBhvr>
                                      <p:tavLst>
                                        <p:tav tm="0">
                                          <p:val>
                                            <p:strVal val="#ppt_y"/>
                                          </p:val>
                                        </p:tav>
                                        <p:tav tm="100000">
                                          <p:val>
                                            <p:strVal val="#ppt_y"/>
                                          </p:val>
                                        </p:tav>
                                      </p:tavLst>
                                    </p:anim>
                                  </p:childTnLst>
                                </p:cTn>
                              </p:par>
                            </p:childTnLst>
                          </p:cTn>
                        </p:par>
                        <p:par>
                          <p:cTn id="48" fill="hold">
                            <p:stCondLst>
                              <p:cond delay="4000"/>
                            </p:stCondLst>
                            <p:childTnLst>
                              <p:par>
                                <p:cTn id="49" presetID="49" presetClass="entr" presetSubtype="0" decel="100000"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style.rotation</p:attrName>
                                        </p:attrNameLst>
                                      </p:cBhvr>
                                      <p:tavLst>
                                        <p:tav tm="0">
                                          <p:val>
                                            <p:fltVal val="360"/>
                                          </p:val>
                                        </p:tav>
                                        <p:tav tm="100000">
                                          <p:val>
                                            <p:fltVal val="0"/>
                                          </p:val>
                                        </p:tav>
                                      </p:tavLst>
                                    </p:anim>
                                    <p:animEffect transition="in" filter="fade">
                                      <p:cBhvr>
                                        <p:cTn id="54" dur="500"/>
                                        <p:tgtEl>
                                          <p:spTgt spid="17"/>
                                        </p:tgtEl>
                                      </p:cBhvr>
                                    </p:animEffect>
                                  </p:childTnLst>
                                </p:cTn>
                              </p:par>
                            </p:childTnLst>
                          </p:cTn>
                        </p:par>
                        <p:par>
                          <p:cTn id="55" fill="hold">
                            <p:stCondLst>
                              <p:cond delay="4500"/>
                            </p:stCondLst>
                            <p:childTnLst>
                              <p:par>
                                <p:cTn id="56" presetID="2" presetClass="entr" presetSubtype="8" decel="96000" fill="hold" grpId="0" nodeType="afterEffect">
                                  <p:stCondLst>
                                    <p:cond delay="0"/>
                                  </p:stCondLst>
                                  <p:childTnLst>
                                    <p:set>
                                      <p:cBhvr>
                                        <p:cTn id="57" dur="1" fill="hold">
                                          <p:stCondLst>
                                            <p:cond delay="0"/>
                                          </p:stCondLst>
                                        </p:cTn>
                                        <p:tgtEl>
                                          <p:spTgt spid="32"/>
                                        </p:tgtEl>
                                        <p:attrNameLst>
                                          <p:attrName>style.visibility</p:attrName>
                                        </p:attrNameLst>
                                      </p:cBhvr>
                                      <p:to>
                                        <p:strVal val="visible"/>
                                      </p:to>
                                    </p:set>
                                    <p:anim calcmode="lin" valueType="num">
                                      <p:cBhvr additive="base">
                                        <p:cTn id="58" dur="500" fill="hold"/>
                                        <p:tgtEl>
                                          <p:spTgt spid="32"/>
                                        </p:tgtEl>
                                        <p:attrNameLst>
                                          <p:attrName>ppt_x</p:attrName>
                                        </p:attrNameLst>
                                      </p:cBhvr>
                                      <p:tavLst>
                                        <p:tav tm="0">
                                          <p:val>
                                            <p:strVal val="0-#ppt_w/2"/>
                                          </p:val>
                                        </p:tav>
                                        <p:tav tm="100000">
                                          <p:val>
                                            <p:strVal val="#ppt_x"/>
                                          </p:val>
                                        </p:tav>
                                      </p:tavLst>
                                    </p:anim>
                                    <p:anim calcmode="lin" valueType="num">
                                      <p:cBhvr additive="base">
                                        <p:cTn id="59" dur="500" fill="hold"/>
                                        <p:tgtEl>
                                          <p:spTgt spid="32"/>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 presetClass="entr" presetSubtype="8" decel="96000"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additive="base">
                                        <p:cTn id="63" dur="500" fill="hold"/>
                                        <p:tgtEl>
                                          <p:spTgt spid="31"/>
                                        </p:tgtEl>
                                        <p:attrNameLst>
                                          <p:attrName>ppt_x</p:attrName>
                                        </p:attrNameLst>
                                      </p:cBhvr>
                                      <p:tavLst>
                                        <p:tav tm="0">
                                          <p:val>
                                            <p:strVal val="0-#ppt_w/2"/>
                                          </p:val>
                                        </p:tav>
                                        <p:tav tm="100000">
                                          <p:val>
                                            <p:strVal val="#ppt_x"/>
                                          </p:val>
                                        </p:tav>
                                      </p:tavLst>
                                    </p:anim>
                                    <p:anim calcmode="lin" valueType="num">
                                      <p:cBhvr additive="base">
                                        <p:cTn id="64" dur="500" fill="hold"/>
                                        <p:tgtEl>
                                          <p:spTgt spid="31"/>
                                        </p:tgtEl>
                                        <p:attrNameLst>
                                          <p:attrName>ppt_y</p:attrName>
                                        </p:attrNameLst>
                                      </p:cBhvr>
                                      <p:tavLst>
                                        <p:tav tm="0">
                                          <p:val>
                                            <p:strVal val="#ppt_y"/>
                                          </p:val>
                                        </p:tav>
                                        <p:tav tm="100000">
                                          <p:val>
                                            <p:strVal val="#ppt_y"/>
                                          </p:val>
                                        </p:tav>
                                      </p:tavLst>
                                    </p:anim>
                                  </p:childTnLst>
                                </p:cTn>
                              </p:par>
                            </p:childTnLst>
                          </p:cTn>
                        </p:par>
                        <p:par>
                          <p:cTn id="65" fill="hold">
                            <p:stCondLst>
                              <p:cond delay="5500"/>
                            </p:stCondLst>
                            <p:childTnLst>
                              <p:par>
                                <p:cTn id="66" presetID="49" presetClass="entr" presetSubtype="0" decel="100000"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p:cTn id="68" dur="500" fill="hold"/>
                                        <p:tgtEl>
                                          <p:spTgt spid="19"/>
                                        </p:tgtEl>
                                        <p:attrNameLst>
                                          <p:attrName>ppt_w</p:attrName>
                                        </p:attrNameLst>
                                      </p:cBhvr>
                                      <p:tavLst>
                                        <p:tav tm="0">
                                          <p:val>
                                            <p:fltVal val="0"/>
                                          </p:val>
                                        </p:tav>
                                        <p:tav tm="100000">
                                          <p:val>
                                            <p:strVal val="#ppt_w"/>
                                          </p:val>
                                        </p:tav>
                                      </p:tavLst>
                                    </p:anim>
                                    <p:anim calcmode="lin" valueType="num">
                                      <p:cBhvr>
                                        <p:cTn id="69" dur="500" fill="hold"/>
                                        <p:tgtEl>
                                          <p:spTgt spid="19"/>
                                        </p:tgtEl>
                                        <p:attrNameLst>
                                          <p:attrName>ppt_h</p:attrName>
                                        </p:attrNameLst>
                                      </p:cBhvr>
                                      <p:tavLst>
                                        <p:tav tm="0">
                                          <p:val>
                                            <p:fltVal val="0"/>
                                          </p:val>
                                        </p:tav>
                                        <p:tav tm="100000">
                                          <p:val>
                                            <p:strVal val="#ppt_h"/>
                                          </p:val>
                                        </p:tav>
                                      </p:tavLst>
                                    </p:anim>
                                    <p:anim calcmode="lin" valueType="num">
                                      <p:cBhvr>
                                        <p:cTn id="70" dur="500" fill="hold"/>
                                        <p:tgtEl>
                                          <p:spTgt spid="19"/>
                                        </p:tgtEl>
                                        <p:attrNameLst>
                                          <p:attrName>style.rotation</p:attrName>
                                        </p:attrNameLst>
                                      </p:cBhvr>
                                      <p:tavLst>
                                        <p:tav tm="0">
                                          <p:val>
                                            <p:fltVal val="360"/>
                                          </p:val>
                                        </p:tav>
                                        <p:tav tm="100000">
                                          <p:val>
                                            <p:fltVal val="0"/>
                                          </p:val>
                                        </p:tav>
                                      </p:tavLst>
                                    </p:anim>
                                    <p:animEffect transition="in" filter="fade">
                                      <p:cBhvr>
                                        <p:cTn id="71" dur="500"/>
                                        <p:tgtEl>
                                          <p:spTgt spid="19"/>
                                        </p:tgtEl>
                                      </p:cBhvr>
                                    </p:animEffect>
                                  </p:childTnLst>
                                </p:cTn>
                              </p:par>
                            </p:childTnLst>
                          </p:cTn>
                        </p:par>
                        <p:par>
                          <p:cTn id="72" fill="hold">
                            <p:stCondLst>
                              <p:cond delay="6000"/>
                            </p:stCondLst>
                            <p:childTnLst>
                              <p:par>
                                <p:cTn id="73" presetID="2" presetClass="entr" presetSubtype="2" decel="9600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1+#ppt_w/2"/>
                                          </p:val>
                                        </p:tav>
                                        <p:tav tm="100000">
                                          <p:val>
                                            <p:strVal val="#ppt_x"/>
                                          </p:val>
                                        </p:tav>
                                      </p:tavLst>
                                    </p:anim>
                                    <p:anim calcmode="lin" valueType="num">
                                      <p:cBhvr additive="base">
                                        <p:cTn id="76" dur="500" fill="hold"/>
                                        <p:tgtEl>
                                          <p:spTgt spid="22"/>
                                        </p:tgtEl>
                                        <p:attrNameLst>
                                          <p:attrName>ppt_y</p:attrName>
                                        </p:attrNameLst>
                                      </p:cBhvr>
                                      <p:tavLst>
                                        <p:tav tm="0">
                                          <p:val>
                                            <p:strVal val="#ppt_y"/>
                                          </p:val>
                                        </p:tav>
                                        <p:tav tm="100000">
                                          <p:val>
                                            <p:strVal val="#ppt_y"/>
                                          </p:val>
                                        </p:tav>
                                      </p:tavLst>
                                    </p:anim>
                                  </p:childTnLst>
                                </p:cTn>
                              </p:par>
                            </p:childTnLst>
                          </p:cTn>
                        </p:par>
                        <p:par>
                          <p:cTn id="77" fill="hold">
                            <p:stCondLst>
                              <p:cond delay="6500"/>
                            </p:stCondLst>
                            <p:childTnLst>
                              <p:par>
                                <p:cTn id="78" presetID="2" presetClass="entr" presetSubtype="2" decel="96000" fill="hold" grpId="0" nodeType="after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additive="base">
                                        <p:cTn id="80" dur="500" fill="hold"/>
                                        <p:tgtEl>
                                          <p:spTgt spid="21"/>
                                        </p:tgtEl>
                                        <p:attrNameLst>
                                          <p:attrName>ppt_x</p:attrName>
                                        </p:attrNameLst>
                                      </p:cBhvr>
                                      <p:tavLst>
                                        <p:tav tm="0">
                                          <p:val>
                                            <p:strVal val="1+#ppt_w/2"/>
                                          </p:val>
                                        </p:tav>
                                        <p:tav tm="100000">
                                          <p:val>
                                            <p:strVal val="#ppt_x"/>
                                          </p:val>
                                        </p:tav>
                                      </p:tavLst>
                                    </p:anim>
                                    <p:anim calcmode="lin" valueType="num">
                                      <p:cBhvr additive="base">
                                        <p:cTn id="81" dur="500" fill="hold"/>
                                        <p:tgtEl>
                                          <p:spTgt spid="21"/>
                                        </p:tgtEl>
                                        <p:attrNameLst>
                                          <p:attrName>ppt_y</p:attrName>
                                        </p:attrNameLst>
                                      </p:cBhvr>
                                      <p:tavLst>
                                        <p:tav tm="0">
                                          <p:val>
                                            <p:strVal val="#ppt_y"/>
                                          </p:val>
                                        </p:tav>
                                        <p:tav tm="100000">
                                          <p:val>
                                            <p:strVal val="#ppt_y"/>
                                          </p:val>
                                        </p:tav>
                                      </p:tavLst>
                                    </p:anim>
                                  </p:childTnLst>
                                </p:cTn>
                              </p:par>
                            </p:childTnLst>
                          </p:cTn>
                        </p:par>
                        <p:par>
                          <p:cTn id="82" fill="hold">
                            <p:stCondLst>
                              <p:cond delay="7000"/>
                            </p:stCondLst>
                            <p:childTnLst>
                              <p:par>
                                <p:cTn id="83" presetID="49" presetClass="entr" presetSubtype="0" decel="100000" fill="hold" grpId="0" nodeType="after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p:cTn id="85" dur="500" fill="hold"/>
                                        <p:tgtEl>
                                          <p:spTgt spid="18"/>
                                        </p:tgtEl>
                                        <p:attrNameLst>
                                          <p:attrName>ppt_w</p:attrName>
                                        </p:attrNameLst>
                                      </p:cBhvr>
                                      <p:tavLst>
                                        <p:tav tm="0">
                                          <p:val>
                                            <p:fltVal val="0"/>
                                          </p:val>
                                        </p:tav>
                                        <p:tav tm="100000">
                                          <p:val>
                                            <p:strVal val="#ppt_w"/>
                                          </p:val>
                                        </p:tav>
                                      </p:tavLst>
                                    </p:anim>
                                    <p:anim calcmode="lin" valueType="num">
                                      <p:cBhvr>
                                        <p:cTn id="86" dur="500" fill="hold"/>
                                        <p:tgtEl>
                                          <p:spTgt spid="18"/>
                                        </p:tgtEl>
                                        <p:attrNameLst>
                                          <p:attrName>ppt_h</p:attrName>
                                        </p:attrNameLst>
                                      </p:cBhvr>
                                      <p:tavLst>
                                        <p:tav tm="0">
                                          <p:val>
                                            <p:fltVal val="0"/>
                                          </p:val>
                                        </p:tav>
                                        <p:tav tm="100000">
                                          <p:val>
                                            <p:strVal val="#ppt_h"/>
                                          </p:val>
                                        </p:tav>
                                      </p:tavLst>
                                    </p:anim>
                                    <p:anim calcmode="lin" valueType="num">
                                      <p:cBhvr>
                                        <p:cTn id="87" dur="500" fill="hold"/>
                                        <p:tgtEl>
                                          <p:spTgt spid="18"/>
                                        </p:tgtEl>
                                        <p:attrNameLst>
                                          <p:attrName>style.rotation</p:attrName>
                                        </p:attrNameLst>
                                      </p:cBhvr>
                                      <p:tavLst>
                                        <p:tav tm="0">
                                          <p:val>
                                            <p:fltVal val="360"/>
                                          </p:val>
                                        </p:tav>
                                        <p:tav tm="100000">
                                          <p:val>
                                            <p:fltVal val="0"/>
                                          </p:val>
                                        </p:tav>
                                      </p:tavLst>
                                    </p:anim>
                                    <p:animEffect transition="in" filter="fade">
                                      <p:cBhvr>
                                        <p:cTn id="88" dur="500"/>
                                        <p:tgtEl>
                                          <p:spTgt spid="18"/>
                                        </p:tgtEl>
                                      </p:cBhvr>
                                    </p:animEffect>
                                  </p:childTnLst>
                                </p:cTn>
                              </p:par>
                            </p:childTnLst>
                          </p:cTn>
                        </p:par>
                        <p:par>
                          <p:cTn id="89" fill="hold">
                            <p:stCondLst>
                              <p:cond delay="7500"/>
                            </p:stCondLst>
                            <p:childTnLst>
                              <p:par>
                                <p:cTn id="90" presetID="2" presetClass="entr" presetSubtype="2" decel="96000" fill="hold" grpId="0" nodeType="afterEffect">
                                  <p:stCondLst>
                                    <p:cond delay="0"/>
                                  </p:stCondLst>
                                  <p:childTnLst>
                                    <p:set>
                                      <p:cBhvr>
                                        <p:cTn id="91" dur="1" fill="hold">
                                          <p:stCondLst>
                                            <p:cond delay="0"/>
                                          </p:stCondLst>
                                        </p:cTn>
                                        <p:tgtEl>
                                          <p:spTgt spid="24"/>
                                        </p:tgtEl>
                                        <p:attrNameLst>
                                          <p:attrName>style.visibility</p:attrName>
                                        </p:attrNameLst>
                                      </p:cBhvr>
                                      <p:to>
                                        <p:strVal val="visible"/>
                                      </p:to>
                                    </p:set>
                                    <p:anim calcmode="lin" valueType="num">
                                      <p:cBhvr additive="base">
                                        <p:cTn id="92" dur="500" fill="hold"/>
                                        <p:tgtEl>
                                          <p:spTgt spid="24"/>
                                        </p:tgtEl>
                                        <p:attrNameLst>
                                          <p:attrName>ppt_x</p:attrName>
                                        </p:attrNameLst>
                                      </p:cBhvr>
                                      <p:tavLst>
                                        <p:tav tm="0">
                                          <p:val>
                                            <p:strVal val="1+#ppt_w/2"/>
                                          </p:val>
                                        </p:tav>
                                        <p:tav tm="100000">
                                          <p:val>
                                            <p:strVal val="#ppt_x"/>
                                          </p:val>
                                        </p:tav>
                                      </p:tavLst>
                                    </p:anim>
                                    <p:anim calcmode="lin" valueType="num">
                                      <p:cBhvr additive="base">
                                        <p:cTn id="93" dur="500" fill="hold"/>
                                        <p:tgtEl>
                                          <p:spTgt spid="24"/>
                                        </p:tgtEl>
                                        <p:attrNameLst>
                                          <p:attrName>ppt_y</p:attrName>
                                        </p:attrNameLst>
                                      </p:cBhvr>
                                      <p:tavLst>
                                        <p:tav tm="0">
                                          <p:val>
                                            <p:strVal val="#ppt_y"/>
                                          </p:val>
                                        </p:tav>
                                        <p:tav tm="100000">
                                          <p:val>
                                            <p:strVal val="#ppt_y"/>
                                          </p:val>
                                        </p:tav>
                                      </p:tavLst>
                                    </p:anim>
                                  </p:childTnLst>
                                </p:cTn>
                              </p:par>
                            </p:childTnLst>
                          </p:cTn>
                        </p:par>
                        <p:par>
                          <p:cTn id="94" fill="hold">
                            <p:stCondLst>
                              <p:cond delay="8000"/>
                            </p:stCondLst>
                            <p:childTnLst>
                              <p:par>
                                <p:cTn id="95" presetID="2" presetClass="entr" presetSubtype="2" decel="96000" fill="hold" grpId="0" nodeType="after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additive="base">
                                        <p:cTn id="97" dur="500" fill="hold"/>
                                        <p:tgtEl>
                                          <p:spTgt spid="23"/>
                                        </p:tgtEl>
                                        <p:attrNameLst>
                                          <p:attrName>ppt_x</p:attrName>
                                        </p:attrNameLst>
                                      </p:cBhvr>
                                      <p:tavLst>
                                        <p:tav tm="0">
                                          <p:val>
                                            <p:strVal val="1+#ppt_w/2"/>
                                          </p:val>
                                        </p:tav>
                                        <p:tav tm="100000">
                                          <p:val>
                                            <p:strVal val="#ppt_x"/>
                                          </p:val>
                                        </p:tav>
                                      </p:tavLst>
                                    </p:anim>
                                    <p:anim calcmode="lin" valueType="num">
                                      <p:cBhvr additive="base">
                                        <p:cTn id="98" dur="500" fill="hold"/>
                                        <p:tgtEl>
                                          <p:spTgt spid="23"/>
                                        </p:tgtEl>
                                        <p:attrNameLst>
                                          <p:attrName>ppt_y</p:attrName>
                                        </p:attrNameLst>
                                      </p:cBhvr>
                                      <p:tavLst>
                                        <p:tav tm="0">
                                          <p:val>
                                            <p:strVal val="#ppt_y"/>
                                          </p:val>
                                        </p:tav>
                                        <p:tav tm="100000">
                                          <p:val>
                                            <p:strVal val="#ppt_y"/>
                                          </p:val>
                                        </p:tav>
                                      </p:tavLst>
                                    </p:anim>
                                  </p:childTnLst>
                                </p:cTn>
                              </p:par>
                            </p:childTnLst>
                          </p:cTn>
                        </p:par>
                        <p:par>
                          <p:cTn id="99" fill="hold">
                            <p:stCondLst>
                              <p:cond delay="8500"/>
                            </p:stCondLst>
                            <p:childTnLst>
                              <p:par>
                                <p:cTn id="100" presetID="49" presetClass="entr" presetSubtype="0" decel="100000" fill="hold" grpId="0" nodeType="afterEffect">
                                  <p:stCondLst>
                                    <p:cond delay="0"/>
                                  </p:stCondLst>
                                  <p:childTnLst>
                                    <p:set>
                                      <p:cBhvr>
                                        <p:cTn id="101" dur="1" fill="hold">
                                          <p:stCondLst>
                                            <p:cond delay="0"/>
                                          </p:stCondLst>
                                        </p:cTn>
                                        <p:tgtEl>
                                          <p:spTgt spid="20"/>
                                        </p:tgtEl>
                                        <p:attrNameLst>
                                          <p:attrName>style.visibility</p:attrName>
                                        </p:attrNameLst>
                                      </p:cBhvr>
                                      <p:to>
                                        <p:strVal val="visible"/>
                                      </p:to>
                                    </p:set>
                                    <p:anim calcmode="lin" valueType="num">
                                      <p:cBhvr>
                                        <p:cTn id="102" dur="500" fill="hold"/>
                                        <p:tgtEl>
                                          <p:spTgt spid="20"/>
                                        </p:tgtEl>
                                        <p:attrNameLst>
                                          <p:attrName>ppt_w</p:attrName>
                                        </p:attrNameLst>
                                      </p:cBhvr>
                                      <p:tavLst>
                                        <p:tav tm="0">
                                          <p:val>
                                            <p:fltVal val="0"/>
                                          </p:val>
                                        </p:tav>
                                        <p:tav tm="100000">
                                          <p:val>
                                            <p:strVal val="#ppt_w"/>
                                          </p:val>
                                        </p:tav>
                                      </p:tavLst>
                                    </p:anim>
                                    <p:anim calcmode="lin" valueType="num">
                                      <p:cBhvr>
                                        <p:cTn id="103" dur="500" fill="hold"/>
                                        <p:tgtEl>
                                          <p:spTgt spid="20"/>
                                        </p:tgtEl>
                                        <p:attrNameLst>
                                          <p:attrName>ppt_h</p:attrName>
                                        </p:attrNameLst>
                                      </p:cBhvr>
                                      <p:tavLst>
                                        <p:tav tm="0">
                                          <p:val>
                                            <p:fltVal val="0"/>
                                          </p:val>
                                        </p:tav>
                                        <p:tav tm="100000">
                                          <p:val>
                                            <p:strVal val="#ppt_h"/>
                                          </p:val>
                                        </p:tav>
                                      </p:tavLst>
                                    </p:anim>
                                    <p:anim calcmode="lin" valueType="num">
                                      <p:cBhvr>
                                        <p:cTn id="104" dur="500" fill="hold"/>
                                        <p:tgtEl>
                                          <p:spTgt spid="20"/>
                                        </p:tgtEl>
                                        <p:attrNameLst>
                                          <p:attrName>style.rotation</p:attrName>
                                        </p:attrNameLst>
                                      </p:cBhvr>
                                      <p:tavLst>
                                        <p:tav tm="0">
                                          <p:val>
                                            <p:fltVal val="360"/>
                                          </p:val>
                                        </p:tav>
                                        <p:tav tm="100000">
                                          <p:val>
                                            <p:fltVal val="0"/>
                                          </p:val>
                                        </p:tav>
                                      </p:tavLst>
                                    </p:anim>
                                    <p:animEffect transition="in" filter="fade">
                                      <p:cBhvr>
                                        <p:cTn id="105" dur="500"/>
                                        <p:tgtEl>
                                          <p:spTgt spid="20"/>
                                        </p:tgtEl>
                                      </p:cBhvr>
                                    </p:animEffect>
                                  </p:childTnLst>
                                </p:cTn>
                              </p:par>
                            </p:childTnLst>
                          </p:cTn>
                        </p:par>
                        <p:par>
                          <p:cTn id="106" fill="hold">
                            <p:stCondLst>
                              <p:cond delay="9000"/>
                            </p:stCondLst>
                            <p:childTnLst>
                              <p:par>
                                <p:cTn id="107" presetID="2" presetClass="entr" presetSubtype="2" decel="96000" fill="hold" grpId="0" nodeType="afterEffect">
                                  <p:stCondLst>
                                    <p:cond delay="0"/>
                                  </p:stCondLst>
                                  <p:childTnLst>
                                    <p:set>
                                      <p:cBhvr>
                                        <p:cTn id="108" dur="1" fill="hold">
                                          <p:stCondLst>
                                            <p:cond delay="0"/>
                                          </p:stCondLst>
                                        </p:cTn>
                                        <p:tgtEl>
                                          <p:spTgt spid="26"/>
                                        </p:tgtEl>
                                        <p:attrNameLst>
                                          <p:attrName>style.visibility</p:attrName>
                                        </p:attrNameLst>
                                      </p:cBhvr>
                                      <p:to>
                                        <p:strVal val="visible"/>
                                      </p:to>
                                    </p:set>
                                    <p:anim calcmode="lin" valueType="num">
                                      <p:cBhvr additive="base">
                                        <p:cTn id="109" dur="500" fill="hold"/>
                                        <p:tgtEl>
                                          <p:spTgt spid="26"/>
                                        </p:tgtEl>
                                        <p:attrNameLst>
                                          <p:attrName>ppt_x</p:attrName>
                                        </p:attrNameLst>
                                      </p:cBhvr>
                                      <p:tavLst>
                                        <p:tav tm="0">
                                          <p:val>
                                            <p:strVal val="1+#ppt_w/2"/>
                                          </p:val>
                                        </p:tav>
                                        <p:tav tm="100000">
                                          <p:val>
                                            <p:strVal val="#ppt_x"/>
                                          </p:val>
                                        </p:tav>
                                      </p:tavLst>
                                    </p:anim>
                                    <p:anim calcmode="lin" valueType="num">
                                      <p:cBhvr additive="base">
                                        <p:cTn id="110" dur="500" fill="hold"/>
                                        <p:tgtEl>
                                          <p:spTgt spid="26"/>
                                        </p:tgtEl>
                                        <p:attrNameLst>
                                          <p:attrName>ppt_y</p:attrName>
                                        </p:attrNameLst>
                                      </p:cBhvr>
                                      <p:tavLst>
                                        <p:tav tm="0">
                                          <p:val>
                                            <p:strVal val="#ppt_y"/>
                                          </p:val>
                                        </p:tav>
                                        <p:tav tm="100000">
                                          <p:val>
                                            <p:strVal val="#ppt_y"/>
                                          </p:val>
                                        </p:tav>
                                      </p:tavLst>
                                    </p:anim>
                                  </p:childTnLst>
                                </p:cTn>
                              </p:par>
                            </p:childTnLst>
                          </p:cTn>
                        </p:par>
                        <p:par>
                          <p:cTn id="111" fill="hold">
                            <p:stCondLst>
                              <p:cond delay="9500"/>
                            </p:stCondLst>
                            <p:childTnLst>
                              <p:par>
                                <p:cTn id="112" presetID="2" presetClass="entr" presetSubtype="2" decel="96000" fill="hold" grpId="0" nodeType="afterEffect">
                                  <p:stCondLst>
                                    <p:cond delay="0"/>
                                  </p:stCondLst>
                                  <p:childTnLst>
                                    <p:set>
                                      <p:cBhvr>
                                        <p:cTn id="113" dur="1" fill="hold">
                                          <p:stCondLst>
                                            <p:cond delay="0"/>
                                          </p:stCondLst>
                                        </p:cTn>
                                        <p:tgtEl>
                                          <p:spTgt spid="25"/>
                                        </p:tgtEl>
                                        <p:attrNameLst>
                                          <p:attrName>style.visibility</p:attrName>
                                        </p:attrNameLst>
                                      </p:cBhvr>
                                      <p:to>
                                        <p:strVal val="visible"/>
                                      </p:to>
                                    </p:set>
                                    <p:anim calcmode="lin" valueType="num">
                                      <p:cBhvr additive="base">
                                        <p:cTn id="114" dur="500" fill="hold"/>
                                        <p:tgtEl>
                                          <p:spTgt spid="25"/>
                                        </p:tgtEl>
                                        <p:attrNameLst>
                                          <p:attrName>ppt_x</p:attrName>
                                        </p:attrNameLst>
                                      </p:cBhvr>
                                      <p:tavLst>
                                        <p:tav tm="0">
                                          <p:val>
                                            <p:strVal val="1+#ppt_w/2"/>
                                          </p:val>
                                        </p:tav>
                                        <p:tav tm="100000">
                                          <p:val>
                                            <p:strVal val="#ppt_x"/>
                                          </p:val>
                                        </p:tav>
                                      </p:tavLst>
                                    </p:anim>
                                    <p:anim calcmode="lin" valueType="num">
                                      <p:cBhvr additive="base">
                                        <p:cTn id="115"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16" grpId="0" animBg="1"/>
      <p:bldP spid="17" grpId="0" animBg="1"/>
      <p:bldP spid="18" grpId="0" animBg="1"/>
      <p:bldP spid="19" grpId="0" animBg="1"/>
      <p:bldP spid="20" grpId="0" animBg="1"/>
      <p:bldP spid="21" grpId="0"/>
      <p:bldP spid="22" grpId="0"/>
      <p:bldP spid="23" grpId="0"/>
      <p:bldP spid="24" grpId="0"/>
      <p:bldP spid="25" grpId="0"/>
      <p:bldP spid="26" grpId="0"/>
      <p:bldP spid="27" grpId="0"/>
      <p:bldP spid="28" grpId="0"/>
      <p:bldP spid="29" grpId="0"/>
      <p:bldP spid="30" grpId="0"/>
      <p:bldP spid="31" grpId="0"/>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15237" y="365125"/>
            <a:ext cx="10006550" cy="1325563"/>
          </a:xfrm>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32</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34</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7" name="Group 6">
            <a:extLst>
              <a:ext uri="{FF2B5EF4-FFF2-40B4-BE49-F238E27FC236}">
                <a16:creationId xmlns:a16="http://schemas.microsoft.com/office/drawing/2014/main" id="{16CC5505-E1E9-4DAB-A581-3EE9B52F92B9}"/>
              </a:ext>
            </a:extLst>
          </p:cNvPr>
          <p:cNvGrpSpPr/>
          <p:nvPr/>
        </p:nvGrpSpPr>
        <p:grpSpPr>
          <a:xfrm>
            <a:off x="8026263" y="1764239"/>
            <a:ext cx="3140501" cy="772443"/>
            <a:chOff x="8026263" y="1764239"/>
            <a:chExt cx="3140501" cy="772443"/>
          </a:xfrm>
        </p:grpSpPr>
        <p:sp>
          <p:nvSpPr>
            <p:cNvPr id="19" name="Freeform 504"/>
            <p:cNvSpPr>
              <a:spLocks noEditPoints="1"/>
            </p:cNvSpPr>
            <p:nvPr/>
          </p:nvSpPr>
          <p:spPr bwMode="auto">
            <a:xfrm>
              <a:off x="8026263" y="1845387"/>
              <a:ext cx="379684" cy="37744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1" name="TextBox 20"/>
            <p:cNvSpPr txBox="1"/>
            <p:nvPr/>
          </p:nvSpPr>
          <p:spPr>
            <a:xfrm>
              <a:off x="8562249" y="2034109"/>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2" name="Rectangle 21"/>
            <p:cNvSpPr/>
            <p:nvPr/>
          </p:nvSpPr>
          <p:spPr>
            <a:xfrm>
              <a:off x="8556529" y="1764239"/>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8" name="Group 7">
            <a:extLst>
              <a:ext uri="{FF2B5EF4-FFF2-40B4-BE49-F238E27FC236}">
                <a16:creationId xmlns:a16="http://schemas.microsoft.com/office/drawing/2014/main" id="{1859C0DF-BE04-48AC-9A49-2BDEB6025EBA}"/>
              </a:ext>
            </a:extLst>
          </p:cNvPr>
          <p:cNvGrpSpPr/>
          <p:nvPr/>
        </p:nvGrpSpPr>
        <p:grpSpPr>
          <a:xfrm>
            <a:off x="8026263" y="3132452"/>
            <a:ext cx="3134781" cy="772444"/>
            <a:chOff x="8026263" y="3132452"/>
            <a:chExt cx="3134781" cy="772444"/>
          </a:xfrm>
        </p:grpSpPr>
        <p:sp>
          <p:nvSpPr>
            <p:cNvPr id="18" name="Freeform 500"/>
            <p:cNvSpPr>
              <a:spLocks noEditPoints="1"/>
            </p:cNvSpPr>
            <p:nvPr/>
          </p:nvSpPr>
          <p:spPr bwMode="auto">
            <a:xfrm>
              <a:off x="8026263" y="3228178"/>
              <a:ext cx="379684" cy="379684"/>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3" name="TextBox 22"/>
            <p:cNvSpPr txBox="1"/>
            <p:nvPr/>
          </p:nvSpPr>
          <p:spPr>
            <a:xfrm>
              <a:off x="8556529" y="3402323"/>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4" name="Rectangle 23"/>
            <p:cNvSpPr/>
            <p:nvPr/>
          </p:nvSpPr>
          <p:spPr>
            <a:xfrm>
              <a:off x="8550809" y="313245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9" name="Group 8">
            <a:extLst>
              <a:ext uri="{FF2B5EF4-FFF2-40B4-BE49-F238E27FC236}">
                <a16:creationId xmlns:a16="http://schemas.microsoft.com/office/drawing/2014/main" id="{565D9492-EF17-4D0F-8ADF-3D142E19245F}"/>
              </a:ext>
            </a:extLst>
          </p:cNvPr>
          <p:cNvGrpSpPr/>
          <p:nvPr/>
        </p:nvGrpSpPr>
        <p:grpSpPr>
          <a:xfrm>
            <a:off x="8078565" y="4466862"/>
            <a:ext cx="3076759" cy="772443"/>
            <a:chOff x="8078565" y="4466862"/>
            <a:chExt cx="3076759" cy="772443"/>
          </a:xfrm>
        </p:grpSpPr>
        <p:sp>
          <p:nvSpPr>
            <p:cNvPr id="20" name="Freeform 357"/>
            <p:cNvSpPr>
              <a:spLocks noEditPoints="1"/>
            </p:cNvSpPr>
            <p:nvPr/>
          </p:nvSpPr>
          <p:spPr bwMode="auto">
            <a:xfrm>
              <a:off x="8078565" y="4563674"/>
              <a:ext cx="275079" cy="379071"/>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5" name="TextBox 24"/>
            <p:cNvSpPr txBox="1"/>
            <p:nvPr/>
          </p:nvSpPr>
          <p:spPr>
            <a:xfrm>
              <a:off x="8550809" y="4736732"/>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6" name="Rectangle 25"/>
            <p:cNvSpPr/>
            <p:nvPr/>
          </p:nvSpPr>
          <p:spPr>
            <a:xfrm>
              <a:off x="8545089" y="446686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2" name="Group 1">
            <a:extLst>
              <a:ext uri="{FF2B5EF4-FFF2-40B4-BE49-F238E27FC236}">
                <a16:creationId xmlns:a16="http://schemas.microsoft.com/office/drawing/2014/main" id="{D7A9EF94-EDE2-43EE-B890-12F5F562E82F}"/>
              </a:ext>
            </a:extLst>
          </p:cNvPr>
          <p:cNvGrpSpPr/>
          <p:nvPr/>
        </p:nvGrpSpPr>
        <p:grpSpPr>
          <a:xfrm>
            <a:off x="1015237" y="1769383"/>
            <a:ext cx="3149382" cy="772443"/>
            <a:chOff x="1015237" y="1769383"/>
            <a:chExt cx="3149382" cy="772443"/>
          </a:xfrm>
        </p:grpSpPr>
        <p:sp>
          <p:nvSpPr>
            <p:cNvPr id="15" name="Freeform 449"/>
            <p:cNvSpPr>
              <a:spLocks noEditPoints="1"/>
            </p:cNvSpPr>
            <p:nvPr/>
          </p:nvSpPr>
          <p:spPr bwMode="auto">
            <a:xfrm>
              <a:off x="3786055" y="1845387"/>
              <a:ext cx="378564" cy="377444"/>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7" name="TextBox 26"/>
            <p:cNvSpPr txBox="1"/>
            <p:nvPr/>
          </p:nvSpPr>
          <p:spPr>
            <a:xfrm>
              <a:off x="1015237" y="2039253"/>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8" name="Rectangle 27"/>
            <p:cNvSpPr/>
            <p:nvPr/>
          </p:nvSpPr>
          <p:spPr>
            <a:xfrm>
              <a:off x="2182884" y="1769383"/>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grpSp>
      <p:grpSp>
        <p:nvGrpSpPr>
          <p:cNvPr id="5" name="Group 4">
            <a:extLst>
              <a:ext uri="{FF2B5EF4-FFF2-40B4-BE49-F238E27FC236}">
                <a16:creationId xmlns:a16="http://schemas.microsoft.com/office/drawing/2014/main" id="{C5ADC6D4-A3D5-4868-9974-B1793D9F6D78}"/>
              </a:ext>
            </a:extLst>
          </p:cNvPr>
          <p:cNvGrpSpPr/>
          <p:nvPr/>
        </p:nvGrpSpPr>
        <p:grpSpPr>
          <a:xfrm>
            <a:off x="1015237" y="3137596"/>
            <a:ext cx="3149382" cy="772444"/>
            <a:chOff x="1015237" y="3137596"/>
            <a:chExt cx="3149382" cy="772444"/>
          </a:xfrm>
        </p:grpSpPr>
        <p:sp>
          <p:nvSpPr>
            <p:cNvPr id="16" name="Freeform 450"/>
            <p:cNvSpPr>
              <a:spLocks noEditPoints="1"/>
            </p:cNvSpPr>
            <p:nvPr/>
          </p:nvSpPr>
          <p:spPr bwMode="auto">
            <a:xfrm>
              <a:off x="3784935" y="3230418"/>
              <a:ext cx="379684" cy="377444"/>
            </a:xfrm>
            <a:custGeom>
              <a:avLst/>
              <a:gdLst>
                <a:gd name="T0" fmla="*/ 144 w 186"/>
                <a:gd name="T1" fmla="*/ 92 h 185"/>
                <a:gd name="T2" fmla="*/ 43 w 186"/>
                <a:gd name="T3" fmla="*/ 92 h 185"/>
                <a:gd name="T4" fmla="*/ 43 w 186"/>
                <a:gd name="T5" fmla="*/ 143 h 185"/>
                <a:gd name="T6" fmla="*/ 144 w 186"/>
                <a:gd name="T7" fmla="*/ 143 h 185"/>
                <a:gd name="T8" fmla="*/ 144 w 186"/>
                <a:gd name="T9" fmla="*/ 92 h 185"/>
                <a:gd name="T10" fmla="*/ 135 w 186"/>
                <a:gd name="T11" fmla="*/ 135 h 185"/>
                <a:gd name="T12" fmla="*/ 51 w 186"/>
                <a:gd name="T13" fmla="*/ 135 h 185"/>
                <a:gd name="T14" fmla="*/ 51 w 186"/>
                <a:gd name="T15" fmla="*/ 101 h 185"/>
                <a:gd name="T16" fmla="*/ 135 w 186"/>
                <a:gd name="T17" fmla="*/ 101 h 185"/>
                <a:gd name="T18" fmla="*/ 135 w 186"/>
                <a:gd name="T19" fmla="*/ 135 h 185"/>
                <a:gd name="T20" fmla="*/ 144 w 186"/>
                <a:gd name="T21" fmla="*/ 25 h 185"/>
                <a:gd name="T22" fmla="*/ 43 w 186"/>
                <a:gd name="T23" fmla="*/ 25 h 185"/>
                <a:gd name="T24" fmla="*/ 43 w 186"/>
                <a:gd name="T25" fmla="*/ 76 h 185"/>
                <a:gd name="T26" fmla="*/ 144 w 186"/>
                <a:gd name="T27" fmla="*/ 76 h 185"/>
                <a:gd name="T28" fmla="*/ 144 w 186"/>
                <a:gd name="T29" fmla="*/ 25 h 185"/>
                <a:gd name="T30" fmla="*/ 135 w 186"/>
                <a:gd name="T31" fmla="*/ 67 h 185"/>
                <a:gd name="T32" fmla="*/ 51 w 186"/>
                <a:gd name="T33" fmla="*/ 67 h 185"/>
                <a:gd name="T34" fmla="*/ 51 w 186"/>
                <a:gd name="T35" fmla="*/ 33 h 185"/>
                <a:gd name="T36" fmla="*/ 135 w 186"/>
                <a:gd name="T37" fmla="*/ 33 h 185"/>
                <a:gd name="T38" fmla="*/ 135 w 186"/>
                <a:gd name="T39" fmla="*/ 67 h 185"/>
                <a:gd name="T40" fmla="*/ 102 w 186"/>
                <a:gd name="T41" fmla="*/ 50 h 185"/>
                <a:gd name="T42" fmla="*/ 85 w 186"/>
                <a:gd name="T43" fmla="*/ 50 h 185"/>
                <a:gd name="T44" fmla="*/ 85 w 186"/>
                <a:gd name="T45" fmla="*/ 59 h 185"/>
                <a:gd name="T46" fmla="*/ 102 w 186"/>
                <a:gd name="T47" fmla="*/ 59 h 185"/>
                <a:gd name="T48" fmla="*/ 102 w 186"/>
                <a:gd name="T49" fmla="*/ 50 h 185"/>
                <a:gd name="T50" fmla="*/ 182 w 186"/>
                <a:gd name="T51" fmla="*/ 0 h 185"/>
                <a:gd name="T52" fmla="*/ 5 w 186"/>
                <a:gd name="T53" fmla="*/ 0 h 185"/>
                <a:gd name="T54" fmla="*/ 0 w 186"/>
                <a:gd name="T55" fmla="*/ 4 h 185"/>
                <a:gd name="T56" fmla="*/ 5 w 186"/>
                <a:gd name="T57" fmla="*/ 8 h 185"/>
                <a:gd name="T58" fmla="*/ 17 w 186"/>
                <a:gd name="T59" fmla="*/ 8 h 185"/>
                <a:gd name="T60" fmla="*/ 17 w 186"/>
                <a:gd name="T61" fmla="*/ 152 h 185"/>
                <a:gd name="T62" fmla="*/ 34 w 186"/>
                <a:gd name="T63" fmla="*/ 168 h 185"/>
                <a:gd name="T64" fmla="*/ 43 w 186"/>
                <a:gd name="T65" fmla="*/ 168 h 185"/>
                <a:gd name="T66" fmla="*/ 43 w 186"/>
                <a:gd name="T67" fmla="*/ 181 h 185"/>
                <a:gd name="T68" fmla="*/ 47 w 186"/>
                <a:gd name="T69" fmla="*/ 185 h 185"/>
                <a:gd name="T70" fmla="*/ 51 w 186"/>
                <a:gd name="T71" fmla="*/ 181 h 185"/>
                <a:gd name="T72" fmla="*/ 51 w 186"/>
                <a:gd name="T73" fmla="*/ 168 h 185"/>
                <a:gd name="T74" fmla="*/ 135 w 186"/>
                <a:gd name="T75" fmla="*/ 168 h 185"/>
                <a:gd name="T76" fmla="*/ 135 w 186"/>
                <a:gd name="T77" fmla="*/ 181 h 185"/>
                <a:gd name="T78" fmla="*/ 140 w 186"/>
                <a:gd name="T79" fmla="*/ 185 h 185"/>
                <a:gd name="T80" fmla="*/ 144 w 186"/>
                <a:gd name="T81" fmla="*/ 181 h 185"/>
                <a:gd name="T82" fmla="*/ 144 w 186"/>
                <a:gd name="T83" fmla="*/ 168 h 185"/>
                <a:gd name="T84" fmla="*/ 152 w 186"/>
                <a:gd name="T85" fmla="*/ 168 h 185"/>
                <a:gd name="T86" fmla="*/ 169 w 186"/>
                <a:gd name="T87" fmla="*/ 152 h 185"/>
                <a:gd name="T88" fmla="*/ 169 w 186"/>
                <a:gd name="T89" fmla="*/ 8 h 185"/>
                <a:gd name="T90" fmla="*/ 182 w 186"/>
                <a:gd name="T91" fmla="*/ 8 h 185"/>
                <a:gd name="T92" fmla="*/ 186 w 186"/>
                <a:gd name="T93" fmla="*/ 4 h 185"/>
                <a:gd name="T94" fmla="*/ 182 w 186"/>
                <a:gd name="T95" fmla="*/ 0 h 185"/>
                <a:gd name="T96" fmla="*/ 161 w 186"/>
                <a:gd name="T97" fmla="*/ 152 h 185"/>
                <a:gd name="T98" fmla="*/ 152 w 186"/>
                <a:gd name="T99" fmla="*/ 160 h 185"/>
                <a:gd name="T100" fmla="*/ 34 w 186"/>
                <a:gd name="T101" fmla="*/ 160 h 185"/>
                <a:gd name="T102" fmla="*/ 26 w 186"/>
                <a:gd name="T103" fmla="*/ 152 h 185"/>
                <a:gd name="T104" fmla="*/ 26 w 186"/>
                <a:gd name="T105" fmla="*/ 8 h 185"/>
                <a:gd name="T106" fmla="*/ 161 w 186"/>
                <a:gd name="T107" fmla="*/ 8 h 185"/>
                <a:gd name="T108" fmla="*/ 161 w 186"/>
                <a:gd name="T109" fmla="*/ 152 h 185"/>
                <a:gd name="T110" fmla="*/ 102 w 186"/>
                <a:gd name="T111" fmla="*/ 118 h 185"/>
                <a:gd name="T112" fmla="*/ 85 w 186"/>
                <a:gd name="T113" fmla="*/ 118 h 185"/>
                <a:gd name="T114" fmla="*/ 85 w 186"/>
                <a:gd name="T115" fmla="*/ 126 h 185"/>
                <a:gd name="T116" fmla="*/ 102 w 186"/>
                <a:gd name="T117" fmla="*/ 126 h 185"/>
                <a:gd name="T118" fmla="*/ 102 w 186"/>
                <a:gd name="T119" fmla="*/ 11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6" h="185">
                  <a:moveTo>
                    <a:pt x="144" y="92"/>
                  </a:moveTo>
                  <a:cubicBezTo>
                    <a:pt x="43" y="92"/>
                    <a:pt x="43" y="92"/>
                    <a:pt x="43" y="92"/>
                  </a:cubicBezTo>
                  <a:cubicBezTo>
                    <a:pt x="43" y="143"/>
                    <a:pt x="43" y="143"/>
                    <a:pt x="43" y="143"/>
                  </a:cubicBezTo>
                  <a:cubicBezTo>
                    <a:pt x="144" y="143"/>
                    <a:pt x="144" y="143"/>
                    <a:pt x="144" y="143"/>
                  </a:cubicBezTo>
                  <a:lnTo>
                    <a:pt x="144" y="92"/>
                  </a:lnTo>
                  <a:close/>
                  <a:moveTo>
                    <a:pt x="135" y="135"/>
                  </a:moveTo>
                  <a:cubicBezTo>
                    <a:pt x="51" y="135"/>
                    <a:pt x="51" y="135"/>
                    <a:pt x="51" y="135"/>
                  </a:cubicBezTo>
                  <a:cubicBezTo>
                    <a:pt x="51" y="101"/>
                    <a:pt x="51" y="101"/>
                    <a:pt x="51" y="101"/>
                  </a:cubicBezTo>
                  <a:cubicBezTo>
                    <a:pt x="135" y="101"/>
                    <a:pt x="135" y="101"/>
                    <a:pt x="135" y="101"/>
                  </a:cubicBezTo>
                  <a:lnTo>
                    <a:pt x="135" y="135"/>
                  </a:lnTo>
                  <a:close/>
                  <a:moveTo>
                    <a:pt x="144" y="25"/>
                  </a:moveTo>
                  <a:cubicBezTo>
                    <a:pt x="43" y="25"/>
                    <a:pt x="43" y="25"/>
                    <a:pt x="43" y="25"/>
                  </a:cubicBezTo>
                  <a:cubicBezTo>
                    <a:pt x="43" y="76"/>
                    <a:pt x="43" y="76"/>
                    <a:pt x="43" y="76"/>
                  </a:cubicBezTo>
                  <a:cubicBezTo>
                    <a:pt x="144" y="76"/>
                    <a:pt x="144" y="76"/>
                    <a:pt x="144" y="76"/>
                  </a:cubicBezTo>
                  <a:lnTo>
                    <a:pt x="144" y="25"/>
                  </a:lnTo>
                  <a:close/>
                  <a:moveTo>
                    <a:pt x="135" y="67"/>
                  </a:moveTo>
                  <a:cubicBezTo>
                    <a:pt x="51" y="67"/>
                    <a:pt x="51" y="67"/>
                    <a:pt x="51" y="67"/>
                  </a:cubicBezTo>
                  <a:cubicBezTo>
                    <a:pt x="51" y="33"/>
                    <a:pt x="51" y="33"/>
                    <a:pt x="51" y="33"/>
                  </a:cubicBezTo>
                  <a:cubicBezTo>
                    <a:pt x="135" y="33"/>
                    <a:pt x="135" y="33"/>
                    <a:pt x="135" y="33"/>
                  </a:cubicBezTo>
                  <a:lnTo>
                    <a:pt x="135" y="67"/>
                  </a:lnTo>
                  <a:close/>
                  <a:moveTo>
                    <a:pt x="102" y="50"/>
                  </a:moveTo>
                  <a:cubicBezTo>
                    <a:pt x="85" y="50"/>
                    <a:pt x="85" y="50"/>
                    <a:pt x="85" y="50"/>
                  </a:cubicBezTo>
                  <a:cubicBezTo>
                    <a:pt x="85" y="59"/>
                    <a:pt x="85" y="59"/>
                    <a:pt x="85" y="59"/>
                  </a:cubicBezTo>
                  <a:cubicBezTo>
                    <a:pt x="102" y="59"/>
                    <a:pt x="102" y="59"/>
                    <a:pt x="102" y="59"/>
                  </a:cubicBezTo>
                  <a:lnTo>
                    <a:pt x="102" y="50"/>
                  </a:lnTo>
                  <a:close/>
                  <a:moveTo>
                    <a:pt x="182" y="0"/>
                  </a:moveTo>
                  <a:cubicBezTo>
                    <a:pt x="5" y="0"/>
                    <a:pt x="5" y="0"/>
                    <a:pt x="5" y="0"/>
                  </a:cubicBezTo>
                  <a:cubicBezTo>
                    <a:pt x="2" y="0"/>
                    <a:pt x="0" y="2"/>
                    <a:pt x="0" y="4"/>
                  </a:cubicBezTo>
                  <a:cubicBezTo>
                    <a:pt x="0" y="6"/>
                    <a:pt x="2" y="8"/>
                    <a:pt x="5" y="8"/>
                  </a:cubicBezTo>
                  <a:cubicBezTo>
                    <a:pt x="17" y="8"/>
                    <a:pt x="17" y="8"/>
                    <a:pt x="17" y="8"/>
                  </a:cubicBezTo>
                  <a:cubicBezTo>
                    <a:pt x="17" y="152"/>
                    <a:pt x="17" y="152"/>
                    <a:pt x="17" y="152"/>
                  </a:cubicBezTo>
                  <a:cubicBezTo>
                    <a:pt x="17" y="161"/>
                    <a:pt x="25" y="168"/>
                    <a:pt x="34" y="168"/>
                  </a:cubicBezTo>
                  <a:cubicBezTo>
                    <a:pt x="43" y="168"/>
                    <a:pt x="43" y="168"/>
                    <a:pt x="43" y="168"/>
                  </a:cubicBezTo>
                  <a:cubicBezTo>
                    <a:pt x="43" y="181"/>
                    <a:pt x="43" y="181"/>
                    <a:pt x="43" y="181"/>
                  </a:cubicBezTo>
                  <a:cubicBezTo>
                    <a:pt x="43" y="183"/>
                    <a:pt x="44" y="185"/>
                    <a:pt x="47" y="185"/>
                  </a:cubicBezTo>
                  <a:cubicBezTo>
                    <a:pt x="49" y="185"/>
                    <a:pt x="51" y="183"/>
                    <a:pt x="51" y="181"/>
                  </a:cubicBezTo>
                  <a:cubicBezTo>
                    <a:pt x="51" y="168"/>
                    <a:pt x="51" y="168"/>
                    <a:pt x="51" y="168"/>
                  </a:cubicBezTo>
                  <a:cubicBezTo>
                    <a:pt x="135" y="168"/>
                    <a:pt x="135" y="168"/>
                    <a:pt x="135" y="168"/>
                  </a:cubicBezTo>
                  <a:cubicBezTo>
                    <a:pt x="135" y="181"/>
                    <a:pt x="135" y="181"/>
                    <a:pt x="135" y="181"/>
                  </a:cubicBezTo>
                  <a:cubicBezTo>
                    <a:pt x="135" y="183"/>
                    <a:pt x="137" y="185"/>
                    <a:pt x="140" y="185"/>
                  </a:cubicBezTo>
                  <a:cubicBezTo>
                    <a:pt x="142" y="185"/>
                    <a:pt x="144" y="183"/>
                    <a:pt x="144" y="181"/>
                  </a:cubicBezTo>
                  <a:cubicBezTo>
                    <a:pt x="144" y="168"/>
                    <a:pt x="144" y="168"/>
                    <a:pt x="144" y="168"/>
                  </a:cubicBezTo>
                  <a:cubicBezTo>
                    <a:pt x="152" y="168"/>
                    <a:pt x="152" y="168"/>
                    <a:pt x="152" y="168"/>
                  </a:cubicBezTo>
                  <a:cubicBezTo>
                    <a:pt x="162" y="168"/>
                    <a:pt x="169" y="161"/>
                    <a:pt x="169" y="152"/>
                  </a:cubicBezTo>
                  <a:cubicBezTo>
                    <a:pt x="169" y="8"/>
                    <a:pt x="169" y="8"/>
                    <a:pt x="169" y="8"/>
                  </a:cubicBezTo>
                  <a:cubicBezTo>
                    <a:pt x="182" y="8"/>
                    <a:pt x="182" y="8"/>
                    <a:pt x="182" y="8"/>
                  </a:cubicBezTo>
                  <a:cubicBezTo>
                    <a:pt x="184" y="8"/>
                    <a:pt x="186" y="6"/>
                    <a:pt x="186" y="4"/>
                  </a:cubicBezTo>
                  <a:cubicBezTo>
                    <a:pt x="186" y="2"/>
                    <a:pt x="184" y="0"/>
                    <a:pt x="182" y="0"/>
                  </a:cubicBezTo>
                  <a:close/>
                  <a:moveTo>
                    <a:pt x="161" y="152"/>
                  </a:moveTo>
                  <a:cubicBezTo>
                    <a:pt x="161" y="156"/>
                    <a:pt x="157" y="160"/>
                    <a:pt x="152" y="160"/>
                  </a:cubicBezTo>
                  <a:cubicBezTo>
                    <a:pt x="34" y="160"/>
                    <a:pt x="34" y="160"/>
                    <a:pt x="34" y="160"/>
                  </a:cubicBezTo>
                  <a:cubicBezTo>
                    <a:pt x="29" y="160"/>
                    <a:pt x="26" y="156"/>
                    <a:pt x="26" y="152"/>
                  </a:cubicBezTo>
                  <a:cubicBezTo>
                    <a:pt x="26" y="8"/>
                    <a:pt x="26" y="8"/>
                    <a:pt x="26" y="8"/>
                  </a:cubicBezTo>
                  <a:cubicBezTo>
                    <a:pt x="161" y="8"/>
                    <a:pt x="161" y="8"/>
                    <a:pt x="161" y="8"/>
                  </a:cubicBezTo>
                  <a:lnTo>
                    <a:pt x="161" y="152"/>
                  </a:lnTo>
                  <a:close/>
                  <a:moveTo>
                    <a:pt x="102" y="118"/>
                  </a:moveTo>
                  <a:cubicBezTo>
                    <a:pt x="85" y="118"/>
                    <a:pt x="85" y="118"/>
                    <a:pt x="85" y="118"/>
                  </a:cubicBezTo>
                  <a:cubicBezTo>
                    <a:pt x="85" y="126"/>
                    <a:pt x="85" y="126"/>
                    <a:pt x="85" y="126"/>
                  </a:cubicBezTo>
                  <a:cubicBezTo>
                    <a:pt x="102" y="126"/>
                    <a:pt x="102" y="126"/>
                    <a:pt x="102" y="126"/>
                  </a:cubicBezTo>
                  <a:lnTo>
                    <a:pt x="102" y="11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9" name="TextBox 28"/>
            <p:cNvSpPr txBox="1"/>
            <p:nvPr/>
          </p:nvSpPr>
          <p:spPr>
            <a:xfrm>
              <a:off x="1015237" y="3407467"/>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0" name="Rectangle 29"/>
            <p:cNvSpPr/>
            <p:nvPr/>
          </p:nvSpPr>
          <p:spPr>
            <a:xfrm>
              <a:off x="2182884" y="313759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grpSp>
      <p:grpSp>
        <p:nvGrpSpPr>
          <p:cNvPr id="6" name="Group 5">
            <a:extLst>
              <a:ext uri="{FF2B5EF4-FFF2-40B4-BE49-F238E27FC236}">
                <a16:creationId xmlns:a16="http://schemas.microsoft.com/office/drawing/2014/main" id="{E1EFAF41-FE66-446F-A58E-D6F9117215A2}"/>
              </a:ext>
            </a:extLst>
          </p:cNvPr>
          <p:cNvGrpSpPr/>
          <p:nvPr/>
        </p:nvGrpSpPr>
        <p:grpSpPr>
          <a:xfrm>
            <a:off x="1015237" y="4472006"/>
            <a:ext cx="3150502" cy="772443"/>
            <a:chOff x="1015237" y="4472006"/>
            <a:chExt cx="3150502" cy="772443"/>
          </a:xfrm>
        </p:grpSpPr>
        <p:sp>
          <p:nvSpPr>
            <p:cNvPr id="17" name="Freeform 460"/>
            <p:cNvSpPr>
              <a:spLocks noEditPoints="1"/>
            </p:cNvSpPr>
            <p:nvPr/>
          </p:nvSpPr>
          <p:spPr bwMode="auto">
            <a:xfrm>
              <a:off x="3786055" y="4615448"/>
              <a:ext cx="379684" cy="275523"/>
            </a:xfrm>
            <a:custGeom>
              <a:avLst/>
              <a:gdLst>
                <a:gd name="T0" fmla="*/ 114 w 186"/>
                <a:gd name="T1" fmla="*/ 51 h 135"/>
                <a:gd name="T2" fmla="*/ 114 w 186"/>
                <a:gd name="T3" fmla="*/ 59 h 135"/>
                <a:gd name="T4" fmla="*/ 144 w 186"/>
                <a:gd name="T5" fmla="*/ 55 h 135"/>
                <a:gd name="T6" fmla="*/ 114 w 186"/>
                <a:gd name="T7" fmla="*/ 72 h 135"/>
                <a:gd name="T8" fmla="*/ 135 w 186"/>
                <a:gd name="T9" fmla="*/ 68 h 135"/>
                <a:gd name="T10" fmla="*/ 114 w 186"/>
                <a:gd name="T11" fmla="*/ 64 h 135"/>
                <a:gd name="T12" fmla="*/ 114 w 186"/>
                <a:gd name="T13" fmla="*/ 72 h 135"/>
                <a:gd name="T14" fmla="*/ 79 w 186"/>
                <a:gd name="T15" fmla="*/ 59 h 135"/>
                <a:gd name="T16" fmla="*/ 72 w 186"/>
                <a:gd name="T17" fmla="*/ 45 h 135"/>
                <a:gd name="T18" fmla="*/ 64 w 186"/>
                <a:gd name="T19" fmla="*/ 45 h 135"/>
                <a:gd name="T20" fmla="*/ 57 w 186"/>
                <a:gd name="T21" fmla="*/ 59 h 135"/>
                <a:gd name="T22" fmla="*/ 43 w 186"/>
                <a:gd name="T23" fmla="*/ 64 h 135"/>
                <a:gd name="T24" fmla="*/ 55 w 186"/>
                <a:gd name="T25" fmla="*/ 74 h 135"/>
                <a:gd name="T26" fmla="*/ 51 w 186"/>
                <a:gd name="T27" fmla="*/ 89 h 135"/>
                <a:gd name="T28" fmla="*/ 58 w 186"/>
                <a:gd name="T29" fmla="*/ 92 h 135"/>
                <a:gd name="T30" fmla="*/ 78 w 186"/>
                <a:gd name="T31" fmla="*/ 92 h 135"/>
                <a:gd name="T32" fmla="*/ 85 w 186"/>
                <a:gd name="T33" fmla="*/ 89 h 135"/>
                <a:gd name="T34" fmla="*/ 80 w 186"/>
                <a:gd name="T35" fmla="*/ 74 h 135"/>
                <a:gd name="T36" fmla="*/ 93 w 186"/>
                <a:gd name="T37" fmla="*/ 64 h 135"/>
                <a:gd name="T38" fmla="*/ 182 w 186"/>
                <a:gd name="T39" fmla="*/ 51 h 135"/>
                <a:gd name="T40" fmla="*/ 186 w 186"/>
                <a:gd name="T41" fmla="*/ 9 h 135"/>
                <a:gd name="T42" fmla="*/ 9 w 186"/>
                <a:gd name="T43" fmla="*/ 0 h 135"/>
                <a:gd name="T44" fmla="*/ 0 w 186"/>
                <a:gd name="T45" fmla="*/ 47 h 135"/>
                <a:gd name="T46" fmla="*/ 17 w 186"/>
                <a:gd name="T47" fmla="*/ 68 h 135"/>
                <a:gd name="T48" fmla="*/ 0 w 186"/>
                <a:gd name="T49" fmla="*/ 89 h 135"/>
                <a:gd name="T50" fmla="*/ 9 w 186"/>
                <a:gd name="T51" fmla="*/ 135 h 135"/>
                <a:gd name="T52" fmla="*/ 186 w 186"/>
                <a:gd name="T53" fmla="*/ 127 h 135"/>
                <a:gd name="T54" fmla="*/ 182 w 186"/>
                <a:gd name="T55" fmla="*/ 85 h 135"/>
                <a:gd name="T56" fmla="*/ 182 w 186"/>
                <a:gd name="T57" fmla="*/ 51 h 135"/>
                <a:gd name="T58" fmla="*/ 178 w 186"/>
                <a:gd name="T59" fmla="*/ 9 h 135"/>
                <a:gd name="T60" fmla="*/ 161 w 186"/>
                <a:gd name="T61" fmla="*/ 17 h 135"/>
                <a:gd name="T62" fmla="*/ 9 w 186"/>
                <a:gd name="T63" fmla="*/ 9 h 135"/>
                <a:gd name="T64" fmla="*/ 152 w 186"/>
                <a:gd name="T65" fmla="*/ 17 h 135"/>
                <a:gd name="T66" fmla="*/ 9 w 186"/>
                <a:gd name="T67" fmla="*/ 9 h 135"/>
                <a:gd name="T68" fmla="*/ 9 w 186"/>
                <a:gd name="T69" fmla="*/ 127 h 135"/>
                <a:gd name="T70" fmla="*/ 152 w 186"/>
                <a:gd name="T71" fmla="*/ 118 h 135"/>
                <a:gd name="T72" fmla="*/ 178 w 186"/>
                <a:gd name="T73" fmla="*/ 127 h 135"/>
                <a:gd name="T74" fmla="*/ 161 w 186"/>
                <a:gd name="T75" fmla="*/ 118 h 135"/>
                <a:gd name="T76" fmla="*/ 178 w 186"/>
                <a:gd name="T77" fmla="*/ 127 h 135"/>
                <a:gd name="T78" fmla="*/ 178 w 186"/>
                <a:gd name="T79" fmla="*/ 110 h 135"/>
                <a:gd name="T80" fmla="*/ 9 w 186"/>
                <a:gd name="T81" fmla="*/ 93 h 135"/>
                <a:gd name="T82" fmla="*/ 9 w 186"/>
                <a:gd name="T83" fmla="*/ 43 h 135"/>
                <a:gd name="T84" fmla="*/ 178 w 186"/>
                <a:gd name="T85" fmla="*/ 26 h 135"/>
                <a:gd name="T86" fmla="*/ 161 w 186"/>
                <a:gd name="T87" fmla="*/ 68 h 135"/>
                <a:gd name="T88" fmla="*/ 140 w 186"/>
                <a:gd name="T89" fmla="*/ 76 h 135"/>
                <a:gd name="T90" fmla="*/ 110 w 186"/>
                <a:gd name="T91" fmla="*/ 80 h 135"/>
                <a:gd name="T92" fmla="*/ 140 w 186"/>
                <a:gd name="T93" fmla="*/ 85 h 135"/>
                <a:gd name="T94" fmla="*/ 140 w 186"/>
                <a:gd name="T95" fmla="*/ 7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 h="135">
                  <a:moveTo>
                    <a:pt x="140" y="51"/>
                  </a:moveTo>
                  <a:cubicBezTo>
                    <a:pt x="114" y="51"/>
                    <a:pt x="114" y="51"/>
                    <a:pt x="114" y="51"/>
                  </a:cubicBezTo>
                  <a:cubicBezTo>
                    <a:pt x="112" y="51"/>
                    <a:pt x="110" y="53"/>
                    <a:pt x="110" y="55"/>
                  </a:cubicBezTo>
                  <a:cubicBezTo>
                    <a:pt x="110" y="58"/>
                    <a:pt x="112" y="59"/>
                    <a:pt x="114" y="59"/>
                  </a:cubicBezTo>
                  <a:cubicBezTo>
                    <a:pt x="140" y="59"/>
                    <a:pt x="140" y="59"/>
                    <a:pt x="140" y="59"/>
                  </a:cubicBezTo>
                  <a:cubicBezTo>
                    <a:pt x="142" y="59"/>
                    <a:pt x="144" y="58"/>
                    <a:pt x="144" y="55"/>
                  </a:cubicBezTo>
                  <a:cubicBezTo>
                    <a:pt x="144" y="53"/>
                    <a:pt x="142" y="51"/>
                    <a:pt x="140" y="51"/>
                  </a:cubicBezTo>
                  <a:close/>
                  <a:moveTo>
                    <a:pt x="114" y="72"/>
                  </a:moveTo>
                  <a:cubicBezTo>
                    <a:pt x="131" y="72"/>
                    <a:pt x="131" y="72"/>
                    <a:pt x="131" y="72"/>
                  </a:cubicBezTo>
                  <a:cubicBezTo>
                    <a:pt x="134" y="72"/>
                    <a:pt x="135" y="70"/>
                    <a:pt x="135" y="68"/>
                  </a:cubicBezTo>
                  <a:cubicBezTo>
                    <a:pt x="135" y="66"/>
                    <a:pt x="134" y="64"/>
                    <a:pt x="131" y="64"/>
                  </a:cubicBezTo>
                  <a:cubicBezTo>
                    <a:pt x="114" y="64"/>
                    <a:pt x="114" y="64"/>
                    <a:pt x="114" y="64"/>
                  </a:cubicBezTo>
                  <a:cubicBezTo>
                    <a:pt x="112" y="64"/>
                    <a:pt x="110" y="66"/>
                    <a:pt x="110" y="68"/>
                  </a:cubicBezTo>
                  <a:cubicBezTo>
                    <a:pt x="110" y="70"/>
                    <a:pt x="112" y="72"/>
                    <a:pt x="114" y="72"/>
                  </a:cubicBezTo>
                  <a:close/>
                  <a:moveTo>
                    <a:pt x="89" y="59"/>
                  </a:moveTo>
                  <a:cubicBezTo>
                    <a:pt x="79" y="59"/>
                    <a:pt x="79" y="59"/>
                    <a:pt x="79" y="59"/>
                  </a:cubicBezTo>
                  <a:cubicBezTo>
                    <a:pt x="72" y="45"/>
                    <a:pt x="72" y="45"/>
                    <a:pt x="72" y="45"/>
                  </a:cubicBezTo>
                  <a:cubicBezTo>
                    <a:pt x="72" y="45"/>
                    <a:pt x="72" y="45"/>
                    <a:pt x="72" y="45"/>
                  </a:cubicBezTo>
                  <a:cubicBezTo>
                    <a:pt x="71" y="43"/>
                    <a:pt x="70" y="43"/>
                    <a:pt x="68" y="43"/>
                  </a:cubicBezTo>
                  <a:cubicBezTo>
                    <a:pt x="66" y="43"/>
                    <a:pt x="65" y="43"/>
                    <a:pt x="64" y="45"/>
                  </a:cubicBezTo>
                  <a:cubicBezTo>
                    <a:pt x="64" y="45"/>
                    <a:pt x="64" y="45"/>
                    <a:pt x="64" y="45"/>
                  </a:cubicBezTo>
                  <a:cubicBezTo>
                    <a:pt x="57" y="59"/>
                    <a:pt x="57" y="59"/>
                    <a:pt x="57" y="59"/>
                  </a:cubicBezTo>
                  <a:cubicBezTo>
                    <a:pt x="47" y="59"/>
                    <a:pt x="47" y="59"/>
                    <a:pt x="47" y="59"/>
                  </a:cubicBezTo>
                  <a:cubicBezTo>
                    <a:pt x="44" y="59"/>
                    <a:pt x="43" y="61"/>
                    <a:pt x="43" y="64"/>
                  </a:cubicBezTo>
                  <a:cubicBezTo>
                    <a:pt x="43" y="66"/>
                    <a:pt x="44" y="67"/>
                    <a:pt x="44" y="67"/>
                  </a:cubicBezTo>
                  <a:cubicBezTo>
                    <a:pt x="55" y="74"/>
                    <a:pt x="55" y="74"/>
                    <a:pt x="55" y="74"/>
                  </a:cubicBezTo>
                  <a:cubicBezTo>
                    <a:pt x="51" y="88"/>
                    <a:pt x="51" y="88"/>
                    <a:pt x="51" y="88"/>
                  </a:cubicBezTo>
                  <a:cubicBezTo>
                    <a:pt x="51" y="88"/>
                    <a:pt x="51" y="89"/>
                    <a:pt x="51" y="89"/>
                  </a:cubicBezTo>
                  <a:cubicBezTo>
                    <a:pt x="51" y="91"/>
                    <a:pt x="53" y="93"/>
                    <a:pt x="55" y="93"/>
                  </a:cubicBezTo>
                  <a:cubicBezTo>
                    <a:pt x="56" y="93"/>
                    <a:pt x="57" y="93"/>
                    <a:pt x="58" y="92"/>
                  </a:cubicBezTo>
                  <a:cubicBezTo>
                    <a:pt x="68" y="86"/>
                    <a:pt x="68" y="86"/>
                    <a:pt x="68" y="86"/>
                  </a:cubicBezTo>
                  <a:cubicBezTo>
                    <a:pt x="78" y="92"/>
                    <a:pt x="78" y="92"/>
                    <a:pt x="78" y="92"/>
                  </a:cubicBezTo>
                  <a:cubicBezTo>
                    <a:pt x="78" y="92"/>
                    <a:pt x="79" y="93"/>
                    <a:pt x="81" y="93"/>
                  </a:cubicBezTo>
                  <a:cubicBezTo>
                    <a:pt x="83" y="93"/>
                    <a:pt x="85" y="91"/>
                    <a:pt x="85" y="89"/>
                  </a:cubicBezTo>
                  <a:cubicBezTo>
                    <a:pt x="85" y="89"/>
                    <a:pt x="85" y="88"/>
                    <a:pt x="85" y="88"/>
                  </a:cubicBezTo>
                  <a:cubicBezTo>
                    <a:pt x="80" y="74"/>
                    <a:pt x="80" y="74"/>
                    <a:pt x="80" y="74"/>
                  </a:cubicBezTo>
                  <a:cubicBezTo>
                    <a:pt x="91" y="67"/>
                    <a:pt x="91" y="67"/>
                    <a:pt x="91" y="67"/>
                  </a:cubicBezTo>
                  <a:cubicBezTo>
                    <a:pt x="91" y="67"/>
                    <a:pt x="93" y="66"/>
                    <a:pt x="93" y="64"/>
                  </a:cubicBezTo>
                  <a:cubicBezTo>
                    <a:pt x="93" y="61"/>
                    <a:pt x="91" y="59"/>
                    <a:pt x="89" y="59"/>
                  </a:cubicBezTo>
                  <a:close/>
                  <a:moveTo>
                    <a:pt x="182" y="51"/>
                  </a:moveTo>
                  <a:cubicBezTo>
                    <a:pt x="184" y="51"/>
                    <a:pt x="186" y="49"/>
                    <a:pt x="186" y="47"/>
                  </a:cubicBezTo>
                  <a:cubicBezTo>
                    <a:pt x="186" y="9"/>
                    <a:pt x="186" y="9"/>
                    <a:pt x="186" y="9"/>
                  </a:cubicBezTo>
                  <a:cubicBezTo>
                    <a:pt x="186" y="4"/>
                    <a:pt x="182" y="0"/>
                    <a:pt x="178" y="0"/>
                  </a:cubicBezTo>
                  <a:cubicBezTo>
                    <a:pt x="9" y="0"/>
                    <a:pt x="9" y="0"/>
                    <a:pt x="9" y="0"/>
                  </a:cubicBezTo>
                  <a:cubicBezTo>
                    <a:pt x="4" y="0"/>
                    <a:pt x="0" y="4"/>
                    <a:pt x="0" y="9"/>
                  </a:cubicBezTo>
                  <a:cubicBezTo>
                    <a:pt x="0" y="47"/>
                    <a:pt x="0" y="47"/>
                    <a:pt x="0" y="47"/>
                  </a:cubicBezTo>
                  <a:cubicBezTo>
                    <a:pt x="0" y="49"/>
                    <a:pt x="2" y="51"/>
                    <a:pt x="5" y="51"/>
                  </a:cubicBezTo>
                  <a:cubicBezTo>
                    <a:pt x="12" y="51"/>
                    <a:pt x="17" y="59"/>
                    <a:pt x="17" y="68"/>
                  </a:cubicBezTo>
                  <a:cubicBezTo>
                    <a:pt x="17" y="77"/>
                    <a:pt x="12" y="85"/>
                    <a:pt x="5" y="85"/>
                  </a:cubicBezTo>
                  <a:cubicBezTo>
                    <a:pt x="2" y="85"/>
                    <a:pt x="0" y="87"/>
                    <a:pt x="0" y="89"/>
                  </a:cubicBezTo>
                  <a:cubicBezTo>
                    <a:pt x="0" y="127"/>
                    <a:pt x="0" y="127"/>
                    <a:pt x="0" y="127"/>
                  </a:cubicBezTo>
                  <a:cubicBezTo>
                    <a:pt x="0" y="132"/>
                    <a:pt x="4" y="135"/>
                    <a:pt x="9" y="135"/>
                  </a:cubicBezTo>
                  <a:cubicBezTo>
                    <a:pt x="178" y="135"/>
                    <a:pt x="178" y="135"/>
                    <a:pt x="178" y="135"/>
                  </a:cubicBezTo>
                  <a:cubicBezTo>
                    <a:pt x="182" y="135"/>
                    <a:pt x="186" y="132"/>
                    <a:pt x="186" y="127"/>
                  </a:cubicBezTo>
                  <a:cubicBezTo>
                    <a:pt x="186" y="89"/>
                    <a:pt x="186" y="89"/>
                    <a:pt x="186" y="89"/>
                  </a:cubicBezTo>
                  <a:cubicBezTo>
                    <a:pt x="186" y="87"/>
                    <a:pt x="184" y="85"/>
                    <a:pt x="182" y="85"/>
                  </a:cubicBezTo>
                  <a:cubicBezTo>
                    <a:pt x="175" y="85"/>
                    <a:pt x="169" y="77"/>
                    <a:pt x="169" y="68"/>
                  </a:cubicBezTo>
                  <a:cubicBezTo>
                    <a:pt x="169" y="59"/>
                    <a:pt x="175" y="51"/>
                    <a:pt x="182" y="51"/>
                  </a:cubicBezTo>
                  <a:close/>
                  <a:moveTo>
                    <a:pt x="161" y="9"/>
                  </a:moveTo>
                  <a:cubicBezTo>
                    <a:pt x="178" y="9"/>
                    <a:pt x="178" y="9"/>
                    <a:pt x="178" y="9"/>
                  </a:cubicBezTo>
                  <a:cubicBezTo>
                    <a:pt x="178" y="17"/>
                    <a:pt x="178" y="17"/>
                    <a:pt x="178" y="17"/>
                  </a:cubicBezTo>
                  <a:cubicBezTo>
                    <a:pt x="161" y="17"/>
                    <a:pt x="161" y="17"/>
                    <a:pt x="161" y="17"/>
                  </a:cubicBezTo>
                  <a:lnTo>
                    <a:pt x="161" y="9"/>
                  </a:lnTo>
                  <a:close/>
                  <a:moveTo>
                    <a:pt x="9" y="9"/>
                  </a:moveTo>
                  <a:cubicBezTo>
                    <a:pt x="152" y="9"/>
                    <a:pt x="152" y="9"/>
                    <a:pt x="152" y="9"/>
                  </a:cubicBezTo>
                  <a:cubicBezTo>
                    <a:pt x="152" y="17"/>
                    <a:pt x="152" y="17"/>
                    <a:pt x="152" y="17"/>
                  </a:cubicBezTo>
                  <a:cubicBezTo>
                    <a:pt x="9" y="17"/>
                    <a:pt x="9" y="17"/>
                    <a:pt x="9" y="17"/>
                  </a:cubicBezTo>
                  <a:lnTo>
                    <a:pt x="9" y="9"/>
                  </a:lnTo>
                  <a:close/>
                  <a:moveTo>
                    <a:pt x="152" y="127"/>
                  </a:moveTo>
                  <a:cubicBezTo>
                    <a:pt x="9" y="127"/>
                    <a:pt x="9" y="127"/>
                    <a:pt x="9" y="127"/>
                  </a:cubicBezTo>
                  <a:cubicBezTo>
                    <a:pt x="9" y="118"/>
                    <a:pt x="9" y="118"/>
                    <a:pt x="9" y="118"/>
                  </a:cubicBezTo>
                  <a:cubicBezTo>
                    <a:pt x="152" y="118"/>
                    <a:pt x="152" y="118"/>
                    <a:pt x="152" y="118"/>
                  </a:cubicBezTo>
                  <a:lnTo>
                    <a:pt x="152" y="127"/>
                  </a:lnTo>
                  <a:close/>
                  <a:moveTo>
                    <a:pt x="178" y="127"/>
                  </a:moveTo>
                  <a:cubicBezTo>
                    <a:pt x="161" y="127"/>
                    <a:pt x="161" y="127"/>
                    <a:pt x="161" y="127"/>
                  </a:cubicBezTo>
                  <a:cubicBezTo>
                    <a:pt x="161" y="118"/>
                    <a:pt x="161" y="118"/>
                    <a:pt x="161" y="118"/>
                  </a:cubicBezTo>
                  <a:cubicBezTo>
                    <a:pt x="178" y="118"/>
                    <a:pt x="178" y="118"/>
                    <a:pt x="178" y="118"/>
                  </a:cubicBezTo>
                  <a:lnTo>
                    <a:pt x="178" y="127"/>
                  </a:lnTo>
                  <a:close/>
                  <a:moveTo>
                    <a:pt x="178" y="93"/>
                  </a:moveTo>
                  <a:cubicBezTo>
                    <a:pt x="178" y="110"/>
                    <a:pt x="178" y="110"/>
                    <a:pt x="178" y="110"/>
                  </a:cubicBezTo>
                  <a:cubicBezTo>
                    <a:pt x="9" y="110"/>
                    <a:pt x="9" y="110"/>
                    <a:pt x="9" y="110"/>
                  </a:cubicBezTo>
                  <a:cubicBezTo>
                    <a:pt x="9" y="93"/>
                    <a:pt x="9" y="93"/>
                    <a:pt x="9" y="93"/>
                  </a:cubicBezTo>
                  <a:cubicBezTo>
                    <a:pt x="18" y="90"/>
                    <a:pt x="26" y="80"/>
                    <a:pt x="26" y="68"/>
                  </a:cubicBezTo>
                  <a:cubicBezTo>
                    <a:pt x="26" y="56"/>
                    <a:pt x="18" y="45"/>
                    <a:pt x="9" y="43"/>
                  </a:cubicBezTo>
                  <a:cubicBezTo>
                    <a:pt x="9" y="26"/>
                    <a:pt x="9" y="26"/>
                    <a:pt x="9" y="26"/>
                  </a:cubicBezTo>
                  <a:cubicBezTo>
                    <a:pt x="178" y="26"/>
                    <a:pt x="178" y="26"/>
                    <a:pt x="178" y="26"/>
                  </a:cubicBezTo>
                  <a:cubicBezTo>
                    <a:pt x="178" y="43"/>
                    <a:pt x="178" y="43"/>
                    <a:pt x="178" y="43"/>
                  </a:cubicBezTo>
                  <a:cubicBezTo>
                    <a:pt x="168" y="45"/>
                    <a:pt x="161" y="56"/>
                    <a:pt x="161" y="68"/>
                  </a:cubicBezTo>
                  <a:cubicBezTo>
                    <a:pt x="161" y="80"/>
                    <a:pt x="168" y="90"/>
                    <a:pt x="178" y="93"/>
                  </a:cubicBezTo>
                  <a:close/>
                  <a:moveTo>
                    <a:pt x="140" y="76"/>
                  </a:moveTo>
                  <a:cubicBezTo>
                    <a:pt x="114" y="76"/>
                    <a:pt x="114" y="76"/>
                    <a:pt x="114" y="76"/>
                  </a:cubicBezTo>
                  <a:cubicBezTo>
                    <a:pt x="112" y="76"/>
                    <a:pt x="110" y="78"/>
                    <a:pt x="110" y="80"/>
                  </a:cubicBezTo>
                  <a:cubicBezTo>
                    <a:pt x="110" y="83"/>
                    <a:pt x="112" y="85"/>
                    <a:pt x="114" y="85"/>
                  </a:cubicBezTo>
                  <a:cubicBezTo>
                    <a:pt x="140" y="85"/>
                    <a:pt x="140" y="85"/>
                    <a:pt x="140" y="85"/>
                  </a:cubicBezTo>
                  <a:cubicBezTo>
                    <a:pt x="142" y="85"/>
                    <a:pt x="144" y="83"/>
                    <a:pt x="144" y="80"/>
                  </a:cubicBezTo>
                  <a:cubicBezTo>
                    <a:pt x="144" y="78"/>
                    <a:pt x="142" y="76"/>
                    <a:pt x="140" y="7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1" name="TextBox 30"/>
            <p:cNvSpPr txBox="1"/>
            <p:nvPr/>
          </p:nvSpPr>
          <p:spPr>
            <a:xfrm>
              <a:off x="1015237" y="4741876"/>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2" name="Rectangle 31"/>
            <p:cNvSpPr/>
            <p:nvPr/>
          </p:nvSpPr>
          <p:spPr>
            <a:xfrm>
              <a:off x="2182884" y="447200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grpSp>
      <p:grpSp>
        <p:nvGrpSpPr>
          <p:cNvPr id="10" name="Group 9">
            <a:extLst>
              <a:ext uri="{FF2B5EF4-FFF2-40B4-BE49-F238E27FC236}">
                <a16:creationId xmlns:a16="http://schemas.microsoft.com/office/drawing/2014/main" id="{E3F10C55-813B-447B-AA91-5A8DF0CD943A}"/>
              </a:ext>
            </a:extLst>
          </p:cNvPr>
          <p:cNvGrpSpPr/>
          <p:nvPr/>
        </p:nvGrpSpPr>
        <p:grpSpPr>
          <a:xfrm>
            <a:off x="5060205" y="1528303"/>
            <a:ext cx="2084649" cy="4281520"/>
            <a:chOff x="5060205" y="1528303"/>
            <a:chExt cx="2084649" cy="4281520"/>
          </a:xfrm>
        </p:grpSpPr>
        <p:grpSp>
          <p:nvGrpSpPr>
            <p:cNvPr id="34" name="Group 33"/>
            <p:cNvGrpSpPr/>
            <p:nvPr/>
          </p:nvGrpSpPr>
          <p:grpSpPr>
            <a:xfrm>
              <a:off x="5060205" y="1528303"/>
              <a:ext cx="2084649" cy="4281520"/>
              <a:chOff x="3739073" y="951230"/>
              <a:chExt cx="1665853" cy="3421380"/>
            </a:xfrm>
          </p:grpSpPr>
          <p:pic>
            <p:nvPicPr>
              <p:cNvPr id="36" name="Picture 3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37" name="Rectangle 36"/>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5" name="Rectangle 34"/>
            <p:cNvSpPr/>
            <p:nvPr/>
          </p:nvSpPr>
          <p:spPr>
            <a:xfrm>
              <a:off x="5199819" y="2031327"/>
              <a:ext cx="1805420" cy="3203988"/>
            </a:xfrm>
            <a:prstGeom prst="rect">
              <a:avLst/>
            </a:prstGeom>
            <a:blipFill dpi="0" rotWithShape="1">
              <a:blip r:embed="rId3" cstate="hqprint">
                <a:extLst>
                  <a:ext uri="{28A0092B-C50C-407E-A947-70E740481C1C}">
                    <a14:useLocalDpi xmlns:a14="http://schemas.microsoft.com/office/drawing/2010/main"/>
                  </a:ext>
                </a:extLst>
              </a:blip>
              <a:srcRect/>
              <a:stretch>
                <a:fillRect l="-74225" r="-7422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29601747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 presetClass="entr" presetSubtype="8" decel="94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2" decel="9400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 presetClass="entr" presetSubtype="8" decel="9400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0-#ppt_w/2"/>
                                          </p:val>
                                        </p:tav>
                                        <p:tav tm="100000">
                                          <p:val>
                                            <p:strVal val="#ppt_x"/>
                                          </p:val>
                                        </p:tav>
                                      </p:tavLst>
                                    </p:anim>
                                    <p:anim calcmode="lin" valueType="num">
                                      <p:cBhvr additive="base">
                                        <p:cTn id="27" dur="500" fill="hold"/>
                                        <p:tgtEl>
                                          <p:spTgt spid="5"/>
                                        </p:tgtEl>
                                        <p:attrNameLst>
                                          <p:attrName>ppt_y</p:attrName>
                                        </p:attrNameLst>
                                      </p:cBhvr>
                                      <p:tavLst>
                                        <p:tav tm="0">
                                          <p:val>
                                            <p:strVal val="#ppt_y"/>
                                          </p:val>
                                        </p:tav>
                                        <p:tav tm="100000">
                                          <p:val>
                                            <p:strVal val="#ppt_y"/>
                                          </p:val>
                                        </p:tav>
                                      </p:tavLst>
                                    </p:anim>
                                  </p:childTnLst>
                                </p:cTn>
                              </p:par>
                              <p:par>
                                <p:cTn id="28" presetID="2" presetClass="entr" presetSubtype="2" decel="9400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1+#ppt_w/2"/>
                                          </p:val>
                                        </p:tav>
                                        <p:tav tm="100000">
                                          <p:val>
                                            <p:strVal val="#ppt_x"/>
                                          </p:val>
                                        </p:tav>
                                      </p:tavLst>
                                    </p:anim>
                                    <p:anim calcmode="lin" valueType="num">
                                      <p:cBhvr additive="base">
                                        <p:cTn id="31" dur="500" fill="hold"/>
                                        <p:tgtEl>
                                          <p:spTgt spid="8"/>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2" presetClass="entr" presetSubtype="8" decel="9400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0-#ppt_w/2"/>
                                          </p:val>
                                        </p:tav>
                                        <p:tav tm="100000">
                                          <p:val>
                                            <p:strVal val="#ppt_x"/>
                                          </p:val>
                                        </p:tav>
                                      </p:tavLst>
                                    </p:anim>
                                    <p:anim calcmode="lin" valueType="num">
                                      <p:cBhvr additive="base">
                                        <p:cTn id="36" dur="500" fill="hold"/>
                                        <p:tgtEl>
                                          <p:spTgt spid="6"/>
                                        </p:tgtEl>
                                        <p:attrNameLst>
                                          <p:attrName>ppt_y</p:attrName>
                                        </p:attrNameLst>
                                      </p:cBhvr>
                                      <p:tavLst>
                                        <p:tav tm="0">
                                          <p:val>
                                            <p:strVal val="#ppt_y"/>
                                          </p:val>
                                        </p:tav>
                                        <p:tav tm="100000">
                                          <p:val>
                                            <p:strVal val="#ppt_y"/>
                                          </p:val>
                                        </p:tav>
                                      </p:tavLst>
                                    </p:anim>
                                  </p:childTnLst>
                                </p:cTn>
                              </p:par>
                              <p:par>
                                <p:cTn id="37" presetID="2" presetClass="entr" presetSubtype="2" decel="9400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1+#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02129" y="365125"/>
            <a:ext cx="10651671" cy="985081"/>
          </a:xfrm>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TABLET</a:t>
            </a:r>
            <a:r>
              <a:rPr lang="en-US" sz="3200" dirty="0">
                <a:solidFill>
                  <a:schemeClr val="tx2">
                    <a:lumMod val="60000"/>
                    <a:lumOff val="40000"/>
                  </a:schemeClr>
                </a:solidFill>
                <a:latin typeface="Arial" panose="020B0604020202020204" pitchFamily="34" charset="0"/>
                <a:cs typeface="Arial" panose="020B0604020202020204" pitchFamily="34" charset="0"/>
              </a:rPr>
              <a:t> 01</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35</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31" name="TextBox 30"/>
          <p:cNvSpPr txBox="1"/>
          <p:nvPr/>
        </p:nvSpPr>
        <p:spPr>
          <a:xfrm>
            <a:off x="4561808" y="1175349"/>
            <a:ext cx="7506417" cy="954107"/>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2400" b="1" dirty="0">
                <a:solidFill>
                  <a:schemeClr val="tx2">
                    <a:lumMod val="60000"/>
                    <a:lumOff val="40000"/>
                  </a:schemeClr>
                </a:solidFill>
                <a:latin typeface="Raleway" panose="020B0003030101060003" pitchFamily="34" charset="0"/>
              </a:rPr>
              <a:t>MOBILE APP FOR JOY </a:t>
            </a:r>
          </a:p>
        </p:txBody>
      </p:sp>
      <p:sp>
        <p:nvSpPr>
          <p:cNvPr id="32" name="TextBox 31"/>
          <p:cNvSpPr txBox="1"/>
          <p:nvPr/>
        </p:nvSpPr>
        <p:spPr>
          <a:xfrm>
            <a:off x="4567528" y="2832655"/>
            <a:ext cx="7014873"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a:t>
            </a:r>
          </a:p>
        </p:txBody>
      </p:sp>
      <p:sp>
        <p:nvSpPr>
          <p:cNvPr id="33" name="Rectangle 32"/>
          <p:cNvSpPr/>
          <p:nvPr/>
        </p:nvSpPr>
        <p:spPr>
          <a:xfrm>
            <a:off x="4561807" y="2512380"/>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6" name="Group 5">
            <a:extLst>
              <a:ext uri="{FF2B5EF4-FFF2-40B4-BE49-F238E27FC236}">
                <a16:creationId xmlns:a16="http://schemas.microsoft.com/office/drawing/2014/main" id="{686D6072-FCCC-436C-8964-DEE06A2F19D3}"/>
              </a:ext>
            </a:extLst>
          </p:cNvPr>
          <p:cNvGrpSpPr/>
          <p:nvPr/>
        </p:nvGrpSpPr>
        <p:grpSpPr>
          <a:xfrm>
            <a:off x="4646784" y="4029372"/>
            <a:ext cx="1151456" cy="1151456"/>
            <a:chOff x="4646784" y="4029372"/>
            <a:chExt cx="1151456" cy="1151456"/>
          </a:xfrm>
        </p:grpSpPr>
        <p:sp>
          <p:nvSpPr>
            <p:cNvPr id="29" name="Freeform 190"/>
            <p:cNvSpPr>
              <a:spLocks noEditPoints="1"/>
            </p:cNvSpPr>
            <p:nvPr/>
          </p:nvSpPr>
          <p:spPr bwMode="auto">
            <a:xfrm>
              <a:off x="5031035" y="4449879"/>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4" name="Oval 33"/>
            <p:cNvSpPr>
              <a:spLocks noChangeAspect="1"/>
            </p:cNvSpPr>
            <p:nvPr/>
          </p:nvSpPr>
          <p:spPr>
            <a:xfrm>
              <a:off x="4646784" y="4029372"/>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8" name="TextBox 47"/>
          <p:cNvSpPr txBox="1"/>
          <p:nvPr/>
        </p:nvSpPr>
        <p:spPr>
          <a:xfrm>
            <a:off x="4513916"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7" name="Group 6">
            <a:extLst>
              <a:ext uri="{FF2B5EF4-FFF2-40B4-BE49-F238E27FC236}">
                <a16:creationId xmlns:a16="http://schemas.microsoft.com/office/drawing/2014/main" id="{B573407F-A434-467E-96B0-F58D833A85A4}"/>
              </a:ext>
            </a:extLst>
          </p:cNvPr>
          <p:cNvGrpSpPr/>
          <p:nvPr/>
        </p:nvGrpSpPr>
        <p:grpSpPr>
          <a:xfrm>
            <a:off x="6510647" y="4029372"/>
            <a:ext cx="1151456" cy="1151456"/>
            <a:chOff x="6510647" y="4029372"/>
            <a:chExt cx="1151456" cy="1151456"/>
          </a:xfrm>
        </p:grpSpPr>
        <p:sp>
          <p:nvSpPr>
            <p:cNvPr id="28" name="Freeform 175"/>
            <p:cNvSpPr>
              <a:spLocks noEditPoints="1"/>
            </p:cNvSpPr>
            <p:nvPr/>
          </p:nvSpPr>
          <p:spPr bwMode="auto">
            <a:xfrm>
              <a:off x="6888484" y="4476711"/>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3" name="Oval 42"/>
            <p:cNvSpPr>
              <a:spLocks noChangeAspect="1"/>
            </p:cNvSpPr>
            <p:nvPr/>
          </p:nvSpPr>
          <p:spPr>
            <a:xfrm>
              <a:off x="6510647" y="4029372"/>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9" name="TextBox 48"/>
          <p:cNvSpPr txBox="1"/>
          <p:nvPr/>
        </p:nvSpPr>
        <p:spPr>
          <a:xfrm>
            <a:off x="6371932"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8" name="Group 7">
            <a:extLst>
              <a:ext uri="{FF2B5EF4-FFF2-40B4-BE49-F238E27FC236}">
                <a16:creationId xmlns:a16="http://schemas.microsoft.com/office/drawing/2014/main" id="{BF9D1330-92C0-4459-87BD-E32018E05B17}"/>
              </a:ext>
            </a:extLst>
          </p:cNvPr>
          <p:cNvGrpSpPr/>
          <p:nvPr/>
        </p:nvGrpSpPr>
        <p:grpSpPr>
          <a:xfrm>
            <a:off x="8362817" y="4029372"/>
            <a:ext cx="1151456" cy="1151456"/>
            <a:chOff x="8362817" y="4029372"/>
            <a:chExt cx="1151456" cy="1151456"/>
          </a:xfrm>
        </p:grpSpPr>
        <p:sp>
          <p:nvSpPr>
            <p:cNvPr id="26" name="Freeform 173"/>
            <p:cNvSpPr>
              <a:spLocks noEditPoints="1"/>
            </p:cNvSpPr>
            <p:nvPr/>
          </p:nvSpPr>
          <p:spPr bwMode="auto">
            <a:xfrm>
              <a:off x="8743669" y="4408051"/>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6" name="Oval 45"/>
            <p:cNvSpPr>
              <a:spLocks noChangeAspect="1"/>
            </p:cNvSpPr>
            <p:nvPr/>
          </p:nvSpPr>
          <p:spPr>
            <a:xfrm>
              <a:off x="8362817" y="4029372"/>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50" name="TextBox 49"/>
          <p:cNvSpPr txBox="1"/>
          <p:nvPr/>
        </p:nvSpPr>
        <p:spPr>
          <a:xfrm>
            <a:off x="8229948"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9" name="Group 8">
            <a:extLst>
              <a:ext uri="{FF2B5EF4-FFF2-40B4-BE49-F238E27FC236}">
                <a16:creationId xmlns:a16="http://schemas.microsoft.com/office/drawing/2014/main" id="{DCED7CF0-2A35-4648-A586-D80E8A1EF362}"/>
              </a:ext>
            </a:extLst>
          </p:cNvPr>
          <p:cNvGrpSpPr/>
          <p:nvPr/>
        </p:nvGrpSpPr>
        <p:grpSpPr>
          <a:xfrm>
            <a:off x="10220835" y="4029372"/>
            <a:ext cx="1151456" cy="1151456"/>
            <a:chOff x="10220835" y="4029372"/>
            <a:chExt cx="1151456" cy="1151456"/>
          </a:xfrm>
        </p:grpSpPr>
        <p:sp>
          <p:nvSpPr>
            <p:cNvPr id="30" name="Freeform 222"/>
            <p:cNvSpPr>
              <a:spLocks noEditPoints="1"/>
            </p:cNvSpPr>
            <p:nvPr/>
          </p:nvSpPr>
          <p:spPr bwMode="auto">
            <a:xfrm>
              <a:off x="10605651" y="4416101"/>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Oval 46"/>
            <p:cNvSpPr>
              <a:spLocks noChangeAspect="1"/>
            </p:cNvSpPr>
            <p:nvPr/>
          </p:nvSpPr>
          <p:spPr>
            <a:xfrm>
              <a:off x="10220835" y="4029372"/>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51" name="TextBox 50"/>
          <p:cNvSpPr txBox="1"/>
          <p:nvPr/>
        </p:nvSpPr>
        <p:spPr>
          <a:xfrm>
            <a:off x="10087965" y="526528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5" name="Group 4">
            <a:extLst>
              <a:ext uri="{FF2B5EF4-FFF2-40B4-BE49-F238E27FC236}">
                <a16:creationId xmlns:a16="http://schemas.microsoft.com/office/drawing/2014/main" id="{3C44C41F-9A0E-4790-965F-61CBE12EA821}"/>
              </a:ext>
            </a:extLst>
          </p:cNvPr>
          <p:cNvGrpSpPr/>
          <p:nvPr/>
        </p:nvGrpSpPr>
        <p:grpSpPr>
          <a:xfrm>
            <a:off x="439788" y="1175348"/>
            <a:ext cx="3762129" cy="5117253"/>
            <a:chOff x="439788" y="1175348"/>
            <a:chExt cx="3762129" cy="5117253"/>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9788" y="1175348"/>
              <a:ext cx="3762129" cy="5117253"/>
            </a:xfrm>
            <a:prstGeom prst="rect">
              <a:avLst/>
            </a:prstGeom>
          </p:spPr>
        </p:pic>
        <p:sp>
          <p:nvSpPr>
            <p:cNvPr id="23" name="Rectangle 22"/>
            <p:cNvSpPr/>
            <p:nvPr/>
          </p:nvSpPr>
          <p:spPr>
            <a:xfrm>
              <a:off x="866102" y="1609191"/>
              <a:ext cx="2929281" cy="3898603"/>
            </a:xfrm>
            <a:prstGeom prst="rect">
              <a:avLst/>
            </a:prstGeom>
            <a:blipFill dpi="0" rotWithShape="1">
              <a:blip r:embed="rId3" cstate="hqprint">
                <a:extLst>
                  <a:ext uri="{28A0092B-C50C-407E-A947-70E740481C1C}">
                    <a14:useLocalDpi xmlns:a14="http://schemas.microsoft.com/office/drawing/2010/main"/>
                  </a:ext>
                </a:extLst>
              </a:blip>
              <a:srcRect/>
              <a:stretch>
                <a:fillRect l="-50466" r="-4919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924108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4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4000" fill="hold" grpId="0" nodeType="after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0-#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4000" fill="hold" grpId="0" nodeType="after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500" fill="hold"/>
                                        <p:tgtEl>
                                          <p:spTgt spid="33"/>
                                        </p:tgtEl>
                                        <p:attrNameLst>
                                          <p:attrName>ppt_x</p:attrName>
                                        </p:attrNameLst>
                                      </p:cBhvr>
                                      <p:tavLst>
                                        <p:tav tm="0">
                                          <p:val>
                                            <p:strVal val="0-#ppt_w/2"/>
                                          </p:val>
                                        </p:tav>
                                        <p:tav tm="100000">
                                          <p:val>
                                            <p:strVal val="#ppt_x"/>
                                          </p:val>
                                        </p:tav>
                                      </p:tavLst>
                                    </p:anim>
                                    <p:anim calcmode="lin" valueType="num">
                                      <p:cBhvr additive="base">
                                        <p:cTn id="23" dur="500" fill="hold"/>
                                        <p:tgtEl>
                                          <p:spTgt spid="3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400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0-#ppt_w/2"/>
                                          </p:val>
                                        </p:tav>
                                        <p:tav tm="100000">
                                          <p:val>
                                            <p:strVal val="#ppt_x"/>
                                          </p:val>
                                        </p:tav>
                                      </p:tavLst>
                                    </p:anim>
                                    <p:anim calcmode="lin" valueType="num">
                                      <p:cBhvr additive="base">
                                        <p:cTn id="28" dur="500" fill="hold"/>
                                        <p:tgtEl>
                                          <p:spTgt spid="32"/>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17" presetClass="entr" presetSubtype="1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strVal val="#ppt_h"/>
                                          </p:val>
                                        </p:tav>
                                        <p:tav tm="100000">
                                          <p:val>
                                            <p:strVal val="#ppt_h"/>
                                          </p:val>
                                        </p:tav>
                                      </p:tavLst>
                                    </p:anim>
                                  </p:childTnLst>
                                </p:cTn>
                              </p:par>
                            </p:childTnLst>
                          </p:cTn>
                        </p:par>
                        <p:par>
                          <p:cTn id="34" fill="hold">
                            <p:stCondLst>
                              <p:cond delay="3000"/>
                            </p:stCondLst>
                            <p:childTnLst>
                              <p:par>
                                <p:cTn id="35" presetID="2" presetClass="entr" presetSubtype="2" decel="94000"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additive="base">
                                        <p:cTn id="37" dur="500" fill="hold"/>
                                        <p:tgtEl>
                                          <p:spTgt spid="48"/>
                                        </p:tgtEl>
                                        <p:attrNameLst>
                                          <p:attrName>ppt_x</p:attrName>
                                        </p:attrNameLst>
                                      </p:cBhvr>
                                      <p:tavLst>
                                        <p:tav tm="0">
                                          <p:val>
                                            <p:strVal val="1+#ppt_w/2"/>
                                          </p:val>
                                        </p:tav>
                                        <p:tav tm="100000">
                                          <p:val>
                                            <p:strVal val="#ppt_x"/>
                                          </p:val>
                                        </p:tav>
                                      </p:tavLst>
                                    </p:anim>
                                    <p:anim calcmode="lin" valueType="num">
                                      <p:cBhvr additive="base">
                                        <p:cTn id="38" dur="500" fill="hold"/>
                                        <p:tgtEl>
                                          <p:spTgt spid="48"/>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17" presetClass="entr" presetSubtype="1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childTnLst>
                                </p:cTn>
                              </p:par>
                            </p:childTnLst>
                          </p:cTn>
                        </p:par>
                        <p:par>
                          <p:cTn id="44" fill="hold">
                            <p:stCondLst>
                              <p:cond delay="4000"/>
                            </p:stCondLst>
                            <p:childTnLst>
                              <p:par>
                                <p:cTn id="45" presetID="2" presetClass="entr" presetSubtype="2" decel="94000" fill="hold" grpId="0" nodeType="afterEffect">
                                  <p:stCondLst>
                                    <p:cond delay="0"/>
                                  </p:stCondLst>
                                  <p:childTnLst>
                                    <p:set>
                                      <p:cBhvr>
                                        <p:cTn id="46" dur="1" fill="hold">
                                          <p:stCondLst>
                                            <p:cond delay="0"/>
                                          </p:stCondLst>
                                        </p:cTn>
                                        <p:tgtEl>
                                          <p:spTgt spid="49"/>
                                        </p:tgtEl>
                                        <p:attrNameLst>
                                          <p:attrName>style.visibility</p:attrName>
                                        </p:attrNameLst>
                                      </p:cBhvr>
                                      <p:to>
                                        <p:strVal val="visible"/>
                                      </p:to>
                                    </p:set>
                                    <p:anim calcmode="lin" valueType="num">
                                      <p:cBhvr additive="base">
                                        <p:cTn id="47" dur="500" fill="hold"/>
                                        <p:tgtEl>
                                          <p:spTgt spid="49"/>
                                        </p:tgtEl>
                                        <p:attrNameLst>
                                          <p:attrName>ppt_x</p:attrName>
                                        </p:attrNameLst>
                                      </p:cBhvr>
                                      <p:tavLst>
                                        <p:tav tm="0">
                                          <p:val>
                                            <p:strVal val="1+#ppt_w/2"/>
                                          </p:val>
                                        </p:tav>
                                        <p:tav tm="100000">
                                          <p:val>
                                            <p:strVal val="#ppt_x"/>
                                          </p:val>
                                        </p:tav>
                                      </p:tavLst>
                                    </p:anim>
                                    <p:anim calcmode="lin" valueType="num">
                                      <p:cBhvr additive="base">
                                        <p:cTn id="48" dur="500" fill="hold"/>
                                        <p:tgtEl>
                                          <p:spTgt spid="49"/>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17" presetClass="entr" presetSubtype="10" fill="hold" nodeType="after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fltVal val="0"/>
                                          </p:val>
                                        </p:tav>
                                        <p:tav tm="100000">
                                          <p:val>
                                            <p:strVal val="#ppt_w"/>
                                          </p:val>
                                        </p:tav>
                                      </p:tavLst>
                                    </p:anim>
                                    <p:anim calcmode="lin" valueType="num">
                                      <p:cBhvr>
                                        <p:cTn id="53" dur="500" fill="hold"/>
                                        <p:tgtEl>
                                          <p:spTgt spid="8"/>
                                        </p:tgtEl>
                                        <p:attrNameLst>
                                          <p:attrName>ppt_h</p:attrName>
                                        </p:attrNameLst>
                                      </p:cBhvr>
                                      <p:tavLst>
                                        <p:tav tm="0">
                                          <p:val>
                                            <p:strVal val="#ppt_h"/>
                                          </p:val>
                                        </p:tav>
                                        <p:tav tm="100000">
                                          <p:val>
                                            <p:strVal val="#ppt_h"/>
                                          </p:val>
                                        </p:tav>
                                      </p:tavLst>
                                    </p:anim>
                                  </p:childTnLst>
                                </p:cTn>
                              </p:par>
                            </p:childTnLst>
                          </p:cTn>
                        </p:par>
                        <p:par>
                          <p:cTn id="54" fill="hold">
                            <p:stCondLst>
                              <p:cond delay="5000"/>
                            </p:stCondLst>
                            <p:childTnLst>
                              <p:par>
                                <p:cTn id="55" presetID="2" presetClass="entr" presetSubtype="2" decel="94000" fill="hold" grpId="0" nodeType="afterEffect">
                                  <p:stCondLst>
                                    <p:cond delay="0"/>
                                  </p:stCondLst>
                                  <p:childTnLst>
                                    <p:set>
                                      <p:cBhvr>
                                        <p:cTn id="56" dur="1" fill="hold">
                                          <p:stCondLst>
                                            <p:cond delay="0"/>
                                          </p:stCondLst>
                                        </p:cTn>
                                        <p:tgtEl>
                                          <p:spTgt spid="50"/>
                                        </p:tgtEl>
                                        <p:attrNameLst>
                                          <p:attrName>style.visibility</p:attrName>
                                        </p:attrNameLst>
                                      </p:cBhvr>
                                      <p:to>
                                        <p:strVal val="visible"/>
                                      </p:to>
                                    </p:set>
                                    <p:anim calcmode="lin" valueType="num">
                                      <p:cBhvr additive="base">
                                        <p:cTn id="57" dur="500" fill="hold"/>
                                        <p:tgtEl>
                                          <p:spTgt spid="50"/>
                                        </p:tgtEl>
                                        <p:attrNameLst>
                                          <p:attrName>ppt_x</p:attrName>
                                        </p:attrNameLst>
                                      </p:cBhvr>
                                      <p:tavLst>
                                        <p:tav tm="0">
                                          <p:val>
                                            <p:strVal val="1+#ppt_w/2"/>
                                          </p:val>
                                        </p:tav>
                                        <p:tav tm="100000">
                                          <p:val>
                                            <p:strVal val="#ppt_x"/>
                                          </p:val>
                                        </p:tav>
                                      </p:tavLst>
                                    </p:anim>
                                    <p:anim calcmode="lin" valueType="num">
                                      <p:cBhvr additive="base">
                                        <p:cTn id="58" dur="500" fill="hold"/>
                                        <p:tgtEl>
                                          <p:spTgt spid="50"/>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17" presetClass="entr" presetSubtype="10" fill="hold" nodeType="after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500" fill="hold"/>
                                        <p:tgtEl>
                                          <p:spTgt spid="9"/>
                                        </p:tgtEl>
                                        <p:attrNameLst>
                                          <p:attrName>ppt_w</p:attrName>
                                        </p:attrNameLst>
                                      </p:cBhvr>
                                      <p:tavLst>
                                        <p:tav tm="0">
                                          <p:val>
                                            <p:fltVal val="0"/>
                                          </p:val>
                                        </p:tav>
                                        <p:tav tm="100000">
                                          <p:val>
                                            <p:strVal val="#ppt_w"/>
                                          </p:val>
                                        </p:tav>
                                      </p:tavLst>
                                    </p:anim>
                                    <p:anim calcmode="lin" valueType="num">
                                      <p:cBhvr>
                                        <p:cTn id="63" dur="500" fill="hold"/>
                                        <p:tgtEl>
                                          <p:spTgt spid="9"/>
                                        </p:tgtEl>
                                        <p:attrNameLst>
                                          <p:attrName>ppt_h</p:attrName>
                                        </p:attrNameLst>
                                      </p:cBhvr>
                                      <p:tavLst>
                                        <p:tav tm="0">
                                          <p:val>
                                            <p:strVal val="#ppt_h"/>
                                          </p:val>
                                        </p:tav>
                                        <p:tav tm="100000">
                                          <p:val>
                                            <p:strVal val="#ppt_h"/>
                                          </p:val>
                                        </p:tav>
                                      </p:tavLst>
                                    </p:anim>
                                  </p:childTnLst>
                                </p:cTn>
                              </p:par>
                            </p:childTnLst>
                          </p:cTn>
                        </p:par>
                        <p:par>
                          <p:cTn id="64" fill="hold">
                            <p:stCondLst>
                              <p:cond delay="6000"/>
                            </p:stCondLst>
                            <p:childTnLst>
                              <p:par>
                                <p:cTn id="65" presetID="2" presetClass="entr" presetSubtype="2" decel="94000" fill="hold" grpId="0" nodeType="afterEffect">
                                  <p:stCondLst>
                                    <p:cond delay="0"/>
                                  </p:stCondLst>
                                  <p:childTnLst>
                                    <p:set>
                                      <p:cBhvr>
                                        <p:cTn id="66" dur="1" fill="hold">
                                          <p:stCondLst>
                                            <p:cond delay="0"/>
                                          </p:stCondLst>
                                        </p:cTn>
                                        <p:tgtEl>
                                          <p:spTgt spid="51"/>
                                        </p:tgtEl>
                                        <p:attrNameLst>
                                          <p:attrName>style.visibility</p:attrName>
                                        </p:attrNameLst>
                                      </p:cBhvr>
                                      <p:to>
                                        <p:strVal val="visible"/>
                                      </p:to>
                                    </p:set>
                                    <p:anim calcmode="lin" valueType="num">
                                      <p:cBhvr additive="base">
                                        <p:cTn id="67" dur="500" fill="hold"/>
                                        <p:tgtEl>
                                          <p:spTgt spid="51"/>
                                        </p:tgtEl>
                                        <p:attrNameLst>
                                          <p:attrName>ppt_x</p:attrName>
                                        </p:attrNameLst>
                                      </p:cBhvr>
                                      <p:tavLst>
                                        <p:tav tm="0">
                                          <p:val>
                                            <p:strVal val="1+#ppt_w/2"/>
                                          </p:val>
                                        </p:tav>
                                        <p:tav tm="100000">
                                          <p:val>
                                            <p:strVal val="#ppt_x"/>
                                          </p:val>
                                        </p:tav>
                                      </p:tavLst>
                                    </p:anim>
                                    <p:anim calcmode="lin" valueType="num">
                                      <p:cBhvr additive="base">
                                        <p:cTn id="68"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1" grpId="0"/>
      <p:bldP spid="32" grpId="0"/>
      <p:bldP spid="33" grpId="0"/>
      <p:bldP spid="48" grpId="0"/>
      <p:bldP spid="49" grpId="0"/>
      <p:bldP spid="50" grpId="0"/>
      <p:bldP spid="5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3863"/>
            <a:ext cx="10515600" cy="1325563"/>
          </a:xfrm>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TABLET</a:t>
            </a:r>
            <a:r>
              <a:rPr lang="en-US" sz="3200" dirty="0">
                <a:solidFill>
                  <a:schemeClr val="tx2">
                    <a:lumMod val="60000"/>
                    <a:lumOff val="40000"/>
                  </a:schemeClr>
                </a:solidFill>
                <a:latin typeface="Arial" panose="020B0604020202020204" pitchFamily="34" charset="0"/>
                <a:cs typeface="Arial" panose="020B0604020202020204" pitchFamily="34" charset="0"/>
              </a:rPr>
              <a:t> 02</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36</a:t>
            </a:fld>
            <a:endParaRPr lang="en-US" dirty="0">
              <a:solidFill>
                <a:schemeClr val="tx2">
                  <a:lumMod val="60000"/>
                  <a:lumOff val="40000"/>
                </a:schemeClr>
              </a:solidFill>
            </a:endParaRPr>
          </a:p>
        </p:txBody>
      </p:sp>
      <p:sp>
        <p:nvSpPr>
          <p:cNvPr id="31" name="TextBox 30"/>
          <p:cNvSpPr txBox="1"/>
          <p:nvPr/>
        </p:nvSpPr>
        <p:spPr>
          <a:xfrm>
            <a:off x="4561808" y="1175349"/>
            <a:ext cx="7506417" cy="954107"/>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2400" b="1" dirty="0">
                <a:solidFill>
                  <a:schemeClr val="tx2">
                    <a:lumMod val="60000"/>
                    <a:lumOff val="40000"/>
                  </a:schemeClr>
                </a:solidFill>
                <a:latin typeface="Raleway" panose="020B0003030101060003" pitchFamily="34" charset="0"/>
              </a:rPr>
              <a:t>SMART MOBILE APP FOR JOY </a:t>
            </a:r>
          </a:p>
        </p:txBody>
      </p:sp>
      <p:sp>
        <p:nvSpPr>
          <p:cNvPr id="32" name="TextBox 31"/>
          <p:cNvSpPr txBox="1"/>
          <p:nvPr/>
        </p:nvSpPr>
        <p:spPr>
          <a:xfrm>
            <a:off x="4567528" y="2832655"/>
            <a:ext cx="7014873"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a:t>
            </a:r>
          </a:p>
        </p:txBody>
      </p:sp>
      <p:sp>
        <p:nvSpPr>
          <p:cNvPr id="33" name="Rectangle 32"/>
          <p:cNvSpPr/>
          <p:nvPr/>
        </p:nvSpPr>
        <p:spPr>
          <a:xfrm>
            <a:off x="4561807" y="2512380"/>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6" name="Group 5">
            <a:extLst>
              <a:ext uri="{FF2B5EF4-FFF2-40B4-BE49-F238E27FC236}">
                <a16:creationId xmlns:a16="http://schemas.microsoft.com/office/drawing/2014/main" id="{DE713941-20D2-4636-A79E-981D4AC574C1}"/>
              </a:ext>
            </a:extLst>
          </p:cNvPr>
          <p:cNvGrpSpPr/>
          <p:nvPr/>
        </p:nvGrpSpPr>
        <p:grpSpPr>
          <a:xfrm>
            <a:off x="4513916" y="4029372"/>
            <a:ext cx="6991241" cy="1766648"/>
            <a:chOff x="4513916" y="4029372"/>
            <a:chExt cx="6991241" cy="1766648"/>
          </a:xfrm>
        </p:grpSpPr>
        <p:sp>
          <p:nvSpPr>
            <p:cNvPr id="29" name="Freeform 190"/>
            <p:cNvSpPr>
              <a:spLocks noEditPoints="1"/>
            </p:cNvSpPr>
            <p:nvPr/>
          </p:nvSpPr>
          <p:spPr bwMode="auto">
            <a:xfrm>
              <a:off x="5031035" y="4449879"/>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4" name="Oval 33"/>
            <p:cNvSpPr>
              <a:spLocks noChangeAspect="1"/>
            </p:cNvSpPr>
            <p:nvPr/>
          </p:nvSpPr>
          <p:spPr>
            <a:xfrm>
              <a:off x="4646784" y="4029372"/>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8" name="TextBox 47"/>
            <p:cNvSpPr txBox="1"/>
            <p:nvPr/>
          </p:nvSpPr>
          <p:spPr>
            <a:xfrm>
              <a:off x="4513916"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8" name="Freeform 175"/>
            <p:cNvSpPr>
              <a:spLocks noEditPoints="1"/>
            </p:cNvSpPr>
            <p:nvPr/>
          </p:nvSpPr>
          <p:spPr bwMode="auto">
            <a:xfrm>
              <a:off x="6888484" y="4476711"/>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3" name="Oval 42"/>
            <p:cNvSpPr>
              <a:spLocks noChangeAspect="1"/>
            </p:cNvSpPr>
            <p:nvPr/>
          </p:nvSpPr>
          <p:spPr>
            <a:xfrm>
              <a:off x="6510647" y="4029372"/>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9" name="TextBox 48"/>
            <p:cNvSpPr txBox="1"/>
            <p:nvPr/>
          </p:nvSpPr>
          <p:spPr>
            <a:xfrm>
              <a:off x="6371932"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26" name="Freeform 173"/>
            <p:cNvSpPr>
              <a:spLocks noEditPoints="1"/>
            </p:cNvSpPr>
            <p:nvPr/>
          </p:nvSpPr>
          <p:spPr bwMode="auto">
            <a:xfrm>
              <a:off x="8743669" y="4408051"/>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6" name="Oval 45"/>
            <p:cNvSpPr>
              <a:spLocks noChangeAspect="1"/>
            </p:cNvSpPr>
            <p:nvPr/>
          </p:nvSpPr>
          <p:spPr>
            <a:xfrm>
              <a:off x="8362817" y="4029372"/>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0" name="TextBox 49"/>
            <p:cNvSpPr txBox="1"/>
            <p:nvPr/>
          </p:nvSpPr>
          <p:spPr>
            <a:xfrm>
              <a:off x="8229948"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30" name="Freeform 222"/>
            <p:cNvSpPr>
              <a:spLocks noEditPoints="1"/>
            </p:cNvSpPr>
            <p:nvPr/>
          </p:nvSpPr>
          <p:spPr bwMode="auto">
            <a:xfrm>
              <a:off x="10605651" y="4416101"/>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Oval 46"/>
            <p:cNvSpPr>
              <a:spLocks noChangeAspect="1"/>
            </p:cNvSpPr>
            <p:nvPr/>
          </p:nvSpPr>
          <p:spPr>
            <a:xfrm>
              <a:off x="10220835" y="4029372"/>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1" name="TextBox 50"/>
            <p:cNvSpPr txBox="1"/>
            <p:nvPr/>
          </p:nvSpPr>
          <p:spPr>
            <a:xfrm>
              <a:off x="10087965" y="526528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2" name="Group 1">
            <a:extLst>
              <a:ext uri="{FF2B5EF4-FFF2-40B4-BE49-F238E27FC236}">
                <a16:creationId xmlns:a16="http://schemas.microsoft.com/office/drawing/2014/main" id="{F8681042-CF41-431E-B6FF-486AED6CF837}"/>
              </a:ext>
            </a:extLst>
          </p:cNvPr>
          <p:cNvGrpSpPr/>
          <p:nvPr/>
        </p:nvGrpSpPr>
        <p:grpSpPr>
          <a:xfrm>
            <a:off x="437238" y="1175347"/>
            <a:ext cx="3762129" cy="5117255"/>
            <a:chOff x="437238" y="1175347"/>
            <a:chExt cx="3762129" cy="5117255"/>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7238" y="1175347"/>
              <a:ext cx="3762129" cy="5117255"/>
            </a:xfrm>
            <a:prstGeom prst="rect">
              <a:avLst/>
            </a:prstGeom>
          </p:spPr>
        </p:pic>
        <p:sp>
          <p:nvSpPr>
            <p:cNvPr id="23" name="Rectangle 22"/>
            <p:cNvSpPr/>
            <p:nvPr/>
          </p:nvSpPr>
          <p:spPr>
            <a:xfrm>
              <a:off x="866102" y="1609191"/>
              <a:ext cx="2929281" cy="3898603"/>
            </a:xfrm>
            <a:prstGeom prst="rect">
              <a:avLst/>
            </a:prstGeom>
            <a:blipFill dpi="0" rotWithShape="1">
              <a:blip r:embed="rId3" cstate="hqprint">
                <a:extLst>
                  <a:ext uri="{28A0092B-C50C-407E-A947-70E740481C1C}">
                    <a14:useLocalDpi xmlns:a14="http://schemas.microsoft.com/office/drawing/2010/main"/>
                  </a:ext>
                </a:extLst>
              </a:blip>
              <a:srcRect/>
              <a:stretch>
                <a:fillRect l="-85017" r="-1461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8693587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8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98000" fill="hold" grpId="0" nodeType="after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1+#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98000" fill="hold" grpId="0" nodeType="after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500" fill="hold"/>
                                        <p:tgtEl>
                                          <p:spTgt spid="33"/>
                                        </p:tgtEl>
                                        <p:attrNameLst>
                                          <p:attrName>ppt_x</p:attrName>
                                        </p:attrNameLst>
                                      </p:cBhvr>
                                      <p:tavLst>
                                        <p:tav tm="0">
                                          <p:val>
                                            <p:strVal val="1+#ppt_w/2"/>
                                          </p:val>
                                        </p:tav>
                                        <p:tav tm="100000">
                                          <p:val>
                                            <p:strVal val="#ppt_x"/>
                                          </p:val>
                                        </p:tav>
                                      </p:tavLst>
                                    </p:anim>
                                    <p:anim calcmode="lin" valueType="num">
                                      <p:cBhvr additive="base">
                                        <p:cTn id="23" dur="500" fill="hold"/>
                                        <p:tgtEl>
                                          <p:spTgt spid="3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9800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1+#ppt_w/2"/>
                                          </p:val>
                                        </p:tav>
                                        <p:tav tm="100000">
                                          <p:val>
                                            <p:strVal val="#ppt_x"/>
                                          </p:val>
                                        </p:tav>
                                      </p:tavLst>
                                    </p:anim>
                                    <p:anim calcmode="lin" valueType="num">
                                      <p:cBhvr additive="base">
                                        <p:cTn id="28" dur="500" fill="hold"/>
                                        <p:tgtEl>
                                          <p:spTgt spid="32"/>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4" decel="9800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1" grpId="0"/>
      <p:bldP spid="32" grpId="0"/>
      <p:bldP spid="3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TABLET</a:t>
            </a:r>
            <a:r>
              <a:rPr lang="en-US" dirty="0">
                <a:solidFill>
                  <a:schemeClr val="tx2">
                    <a:lumMod val="60000"/>
                    <a:lumOff val="40000"/>
                  </a:schemeClr>
                </a:solidFill>
                <a:latin typeface="Arial" panose="020B0604020202020204" pitchFamily="34" charset="0"/>
                <a:cs typeface="Arial" panose="020B0604020202020204" pitchFamily="34" charset="0"/>
              </a:rPr>
              <a:t> 03</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37</a:t>
            </a:fld>
            <a:endParaRPr lang="en-US" dirty="0">
              <a:solidFill>
                <a:schemeClr val="tx2">
                  <a:lumMod val="60000"/>
                  <a:lumOff val="40000"/>
                </a:schemeClr>
              </a:solidFill>
            </a:endParaRPr>
          </a:p>
        </p:txBody>
      </p:sp>
      <p:grpSp>
        <p:nvGrpSpPr>
          <p:cNvPr id="6" name="Group 5">
            <a:extLst>
              <a:ext uri="{FF2B5EF4-FFF2-40B4-BE49-F238E27FC236}">
                <a16:creationId xmlns:a16="http://schemas.microsoft.com/office/drawing/2014/main" id="{EE8F3EC9-1A1F-4653-A434-C2D929857E34}"/>
              </a:ext>
            </a:extLst>
          </p:cNvPr>
          <p:cNvGrpSpPr/>
          <p:nvPr/>
        </p:nvGrpSpPr>
        <p:grpSpPr>
          <a:xfrm>
            <a:off x="8268277" y="1764239"/>
            <a:ext cx="3140501" cy="3475066"/>
            <a:chOff x="8268277" y="1764239"/>
            <a:chExt cx="3140501" cy="3475066"/>
          </a:xfrm>
        </p:grpSpPr>
        <p:sp>
          <p:nvSpPr>
            <p:cNvPr id="25" name="Freeform 500"/>
            <p:cNvSpPr>
              <a:spLocks noEditPoints="1"/>
            </p:cNvSpPr>
            <p:nvPr/>
          </p:nvSpPr>
          <p:spPr bwMode="auto">
            <a:xfrm>
              <a:off x="8268277" y="3228178"/>
              <a:ext cx="379684" cy="379684"/>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7" name="Freeform 504"/>
            <p:cNvSpPr>
              <a:spLocks noEditPoints="1"/>
            </p:cNvSpPr>
            <p:nvPr/>
          </p:nvSpPr>
          <p:spPr bwMode="auto">
            <a:xfrm>
              <a:off x="8268277" y="1845387"/>
              <a:ext cx="379684" cy="37744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5" name="Freeform 357"/>
            <p:cNvSpPr>
              <a:spLocks noEditPoints="1"/>
            </p:cNvSpPr>
            <p:nvPr/>
          </p:nvSpPr>
          <p:spPr bwMode="auto">
            <a:xfrm>
              <a:off x="8320578" y="4563674"/>
              <a:ext cx="275079" cy="379071"/>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6" name="TextBox 35"/>
            <p:cNvSpPr txBox="1"/>
            <p:nvPr/>
          </p:nvSpPr>
          <p:spPr>
            <a:xfrm>
              <a:off x="8804263" y="2034109"/>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7" name="Rectangle 36"/>
            <p:cNvSpPr/>
            <p:nvPr/>
          </p:nvSpPr>
          <p:spPr>
            <a:xfrm>
              <a:off x="8798543" y="1764239"/>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38" name="TextBox 37"/>
            <p:cNvSpPr txBox="1"/>
            <p:nvPr/>
          </p:nvSpPr>
          <p:spPr>
            <a:xfrm>
              <a:off x="8798543" y="3402323"/>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9" name="Rectangle 38"/>
            <p:cNvSpPr/>
            <p:nvPr/>
          </p:nvSpPr>
          <p:spPr>
            <a:xfrm>
              <a:off x="8792823" y="313245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40" name="TextBox 39"/>
            <p:cNvSpPr txBox="1"/>
            <p:nvPr/>
          </p:nvSpPr>
          <p:spPr>
            <a:xfrm>
              <a:off x="8792823" y="4736732"/>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41" name="Rectangle 40"/>
            <p:cNvSpPr/>
            <p:nvPr/>
          </p:nvSpPr>
          <p:spPr>
            <a:xfrm>
              <a:off x="8787103" y="446686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5" name="Group 4">
            <a:extLst>
              <a:ext uri="{FF2B5EF4-FFF2-40B4-BE49-F238E27FC236}">
                <a16:creationId xmlns:a16="http://schemas.microsoft.com/office/drawing/2014/main" id="{02C6044F-FEA0-48AA-9408-0B1759C672E2}"/>
              </a:ext>
            </a:extLst>
          </p:cNvPr>
          <p:cNvGrpSpPr/>
          <p:nvPr/>
        </p:nvGrpSpPr>
        <p:grpSpPr>
          <a:xfrm>
            <a:off x="747184" y="1769383"/>
            <a:ext cx="3150502" cy="3475066"/>
            <a:chOff x="747184" y="1769383"/>
            <a:chExt cx="3150502" cy="3475066"/>
          </a:xfrm>
        </p:grpSpPr>
        <p:sp>
          <p:nvSpPr>
            <p:cNvPr id="22" name="Freeform 449"/>
            <p:cNvSpPr>
              <a:spLocks noEditPoints="1"/>
            </p:cNvSpPr>
            <p:nvPr/>
          </p:nvSpPr>
          <p:spPr bwMode="auto">
            <a:xfrm>
              <a:off x="3518002" y="1845387"/>
              <a:ext cx="378564" cy="377444"/>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3" name="Freeform 450"/>
            <p:cNvSpPr>
              <a:spLocks noEditPoints="1"/>
            </p:cNvSpPr>
            <p:nvPr/>
          </p:nvSpPr>
          <p:spPr bwMode="auto">
            <a:xfrm>
              <a:off x="3516882" y="3230418"/>
              <a:ext cx="379684" cy="377444"/>
            </a:xfrm>
            <a:custGeom>
              <a:avLst/>
              <a:gdLst>
                <a:gd name="T0" fmla="*/ 144 w 186"/>
                <a:gd name="T1" fmla="*/ 92 h 185"/>
                <a:gd name="T2" fmla="*/ 43 w 186"/>
                <a:gd name="T3" fmla="*/ 92 h 185"/>
                <a:gd name="T4" fmla="*/ 43 w 186"/>
                <a:gd name="T5" fmla="*/ 143 h 185"/>
                <a:gd name="T6" fmla="*/ 144 w 186"/>
                <a:gd name="T7" fmla="*/ 143 h 185"/>
                <a:gd name="T8" fmla="*/ 144 w 186"/>
                <a:gd name="T9" fmla="*/ 92 h 185"/>
                <a:gd name="T10" fmla="*/ 135 w 186"/>
                <a:gd name="T11" fmla="*/ 135 h 185"/>
                <a:gd name="T12" fmla="*/ 51 w 186"/>
                <a:gd name="T13" fmla="*/ 135 h 185"/>
                <a:gd name="T14" fmla="*/ 51 w 186"/>
                <a:gd name="T15" fmla="*/ 101 h 185"/>
                <a:gd name="T16" fmla="*/ 135 w 186"/>
                <a:gd name="T17" fmla="*/ 101 h 185"/>
                <a:gd name="T18" fmla="*/ 135 w 186"/>
                <a:gd name="T19" fmla="*/ 135 h 185"/>
                <a:gd name="T20" fmla="*/ 144 w 186"/>
                <a:gd name="T21" fmla="*/ 25 h 185"/>
                <a:gd name="T22" fmla="*/ 43 w 186"/>
                <a:gd name="T23" fmla="*/ 25 h 185"/>
                <a:gd name="T24" fmla="*/ 43 w 186"/>
                <a:gd name="T25" fmla="*/ 76 h 185"/>
                <a:gd name="T26" fmla="*/ 144 w 186"/>
                <a:gd name="T27" fmla="*/ 76 h 185"/>
                <a:gd name="T28" fmla="*/ 144 w 186"/>
                <a:gd name="T29" fmla="*/ 25 h 185"/>
                <a:gd name="T30" fmla="*/ 135 w 186"/>
                <a:gd name="T31" fmla="*/ 67 h 185"/>
                <a:gd name="T32" fmla="*/ 51 w 186"/>
                <a:gd name="T33" fmla="*/ 67 h 185"/>
                <a:gd name="T34" fmla="*/ 51 w 186"/>
                <a:gd name="T35" fmla="*/ 33 h 185"/>
                <a:gd name="T36" fmla="*/ 135 w 186"/>
                <a:gd name="T37" fmla="*/ 33 h 185"/>
                <a:gd name="T38" fmla="*/ 135 w 186"/>
                <a:gd name="T39" fmla="*/ 67 h 185"/>
                <a:gd name="T40" fmla="*/ 102 w 186"/>
                <a:gd name="T41" fmla="*/ 50 h 185"/>
                <a:gd name="T42" fmla="*/ 85 w 186"/>
                <a:gd name="T43" fmla="*/ 50 h 185"/>
                <a:gd name="T44" fmla="*/ 85 w 186"/>
                <a:gd name="T45" fmla="*/ 59 h 185"/>
                <a:gd name="T46" fmla="*/ 102 w 186"/>
                <a:gd name="T47" fmla="*/ 59 h 185"/>
                <a:gd name="T48" fmla="*/ 102 w 186"/>
                <a:gd name="T49" fmla="*/ 50 h 185"/>
                <a:gd name="T50" fmla="*/ 182 w 186"/>
                <a:gd name="T51" fmla="*/ 0 h 185"/>
                <a:gd name="T52" fmla="*/ 5 w 186"/>
                <a:gd name="T53" fmla="*/ 0 h 185"/>
                <a:gd name="T54" fmla="*/ 0 w 186"/>
                <a:gd name="T55" fmla="*/ 4 h 185"/>
                <a:gd name="T56" fmla="*/ 5 w 186"/>
                <a:gd name="T57" fmla="*/ 8 h 185"/>
                <a:gd name="T58" fmla="*/ 17 w 186"/>
                <a:gd name="T59" fmla="*/ 8 h 185"/>
                <a:gd name="T60" fmla="*/ 17 w 186"/>
                <a:gd name="T61" fmla="*/ 152 h 185"/>
                <a:gd name="T62" fmla="*/ 34 w 186"/>
                <a:gd name="T63" fmla="*/ 168 h 185"/>
                <a:gd name="T64" fmla="*/ 43 w 186"/>
                <a:gd name="T65" fmla="*/ 168 h 185"/>
                <a:gd name="T66" fmla="*/ 43 w 186"/>
                <a:gd name="T67" fmla="*/ 181 h 185"/>
                <a:gd name="T68" fmla="*/ 47 w 186"/>
                <a:gd name="T69" fmla="*/ 185 h 185"/>
                <a:gd name="T70" fmla="*/ 51 w 186"/>
                <a:gd name="T71" fmla="*/ 181 h 185"/>
                <a:gd name="T72" fmla="*/ 51 w 186"/>
                <a:gd name="T73" fmla="*/ 168 h 185"/>
                <a:gd name="T74" fmla="*/ 135 w 186"/>
                <a:gd name="T75" fmla="*/ 168 h 185"/>
                <a:gd name="T76" fmla="*/ 135 w 186"/>
                <a:gd name="T77" fmla="*/ 181 h 185"/>
                <a:gd name="T78" fmla="*/ 140 w 186"/>
                <a:gd name="T79" fmla="*/ 185 h 185"/>
                <a:gd name="T80" fmla="*/ 144 w 186"/>
                <a:gd name="T81" fmla="*/ 181 h 185"/>
                <a:gd name="T82" fmla="*/ 144 w 186"/>
                <a:gd name="T83" fmla="*/ 168 h 185"/>
                <a:gd name="T84" fmla="*/ 152 w 186"/>
                <a:gd name="T85" fmla="*/ 168 h 185"/>
                <a:gd name="T86" fmla="*/ 169 w 186"/>
                <a:gd name="T87" fmla="*/ 152 h 185"/>
                <a:gd name="T88" fmla="*/ 169 w 186"/>
                <a:gd name="T89" fmla="*/ 8 h 185"/>
                <a:gd name="T90" fmla="*/ 182 w 186"/>
                <a:gd name="T91" fmla="*/ 8 h 185"/>
                <a:gd name="T92" fmla="*/ 186 w 186"/>
                <a:gd name="T93" fmla="*/ 4 h 185"/>
                <a:gd name="T94" fmla="*/ 182 w 186"/>
                <a:gd name="T95" fmla="*/ 0 h 185"/>
                <a:gd name="T96" fmla="*/ 161 w 186"/>
                <a:gd name="T97" fmla="*/ 152 h 185"/>
                <a:gd name="T98" fmla="*/ 152 w 186"/>
                <a:gd name="T99" fmla="*/ 160 h 185"/>
                <a:gd name="T100" fmla="*/ 34 w 186"/>
                <a:gd name="T101" fmla="*/ 160 h 185"/>
                <a:gd name="T102" fmla="*/ 26 w 186"/>
                <a:gd name="T103" fmla="*/ 152 h 185"/>
                <a:gd name="T104" fmla="*/ 26 w 186"/>
                <a:gd name="T105" fmla="*/ 8 h 185"/>
                <a:gd name="T106" fmla="*/ 161 w 186"/>
                <a:gd name="T107" fmla="*/ 8 h 185"/>
                <a:gd name="T108" fmla="*/ 161 w 186"/>
                <a:gd name="T109" fmla="*/ 152 h 185"/>
                <a:gd name="T110" fmla="*/ 102 w 186"/>
                <a:gd name="T111" fmla="*/ 118 h 185"/>
                <a:gd name="T112" fmla="*/ 85 w 186"/>
                <a:gd name="T113" fmla="*/ 118 h 185"/>
                <a:gd name="T114" fmla="*/ 85 w 186"/>
                <a:gd name="T115" fmla="*/ 126 h 185"/>
                <a:gd name="T116" fmla="*/ 102 w 186"/>
                <a:gd name="T117" fmla="*/ 126 h 185"/>
                <a:gd name="T118" fmla="*/ 102 w 186"/>
                <a:gd name="T119" fmla="*/ 11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6" h="185">
                  <a:moveTo>
                    <a:pt x="144" y="92"/>
                  </a:moveTo>
                  <a:cubicBezTo>
                    <a:pt x="43" y="92"/>
                    <a:pt x="43" y="92"/>
                    <a:pt x="43" y="92"/>
                  </a:cubicBezTo>
                  <a:cubicBezTo>
                    <a:pt x="43" y="143"/>
                    <a:pt x="43" y="143"/>
                    <a:pt x="43" y="143"/>
                  </a:cubicBezTo>
                  <a:cubicBezTo>
                    <a:pt x="144" y="143"/>
                    <a:pt x="144" y="143"/>
                    <a:pt x="144" y="143"/>
                  </a:cubicBezTo>
                  <a:lnTo>
                    <a:pt x="144" y="92"/>
                  </a:lnTo>
                  <a:close/>
                  <a:moveTo>
                    <a:pt x="135" y="135"/>
                  </a:moveTo>
                  <a:cubicBezTo>
                    <a:pt x="51" y="135"/>
                    <a:pt x="51" y="135"/>
                    <a:pt x="51" y="135"/>
                  </a:cubicBezTo>
                  <a:cubicBezTo>
                    <a:pt x="51" y="101"/>
                    <a:pt x="51" y="101"/>
                    <a:pt x="51" y="101"/>
                  </a:cubicBezTo>
                  <a:cubicBezTo>
                    <a:pt x="135" y="101"/>
                    <a:pt x="135" y="101"/>
                    <a:pt x="135" y="101"/>
                  </a:cubicBezTo>
                  <a:lnTo>
                    <a:pt x="135" y="135"/>
                  </a:lnTo>
                  <a:close/>
                  <a:moveTo>
                    <a:pt x="144" y="25"/>
                  </a:moveTo>
                  <a:cubicBezTo>
                    <a:pt x="43" y="25"/>
                    <a:pt x="43" y="25"/>
                    <a:pt x="43" y="25"/>
                  </a:cubicBezTo>
                  <a:cubicBezTo>
                    <a:pt x="43" y="76"/>
                    <a:pt x="43" y="76"/>
                    <a:pt x="43" y="76"/>
                  </a:cubicBezTo>
                  <a:cubicBezTo>
                    <a:pt x="144" y="76"/>
                    <a:pt x="144" y="76"/>
                    <a:pt x="144" y="76"/>
                  </a:cubicBezTo>
                  <a:lnTo>
                    <a:pt x="144" y="25"/>
                  </a:lnTo>
                  <a:close/>
                  <a:moveTo>
                    <a:pt x="135" y="67"/>
                  </a:moveTo>
                  <a:cubicBezTo>
                    <a:pt x="51" y="67"/>
                    <a:pt x="51" y="67"/>
                    <a:pt x="51" y="67"/>
                  </a:cubicBezTo>
                  <a:cubicBezTo>
                    <a:pt x="51" y="33"/>
                    <a:pt x="51" y="33"/>
                    <a:pt x="51" y="33"/>
                  </a:cubicBezTo>
                  <a:cubicBezTo>
                    <a:pt x="135" y="33"/>
                    <a:pt x="135" y="33"/>
                    <a:pt x="135" y="33"/>
                  </a:cubicBezTo>
                  <a:lnTo>
                    <a:pt x="135" y="67"/>
                  </a:lnTo>
                  <a:close/>
                  <a:moveTo>
                    <a:pt x="102" y="50"/>
                  </a:moveTo>
                  <a:cubicBezTo>
                    <a:pt x="85" y="50"/>
                    <a:pt x="85" y="50"/>
                    <a:pt x="85" y="50"/>
                  </a:cubicBezTo>
                  <a:cubicBezTo>
                    <a:pt x="85" y="59"/>
                    <a:pt x="85" y="59"/>
                    <a:pt x="85" y="59"/>
                  </a:cubicBezTo>
                  <a:cubicBezTo>
                    <a:pt x="102" y="59"/>
                    <a:pt x="102" y="59"/>
                    <a:pt x="102" y="59"/>
                  </a:cubicBezTo>
                  <a:lnTo>
                    <a:pt x="102" y="50"/>
                  </a:lnTo>
                  <a:close/>
                  <a:moveTo>
                    <a:pt x="182" y="0"/>
                  </a:moveTo>
                  <a:cubicBezTo>
                    <a:pt x="5" y="0"/>
                    <a:pt x="5" y="0"/>
                    <a:pt x="5" y="0"/>
                  </a:cubicBezTo>
                  <a:cubicBezTo>
                    <a:pt x="2" y="0"/>
                    <a:pt x="0" y="2"/>
                    <a:pt x="0" y="4"/>
                  </a:cubicBezTo>
                  <a:cubicBezTo>
                    <a:pt x="0" y="6"/>
                    <a:pt x="2" y="8"/>
                    <a:pt x="5" y="8"/>
                  </a:cubicBezTo>
                  <a:cubicBezTo>
                    <a:pt x="17" y="8"/>
                    <a:pt x="17" y="8"/>
                    <a:pt x="17" y="8"/>
                  </a:cubicBezTo>
                  <a:cubicBezTo>
                    <a:pt x="17" y="152"/>
                    <a:pt x="17" y="152"/>
                    <a:pt x="17" y="152"/>
                  </a:cubicBezTo>
                  <a:cubicBezTo>
                    <a:pt x="17" y="161"/>
                    <a:pt x="25" y="168"/>
                    <a:pt x="34" y="168"/>
                  </a:cubicBezTo>
                  <a:cubicBezTo>
                    <a:pt x="43" y="168"/>
                    <a:pt x="43" y="168"/>
                    <a:pt x="43" y="168"/>
                  </a:cubicBezTo>
                  <a:cubicBezTo>
                    <a:pt x="43" y="181"/>
                    <a:pt x="43" y="181"/>
                    <a:pt x="43" y="181"/>
                  </a:cubicBezTo>
                  <a:cubicBezTo>
                    <a:pt x="43" y="183"/>
                    <a:pt x="44" y="185"/>
                    <a:pt x="47" y="185"/>
                  </a:cubicBezTo>
                  <a:cubicBezTo>
                    <a:pt x="49" y="185"/>
                    <a:pt x="51" y="183"/>
                    <a:pt x="51" y="181"/>
                  </a:cubicBezTo>
                  <a:cubicBezTo>
                    <a:pt x="51" y="168"/>
                    <a:pt x="51" y="168"/>
                    <a:pt x="51" y="168"/>
                  </a:cubicBezTo>
                  <a:cubicBezTo>
                    <a:pt x="135" y="168"/>
                    <a:pt x="135" y="168"/>
                    <a:pt x="135" y="168"/>
                  </a:cubicBezTo>
                  <a:cubicBezTo>
                    <a:pt x="135" y="181"/>
                    <a:pt x="135" y="181"/>
                    <a:pt x="135" y="181"/>
                  </a:cubicBezTo>
                  <a:cubicBezTo>
                    <a:pt x="135" y="183"/>
                    <a:pt x="137" y="185"/>
                    <a:pt x="140" y="185"/>
                  </a:cubicBezTo>
                  <a:cubicBezTo>
                    <a:pt x="142" y="185"/>
                    <a:pt x="144" y="183"/>
                    <a:pt x="144" y="181"/>
                  </a:cubicBezTo>
                  <a:cubicBezTo>
                    <a:pt x="144" y="168"/>
                    <a:pt x="144" y="168"/>
                    <a:pt x="144" y="168"/>
                  </a:cubicBezTo>
                  <a:cubicBezTo>
                    <a:pt x="152" y="168"/>
                    <a:pt x="152" y="168"/>
                    <a:pt x="152" y="168"/>
                  </a:cubicBezTo>
                  <a:cubicBezTo>
                    <a:pt x="162" y="168"/>
                    <a:pt x="169" y="161"/>
                    <a:pt x="169" y="152"/>
                  </a:cubicBezTo>
                  <a:cubicBezTo>
                    <a:pt x="169" y="8"/>
                    <a:pt x="169" y="8"/>
                    <a:pt x="169" y="8"/>
                  </a:cubicBezTo>
                  <a:cubicBezTo>
                    <a:pt x="182" y="8"/>
                    <a:pt x="182" y="8"/>
                    <a:pt x="182" y="8"/>
                  </a:cubicBezTo>
                  <a:cubicBezTo>
                    <a:pt x="184" y="8"/>
                    <a:pt x="186" y="6"/>
                    <a:pt x="186" y="4"/>
                  </a:cubicBezTo>
                  <a:cubicBezTo>
                    <a:pt x="186" y="2"/>
                    <a:pt x="184" y="0"/>
                    <a:pt x="182" y="0"/>
                  </a:cubicBezTo>
                  <a:close/>
                  <a:moveTo>
                    <a:pt x="161" y="152"/>
                  </a:moveTo>
                  <a:cubicBezTo>
                    <a:pt x="161" y="156"/>
                    <a:pt x="157" y="160"/>
                    <a:pt x="152" y="160"/>
                  </a:cubicBezTo>
                  <a:cubicBezTo>
                    <a:pt x="34" y="160"/>
                    <a:pt x="34" y="160"/>
                    <a:pt x="34" y="160"/>
                  </a:cubicBezTo>
                  <a:cubicBezTo>
                    <a:pt x="29" y="160"/>
                    <a:pt x="26" y="156"/>
                    <a:pt x="26" y="152"/>
                  </a:cubicBezTo>
                  <a:cubicBezTo>
                    <a:pt x="26" y="8"/>
                    <a:pt x="26" y="8"/>
                    <a:pt x="26" y="8"/>
                  </a:cubicBezTo>
                  <a:cubicBezTo>
                    <a:pt x="161" y="8"/>
                    <a:pt x="161" y="8"/>
                    <a:pt x="161" y="8"/>
                  </a:cubicBezTo>
                  <a:lnTo>
                    <a:pt x="161" y="152"/>
                  </a:lnTo>
                  <a:close/>
                  <a:moveTo>
                    <a:pt x="102" y="118"/>
                  </a:moveTo>
                  <a:cubicBezTo>
                    <a:pt x="85" y="118"/>
                    <a:pt x="85" y="118"/>
                    <a:pt x="85" y="118"/>
                  </a:cubicBezTo>
                  <a:cubicBezTo>
                    <a:pt x="85" y="126"/>
                    <a:pt x="85" y="126"/>
                    <a:pt x="85" y="126"/>
                  </a:cubicBezTo>
                  <a:cubicBezTo>
                    <a:pt x="102" y="126"/>
                    <a:pt x="102" y="126"/>
                    <a:pt x="102" y="126"/>
                  </a:cubicBezTo>
                  <a:lnTo>
                    <a:pt x="102" y="11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4" name="Freeform 460"/>
            <p:cNvSpPr>
              <a:spLocks noEditPoints="1"/>
            </p:cNvSpPr>
            <p:nvPr/>
          </p:nvSpPr>
          <p:spPr bwMode="auto">
            <a:xfrm>
              <a:off x="3518002" y="4615448"/>
              <a:ext cx="379684" cy="275523"/>
            </a:xfrm>
            <a:custGeom>
              <a:avLst/>
              <a:gdLst>
                <a:gd name="T0" fmla="*/ 114 w 186"/>
                <a:gd name="T1" fmla="*/ 51 h 135"/>
                <a:gd name="T2" fmla="*/ 114 w 186"/>
                <a:gd name="T3" fmla="*/ 59 h 135"/>
                <a:gd name="T4" fmla="*/ 144 w 186"/>
                <a:gd name="T5" fmla="*/ 55 h 135"/>
                <a:gd name="T6" fmla="*/ 114 w 186"/>
                <a:gd name="T7" fmla="*/ 72 h 135"/>
                <a:gd name="T8" fmla="*/ 135 w 186"/>
                <a:gd name="T9" fmla="*/ 68 h 135"/>
                <a:gd name="T10" fmla="*/ 114 w 186"/>
                <a:gd name="T11" fmla="*/ 64 h 135"/>
                <a:gd name="T12" fmla="*/ 114 w 186"/>
                <a:gd name="T13" fmla="*/ 72 h 135"/>
                <a:gd name="T14" fmla="*/ 79 w 186"/>
                <a:gd name="T15" fmla="*/ 59 h 135"/>
                <a:gd name="T16" fmla="*/ 72 w 186"/>
                <a:gd name="T17" fmla="*/ 45 h 135"/>
                <a:gd name="T18" fmla="*/ 64 w 186"/>
                <a:gd name="T19" fmla="*/ 45 h 135"/>
                <a:gd name="T20" fmla="*/ 57 w 186"/>
                <a:gd name="T21" fmla="*/ 59 h 135"/>
                <a:gd name="T22" fmla="*/ 43 w 186"/>
                <a:gd name="T23" fmla="*/ 64 h 135"/>
                <a:gd name="T24" fmla="*/ 55 w 186"/>
                <a:gd name="T25" fmla="*/ 74 h 135"/>
                <a:gd name="T26" fmla="*/ 51 w 186"/>
                <a:gd name="T27" fmla="*/ 89 h 135"/>
                <a:gd name="T28" fmla="*/ 58 w 186"/>
                <a:gd name="T29" fmla="*/ 92 h 135"/>
                <a:gd name="T30" fmla="*/ 78 w 186"/>
                <a:gd name="T31" fmla="*/ 92 h 135"/>
                <a:gd name="T32" fmla="*/ 85 w 186"/>
                <a:gd name="T33" fmla="*/ 89 h 135"/>
                <a:gd name="T34" fmla="*/ 80 w 186"/>
                <a:gd name="T35" fmla="*/ 74 h 135"/>
                <a:gd name="T36" fmla="*/ 93 w 186"/>
                <a:gd name="T37" fmla="*/ 64 h 135"/>
                <a:gd name="T38" fmla="*/ 182 w 186"/>
                <a:gd name="T39" fmla="*/ 51 h 135"/>
                <a:gd name="T40" fmla="*/ 186 w 186"/>
                <a:gd name="T41" fmla="*/ 9 h 135"/>
                <a:gd name="T42" fmla="*/ 9 w 186"/>
                <a:gd name="T43" fmla="*/ 0 h 135"/>
                <a:gd name="T44" fmla="*/ 0 w 186"/>
                <a:gd name="T45" fmla="*/ 47 h 135"/>
                <a:gd name="T46" fmla="*/ 17 w 186"/>
                <a:gd name="T47" fmla="*/ 68 h 135"/>
                <a:gd name="T48" fmla="*/ 0 w 186"/>
                <a:gd name="T49" fmla="*/ 89 h 135"/>
                <a:gd name="T50" fmla="*/ 9 w 186"/>
                <a:gd name="T51" fmla="*/ 135 h 135"/>
                <a:gd name="T52" fmla="*/ 186 w 186"/>
                <a:gd name="T53" fmla="*/ 127 h 135"/>
                <a:gd name="T54" fmla="*/ 182 w 186"/>
                <a:gd name="T55" fmla="*/ 85 h 135"/>
                <a:gd name="T56" fmla="*/ 182 w 186"/>
                <a:gd name="T57" fmla="*/ 51 h 135"/>
                <a:gd name="T58" fmla="*/ 178 w 186"/>
                <a:gd name="T59" fmla="*/ 9 h 135"/>
                <a:gd name="T60" fmla="*/ 161 w 186"/>
                <a:gd name="T61" fmla="*/ 17 h 135"/>
                <a:gd name="T62" fmla="*/ 9 w 186"/>
                <a:gd name="T63" fmla="*/ 9 h 135"/>
                <a:gd name="T64" fmla="*/ 152 w 186"/>
                <a:gd name="T65" fmla="*/ 17 h 135"/>
                <a:gd name="T66" fmla="*/ 9 w 186"/>
                <a:gd name="T67" fmla="*/ 9 h 135"/>
                <a:gd name="T68" fmla="*/ 9 w 186"/>
                <a:gd name="T69" fmla="*/ 127 h 135"/>
                <a:gd name="T70" fmla="*/ 152 w 186"/>
                <a:gd name="T71" fmla="*/ 118 h 135"/>
                <a:gd name="T72" fmla="*/ 178 w 186"/>
                <a:gd name="T73" fmla="*/ 127 h 135"/>
                <a:gd name="T74" fmla="*/ 161 w 186"/>
                <a:gd name="T75" fmla="*/ 118 h 135"/>
                <a:gd name="T76" fmla="*/ 178 w 186"/>
                <a:gd name="T77" fmla="*/ 127 h 135"/>
                <a:gd name="T78" fmla="*/ 178 w 186"/>
                <a:gd name="T79" fmla="*/ 110 h 135"/>
                <a:gd name="T80" fmla="*/ 9 w 186"/>
                <a:gd name="T81" fmla="*/ 93 h 135"/>
                <a:gd name="T82" fmla="*/ 9 w 186"/>
                <a:gd name="T83" fmla="*/ 43 h 135"/>
                <a:gd name="T84" fmla="*/ 178 w 186"/>
                <a:gd name="T85" fmla="*/ 26 h 135"/>
                <a:gd name="T86" fmla="*/ 161 w 186"/>
                <a:gd name="T87" fmla="*/ 68 h 135"/>
                <a:gd name="T88" fmla="*/ 140 w 186"/>
                <a:gd name="T89" fmla="*/ 76 h 135"/>
                <a:gd name="T90" fmla="*/ 110 w 186"/>
                <a:gd name="T91" fmla="*/ 80 h 135"/>
                <a:gd name="T92" fmla="*/ 140 w 186"/>
                <a:gd name="T93" fmla="*/ 85 h 135"/>
                <a:gd name="T94" fmla="*/ 140 w 186"/>
                <a:gd name="T95" fmla="*/ 7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 h="135">
                  <a:moveTo>
                    <a:pt x="140" y="51"/>
                  </a:moveTo>
                  <a:cubicBezTo>
                    <a:pt x="114" y="51"/>
                    <a:pt x="114" y="51"/>
                    <a:pt x="114" y="51"/>
                  </a:cubicBezTo>
                  <a:cubicBezTo>
                    <a:pt x="112" y="51"/>
                    <a:pt x="110" y="53"/>
                    <a:pt x="110" y="55"/>
                  </a:cubicBezTo>
                  <a:cubicBezTo>
                    <a:pt x="110" y="58"/>
                    <a:pt x="112" y="59"/>
                    <a:pt x="114" y="59"/>
                  </a:cubicBezTo>
                  <a:cubicBezTo>
                    <a:pt x="140" y="59"/>
                    <a:pt x="140" y="59"/>
                    <a:pt x="140" y="59"/>
                  </a:cubicBezTo>
                  <a:cubicBezTo>
                    <a:pt x="142" y="59"/>
                    <a:pt x="144" y="58"/>
                    <a:pt x="144" y="55"/>
                  </a:cubicBezTo>
                  <a:cubicBezTo>
                    <a:pt x="144" y="53"/>
                    <a:pt x="142" y="51"/>
                    <a:pt x="140" y="51"/>
                  </a:cubicBezTo>
                  <a:close/>
                  <a:moveTo>
                    <a:pt x="114" y="72"/>
                  </a:moveTo>
                  <a:cubicBezTo>
                    <a:pt x="131" y="72"/>
                    <a:pt x="131" y="72"/>
                    <a:pt x="131" y="72"/>
                  </a:cubicBezTo>
                  <a:cubicBezTo>
                    <a:pt x="134" y="72"/>
                    <a:pt x="135" y="70"/>
                    <a:pt x="135" y="68"/>
                  </a:cubicBezTo>
                  <a:cubicBezTo>
                    <a:pt x="135" y="66"/>
                    <a:pt x="134" y="64"/>
                    <a:pt x="131" y="64"/>
                  </a:cubicBezTo>
                  <a:cubicBezTo>
                    <a:pt x="114" y="64"/>
                    <a:pt x="114" y="64"/>
                    <a:pt x="114" y="64"/>
                  </a:cubicBezTo>
                  <a:cubicBezTo>
                    <a:pt x="112" y="64"/>
                    <a:pt x="110" y="66"/>
                    <a:pt x="110" y="68"/>
                  </a:cubicBezTo>
                  <a:cubicBezTo>
                    <a:pt x="110" y="70"/>
                    <a:pt x="112" y="72"/>
                    <a:pt x="114" y="72"/>
                  </a:cubicBezTo>
                  <a:close/>
                  <a:moveTo>
                    <a:pt x="89" y="59"/>
                  </a:moveTo>
                  <a:cubicBezTo>
                    <a:pt x="79" y="59"/>
                    <a:pt x="79" y="59"/>
                    <a:pt x="79" y="59"/>
                  </a:cubicBezTo>
                  <a:cubicBezTo>
                    <a:pt x="72" y="45"/>
                    <a:pt x="72" y="45"/>
                    <a:pt x="72" y="45"/>
                  </a:cubicBezTo>
                  <a:cubicBezTo>
                    <a:pt x="72" y="45"/>
                    <a:pt x="72" y="45"/>
                    <a:pt x="72" y="45"/>
                  </a:cubicBezTo>
                  <a:cubicBezTo>
                    <a:pt x="71" y="43"/>
                    <a:pt x="70" y="43"/>
                    <a:pt x="68" y="43"/>
                  </a:cubicBezTo>
                  <a:cubicBezTo>
                    <a:pt x="66" y="43"/>
                    <a:pt x="65" y="43"/>
                    <a:pt x="64" y="45"/>
                  </a:cubicBezTo>
                  <a:cubicBezTo>
                    <a:pt x="64" y="45"/>
                    <a:pt x="64" y="45"/>
                    <a:pt x="64" y="45"/>
                  </a:cubicBezTo>
                  <a:cubicBezTo>
                    <a:pt x="57" y="59"/>
                    <a:pt x="57" y="59"/>
                    <a:pt x="57" y="59"/>
                  </a:cubicBezTo>
                  <a:cubicBezTo>
                    <a:pt x="47" y="59"/>
                    <a:pt x="47" y="59"/>
                    <a:pt x="47" y="59"/>
                  </a:cubicBezTo>
                  <a:cubicBezTo>
                    <a:pt x="44" y="59"/>
                    <a:pt x="43" y="61"/>
                    <a:pt x="43" y="64"/>
                  </a:cubicBezTo>
                  <a:cubicBezTo>
                    <a:pt x="43" y="66"/>
                    <a:pt x="44" y="67"/>
                    <a:pt x="44" y="67"/>
                  </a:cubicBezTo>
                  <a:cubicBezTo>
                    <a:pt x="55" y="74"/>
                    <a:pt x="55" y="74"/>
                    <a:pt x="55" y="74"/>
                  </a:cubicBezTo>
                  <a:cubicBezTo>
                    <a:pt x="51" y="88"/>
                    <a:pt x="51" y="88"/>
                    <a:pt x="51" y="88"/>
                  </a:cubicBezTo>
                  <a:cubicBezTo>
                    <a:pt x="51" y="88"/>
                    <a:pt x="51" y="89"/>
                    <a:pt x="51" y="89"/>
                  </a:cubicBezTo>
                  <a:cubicBezTo>
                    <a:pt x="51" y="91"/>
                    <a:pt x="53" y="93"/>
                    <a:pt x="55" y="93"/>
                  </a:cubicBezTo>
                  <a:cubicBezTo>
                    <a:pt x="56" y="93"/>
                    <a:pt x="57" y="93"/>
                    <a:pt x="58" y="92"/>
                  </a:cubicBezTo>
                  <a:cubicBezTo>
                    <a:pt x="68" y="86"/>
                    <a:pt x="68" y="86"/>
                    <a:pt x="68" y="86"/>
                  </a:cubicBezTo>
                  <a:cubicBezTo>
                    <a:pt x="78" y="92"/>
                    <a:pt x="78" y="92"/>
                    <a:pt x="78" y="92"/>
                  </a:cubicBezTo>
                  <a:cubicBezTo>
                    <a:pt x="78" y="92"/>
                    <a:pt x="79" y="93"/>
                    <a:pt x="81" y="93"/>
                  </a:cubicBezTo>
                  <a:cubicBezTo>
                    <a:pt x="83" y="93"/>
                    <a:pt x="85" y="91"/>
                    <a:pt x="85" y="89"/>
                  </a:cubicBezTo>
                  <a:cubicBezTo>
                    <a:pt x="85" y="89"/>
                    <a:pt x="85" y="88"/>
                    <a:pt x="85" y="88"/>
                  </a:cubicBezTo>
                  <a:cubicBezTo>
                    <a:pt x="80" y="74"/>
                    <a:pt x="80" y="74"/>
                    <a:pt x="80" y="74"/>
                  </a:cubicBezTo>
                  <a:cubicBezTo>
                    <a:pt x="91" y="67"/>
                    <a:pt x="91" y="67"/>
                    <a:pt x="91" y="67"/>
                  </a:cubicBezTo>
                  <a:cubicBezTo>
                    <a:pt x="91" y="67"/>
                    <a:pt x="93" y="66"/>
                    <a:pt x="93" y="64"/>
                  </a:cubicBezTo>
                  <a:cubicBezTo>
                    <a:pt x="93" y="61"/>
                    <a:pt x="91" y="59"/>
                    <a:pt x="89" y="59"/>
                  </a:cubicBezTo>
                  <a:close/>
                  <a:moveTo>
                    <a:pt x="182" y="51"/>
                  </a:moveTo>
                  <a:cubicBezTo>
                    <a:pt x="184" y="51"/>
                    <a:pt x="186" y="49"/>
                    <a:pt x="186" y="47"/>
                  </a:cubicBezTo>
                  <a:cubicBezTo>
                    <a:pt x="186" y="9"/>
                    <a:pt x="186" y="9"/>
                    <a:pt x="186" y="9"/>
                  </a:cubicBezTo>
                  <a:cubicBezTo>
                    <a:pt x="186" y="4"/>
                    <a:pt x="182" y="0"/>
                    <a:pt x="178" y="0"/>
                  </a:cubicBezTo>
                  <a:cubicBezTo>
                    <a:pt x="9" y="0"/>
                    <a:pt x="9" y="0"/>
                    <a:pt x="9" y="0"/>
                  </a:cubicBezTo>
                  <a:cubicBezTo>
                    <a:pt x="4" y="0"/>
                    <a:pt x="0" y="4"/>
                    <a:pt x="0" y="9"/>
                  </a:cubicBezTo>
                  <a:cubicBezTo>
                    <a:pt x="0" y="47"/>
                    <a:pt x="0" y="47"/>
                    <a:pt x="0" y="47"/>
                  </a:cubicBezTo>
                  <a:cubicBezTo>
                    <a:pt x="0" y="49"/>
                    <a:pt x="2" y="51"/>
                    <a:pt x="5" y="51"/>
                  </a:cubicBezTo>
                  <a:cubicBezTo>
                    <a:pt x="12" y="51"/>
                    <a:pt x="17" y="59"/>
                    <a:pt x="17" y="68"/>
                  </a:cubicBezTo>
                  <a:cubicBezTo>
                    <a:pt x="17" y="77"/>
                    <a:pt x="12" y="85"/>
                    <a:pt x="5" y="85"/>
                  </a:cubicBezTo>
                  <a:cubicBezTo>
                    <a:pt x="2" y="85"/>
                    <a:pt x="0" y="87"/>
                    <a:pt x="0" y="89"/>
                  </a:cubicBezTo>
                  <a:cubicBezTo>
                    <a:pt x="0" y="127"/>
                    <a:pt x="0" y="127"/>
                    <a:pt x="0" y="127"/>
                  </a:cubicBezTo>
                  <a:cubicBezTo>
                    <a:pt x="0" y="132"/>
                    <a:pt x="4" y="135"/>
                    <a:pt x="9" y="135"/>
                  </a:cubicBezTo>
                  <a:cubicBezTo>
                    <a:pt x="178" y="135"/>
                    <a:pt x="178" y="135"/>
                    <a:pt x="178" y="135"/>
                  </a:cubicBezTo>
                  <a:cubicBezTo>
                    <a:pt x="182" y="135"/>
                    <a:pt x="186" y="132"/>
                    <a:pt x="186" y="127"/>
                  </a:cubicBezTo>
                  <a:cubicBezTo>
                    <a:pt x="186" y="89"/>
                    <a:pt x="186" y="89"/>
                    <a:pt x="186" y="89"/>
                  </a:cubicBezTo>
                  <a:cubicBezTo>
                    <a:pt x="186" y="87"/>
                    <a:pt x="184" y="85"/>
                    <a:pt x="182" y="85"/>
                  </a:cubicBezTo>
                  <a:cubicBezTo>
                    <a:pt x="175" y="85"/>
                    <a:pt x="169" y="77"/>
                    <a:pt x="169" y="68"/>
                  </a:cubicBezTo>
                  <a:cubicBezTo>
                    <a:pt x="169" y="59"/>
                    <a:pt x="175" y="51"/>
                    <a:pt x="182" y="51"/>
                  </a:cubicBezTo>
                  <a:close/>
                  <a:moveTo>
                    <a:pt x="161" y="9"/>
                  </a:moveTo>
                  <a:cubicBezTo>
                    <a:pt x="178" y="9"/>
                    <a:pt x="178" y="9"/>
                    <a:pt x="178" y="9"/>
                  </a:cubicBezTo>
                  <a:cubicBezTo>
                    <a:pt x="178" y="17"/>
                    <a:pt x="178" y="17"/>
                    <a:pt x="178" y="17"/>
                  </a:cubicBezTo>
                  <a:cubicBezTo>
                    <a:pt x="161" y="17"/>
                    <a:pt x="161" y="17"/>
                    <a:pt x="161" y="17"/>
                  </a:cubicBezTo>
                  <a:lnTo>
                    <a:pt x="161" y="9"/>
                  </a:lnTo>
                  <a:close/>
                  <a:moveTo>
                    <a:pt x="9" y="9"/>
                  </a:moveTo>
                  <a:cubicBezTo>
                    <a:pt x="152" y="9"/>
                    <a:pt x="152" y="9"/>
                    <a:pt x="152" y="9"/>
                  </a:cubicBezTo>
                  <a:cubicBezTo>
                    <a:pt x="152" y="17"/>
                    <a:pt x="152" y="17"/>
                    <a:pt x="152" y="17"/>
                  </a:cubicBezTo>
                  <a:cubicBezTo>
                    <a:pt x="9" y="17"/>
                    <a:pt x="9" y="17"/>
                    <a:pt x="9" y="17"/>
                  </a:cubicBezTo>
                  <a:lnTo>
                    <a:pt x="9" y="9"/>
                  </a:lnTo>
                  <a:close/>
                  <a:moveTo>
                    <a:pt x="152" y="127"/>
                  </a:moveTo>
                  <a:cubicBezTo>
                    <a:pt x="9" y="127"/>
                    <a:pt x="9" y="127"/>
                    <a:pt x="9" y="127"/>
                  </a:cubicBezTo>
                  <a:cubicBezTo>
                    <a:pt x="9" y="118"/>
                    <a:pt x="9" y="118"/>
                    <a:pt x="9" y="118"/>
                  </a:cubicBezTo>
                  <a:cubicBezTo>
                    <a:pt x="152" y="118"/>
                    <a:pt x="152" y="118"/>
                    <a:pt x="152" y="118"/>
                  </a:cubicBezTo>
                  <a:lnTo>
                    <a:pt x="152" y="127"/>
                  </a:lnTo>
                  <a:close/>
                  <a:moveTo>
                    <a:pt x="178" y="127"/>
                  </a:moveTo>
                  <a:cubicBezTo>
                    <a:pt x="161" y="127"/>
                    <a:pt x="161" y="127"/>
                    <a:pt x="161" y="127"/>
                  </a:cubicBezTo>
                  <a:cubicBezTo>
                    <a:pt x="161" y="118"/>
                    <a:pt x="161" y="118"/>
                    <a:pt x="161" y="118"/>
                  </a:cubicBezTo>
                  <a:cubicBezTo>
                    <a:pt x="178" y="118"/>
                    <a:pt x="178" y="118"/>
                    <a:pt x="178" y="118"/>
                  </a:cubicBezTo>
                  <a:lnTo>
                    <a:pt x="178" y="127"/>
                  </a:lnTo>
                  <a:close/>
                  <a:moveTo>
                    <a:pt x="178" y="93"/>
                  </a:moveTo>
                  <a:cubicBezTo>
                    <a:pt x="178" y="110"/>
                    <a:pt x="178" y="110"/>
                    <a:pt x="178" y="110"/>
                  </a:cubicBezTo>
                  <a:cubicBezTo>
                    <a:pt x="9" y="110"/>
                    <a:pt x="9" y="110"/>
                    <a:pt x="9" y="110"/>
                  </a:cubicBezTo>
                  <a:cubicBezTo>
                    <a:pt x="9" y="93"/>
                    <a:pt x="9" y="93"/>
                    <a:pt x="9" y="93"/>
                  </a:cubicBezTo>
                  <a:cubicBezTo>
                    <a:pt x="18" y="90"/>
                    <a:pt x="26" y="80"/>
                    <a:pt x="26" y="68"/>
                  </a:cubicBezTo>
                  <a:cubicBezTo>
                    <a:pt x="26" y="56"/>
                    <a:pt x="18" y="45"/>
                    <a:pt x="9" y="43"/>
                  </a:cubicBezTo>
                  <a:cubicBezTo>
                    <a:pt x="9" y="26"/>
                    <a:pt x="9" y="26"/>
                    <a:pt x="9" y="26"/>
                  </a:cubicBezTo>
                  <a:cubicBezTo>
                    <a:pt x="178" y="26"/>
                    <a:pt x="178" y="26"/>
                    <a:pt x="178" y="26"/>
                  </a:cubicBezTo>
                  <a:cubicBezTo>
                    <a:pt x="178" y="43"/>
                    <a:pt x="178" y="43"/>
                    <a:pt x="178" y="43"/>
                  </a:cubicBezTo>
                  <a:cubicBezTo>
                    <a:pt x="168" y="45"/>
                    <a:pt x="161" y="56"/>
                    <a:pt x="161" y="68"/>
                  </a:cubicBezTo>
                  <a:cubicBezTo>
                    <a:pt x="161" y="80"/>
                    <a:pt x="168" y="90"/>
                    <a:pt x="178" y="93"/>
                  </a:cubicBezTo>
                  <a:close/>
                  <a:moveTo>
                    <a:pt x="140" y="76"/>
                  </a:moveTo>
                  <a:cubicBezTo>
                    <a:pt x="114" y="76"/>
                    <a:pt x="114" y="76"/>
                    <a:pt x="114" y="76"/>
                  </a:cubicBezTo>
                  <a:cubicBezTo>
                    <a:pt x="112" y="76"/>
                    <a:pt x="110" y="78"/>
                    <a:pt x="110" y="80"/>
                  </a:cubicBezTo>
                  <a:cubicBezTo>
                    <a:pt x="110" y="83"/>
                    <a:pt x="112" y="85"/>
                    <a:pt x="114" y="85"/>
                  </a:cubicBezTo>
                  <a:cubicBezTo>
                    <a:pt x="140" y="85"/>
                    <a:pt x="140" y="85"/>
                    <a:pt x="140" y="85"/>
                  </a:cubicBezTo>
                  <a:cubicBezTo>
                    <a:pt x="142" y="85"/>
                    <a:pt x="144" y="83"/>
                    <a:pt x="144" y="80"/>
                  </a:cubicBezTo>
                  <a:cubicBezTo>
                    <a:pt x="144" y="78"/>
                    <a:pt x="142" y="76"/>
                    <a:pt x="140" y="7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2" name="TextBox 41"/>
            <p:cNvSpPr txBox="1"/>
            <p:nvPr/>
          </p:nvSpPr>
          <p:spPr>
            <a:xfrm>
              <a:off x="747184" y="2039253"/>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52" name="Rectangle 51"/>
            <p:cNvSpPr/>
            <p:nvPr/>
          </p:nvSpPr>
          <p:spPr>
            <a:xfrm>
              <a:off x="1914831" y="1769383"/>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sp>
          <p:nvSpPr>
            <p:cNvPr id="53" name="TextBox 52"/>
            <p:cNvSpPr txBox="1"/>
            <p:nvPr/>
          </p:nvSpPr>
          <p:spPr>
            <a:xfrm>
              <a:off x="747184" y="3407467"/>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54" name="Rectangle 53"/>
            <p:cNvSpPr/>
            <p:nvPr/>
          </p:nvSpPr>
          <p:spPr>
            <a:xfrm>
              <a:off x="1914831" y="313759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sp>
          <p:nvSpPr>
            <p:cNvPr id="55" name="TextBox 54"/>
            <p:cNvSpPr txBox="1"/>
            <p:nvPr/>
          </p:nvSpPr>
          <p:spPr>
            <a:xfrm>
              <a:off x="747184" y="4741876"/>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56" name="Rectangle 55"/>
            <p:cNvSpPr/>
            <p:nvPr/>
          </p:nvSpPr>
          <p:spPr>
            <a:xfrm>
              <a:off x="1914831" y="447200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grpSp>
      <p:grpSp>
        <p:nvGrpSpPr>
          <p:cNvPr id="7" name="Group 6">
            <a:extLst>
              <a:ext uri="{FF2B5EF4-FFF2-40B4-BE49-F238E27FC236}">
                <a16:creationId xmlns:a16="http://schemas.microsoft.com/office/drawing/2014/main" id="{9DB4519C-8E94-4B1D-89C7-2BBE8CFCA4D7}"/>
              </a:ext>
            </a:extLst>
          </p:cNvPr>
          <p:cNvGrpSpPr/>
          <p:nvPr/>
        </p:nvGrpSpPr>
        <p:grpSpPr>
          <a:xfrm>
            <a:off x="4201917" y="1236308"/>
            <a:ext cx="3762129" cy="5117253"/>
            <a:chOff x="4201917" y="1236308"/>
            <a:chExt cx="3762129" cy="5117253"/>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01917" y="1236308"/>
              <a:ext cx="3762129" cy="5117253"/>
            </a:xfrm>
            <a:prstGeom prst="rect">
              <a:avLst/>
            </a:prstGeom>
          </p:spPr>
        </p:pic>
        <p:sp>
          <p:nvSpPr>
            <p:cNvPr id="26" name="Rectangle 25"/>
            <p:cNvSpPr/>
            <p:nvPr/>
          </p:nvSpPr>
          <p:spPr>
            <a:xfrm>
              <a:off x="4627940" y="1677760"/>
              <a:ext cx="2929281" cy="3898603"/>
            </a:xfrm>
            <a:prstGeom prst="rect">
              <a:avLst/>
            </a:prstGeom>
            <a:blipFill dpi="0" rotWithShape="1">
              <a:blip r:embed="rId3" cstate="hqprint">
                <a:extLst>
                  <a:ext uri="{28A0092B-C50C-407E-A947-70E740481C1C}">
                    <a14:useLocalDpi xmlns:a14="http://schemas.microsoft.com/office/drawing/2010/main"/>
                  </a:ext>
                </a:extLst>
              </a:blip>
              <a:srcRect/>
              <a:stretch>
                <a:fillRect t="-6366" b="-636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564612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7800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78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78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TABLET</a:t>
            </a:r>
            <a:r>
              <a:rPr lang="en-US" dirty="0">
                <a:solidFill>
                  <a:schemeClr val="tx2">
                    <a:lumMod val="60000"/>
                    <a:lumOff val="40000"/>
                  </a:schemeClr>
                </a:solidFill>
                <a:latin typeface="Arial" panose="020B0604020202020204" pitchFamily="34" charset="0"/>
                <a:cs typeface="Arial" panose="020B0604020202020204" pitchFamily="34" charset="0"/>
              </a:rPr>
              <a:t> 04</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38</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7" name="Group 6">
            <a:extLst>
              <a:ext uri="{FF2B5EF4-FFF2-40B4-BE49-F238E27FC236}">
                <a16:creationId xmlns:a16="http://schemas.microsoft.com/office/drawing/2014/main" id="{1DCEDACD-264C-48A3-9A03-DD7E70CAB0A2}"/>
              </a:ext>
            </a:extLst>
          </p:cNvPr>
          <p:cNvGrpSpPr/>
          <p:nvPr/>
        </p:nvGrpSpPr>
        <p:grpSpPr>
          <a:xfrm>
            <a:off x="8287327" y="2621489"/>
            <a:ext cx="3140501" cy="772443"/>
            <a:chOff x="8268277" y="1764239"/>
            <a:chExt cx="3140501" cy="772443"/>
          </a:xfrm>
        </p:grpSpPr>
        <p:sp>
          <p:nvSpPr>
            <p:cNvPr id="27" name="Freeform 504"/>
            <p:cNvSpPr>
              <a:spLocks noEditPoints="1"/>
            </p:cNvSpPr>
            <p:nvPr/>
          </p:nvSpPr>
          <p:spPr bwMode="auto">
            <a:xfrm>
              <a:off x="8268277" y="1845387"/>
              <a:ext cx="379684" cy="37744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6" name="TextBox 35"/>
            <p:cNvSpPr txBox="1"/>
            <p:nvPr/>
          </p:nvSpPr>
          <p:spPr>
            <a:xfrm>
              <a:off x="8804263" y="2034109"/>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7" name="Rectangle 36"/>
            <p:cNvSpPr/>
            <p:nvPr/>
          </p:nvSpPr>
          <p:spPr>
            <a:xfrm>
              <a:off x="8798543" y="1764239"/>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8" name="Group 7">
            <a:extLst>
              <a:ext uri="{FF2B5EF4-FFF2-40B4-BE49-F238E27FC236}">
                <a16:creationId xmlns:a16="http://schemas.microsoft.com/office/drawing/2014/main" id="{13D6F0D2-1190-43B5-96A6-D86B66AAB8AA}"/>
              </a:ext>
            </a:extLst>
          </p:cNvPr>
          <p:cNvGrpSpPr/>
          <p:nvPr/>
        </p:nvGrpSpPr>
        <p:grpSpPr>
          <a:xfrm>
            <a:off x="8287327" y="3989702"/>
            <a:ext cx="3134781" cy="772444"/>
            <a:chOff x="8268277" y="3132452"/>
            <a:chExt cx="3134781" cy="772444"/>
          </a:xfrm>
        </p:grpSpPr>
        <p:sp>
          <p:nvSpPr>
            <p:cNvPr id="25" name="Freeform 500"/>
            <p:cNvSpPr>
              <a:spLocks noEditPoints="1"/>
            </p:cNvSpPr>
            <p:nvPr/>
          </p:nvSpPr>
          <p:spPr bwMode="auto">
            <a:xfrm>
              <a:off x="8268277" y="3228178"/>
              <a:ext cx="379684" cy="379684"/>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8" name="TextBox 37"/>
            <p:cNvSpPr txBox="1"/>
            <p:nvPr/>
          </p:nvSpPr>
          <p:spPr>
            <a:xfrm>
              <a:off x="8798543" y="3402323"/>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9" name="Rectangle 38"/>
            <p:cNvSpPr/>
            <p:nvPr/>
          </p:nvSpPr>
          <p:spPr>
            <a:xfrm>
              <a:off x="8792823" y="3132452"/>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2" name="Group 1">
            <a:extLst>
              <a:ext uri="{FF2B5EF4-FFF2-40B4-BE49-F238E27FC236}">
                <a16:creationId xmlns:a16="http://schemas.microsoft.com/office/drawing/2014/main" id="{9B61BC34-8282-4683-B1CE-02300B8DDC94}"/>
              </a:ext>
            </a:extLst>
          </p:cNvPr>
          <p:cNvGrpSpPr/>
          <p:nvPr/>
        </p:nvGrpSpPr>
        <p:grpSpPr>
          <a:xfrm>
            <a:off x="766234" y="2626633"/>
            <a:ext cx="3149382" cy="772443"/>
            <a:chOff x="747184" y="1769383"/>
            <a:chExt cx="3149382" cy="772443"/>
          </a:xfrm>
        </p:grpSpPr>
        <p:sp>
          <p:nvSpPr>
            <p:cNvPr id="22" name="Freeform 449"/>
            <p:cNvSpPr>
              <a:spLocks noEditPoints="1"/>
            </p:cNvSpPr>
            <p:nvPr/>
          </p:nvSpPr>
          <p:spPr bwMode="auto">
            <a:xfrm>
              <a:off x="3518002" y="1845387"/>
              <a:ext cx="378564" cy="377444"/>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2" name="TextBox 41"/>
            <p:cNvSpPr txBox="1"/>
            <p:nvPr/>
          </p:nvSpPr>
          <p:spPr>
            <a:xfrm>
              <a:off x="747184" y="2039253"/>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52" name="Rectangle 51"/>
            <p:cNvSpPr/>
            <p:nvPr/>
          </p:nvSpPr>
          <p:spPr>
            <a:xfrm>
              <a:off x="1914831" y="1769383"/>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grpSp>
      <p:grpSp>
        <p:nvGrpSpPr>
          <p:cNvPr id="6" name="Group 5">
            <a:extLst>
              <a:ext uri="{FF2B5EF4-FFF2-40B4-BE49-F238E27FC236}">
                <a16:creationId xmlns:a16="http://schemas.microsoft.com/office/drawing/2014/main" id="{86DD385A-2E79-4F1F-B08F-712DBC4632AA}"/>
              </a:ext>
            </a:extLst>
          </p:cNvPr>
          <p:cNvGrpSpPr/>
          <p:nvPr/>
        </p:nvGrpSpPr>
        <p:grpSpPr>
          <a:xfrm>
            <a:off x="766234" y="3994846"/>
            <a:ext cx="3149382" cy="772444"/>
            <a:chOff x="747184" y="3137596"/>
            <a:chExt cx="3149382" cy="772444"/>
          </a:xfrm>
        </p:grpSpPr>
        <p:sp>
          <p:nvSpPr>
            <p:cNvPr id="23" name="Freeform 450"/>
            <p:cNvSpPr>
              <a:spLocks noEditPoints="1"/>
            </p:cNvSpPr>
            <p:nvPr/>
          </p:nvSpPr>
          <p:spPr bwMode="auto">
            <a:xfrm>
              <a:off x="3516882" y="3230418"/>
              <a:ext cx="379684" cy="377444"/>
            </a:xfrm>
            <a:custGeom>
              <a:avLst/>
              <a:gdLst>
                <a:gd name="T0" fmla="*/ 144 w 186"/>
                <a:gd name="T1" fmla="*/ 92 h 185"/>
                <a:gd name="T2" fmla="*/ 43 w 186"/>
                <a:gd name="T3" fmla="*/ 92 h 185"/>
                <a:gd name="T4" fmla="*/ 43 w 186"/>
                <a:gd name="T5" fmla="*/ 143 h 185"/>
                <a:gd name="T6" fmla="*/ 144 w 186"/>
                <a:gd name="T7" fmla="*/ 143 h 185"/>
                <a:gd name="T8" fmla="*/ 144 w 186"/>
                <a:gd name="T9" fmla="*/ 92 h 185"/>
                <a:gd name="T10" fmla="*/ 135 w 186"/>
                <a:gd name="T11" fmla="*/ 135 h 185"/>
                <a:gd name="T12" fmla="*/ 51 w 186"/>
                <a:gd name="T13" fmla="*/ 135 h 185"/>
                <a:gd name="T14" fmla="*/ 51 w 186"/>
                <a:gd name="T15" fmla="*/ 101 h 185"/>
                <a:gd name="T16" fmla="*/ 135 w 186"/>
                <a:gd name="T17" fmla="*/ 101 h 185"/>
                <a:gd name="T18" fmla="*/ 135 w 186"/>
                <a:gd name="T19" fmla="*/ 135 h 185"/>
                <a:gd name="T20" fmla="*/ 144 w 186"/>
                <a:gd name="T21" fmla="*/ 25 h 185"/>
                <a:gd name="T22" fmla="*/ 43 w 186"/>
                <a:gd name="T23" fmla="*/ 25 h 185"/>
                <a:gd name="T24" fmla="*/ 43 w 186"/>
                <a:gd name="T25" fmla="*/ 76 h 185"/>
                <a:gd name="T26" fmla="*/ 144 w 186"/>
                <a:gd name="T27" fmla="*/ 76 h 185"/>
                <a:gd name="T28" fmla="*/ 144 w 186"/>
                <a:gd name="T29" fmla="*/ 25 h 185"/>
                <a:gd name="T30" fmla="*/ 135 w 186"/>
                <a:gd name="T31" fmla="*/ 67 h 185"/>
                <a:gd name="T32" fmla="*/ 51 w 186"/>
                <a:gd name="T33" fmla="*/ 67 h 185"/>
                <a:gd name="T34" fmla="*/ 51 w 186"/>
                <a:gd name="T35" fmla="*/ 33 h 185"/>
                <a:gd name="T36" fmla="*/ 135 w 186"/>
                <a:gd name="T37" fmla="*/ 33 h 185"/>
                <a:gd name="T38" fmla="*/ 135 w 186"/>
                <a:gd name="T39" fmla="*/ 67 h 185"/>
                <a:gd name="T40" fmla="*/ 102 w 186"/>
                <a:gd name="T41" fmla="*/ 50 h 185"/>
                <a:gd name="T42" fmla="*/ 85 w 186"/>
                <a:gd name="T43" fmla="*/ 50 h 185"/>
                <a:gd name="T44" fmla="*/ 85 w 186"/>
                <a:gd name="T45" fmla="*/ 59 h 185"/>
                <a:gd name="T46" fmla="*/ 102 w 186"/>
                <a:gd name="T47" fmla="*/ 59 h 185"/>
                <a:gd name="T48" fmla="*/ 102 w 186"/>
                <a:gd name="T49" fmla="*/ 50 h 185"/>
                <a:gd name="T50" fmla="*/ 182 w 186"/>
                <a:gd name="T51" fmla="*/ 0 h 185"/>
                <a:gd name="T52" fmla="*/ 5 w 186"/>
                <a:gd name="T53" fmla="*/ 0 h 185"/>
                <a:gd name="T54" fmla="*/ 0 w 186"/>
                <a:gd name="T55" fmla="*/ 4 h 185"/>
                <a:gd name="T56" fmla="*/ 5 w 186"/>
                <a:gd name="T57" fmla="*/ 8 h 185"/>
                <a:gd name="T58" fmla="*/ 17 w 186"/>
                <a:gd name="T59" fmla="*/ 8 h 185"/>
                <a:gd name="T60" fmla="*/ 17 w 186"/>
                <a:gd name="T61" fmla="*/ 152 h 185"/>
                <a:gd name="T62" fmla="*/ 34 w 186"/>
                <a:gd name="T63" fmla="*/ 168 h 185"/>
                <a:gd name="T64" fmla="*/ 43 w 186"/>
                <a:gd name="T65" fmla="*/ 168 h 185"/>
                <a:gd name="T66" fmla="*/ 43 w 186"/>
                <a:gd name="T67" fmla="*/ 181 h 185"/>
                <a:gd name="T68" fmla="*/ 47 w 186"/>
                <a:gd name="T69" fmla="*/ 185 h 185"/>
                <a:gd name="T70" fmla="*/ 51 w 186"/>
                <a:gd name="T71" fmla="*/ 181 h 185"/>
                <a:gd name="T72" fmla="*/ 51 w 186"/>
                <a:gd name="T73" fmla="*/ 168 h 185"/>
                <a:gd name="T74" fmla="*/ 135 w 186"/>
                <a:gd name="T75" fmla="*/ 168 h 185"/>
                <a:gd name="T76" fmla="*/ 135 w 186"/>
                <a:gd name="T77" fmla="*/ 181 h 185"/>
                <a:gd name="T78" fmla="*/ 140 w 186"/>
                <a:gd name="T79" fmla="*/ 185 h 185"/>
                <a:gd name="T80" fmla="*/ 144 w 186"/>
                <a:gd name="T81" fmla="*/ 181 h 185"/>
                <a:gd name="T82" fmla="*/ 144 w 186"/>
                <a:gd name="T83" fmla="*/ 168 h 185"/>
                <a:gd name="T84" fmla="*/ 152 w 186"/>
                <a:gd name="T85" fmla="*/ 168 h 185"/>
                <a:gd name="T86" fmla="*/ 169 w 186"/>
                <a:gd name="T87" fmla="*/ 152 h 185"/>
                <a:gd name="T88" fmla="*/ 169 w 186"/>
                <a:gd name="T89" fmla="*/ 8 h 185"/>
                <a:gd name="T90" fmla="*/ 182 w 186"/>
                <a:gd name="T91" fmla="*/ 8 h 185"/>
                <a:gd name="T92" fmla="*/ 186 w 186"/>
                <a:gd name="T93" fmla="*/ 4 h 185"/>
                <a:gd name="T94" fmla="*/ 182 w 186"/>
                <a:gd name="T95" fmla="*/ 0 h 185"/>
                <a:gd name="T96" fmla="*/ 161 w 186"/>
                <a:gd name="T97" fmla="*/ 152 h 185"/>
                <a:gd name="T98" fmla="*/ 152 w 186"/>
                <a:gd name="T99" fmla="*/ 160 h 185"/>
                <a:gd name="T100" fmla="*/ 34 w 186"/>
                <a:gd name="T101" fmla="*/ 160 h 185"/>
                <a:gd name="T102" fmla="*/ 26 w 186"/>
                <a:gd name="T103" fmla="*/ 152 h 185"/>
                <a:gd name="T104" fmla="*/ 26 w 186"/>
                <a:gd name="T105" fmla="*/ 8 h 185"/>
                <a:gd name="T106" fmla="*/ 161 w 186"/>
                <a:gd name="T107" fmla="*/ 8 h 185"/>
                <a:gd name="T108" fmla="*/ 161 w 186"/>
                <a:gd name="T109" fmla="*/ 152 h 185"/>
                <a:gd name="T110" fmla="*/ 102 w 186"/>
                <a:gd name="T111" fmla="*/ 118 h 185"/>
                <a:gd name="T112" fmla="*/ 85 w 186"/>
                <a:gd name="T113" fmla="*/ 118 h 185"/>
                <a:gd name="T114" fmla="*/ 85 w 186"/>
                <a:gd name="T115" fmla="*/ 126 h 185"/>
                <a:gd name="T116" fmla="*/ 102 w 186"/>
                <a:gd name="T117" fmla="*/ 126 h 185"/>
                <a:gd name="T118" fmla="*/ 102 w 186"/>
                <a:gd name="T119" fmla="*/ 11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6" h="185">
                  <a:moveTo>
                    <a:pt x="144" y="92"/>
                  </a:moveTo>
                  <a:cubicBezTo>
                    <a:pt x="43" y="92"/>
                    <a:pt x="43" y="92"/>
                    <a:pt x="43" y="92"/>
                  </a:cubicBezTo>
                  <a:cubicBezTo>
                    <a:pt x="43" y="143"/>
                    <a:pt x="43" y="143"/>
                    <a:pt x="43" y="143"/>
                  </a:cubicBezTo>
                  <a:cubicBezTo>
                    <a:pt x="144" y="143"/>
                    <a:pt x="144" y="143"/>
                    <a:pt x="144" y="143"/>
                  </a:cubicBezTo>
                  <a:lnTo>
                    <a:pt x="144" y="92"/>
                  </a:lnTo>
                  <a:close/>
                  <a:moveTo>
                    <a:pt x="135" y="135"/>
                  </a:moveTo>
                  <a:cubicBezTo>
                    <a:pt x="51" y="135"/>
                    <a:pt x="51" y="135"/>
                    <a:pt x="51" y="135"/>
                  </a:cubicBezTo>
                  <a:cubicBezTo>
                    <a:pt x="51" y="101"/>
                    <a:pt x="51" y="101"/>
                    <a:pt x="51" y="101"/>
                  </a:cubicBezTo>
                  <a:cubicBezTo>
                    <a:pt x="135" y="101"/>
                    <a:pt x="135" y="101"/>
                    <a:pt x="135" y="101"/>
                  </a:cubicBezTo>
                  <a:lnTo>
                    <a:pt x="135" y="135"/>
                  </a:lnTo>
                  <a:close/>
                  <a:moveTo>
                    <a:pt x="144" y="25"/>
                  </a:moveTo>
                  <a:cubicBezTo>
                    <a:pt x="43" y="25"/>
                    <a:pt x="43" y="25"/>
                    <a:pt x="43" y="25"/>
                  </a:cubicBezTo>
                  <a:cubicBezTo>
                    <a:pt x="43" y="76"/>
                    <a:pt x="43" y="76"/>
                    <a:pt x="43" y="76"/>
                  </a:cubicBezTo>
                  <a:cubicBezTo>
                    <a:pt x="144" y="76"/>
                    <a:pt x="144" y="76"/>
                    <a:pt x="144" y="76"/>
                  </a:cubicBezTo>
                  <a:lnTo>
                    <a:pt x="144" y="25"/>
                  </a:lnTo>
                  <a:close/>
                  <a:moveTo>
                    <a:pt x="135" y="67"/>
                  </a:moveTo>
                  <a:cubicBezTo>
                    <a:pt x="51" y="67"/>
                    <a:pt x="51" y="67"/>
                    <a:pt x="51" y="67"/>
                  </a:cubicBezTo>
                  <a:cubicBezTo>
                    <a:pt x="51" y="33"/>
                    <a:pt x="51" y="33"/>
                    <a:pt x="51" y="33"/>
                  </a:cubicBezTo>
                  <a:cubicBezTo>
                    <a:pt x="135" y="33"/>
                    <a:pt x="135" y="33"/>
                    <a:pt x="135" y="33"/>
                  </a:cubicBezTo>
                  <a:lnTo>
                    <a:pt x="135" y="67"/>
                  </a:lnTo>
                  <a:close/>
                  <a:moveTo>
                    <a:pt x="102" y="50"/>
                  </a:moveTo>
                  <a:cubicBezTo>
                    <a:pt x="85" y="50"/>
                    <a:pt x="85" y="50"/>
                    <a:pt x="85" y="50"/>
                  </a:cubicBezTo>
                  <a:cubicBezTo>
                    <a:pt x="85" y="59"/>
                    <a:pt x="85" y="59"/>
                    <a:pt x="85" y="59"/>
                  </a:cubicBezTo>
                  <a:cubicBezTo>
                    <a:pt x="102" y="59"/>
                    <a:pt x="102" y="59"/>
                    <a:pt x="102" y="59"/>
                  </a:cubicBezTo>
                  <a:lnTo>
                    <a:pt x="102" y="50"/>
                  </a:lnTo>
                  <a:close/>
                  <a:moveTo>
                    <a:pt x="182" y="0"/>
                  </a:moveTo>
                  <a:cubicBezTo>
                    <a:pt x="5" y="0"/>
                    <a:pt x="5" y="0"/>
                    <a:pt x="5" y="0"/>
                  </a:cubicBezTo>
                  <a:cubicBezTo>
                    <a:pt x="2" y="0"/>
                    <a:pt x="0" y="2"/>
                    <a:pt x="0" y="4"/>
                  </a:cubicBezTo>
                  <a:cubicBezTo>
                    <a:pt x="0" y="6"/>
                    <a:pt x="2" y="8"/>
                    <a:pt x="5" y="8"/>
                  </a:cubicBezTo>
                  <a:cubicBezTo>
                    <a:pt x="17" y="8"/>
                    <a:pt x="17" y="8"/>
                    <a:pt x="17" y="8"/>
                  </a:cubicBezTo>
                  <a:cubicBezTo>
                    <a:pt x="17" y="152"/>
                    <a:pt x="17" y="152"/>
                    <a:pt x="17" y="152"/>
                  </a:cubicBezTo>
                  <a:cubicBezTo>
                    <a:pt x="17" y="161"/>
                    <a:pt x="25" y="168"/>
                    <a:pt x="34" y="168"/>
                  </a:cubicBezTo>
                  <a:cubicBezTo>
                    <a:pt x="43" y="168"/>
                    <a:pt x="43" y="168"/>
                    <a:pt x="43" y="168"/>
                  </a:cubicBezTo>
                  <a:cubicBezTo>
                    <a:pt x="43" y="181"/>
                    <a:pt x="43" y="181"/>
                    <a:pt x="43" y="181"/>
                  </a:cubicBezTo>
                  <a:cubicBezTo>
                    <a:pt x="43" y="183"/>
                    <a:pt x="44" y="185"/>
                    <a:pt x="47" y="185"/>
                  </a:cubicBezTo>
                  <a:cubicBezTo>
                    <a:pt x="49" y="185"/>
                    <a:pt x="51" y="183"/>
                    <a:pt x="51" y="181"/>
                  </a:cubicBezTo>
                  <a:cubicBezTo>
                    <a:pt x="51" y="168"/>
                    <a:pt x="51" y="168"/>
                    <a:pt x="51" y="168"/>
                  </a:cubicBezTo>
                  <a:cubicBezTo>
                    <a:pt x="135" y="168"/>
                    <a:pt x="135" y="168"/>
                    <a:pt x="135" y="168"/>
                  </a:cubicBezTo>
                  <a:cubicBezTo>
                    <a:pt x="135" y="181"/>
                    <a:pt x="135" y="181"/>
                    <a:pt x="135" y="181"/>
                  </a:cubicBezTo>
                  <a:cubicBezTo>
                    <a:pt x="135" y="183"/>
                    <a:pt x="137" y="185"/>
                    <a:pt x="140" y="185"/>
                  </a:cubicBezTo>
                  <a:cubicBezTo>
                    <a:pt x="142" y="185"/>
                    <a:pt x="144" y="183"/>
                    <a:pt x="144" y="181"/>
                  </a:cubicBezTo>
                  <a:cubicBezTo>
                    <a:pt x="144" y="168"/>
                    <a:pt x="144" y="168"/>
                    <a:pt x="144" y="168"/>
                  </a:cubicBezTo>
                  <a:cubicBezTo>
                    <a:pt x="152" y="168"/>
                    <a:pt x="152" y="168"/>
                    <a:pt x="152" y="168"/>
                  </a:cubicBezTo>
                  <a:cubicBezTo>
                    <a:pt x="162" y="168"/>
                    <a:pt x="169" y="161"/>
                    <a:pt x="169" y="152"/>
                  </a:cubicBezTo>
                  <a:cubicBezTo>
                    <a:pt x="169" y="8"/>
                    <a:pt x="169" y="8"/>
                    <a:pt x="169" y="8"/>
                  </a:cubicBezTo>
                  <a:cubicBezTo>
                    <a:pt x="182" y="8"/>
                    <a:pt x="182" y="8"/>
                    <a:pt x="182" y="8"/>
                  </a:cubicBezTo>
                  <a:cubicBezTo>
                    <a:pt x="184" y="8"/>
                    <a:pt x="186" y="6"/>
                    <a:pt x="186" y="4"/>
                  </a:cubicBezTo>
                  <a:cubicBezTo>
                    <a:pt x="186" y="2"/>
                    <a:pt x="184" y="0"/>
                    <a:pt x="182" y="0"/>
                  </a:cubicBezTo>
                  <a:close/>
                  <a:moveTo>
                    <a:pt x="161" y="152"/>
                  </a:moveTo>
                  <a:cubicBezTo>
                    <a:pt x="161" y="156"/>
                    <a:pt x="157" y="160"/>
                    <a:pt x="152" y="160"/>
                  </a:cubicBezTo>
                  <a:cubicBezTo>
                    <a:pt x="34" y="160"/>
                    <a:pt x="34" y="160"/>
                    <a:pt x="34" y="160"/>
                  </a:cubicBezTo>
                  <a:cubicBezTo>
                    <a:pt x="29" y="160"/>
                    <a:pt x="26" y="156"/>
                    <a:pt x="26" y="152"/>
                  </a:cubicBezTo>
                  <a:cubicBezTo>
                    <a:pt x="26" y="8"/>
                    <a:pt x="26" y="8"/>
                    <a:pt x="26" y="8"/>
                  </a:cubicBezTo>
                  <a:cubicBezTo>
                    <a:pt x="161" y="8"/>
                    <a:pt x="161" y="8"/>
                    <a:pt x="161" y="8"/>
                  </a:cubicBezTo>
                  <a:lnTo>
                    <a:pt x="161" y="152"/>
                  </a:lnTo>
                  <a:close/>
                  <a:moveTo>
                    <a:pt x="102" y="118"/>
                  </a:moveTo>
                  <a:cubicBezTo>
                    <a:pt x="85" y="118"/>
                    <a:pt x="85" y="118"/>
                    <a:pt x="85" y="118"/>
                  </a:cubicBezTo>
                  <a:cubicBezTo>
                    <a:pt x="85" y="126"/>
                    <a:pt x="85" y="126"/>
                    <a:pt x="85" y="126"/>
                  </a:cubicBezTo>
                  <a:cubicBezTo>
                    <a:pt x="102" y="126"/>
                    <a:pt x="102" y="126"/>
                    <a:pt x="102" y="126"/>
                  </a:cubicBezTo>
                  <a:lnTo>
                    <a:pt x="102" y="11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3" name="TextBox 52"/>
            <p:cNvSpPr txBox="1"/>
            <p:nvPr/>
          </p:nvSpPr>
          <p:spPr>
            <a:xfrm>
              <a:off x="747184" y="3407467"/>
              <a:ext cx="2604515" cy="502573"/>
            </a:xfrm>
            <a:prstGeom prst="rect">
              <a:avLst/>
            </a:prstGeom>
            <a:noFill/>
          </p:spPr>
          <p:txBody>
            <a:bodyPr wrap="square" rtlCol="0">
              <a:spAutoFit/>
            </a:bodyPr>
            <a:lstStyle/>
            <a:p>
              <a:pPr algn="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54" name="Rectangle 53"/>
            <p:cNvSpPr/>
            <p:nvPr/>
          </p:nvSpPr>
          <p:spPr>
            <a:xfrm>
              <a:off x="1914831" y="3137596"/>
              <a:ext cx="1436868" cy="297454"/>
            </a:xfrm>
            <a:prstGeom prst="rect">
              <a:avLst/>
            </a:prstGeom>
          </p:spPr>
          <p:txBody>
            <a:bodyPr wrap="none">
              <a:spAutoFit/>
            </a:bodyPr>
            <a:lstStyle/>
            <a:p>
              <a:pPr algn="r"/>
              <a:r>
                <a:rPr lang="en-US" sz="1333" b="1" dirty="0">
                  <a:solidFill>
                    <a:schemeClr val="tx2">
                      <a:lumMod val="60000"/>
                      <a:lumOff val="40000"/>
                    </a:schemeClr>
                  </a:solidFill>
                  <a:latin typeface="Raleway" panose="020B0003030101060003" pitchFamily="34" charset="0"/>
                </a:rPr>
                <a:t>CONTENT TITLE</a:t>
              </a:r>
            </a:p>
          </p:txBody>
        </p:sp>
      </p:grpSp>
      <p:grpSp>
        <p:nvGrpSpPr>
          <p:cNvPr id="9" name="Group 8">
            <a:extLst>
              <a:ext uri="{FF2B5EF4-FFF2-40B4-BE49-F238E27FC236}">
                <a16:creationId xmlns:a16="http://schemas.microsoft.com/office/drawing/2014/main" id="{32610358-03D5-4247-8F50-90AE3E144D58}"/>
              </a:ext>
            </a:extLst>
          </p:cNvPr>
          <p:cNvGrpSpPr/>
          <p:nvPr/>
        </p:nvGrpSpPr>
        <p:grpSpPr>
          <a:xfrm>
            <a:off x="4199368" y="1175347"/>
            <a:ext cx="3762129" cy="5117255"/>
            <a:chOff x="4199368" y="1175347"/>
            <a:chExt cx="3762129" cy="5117255"/>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99368" y="1175347"/>
              <a:ext cx="3762129" cy="5117255"/>
            </a:xfrm>
            <a:prstGeom prst="rect">
              <a:avLst/>
            </a:prstGeom>
          </p:spPr>
        </p:pic>
        <p:sp>
          <p:nvSpPr>
            <p:cNvPr id="26" name="Rectangle 25"/>
            <p:cNvSpPr/>
            <p:nvPr/>
          </p:nvSpPr>
          <p:spPr>
            <a:xfrm>
              <a:off x="4615790" y="1610356"/>
              <a:ext cx="2929281" cy="3898603"/>
            </a:xfrm>
            <a:prstGeom prst="rect">
              <a:avLst/>
            </a:prstGeom>
            <a:blipFill dpi="0" rotWithShape="1">
              <a:blip r:embed="rId3" cstate="hqprint">
                <a:extLst>
                  <a:ext uri="{28A0092B-C50C-407E-A947-70E740481C1C}">
                    <a14:useLocalDpi xmlns:a14="http://schemas.microsoft.com/office/drawing/2010/main"/>
                  </a:ext>
                </a:extLst>
              </a:blip>
              <a:srcRect/>
              <a:stretch>
                <a:fillRect l="-97274" r="-234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15914149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2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 calcmode="lin" valueType="num">
                                      <p:cBhvr>
                                        <p:cTn id="14" dur="500" fill="hold"/>
                                        <p:tgtEl>
                                          <p:spTgt spid="9"/>
                                        </p:tgtEl>
                                        <p:attrNameLst>
                                          <p:attrName>style.rotation</p:attrName>
                                        </p:attrNameLst>
                                      </p:cBhvr>
                                      <p:tavLst>
                                        <p:tav tm="0">
                                          <p:val>
                                            <p:fltVal val="360"/>
                                          </p:val>
                                        </p:tav>
                                        <p:tav tm="100000">
                                          <p:val>
                                            <p:fltVal val="0"/>
                                          </p:val>
                                        </p:tav>
                                      </p:tavLst>
                                    </p:anim>
                                    <p:animEffect transition="in" filter="fade">
                                      <p:cBhvr>
                                        <p:cTn id="15" dur="500"/>
                                        <p:tgtEl>
                                          <p:spTgt spid="9"/>
                                        </p:tgtEl>
                                      </p:cBhvr>
                                    </p:animEffect>
                                  </p:childTnLst>
                                </p:cTn>
                              </p:par>
                            </p:childTnLst>
                          </p:cTn>
                        </p:par>
                        <p:par>
                          <p:cTn id="16" fill="hold">
                            <p:stCondLst>
                              <p:cond delay="1000"/>
                            </p:stCondLst>
                            <p:childTnLst>
                              <p:par>
                                <p:cTn id="17" presetID="12" presetClass="entr" presetSubtype="2"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p:tgtEl>
                                          <p:spTgt spid="2"/>
                                        </p:tgtEl>
                                        <p:attrNameLst>
                                          <p:attrName>ppt_x</p:attrName>
                                        </p:attrNameLst>
                                      </p:cBhvr>
                                      <p:tavLst>
                                        <p:tav tm="0">
                                          <p:val>
                                            <p:strVal val="#ppt_x+#ppt_w*1.125000"/>
                                          </p:val>
                                        </p:tav>
                                        <p:tav tm="100000">
                                          <p:val>
                                            <p:strVal val="#ppt_x"/>
                                          </p:val>
                                        </p:tav>
                                      </p:tavLst>
                                    </p:anim>
                                    <p:animEffect transition="in" filter="wipe(left)">
                                      <p:cBhvr>
                                        <p:cTn id="20" dur="500"/>
                                        <p:tgtEl>
                                          <p:spTgt spid="2"/>
                                        </p:tgtEl>
                                      </p:cBhvr>
                                    </p:animEffect>
                                  </p:childTnLst>
                                </p:cTn>
                              </p:par>
                              <p:par>
                                <p:cTn id="21" presetID="1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p:tgtEl>
                                          <p:spTgt spid="7"/>
                                        </p:tgtEl>
                                        <p:attrNameLst>
                                          <p:attrName>ppt_x</p:attrName>
                                        </p:attrNameLst>
                                      </p:cBhvr>
                                      <p:tavLst>
                                        <p:tav tm="0">
                                          <p:val>
                                            <p:strVal val="#ppt_x-#ppt_w*1.125000"/>
                                          </p:val>
                                        </p:tav>
                                        <p:tav tm="100000">
                                          <p:val>
                                            <p:strVal val="#ppt_x"/>
                                          </p:val>
                                        </p:tav>
                                      </p:tavLst>
                                    </p:anim>
                                    <p:animEffect transition="in" filter="wipe(right)">
                                      <p:cBhvr>
                                        <p:cTn id="24" dur="500"/>
                                        <p:tgtEl>
                                          <p:spTgt spid="7"/>
                                        </p:tgtEl>
                                      </p:cBhvr>
                                    </p:animEffect>
                                  </p:childTnLst>
                                </p:cTn>
                              </p:par>
                            </p:childTnLst>
                          </p:cTn>
                        </p:par>
                        <p:par>
                          <p:cTn id="25" fill="hold">
                            <p:stCondLst>
                              <p:cond delay="1500"/>
                            </p:stCondLst>
                            <p:childTnLst>
                              <p:par>
                                <p:cTn id="26" presetID="12" presetClass="entr" presetSubtype="2"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ppt_x</p:attrName>
                                        </p:attrNameLst>
                                      </p:cBhvr>
                                      <p:tavLst>
                                        <p:tav tm="0">
                                          <p:val>
                                            <p:strVal val="#ppt_x+#ppt_w*1.125000"/>
                                          </p:val>
                                        </p:tav>
                                        <p:tav tm="100000">
                                          <p:val>
                                            <p:strVal val="#ppt_x"/>
                                          </p:val>
                                        </p:tav>
                                      </p:tavLst>
                                    </p:anim>
                                    <p:animEffect transition="in" filter="wipe(left)">
                                      <p:cBhvr>
                                        <p:cTn id="29" dur="500"/>
                                        <p:tgtEl>
                                          <p:spTgt spid="6"/>
                                        </p:tgtEl>
                                      </p:cBhvr>
                                    </p:animEffect>
                                  </p:childTnLst>
                                </p:cTn>
                              </p:par>
                              <p:par>
                                <p:cTn id="30" presetID="12" presetClass="entr" presetSubtype="8"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p:tgtEl>
                                          <p:spTgt spid="8"/>
                                        </p:tgtEl>
                                        <p:attrNameLst>
                                          <p:attrName>ppt_x</p:attrName>
                                        </p:attrNameLst>
                                      </p:cBhvr>
                                      <p:tavLst>
                                        <p:tav tm="0">
                                          <p:val>
                                            <p:strVal val="#ppt_x-#ppt_w*1.125000"/>
                                          </p:val>
                                        </p:tav>
                                        <p:tav tm="100000">
                                          <p:val>
                                            <p:strVal val="#ppt_x"/>
                                          </p:val>
                                        </p:tav>
                                      </p:tavLst>
                                    </p:anim>
                                    <p:animEffect transition="in" filter="wipe(right)">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0" y="0"/>
            <a:ext cx="12192000" cy="3327400"/>
          </a:xfrm>
          <a:prstGeom prst="rect">
            <a:avLst/>
          </a:prstGeom>
          <a:blipFill dpi="0" rotWithShape="1">
            <a:blip r:embed="rId2" cstate="hqprint">
              <a:extLst>
                <a:ext uri="{28A0092B-C50C-407E-A947-70E740481C1C}">
                  <a14:useLocalDpi xmlns:a14="http://schemas.microsoft.com/office/drawing/2010/main"/>
                </a:ext>
              </a:extLst>
            </a:blip>
            <a:srcRect/>
            <a:stretch>
              <a:fillRect b="-14426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39</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9" name="TextBox 28"/>
          <p:cNvSpPr txBox="1"/>
          <p:nvPr/>
        </p:nvSpPr>
        <p:spPr>
          <a:xfrm>
            <a:off x="4398999" y="679153"/>
            <a:ext cx="6391911" cy="1025987"/>
          </a:xfrm>
          <a:prstGeom prst="rect">
            <a:avLst/>
          </a:prstGeom>
          <a:noFill/>
        </p:spPr>
        <p:txBody>
          <a:bodyPr wrap="square" rtlCol="0">
            <a:spAutoFit/>
          </a:bodyPr>
          <a:lstStyle/>
          <a:p>
            <a:r>
              <a:rPr lang="en-US" sz="1400" b="1" dirty="0">
                <a:solidFill>
                  <a:schemeClr val="bg1"/>
                </a:solidFill>
                <a:latin typeface="Raleway" panose="020B0003030101060003" pitchFamily="34" charset="0"/>
              </a:rPr>
              <a:t>TABLET 05</a:t>
            </a:r>
          </a:p>
          <a:p>
            <a:endParaRPr lang="en-US" sz="400" dirty="0">
              <a:solidFill>
                <a:schemeClr val="bg1"/>
              </a:solidFill>
              <a:latin typeface="Raleway" panose="020B0003030101060003" pitchFamily="34" charset="0"/>
            </a:endParaRPr>
          </a:p>
          <a:p>
            <a:r>
              <a:rPr lang="en-US" sz="4267" b="1" dirty="0">
                <a:solidFill>
                  <a:schemeClr val="bg1"/>
                </a:solidFill>
                <a:latin typeface="Raleway" panose="020B0003030101060003" pitchFamily="34" charset="0"/>
              </a:rPr>
              <a:t>SMART MOBILE APP</a:t>
            </a:r>
          </a:p>
        </p:txBody>
      </p:sp>
      <p:sp>
        <p:nvSpPr>
          <p:cNvPr id="30" name="TextBox 29"/>
          <p:cNvSpPr txBox="1"/>
          <p:nvPr/>
        </p:nvSpPr>
        <p:spPr>
          <a:xfrm>
            <a:off x="4398999" y="2157835"/>
            <a:ext cx="6723344" cy="707694"/>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candy canes </a:t>
            </a:r>
            <a:r>
              <a:rPr lang="en-US" sz="1333" dirty="0" err="1">
                <a:solidFill>
                  <a:schemeClr val="bg1"/>
                </a:solidFill>
                <a:latin typeface="Calibri Light" panose="020F0302020204030204" pitchFamily="34" charset="0"/>
                <a:ea typeface="Roboto Light" panose="02000000000000000000" pitchFamily="2" charset="0"/>
              </a:rPr>
              <a:t>danish</a:t>
            </a:r>
            <a:r>
              <a:rPr lang="en-US" sz="1333" dirty="0">
                <a:solidFill>
                  <a:schemeClr val="bg1"/>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31" name="Rectangle 30"/>
          <p:cNvSpPr/>
          <p:nvPr/>
        </p:nvSpPr>
        <p:spPr>
          <a:xfrm>
            <a:off x="4393280" y="1837560"/>
            <a:ext cx="1436868" cy="297454"/>
          </a:xfrm>
          <a:prstGeom prst="rect">
            <a:avLst/>
          </a:prstGeom>
        </p:spPr>
        <p:txBody>
          <a:bodyPr wrap="none">
            <a:spAutoFit/>
          </a:bodyPr>
          <a:lstStyle/>
          <a:p>
            <a:r>
              <a:rPr lang="en-US" sz="1333" b="1" dirty="0">
                <a:solidFill>
                  <a:schemeClr val="bg1"/>
                </a:solidFill>
                <a:latin typeface="Raleway" panose="020B0003030101060003" pitchFamily="34" charset="0"/>
              </a:rPr>
              <a:t>CONTENT TITLE</a:t>
            </a:r>
          </a:p>
        </p:txBody>
      </p:sp>
      <p:grpSp>
        <p:nvGrpSpPr>
          <p:cNvPr id="5" name="Group 4">
            <a:extLst>
              <a:ext uri="{FF2B5EF4-FFF2-40B4-BE49-F238E27FC236}">
                <a16:creationId xmlns:a16="http://schemas.microsoft.com/office/drawing/2014/main" id="{74EBDE4B-7BE4-4393-998D-1BC4F23700B5}"/>
              </a:ext>
            </a:extLst>
          </p:cNvPr>
          <p:cNvGrpSpPr/>
          <p:nvPr/>
        </p:nvGrpSpPr>
        <p:grpSpPr>
          <a:xfrm>
            <a:off x="4526148" y="3823451"/>
            <a:ext cx="1151456" cy="1151456"/>
            <a:chOff x="4526148" y="3823451"/>
            <a:chExt cx="1151456" cy="1151456"/>
          </a:xfrm>
        </p:grpSpPr>
        <p:sp>
          <p:nvSpPr>
            <p:cNvPr id="34" name="Freeform 190"/>
            <p:cNvSpPr>
              <a:spLocks noEditPoints="1"/>
            </p:cNvSpPr>
            <p:nvPr/>
          </p:nvSpPr>
          <p:spPr bwMode="auto">
            <a:xfrm>
              <a:off x="4910399" y="4243957"/>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Rectangle: Rounded Corners 45"/>
            <p:cNvSpPr>
              <a:spLocks noChangeAspect="1"/>
            </p:cNvSpPr>
            <p:nvPr/>
          </p:nvSpPr>
          <p:spPr>
            <a:xfrm>
              <a:off x="4526148" y="3823451"/>
              <a:ext cx="1151456" cy="1151456"/>
            </a:xfrm>
            <a:prstGeom prst="roundRect">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0" name="TextBox 49"/>
          <p:cNvSpPr txBox="1"/>
          <p:nvPr/>
        </p:nvSpPr>
        <p:spPr>
          <a:xfrm>
            <a:off x="4393280" y="506687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6" name="Group 5">
            <a:extLst>
              <a:ext uri="{FF2B5EF4-FFF2-40B4-BE49-F238E27FC236}">
                <a16:creationId xmlns:a16="http://schemas.microsoft.com/office/drawing/2014/main" id="{292ED23E-463D-4AA5-BE91-39210CF641DD}"/>
              </a:ext>
            </a:extLst>
          </p:cNvPr>
          <p:cNvGrpSpPr/>
          <p:nvPr/>
        </p:nvGrpSpPr>
        <p:grpSpPr>
          <a:xfrm>
            <a:off x="6364701" y="3823451"/>
            <a:ext cx="1151456" cy="1151456"/>
            <a:chOff x="6364701" y="3823451"/>
            <a:chExt cx="1151456" cy="1151456"/>
          </a:xfrm>
        </p:grpSpPr>
        <p:sp>
          <p:nvSpPr>
            <p:cNvPr id="33" name="Freeform 175"/>
            <p:cNvSpPr>
              <a:spLocks noEditPoints="1"/>
            </p:cNvSpPr>
            <p:nvPr/>
          </p:nvSpPr>
          <p:spPr bwMode="auto">
            <a:xfrm>
              <a:off x="6742539" y="4270790"/>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Rectangle: Rounded Corners 46"/>
            <p:cNvSpPr>
              <a:spLocks noChangeAspect="1"/>
            </p:cNvSpPr>
            <p:nvPr/>
          </p:nvSpPr>
          <p:spPr>
            <a:xfrm>
              <a:off x="6364701" y="3823451"/>
              <a:ext cx="1151456" cy="1151456"/>
            </a:xfrm>
            <a:prstGeom prst="round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1" name="TextBox 50"/>
          <p:cNvSpPr txBox="1"/>
          <p:nvPr/>
        </p:nvSpPr>
        <p:spPr>
          <a:xfrm>
            <a:off x="6225987" y="506687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7" name="Group 6">
            <a:extLst>
              <a:ext uri="{FF2B5EF4-FFF2-40B4-BE49-F238E27FC236}">
                <a16:creationId xmlns:a16="http://schemas.microsoft.com/office/drawing/2014/main" id="{9CDBD966-4F15-421D-93A7-6F358ABFEEC1}"/>
              </a:ext>
            </a:extLst>
          </p:cNvPr>
          <p:cNvGrpSpPr/>
          <p:nvPr/>
        </p:nvGrpSpPr>
        <p:grpSpPr>
          <a:xfrm>
            <a:off x="8191563" y="3823451"/>
            <a:ext cx="1151456" cy="1151456"/>
            <a:chOff x="8191563" y="3823451"/>
            <a:chExt cx="1151456" cy="1151456"/>
          </a:xfrm>
        </p:grpSpPr>
        <p:sp>
          <p:nvSpPr>
            <p:cNvPr id="32" name="Freeform 173"/>
            <p:cNvSpPr>
              <a:spLocks noEditPoints="1"/>
            </p:cNvSpPr>
            <p:nvPr/>
          </p:nvSpPr>
          <p:spPr bwMode="auto">
            <a:xfrm>
              <a:off x="8572414" y="420212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Rectangle: Rounded Corners 47"/>
            <p:cNvSpPr>
              <a:spLocks noChangeAspect="1"/>
            </p:cNvSpPr>
            <p:nvPr/>
          </p:nvSpPr>
          <p:spPr>
            <a:xfrm>
              <a:off x="8191563" y="3823451"/>
              <a:ext cx="1151456" cy="1151456"/>
            </a:xfrm>
            <a:prstGeom prst="roundRect">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7" name="TextBox 56"/>
          <p:cNvSpPr txBox="1"/>
          <p:nvPr/>
        </p:nvSpPr>
        <p:spPr>
          <a:xfrm>
            <a:off x="8058693" y="506687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8" name="Group 7">
            <a:extLst>
              <a:ext uri="{FF2B5EF4-FFF2-40B4-BE49-F238E27FC236}">
                <a16:creationId xmlns:a16="http://schemas.microsoft.com/office/drawing/2014/main" id="{36049931-BE49-4127-8C70-59B7154E4421}"/>
              </a:ext>
            </a:extLst>
          </p:cNvPr>
          <p:cNvGrpSpPr/>
          <p:nvPr/>
        </p:nvGrpSpPr>
        <p:grpSpPr>
          <a:xfrm>
            <a:off x="10024271" y="3830971"/>
            <a:ext cx="1151456" cy="1151456"/>
            <a:chOff x="10024271" y="3830971"/>
            <a:chExt cx="1151456" cy="1151456"/>
          </a:xfrm>
        </p:grpSpPr>
        <p:sp>
          <p:nvSpPr>
            <p:cNvPr id="43" name="Freeform 222"/>
            <p:cNvSpPr>
              <a:spLocks noEditPoints="1"/>
            </p:cNvSpPr>
            <p:nvPr/>
          </p:nvSpPr>
          <p:spPr bwMode="auto">
            <a:xfrm>
              <a:off x="10409087" y="4217699"/>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Rectangle: Rounded Corners 48"/>
            <p:cNvSpPr>
              <a:spLocks noChangeAspect="1"/>
            </p:cNvSpPr>
            <p:nvPr/>
          </p:nvSpPr>
          <p:spPr>
            <a:xfrm>
              <a:off x="10024271" y="3830971"/>
              <a:ext cx="1151456" cy="1151456"/>
            </a:xfrm>
            <a:prstGeom prst="round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58" name="TextBox 57"/>
          <p:cNvSpPr txBox="1"/>
          <p:nvPr/>
        </p:nvSpPr>
        <p:spPr>
          <a:xfrm>
            <a:off x="9891401" y="5066879"/>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3" name="Group 2">
            <a:extLst>
              <a:ext uri="{FF2B5EF4-FFF2-40B4-BE49-F238E27FC236}">
                <a16:creationId xmlns:a16="http://schemas.microsoft.com/office/drawing/2014/main" id="{D2C86CB8-D490-4669-8A7F-A6EBCE4FDC47}"/>
              </a:ext>
            </a:extLst>
          </p:cNvPr>
          <p:cNvGrpSpPr/>
          <p:nvPr/>
        </p:nvGrpSpPr>
        <p:grpSpPr>
          <a:xfrm>
            <a:off x="459173" y="877322"/>
            <a:ext cx="3762129" cy="5117253"/>
            <a:chOff x="459173" y="877322"/>
            <a:chExt cx="3762129" cy="5117253"/>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9173" y="877322"/>
              <a:ext cx="3762129" cy="5117253"/>
            </a:xfrm>
            <a:prstGeom prst="rect">
              <a:avLst/>
            </a:prstGeom>
          </p:spPr>
        </p:pic>
        <p:sp>
          <p:nvSpPr>
            <p:cNvPr id="37" name="Rectangle 36"/>
            <p:cNvSpPr/>
            <p:nvPr/>
          </p:nvSpPr>
          <p:spPr>
            <a:xfrm>
              <a:off x="882804" y="1311293"/>
              <a:ext cx="2929281" cy="3898603"/>
            </a:xfrm>
            <a:prstGeom prst="rect">
              <a:avLst/>
            </a:prstGeom>
            <a:blipFill dpi="0" rotWithShape="1">
              <a:blip r:embed="rId4" cstate="hqprint">
                <a:extLst>
                  <a:ext uri="{28A0092B-C50C-407E-A947-70E740481C1C}">
                    <a14:useLocalDpi xmlns:a14="http://schemas.microsoft.com/office/drawing/2010/main"/>
                  </a:ext>
                </a:extLst>
              </a:blip>
              <a:srcRect/>
              <a:stretch>
                <a:fillRect l="-49824" r="-4982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3812331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88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88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800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8000" fill="hold" grpId="0"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0-#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88000"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0-#ppt_w/2"/>
                                          </p:val>
                                        </p:tav>
                                        <p:tav tm="100000">
                                          <p:val>
                                            <p:strVal val="#ppt_x"/>
                                          </p:val>
                                        </p:tav>
                                      </p:tavLst>
                                    </p:anim>
                                    <p:anim calcmode="lin" valueType="num">
                                      <p:cBhvr additive="base">
                                        <p:cTn id="28" dur="500" fill="hold"/>
                                        <p:tgtEl>
                                          <p:spTgt spid="30"/>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8800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0-#ppt_w/2"/>
                                          </p:val>
                                        </p:tav>
                                        <p:tav tm="100000">
                                          <p:val>
                                            <p:strVal val="#ppt_x"/>
                                          </p:val>
                                        </p:tav>
                                      </p:tavLst>
                                    </p:anim>
                                    <p:anim calcmode="lin" valueType="num">
                                      <p:cBhvr additive="base">
                                        <p:cTn id="33" dur="500" fill="hold"/>
                                        <p:tgtEl>
                                          <p:spTgt spid="5"/>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88000" fill="hold" grpId="0" nodeType="afterEffect">
                                  <p:stCondLst>
                                    <p:cond delay="0"/>
                                  </p:stCondLst>
                                  <p:childTnLst>
                                    <p:set>
                                      <p:cBhvr>
                                        <p:cTn id="36" dur="1" fill="hold">
                                          <p:stCondLst>
                                            <p:cond delay="0"/>
                                          </p:stCondLst>
                                        </p:cTn>
                                        <p:tgtEl>
                                          <p:spTgt spid="50"/>
                                        </p:tgtEl>
                                        <p:attrNameLst>
                                          <p:attrName>style.visibility</p:attrName>
                                        </p:attrNameLst>
                                      </p:cBhvr>
                                      <p:to>
                                        <p:strVal val="visible"/>
                                      </p:to>
                                    </p:set>
                                    <p:anim calcmode="lin" valueType="num">
                                      <p:cBhvr additive="base">
                                        <p:cTn id="37" dur="500" fill="hold"/>
                                        <p:tgtEl>
                                          <p:spTgt spid="50"/>
                                        </p:tgtEl>
                                        <p:attrNameLst>
                                          <p:attrName>ppt_x</p:attrName>
                                        </p:attrNameLst>
                                      </p:cBhvr>
                                      <p:tavLst>
                                        <p:tav tm="0">
                                          <p:val>
                                            <p:strVal val="0-#ppt_w/2"/>
                                          </p:val>
                                        </p:tav>
                                        <p:tav tm="100000">
                                          <p:val>
                                            <p:strVal val="#ppt_x"/>
                                          </p:val>
                                        </p:tav>
                                      </p:tavLst>
                                    </p:anim>
                                    <p:anim calcmode="lin" valueType="num">
                                      <p:cBhvr additive="base">
                                        <p:cTn id="38" dur="500" fill="hold"/>
                                        <p:tgtEl>
                                          <p:spTgt spid="50"/>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decel="88000"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decel="88000" fill="hold" grpId="0" nodeType="afterEffect">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cBhvr additive="base">
                                        <p:cTn id="47" dur="500" fill="hold"/>
                                        <p:tgtEl>
                                          <p:spTgt spid="51"/>
                                        </p:tgtEl>
                                        <p:attrNameLst>
                                          <p:attrName>ppt_x</p:attrName>
                                        </p:attrNameLst>
                                      </p:cBhvr>
                                      <p:tavLst>
                                        <p:tav tm="0">
                                          <p:val>
                                            <p:strVal val="0-#ppt_w/2"/>
                                          </p:val>
                                        </p:tav>
                                        <p:tav tm="100000">
                                          <p:val>
                                            <p:strVal val="#ppt_x"/>
                                          </p:val>
                                        </p:tav>
                                      </p:tavLst>
                                    </p:anim>
                                    <p:anim calcmode="lin" valueType="num">
                                      <p:cBhvr additive="base">
                                        <p:cTn id="48" dur="500" fill="hold"/>
                                        <p:tgtEl>
                                          <p:spTgt spid="51"/>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decel="88000"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0-#ppt_w/2"/>
                                          </p:val>
                                        </p:tav>
                                        <p:tav tm="100000">
                                          <p:val>
                                            <p:strVal val="#ppt_x"/>
                                          </p:val>
                                        </p:tav>
                                      </p:tavLst>
                                    </p:anim>
                                    <p:anim calcmode="lin" valueType="num">
                                      <p:cBhvr additive="base">
                                        <p:cTn id="53" dur="500" fill="hold"/>
                                        <p:tgtEl>
                                          <p:spTgt spid="7"/>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8" decel="88000" fill="hold" grpId="0" nodeType="afterEffect">
                                  <p:stCondLst>
                                    <p:cond delay="0"/>
                                  </p:stCondLst>
                                  <p:childTnLst>
                                    <p:set>
                                      <p:cBhvr>
                                        <p:cTn id="56" dur="1" fill="hold">
                                          <p:stCondLst>
                                            <p:cond delay="0"/>
                                          </p:stCondLst>
                                        </p:cTn>
                                        <p:tgtEl>
                                          <p:spTgt spid="57"/>
                                        </p:tgtEl>
                                        <p:attrNameLst>
                                          <p:attrName>style.visibility</p:attrName>
                                        </p:attrNameLst>
                                      </p:cBhvr>
                                      <p:to>
                                        <p:strVal val="visible"/>
                                      </p:to>
                                    </p:set>
                                    <p:anim calcmode="lin" valueType="num">
                                      <p:cBhvr additive="base">
                                        <p:cTn id="57" dur="500" fill="hold"/>
                                        <p:tgtEl>
                                          <p:spTgt spid="57"/>
                                        </p:tgtEl>
                                        <p:attrNameLst>
                                          <p:attrName>ppt_x</p:attrName>
                                        </p:attrNameLst>
                                      </p:cBhvr>
                                      <p:tavLst>
                                        <p:tav tm="0">
                                          <p:val>
                                            <p:strVal val="0-#ppt_w/2"/>
                                          </p:val>
                                        </p:tav>
                                        <p:tav tm="100000">
                                          <p:val>
                                            <p:strVal val="#ppt_x"/>
                                          </p:val>
                                        </p:tav>
                                      </p:tavLst>
                                    </p:anim>
                                    <p:anim calcmode="lin" valueType="num">
                                      <p:cBhvr additive="base">
                                        <p:cTn id="58" dur="500" fill="hold"/>
                                        <p:tgtEl>
                                          <p:spTgt spid="57"/>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8" decel="88000" fill="hold" nodeType="after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additive="base">
                                        <p:cTn id="62" dur="500" fill="hold"/>
                                        <p:tgtEl>
                                          <p:spTgt spid="8"/>
                                        </p:tgtEl>
                                        <p:attrNameLst>
                                          <p:attrName>ppt_x</p:attrName>
                                        </p:attrNameLst>
                                      </p:cBhvr>
                                      <p:tavLst>
                                        <p:tav tm="0">
                                          <p:val>
                                            <p:strVal val="0-#ppt_w/2"/>
                                          </p:val>
                                        </p:tav>
                                        <p:tav tm="100000">
                                          <p:val>
                                            <p:strVal val="#ppt_x"/>
                                          </p:val>
                                        </p:tav>
                                      </p:tavLst>
                                    </p:anim>
                                    <p:anim calcmode="lin" valueType="num">
                                      <p:cBhvr additive="base">
                                        <p:cTn id="63" dur="500" fill="hold"/>
                                        <p:tgtEl>
                                          <p:spTgt spid="8"/>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8" decel="88000" fill="hold" grpId="0" nodeType="afterEffect">
                                  <p:stCondLst>
                                    <p:cond delay="0"/>
                                  </p:stCondLst>
                                  <p:childTnLst>
                                    <p:set>
                                      <p:cBhvr>
                                        <p:cTn id="66" dur="1" fill="hold">
                                          <p:stCondLst>
                                            <p:cond delay="0"/>
                                          </p:stCondLst>
                                        </p:cTn>
                                        <p:tgtEl>
                                          <p:spTgt spid="58"/>
                                        </p:tgtEl>
                                        <p:attrNameLst>
                                          <p:attrName>style.visibility</p:attrName>
                                        </p:attrNameLst>
                                      </p:cBhvr>
                                      <p:to>
                                        <p:strVal val="visible"/>
                                      </p:to>
                                    </p:set>
                                    <p:anim calcmode="lin" valueType="num">
                                      <p:cBhvr additive="base">
                                        <p:cTn id="67" dur="500" fill="hold"/>
                                        <p:tgtEl>
                                          <p:spTgt spid="58"/>
                                        </p:tgtEl>
                                        <p:attrNameLst>
                                          <p:attrName>ppt_x</p:attrName>
                                        </p:attrNameLst>
                                      </p:cBhvr>
                                      <p:tavLst>
                                        <p:tav tm="0">
                                          <p:val>
                                            <p:strVal val="0-#ppt_w/2"/>
                                          </p:val>
                                        </p:tav>
                                        <p:tav tm="100000">
                                          <p:val>
                                            <p:strVal val="#ppt_x"/>
                                          </p:val>
                                        </p:tav>
                                      </p:tavLst>
                                    </p:anim>
                                    <p:anim calcmode="lin" valueType="num">
                                      <p:cBhvr additive="base">
                                        <p:cTn id="68" dur="500" fill="hold"/>
                                        <p:tgtEl>
                                          <p:spTgt spid="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29" grpId="0"/>
      <p:bldP spid="30" grpId="0"/>
      <p:bldP spid="31" grpId="0"/>
      <p:bldP spid="50" grpId="0"/>
      <p:bldP spid="51" grpId="0"/>
      <p:bldP spid="57" grpId="0"/>
      <p:bldP spid="5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185A943-EDA1-477A-BC0D-3DE7CEAD4728}"/>
              </a:ext>
            </a:extLst>
          </p:cNvPr>
          <p:cNvGrpSpPr/>
          <p:nvPr/>
        </p:nvGrpSpPr>
        <p:grpSpPr>
          <a:xfrm>
            <a:off x="3789011" y="1695863"/>
            <a:ext cx="1932496" cy="3965787"/>
            <a:chOff x="3789011" y="1695863"/>
            <a:chExt cx="1932496" cy="3965787"/>
          </a:xfrm>
        </p:grpSpPr>
        <p:pic>
          <p:nvPicPr>
            <p:cNvPr id="46" name="Picture 4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89011" y="1695863"/>
              <a:ext cx="1932496" cy="3965787"/>
            </a:xfrm>
            <a:prstGeom prst="rect">
              <a:avLst/>
            </a:prstGeom>
          </p:spPr>
        </p:pic>
        <p:sp>
          <p:nvSpPr>
            <p:cNvPr id="47" name="Rectangle 46"/>
            <p:cNvSpPr/>
            <p:nvPr/>
          </p:nvSpPr>
          <p:spPr>
            <a:xfrm>
              <a:off x="3919118" y="2166929"/>
              <a:ext cx="1672284" cy="2967716"/>
            </a:xfrm>
            <a:prstGeom prst="rect">
              <a:avLst/>
            </a:prstGeom>
            <a:blipFill>
              <a:blip r:embed="rId3" cstate="hqprint">
                <a:extLst>
                  <a:ext uri="{28A0092B-C50C-407E-A947-70E740481C1C}">
                    <a14:useLocalDpi xmlns:a14="http://schemas.microsoft.com/office/drawing/2010/main"/>
                  </a:ext>
                </a:extLst>
              </a:blip>
              <a:stretch>
                <a:fillRect l="-9149" r="-914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5" name="Group 14">
            <a:extLst>
              <a:ext uri="{FF2B5EF4-FFF2-40B4-BE49-F238E27FC236}">
                <a16:creationId xmlns:a16="http://schemas.microsoft.com/office/drawing/2014/main" id="{25473F68-39CC-4506-B3E6-E6619969C349}"/>
              </a:ext>
            </a:extLst>
          </p:cNvPr>
          <p:cNvGrpSpPr/>
          <p:nvPr/>
        </p:nvGrpSpPr>
        <p:grpSpPr>
          <a:xfrm>
            <a:off x="6470492" y="1695863"/>
            <a:ext cx="1932496" cy="3965787"/>
            <a:chOff x="6470492" y="1695863"/>
            <a:chExt cx="1932496" cy="3965787"/>
          </a:xfrm>
        </p:grpSpPr>
        <p:pic>
          <p:nvPicPr>
            <p:cNvPr id="33" name="Picture 3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0492" y="1695863"/>
              <a:ext cx="1932496" cy="3965787"/>
            </a:xfrm>
            <a:prstGeom prst="rect">
              <a:avLst/>
            </a:prstGeom>
          </p:spPr>
        </p:pic>
        <p:sp>
          <p:nvSpPr>
            <p:cNvPr id="34" name="Rectangle 33"/>
            <p:cNvSpPr/>
            <p:nvPr/>
          </p:nvSpPr>
          <p:spPr>
            <a:xfrm>
              <a:off x="6600599" y="2166929"/>
              <a:ext cx="1672284" cy="2967716"/>
            </a:xfrm>
            <a:prstGeom prst="rect">
              <a:avLst/>
            </a:prstGeom>
            <a:blipFill>
              <a:blip r:embed="rId4" cstate="hqprint">
                <a:extLst>
                  <a:ext uri="{28A0092B-C50C-407E-A947-70E740481C1C}">
                    <a14:useLocalDpi xmlns:a14="http://schemas.microsoft.com/office/drawing/2010/main"/>
                  </a:ext>
                </a:extLst>
              </a:blip>
              <a:stretch>
                <a:fillRect l="-9149" r="-914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03</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9" name="Group 8">
            <a:extLst>
              <a:ext uri="{FF2B5EF4-FFF2-40B4-BE49-F238E27FC236}">
                <a16:creationId xmlns:a16="http://schemas.microsoft.com/office/drawing/2014/main" id="{DAB2B047-1E41-40E5-8CB4-8CA28A75E8F0}"/>
              </a:ext>
            </a:extLst>
          </p:cNvPr>
          <p:cNvGrpSpPr/>
          <p:nvPr/>
        </p:nvGrpSpPr>
        <p:grpSpPr>
          <a:xfrm>
            <a:off x="8818045" y="1972538"/>
            <a:ext cx="3101686" cy="523220"/>
            <a:chOff x="8818045" y="1972538"/>
            <a:chExt cx="3101686" cy="523220"/>
          </a:xfrm>
        </p:grpSpPr>
        <p:sp>
          <p:nvSpPr>
            <p:cNvPr id="24" name="TextBox 23"/>
            <p:cNvSpPr txBox="1"/>
            <p:nvPr/>
          </p:nvSpPr>
          <p:spPr>
            <a:xfrm>
              <a:off x="9039695" y="197253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28" name="Oval 27"/>
            <p:cNvSpPr>
              <a:spLocks noChangeAspect="1"/>
            </p:cNvSpPr>
            <p:nvPr/>
          </p:nvSpPr>
          <p:spPr>
            <a:xfrm>
              <a:off x="8818045" y="2089181"/>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 name="Group 9">
            <a:extLst>
              <a:ext uri="{FF2B5EF4-FFF2-40B4-BE49-F238E27FC236}">
                <a16:creationId xmlns:a16="http://schemas.microsoft.com/office/drawing/2014/main" id="{D317037B-66C1-4BDA-B1CC-779F546538E4}"/>
              </a:ext>
            </a:extLst>
          </p:cNvPr>
          <p:cNvGrpSpPr/>
          <p:nvPr/>
        </p:nvGrpSpPr>
        <p:grpSpPr>
          <a:xfrm>
            <a:off x="8818045" y="2825647"/>
            <a:ext cx="3101686" cy="523220"/>
            <a:chOff x="8818045" y="2825647"/>
            <a:chExt cx="3101686" cy="523220"/>
          </a:xfrm>
        </p:grpSpPr>
        <p:sp>
          <p:nvSpPr>
            <p:cNvPr id="25" name="TextBox 24"/>
            <p:cNvSpPr txBox="1"/>
            <p:nvPr/>
          </p:nvSpPr>
          <p:spPr>
            <a:xfrm>
              <a:off x="9039695" y="2825647"/>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29" name="Oval 28"/>
            <p:cNvSpPr>
              <a:spLocks noChangeAspect="1"/>
            </p:cNvSpPr>
            <p:nvPr/>
          </p:nvSpPr>
          <p:spPr>
            <a:xfrm>
              <a:off x="8818045" y="2942763"/>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2" name="Group 11">
            <a:extLst>
              <a:ext uri="{FF2B5EF4-FFF2-40B4-BE49-F238E27FC236}">
                <a16:creationId xmlns:a16="http://schemas.microsoft.com/office/drawing/2014/main" id="{3E1363E7-808A-43FC-8FE0-F65D5E792C30}"/>
              </a:ext>
            </a:extLst>
          </p:cNvPr>
          <p:cNvGrpSpPr/>
          <p:nvPr/>
        </p:nvGrpSpPr>
        <p:grpSpPr>
          <a:xfrm>
            <a:off x="8818045" y="3678756"/>
            <a:ext cx="3101686" cy="523220"/>
            <a:chOff x="8818045" y="3678756"/>
            <a:chExt cx="3101686" cy="523220"/>
          </a:xfrm>
        </p:grpSpPr>
        <p:sp>
          <p:nvSpPr>
            <p:cNvPr id="26" name="TextBox 25"/>
            <p:cNvSpPr txBox="1"/>
            <p:nvPr/>
          </p:nvSpPr>
          <p:spPr>
            <a:xfrm>
              <a:off x="9039695" y="367875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0" name="Oval 29"/>
            <p:cNvSpPr>
              <a:spLocks noChangeAspect="1"/>
            </p:cNvSpPr>
            <p:nvPr/>
          </p:nvSpPr>
          <p:spPr>
            <a:xfrm>
              <a:off x="8818045" y="3804140"/>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3" name="Group 12">
            <a:extLst>
              <a:ext uri="{FF2B5EF4-FFF2-40B4-BE49-F238E27FC236}">
                <a16:creationId xmlns:a16="http://schemas.microsoft.com/office/drawing/2014/main" id="{5A7D4A2E-6F92-4C99-887D-7FE39DDFB0EE}"/>
              </a:ext>
            </a:extLst>
          </p:cNvPr>
          <p:cNvGrpSpPr/>
          <p:nvPr/>
        </p:nvGrpSpPr>
        <p:grpSpPr>
          <a:xfrm>
            <a:off x="8818045" y="4531866"/>
            <a:ext cx="3101686" cy="523220"/>
            <a:chOff x="8818045" y="4531866"/>
            <a:chExt cx="3101686" cy="523220"/>
          </a:xfrm>
        </p:grpSpPr>
        <p:sp>
          <p:nvSpPr>
            <p:cNvPr id="27" name="TextBox 26"/>
            <p:cNvSpPr txBox="1"/>
            <p:nvPr/>
          </p:nvSpPr>
          <p:spPr>
            <a:xfrm>
              <a:off x="9039695" y="453186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1" name="Oval 30"/>
            <p:cNvSpPr>
              <a:spLocks noChangeAspect="1"/>
            </p:cNvSpPr>
            <p:nvPr/>
          </p:nvSpPr>
          <p:spPr>
            <a:xfrm>
              <a:off x="8818045" y="4657721"/>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 name="Group 1">
            <a:extLst>
              <a:ext uri="{FF2B5EF4-FFF2-40B4-BE49-F238E27FC236}">
                <a16:creationId xmlns:a16="http://schemas.microsoft.com/office/drawing/2014/main" id="{91A63200-012D-4556-B56F-4BF21DB9B900}"/>
              </a:ext>
            </a:extLst>
          </p:cNvPr>
          <p:cNvGrpSpPr/>
          <p:nvPr/>
        </p:nvGrpSpPr>
        <p:grpSpPr>
          <a:xfrm>
            <a:off x="272269" y="2015855"/>
            <a:ext cx="3101685" cy="523220"/>
            <a:chOff x="272269" y="2015855"/>
            <a:chExt cx="3101685" cy="523220"/>
          </a:xfrm>
        </p:grpSpPr>
        <p:sp>
          <p:nvSpPr>
            <p:cNvPr id="35" name="TextBox 34"/>
            <p:cNvSpPr txBox="1"/>
            <p:nvPr/>
          </p:nvSpPr>
          <p:spPr>
            <a:xfrm>
              <a:off x="272269" y="2015855"/>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9" name="Oval 38"/>
            <p:cNvSpPr>
              <a:spLocks noChangeAspect="1"/>
            </p:cNvSpPr>
            <p:nvPr/>
          </p:nvSpPr>
          <p:spPr>
            <a:xfrm>
              <a:off x="3276911" y="2152561"/>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 name="Group 4">
            <a:extLst>
              <a:ext uri="{FF2B5EF4-FFF2-40B4-BE49-F238E27FC236}">
                <a16:creationId xmlns:a16="http://schemas.microsoft.com/office/drawing/2014/main" id="{032E5914-6FAB-432B-81AA-5524A2A5C5D9}"/>
              </a:ext>
            </a:extLst>
          </p:cNvPr>
          <p:cNvGrpSpPr/>
          <p:nvPr/>
        </p:nvGrpSpPr>
        <p:grpSpPr>
          <a:xfrm>
            <a:off x="272269" y="2868964"/>
            <a:ext cx="3101685" cy="523220"/>
            <a:chOff x="272269" y="2868964"/>
            <a:chExt cx="3101685" cy="523220"/>
          </a:xfrm>
        </p:grpSpPr>
        <p:sp>
          <p:nvSpPr>
            <p:cNvPr id="36" name="TextBox 35"/>
            <p:cNvSpPr txBox="1"/>
            <p:nvPr/>
          </p:nvSpPr>
          <p:spPr>
            <a:xfrm>
              <a:off x="272269" y="286896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0" name="Oval 39"/>
            <p:cNvSpPr>
              <a:spLocks noChangeAspect="1"/>
            </p:cNvSpPr>
            <p:nvPr/>
          </p:nvSpPr>
          <p:spPr>
            <a:xfrm>
              <a:off x="3276911" y="3006143"/>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659B4082-ECA7-45AE-B9E5-B6777BAEEBB4}"/>
              </a:ext>
            </a:extLst>
          </p:cNvPr>
          <p:cNvGrpSpPr/>
          <p:nvPr/>
        </p:nvGrpSpPr>
        <p:grpSpPr>
          <a:xfrm>
            <a:off x="272269" y="3722074"/>
            <a:ext cx="3101685" cy="523220"/>
            <a:chOff x="272269" y="3722074"/>
            <a:chExt cx="3101685" cy="523220"/>
          </a:xfrm>
        </p:grpSpPr>
        <p:sp>
          <p:nvSpPr>
            <p:cNvPr id="37" name="TextBox 36"/>
            <p:cNvSpPr txBox="1"/>
            <p:nvPr/>
          </p:nvSpPr>
          <p:spPr>
            <a:xfrm>
              <a:off x="272269" y="372207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1" name="Oval 40"/>
            <p:cNvSpPr>
              <a:spLocks noChangeAspect="1"/>
            </p:cNvSpPr>
            <p:nvPr/>
          </p:nvSpPr>
          <p:spPr>
            <a:xfrm>
              <a:off x="3276911" y="3867520"/>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F1A6ACC2-1062-40FC-8188-66C27FA52B49}"/>
              </a:ext>
            </a:extLst>
          </p:cNvPr>
          <p:cNvGrpSpPr/>
          <p:nvPr/>
        </p:nvGrpSpPr>
        <p:grpSpPr>
          <a:xfrm>
            <a:off x="272269" y="4575183"/>
            <a:ext cx="3101685" cy="523220"/>
            <a:chOff x="272269" y="4575183"/>
            <a:chExt cx="3101685" cy="523220"/>
          </a:xfrm>
        </p:grpSpPr>
        <p:sp>
          <p:nvSpPr>
            <p:cNvPr id="38" name="TextBox 37"/>
            <p:cNvSpPr txBox="1"/>
            <p:nvPr/>
          </p:nvSpPr>
          <p:spPr>
            <a:xfrm>
              <a:off x="272269" y="4575183"/>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2" name="Oval 41"/>
            <p:cNvSpPr>
              <a:spLocks noChangeAspect="1"/>
            </p:cNvSpPr>
            <p:nvPr/>
          </p:nvSpPr>
          <p:spPr>
            <a:xfrm>
              <a:off x="3276911" y="4721101"/>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4" name="Group 13">
            <a:extLst>
              <a:ext uri="{FF2B5EF4-FFF2-40B4-BE49-F238E27FC236}">
                <a16:creationId xmlns:a16="http://schemas.microsoft.com/office/drawing/2014/main" id="{98DB4E52-598F-4EA2-8D24-C20F43C4ACFD}"/>
              </a:ext>
            </a:extLst>
          </p:cNvPr>
          <p:cNvGrpSpPr/>
          <p:nvPr/>
        </p:nvGrpSpPr>
        <p:grpSpPr>
          <a:xfrm>
            <a:off x="4984526" y="1273387"/>
            <a:ext cx="2222948" cy="4561840"/>
            <a:chOff x="4984526" y="1273387"/>
            <a:chExt cx="2222948" cy="456184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84526" y="1273387"/>
              <a:ext cx="2222948" cy="4561840"/>
            </a:xfrm>
            <a:prstGeom prst="rect">
              <a:avLst/>
            </a:prstGeom>
          </p:spPr>
        </p:pic>
        <p:sp>
          <p:nvSpPr>
            <p:cNvPr id="11" name="Rectangle 10"/>
            <p:cNvSpPr/>
            <p:nvPr/>
          </p:nvSpPr>
          <p:spPr>
            <a:xfrm>
              <a:off x="5134187" y="1815253"/>
              <a:ext cx="1923627" cy="3413760"/>
            </a:xfrm>
            <a:prstGeom prst="rect">
              <a:avLst/>
            </a:prstGeom>
            <a:blipFill dpi="0" rotWithShape="1">
              <a:blip r:embed="rId5" cstate="hqprint">
                <a:extLst>
                  <a:ext uri="{28A0092B-C50C-407E-A947-70E740481C1C}">
                    <a14:useLocalDpi xmlns:a14="http://schemas.microsoft.com/office/drawing/2010/main"/>
                  </a:ext>
                </a:extLst>
              </a:blip>
              <a:srcRect/>
              <a:stretch>
                <a:fillRect l="-9149" r="-914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506551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4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2" presetClass="entr" presetSubtype="2"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p:tgtEl>
                                          <p:spTgt spid="16"/>
                                        </p:tgtEl>
                                        <p:attrNameLst>
                                          <p:attrName>ppt_x</p:attrName>
                                        </p:attrNameLst>
                                      </p:cBhvr>
                                      <p:tavLst>
                                        <p:tav tm="0">
                                          <p:val>
                                            <p:strVal val="#ppt_x+#ppt_w*1.125000"/>
                                          </p:val>
                                        </p:tav>
                                        <p:tav tm="100000">
                                          <p:val>
                                            <p:strVal val="#ppt_x"/>
                                          </p:val>
                                        </p:tav>
                                      </p:tavLst>
                                    </p:anim>
                                    <p:animEffect transition="in" filter="wipe(left)">
                                      <p:cBhvr>
                                        <p:cTn id="18" dur="500"/>
                                        <p:tgtEl>
                                          <p:spTgt spid="16"/>
                                        </p:tgtEl>
                                      </p:cBhvr>
                                    </p:animEffect>
                                  </p:childTnLst>
                                </p:cTn>
                              </p:par>
                              <p:par>
                                <p:cTn id="19" presetID="12" presetClass="entr" presetSubtype="8"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p:tgtEl>
                                          <p:spTgt spid="15"/>
                                        </p:tgtEl>
                                        <p:attrNameLst>
                                          <p:attrName>ppt_x</p:attrName>
                                        </p:attrNameLst>
                                      </p:cBhvr>
                                      <p:tavLst>
                                        <p:tav tm="0">
                                          <p:val>
                                            <p:strVal val="#ppt_x-#ppt_w*1.125000"/>
                                          </p:val>
                                        </p:tav>
                                        <p:tav tm="100000">
                                          <p:val>
                                            <p:strVal val="#ppt_x"/>
                                          </p:val>
                                        </p:tav>
                                      </p:tavLst>
                                    </p:anim>
                                    <p:animEffect transition="in" filter="wipe(right)">
                                      <p:cBhvr>
                                        <p:cTn id="22" dur="500"/>
                                        <p:tgtEl>
                                          <p:spTgt spid="15"/>
                                        </p:tgtEl>
                                      </p:cBhvr>
                                    </p:animEffect>
                                  </p:childTnLst>
                                </p:cTn>
                              </p:par>
                              <p:par>
                                <p:cTn id="23" presetID="12" presetClass="entr" presetSubtype="2"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p:tgtEl>
                                          <p:spTgt spid="2"/>
                                        </p:tgtEl>
                                        <p:attrNameLst>
                                          <p:attrName>ppt_x</p:attrName>
                                        </p:attrNameLst>
                                      </p:cBhvr>
                                      <p:tavLst>
                                        <p:tav tm="0">
                                          <p:val>
                                            <p:strVal val="#ppt_x+#ppt_w*1.125000"/>
                                          </p:val>
                                        </p:tav>
                                        <p:tav tm="100000">
                                          <p:val>
                                            <p:strVal val="#ppt_x"/>
                                          </p:val>
                                        </p:tav>
                                      </p:tavLst>
                                    </p:anim>
                                    <p:animEffect transition="in" filter="wipe(left)">
                                      <p:cBhvr>
                                        <p:cTn id="26" dur="500"/>
                                        <p:tgtEl>
                                          <p:spTgt spid="2"/>
                                        </p:tgtEl>
                                      </p:cBhvr>
                                    </p:animEffect>
                                  </p:childTnLst>
                                </p:cTn>
                              </p:par>
                              <p:par>
                                <p:cTn id="27" presetID="12" presetClass="entr" presetSubtype="8"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p:tgtEl>
                                          <p:spTgt spid="9"/>
                                        </p:tgtEl>
                                        <p:attrNameLst>
                                          <p:attrName>ppt_x</p:attrName>
                                        </p:attrNameLst>
                                      </p:cBhvr>
                                      <p:tavLst>
                                        <p:tav tm="0">
                                          <p:val>
                                            <p:strVal val="#ppt_x-#ppt_w*1.125000"/>
                                          </p:val>
                                        </p:tav>
                                        <p:tav tm="100000">
                                          <p:val>
                                            <p:strVal val="#ppt_x"/>
                                          </p:val>
                                        </p:tav>
                                      </p:tavLst>
                                    </p:anim>
                                    <p:animEffect transition="in" filter="wipe(right)">
                                      <p:cBhvr>
                                        <p:cTn id="30" dur="500"/>
                                        <p:tgtEl>
                                          <p:spTgt spid="9"/>
                                        </p:tgtEl>
                                      </p:cBhvr>
                                    </p:animEffect>
                                  </p:childTnLst>
                                </p:cTn>
                              </p:par>
                            </p:childTnLst>
                          </p:cTn>
                        </p:par>
                        <p:par>
                          <p:cTn id="31" fill="hold">
                            <p:stCondLst>
                              <p:cond delay="1500"/>
                            </p:stCondLst>
                            <p:childTnLst>
                              <p:par>
                                <p:cTn id="32" presetID="12" presetClass="entr" presetSubtype="2"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p:tgtEl>
                                          <p:spTgt spid="5"/>
                                        </p:tgtEl>
                                        <p:attrNameLst>
                                          <p:attrName>ppt_x</p:attrName>
                                        </p:attrNameLst>
                                      </p:cBhvr>
                                      <p:tavLst>
                                        <p:tav tm="0">
                                          <p:val>
                                            <p:strVal val="#ppt_x+#ppt_w*1.125000"/>
                                          </p:val>
                                        </p:tav>
                                        <p:tav tm="100000">
                                          <p:val>
                                            <p:strVal val="#ppt_x"/>
                                          </p:val>
                                        </p:tav>
                                      </p:tavLst>
                                    </p:anim>
                                    <p:animEffect transition="in" filter="wipe(left)">
                                      <p:cBhvr>
                                        <p:cTn id="35" dur="500"/>
                                        <p:tgtEl>
                                          <p:spTgt spid="5"/>
                                        </p:tgtEl>
                                      </p:cBhvr>
                                    </p:animEffect>
                                  </p:childTnLst>
                                </p:cTn>
                              </p:par>
                              <p:par>
                                <p:cTn id="36" presetID="12" presetClass="entr" presetSubtype="8"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p:tgtEl>
                                          <p:spTgt spid="10"/>
                                        </p:tgtEl>
                                        <p:attrNameLst>
                                          <p:attrName>ppt_x</p:attrName>
                                        </p:attrNameLst>
                                      </p:cBhvr>
                                      <p:tavLst>
                                        <p:tav tm="0">
                                          <p:val>
                                            <p:strVal val="#ppt_x-#ppt_w*1.125000"/>
                                          </p:val>
                                        </p:tav>
                                        <p:tav tm="100000">
                                          <p:val>
                                            <p:strVal val="#ppt_x"/>
                                          </p:val>
                                        </p:tav>
                                      </p:tavLst>
                                    </p:anim>
                                    <p:animEffect transition="in" filter="wipe(right)">
                                      <p:cBhvr>
                                        <p:cTn id="39" dur="500"/>
                                        <p:tgtEl>
                                          <p:spTgt spid="10"/>
                                        </p:tgtEl>
                                      </p:cBhvr>
                                    </p:animEffect>
                                  </p:childTnLst>
                                </p:cTn>
                              </p:par>
                            </p:childTnLst>
                          </p:cTn>
                        </p:par>
                        <p:par>
                          <p:cTn id="40" fill="hold">
                            <p:stCondLst>
                              <p:cond delay="2000"/>
                            </p:stCondLst>
                            <p:childTnLst>
                              <p:par>
                                <p:cTn id="41" presetID="12" presetClass="entr" presetSubtype="2"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p:tgtEl>
                                          <p:spTgt spid="6"/>
                                        </p:tgtEl>
                                        <p:attrNameLst>
                                          <p:attrName>ppt_x</p:attrName>
                                        </p:attrNameLst>
                                      </p:cBhvr>
                                      <p:tavLst>
                                        <p:tav tm="0">
                                          <p:val>
                                            <p:strVal val="#ppt_x+#ppt_w*1.125000"/>
                                          </p:val>
                                        </p:tav>
                                        <p:tav tm="100000">
                                          <p:val>
                                            <p:strVal val="#ppt_x"/>
                                          </p:val>
                                        </p:tav>
                                      </p:tavLst>
                                    </p:anim>
                                    <p:animEffect transition="in" filter="wipe(left)">
                                      <p:cBhvr>
                                        <p:cTn id="44" dur="500"/>
                                        <p:tgtEl>
                                          <p:spTgt spid="6"/>
                                        </p:tgtEl>
                                      </p:cBhvr>
                                    </p:animEffect>
                                  </p:childTnLst>
                                </p:cTn>
                              </p:par>
                              <p:par>
                                <p:cTn id="45" presetID="12" presetClass="entr" presetSubtype="8"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p:tgtEl>
                                          <p:spTgt spid="12"/>
                                        </p:tgtEl>
                                        <p:attrNameLst>
                                          <p:attrName>ppt_x</p:attrName>
                                        </p:attrNameLst>
                                      </p:cBhvr>
                                      <p:tavLst>
                                        <p:tav tm="0">
                                          <p:val>
                                            <p:strVal val="#ppt_x-#ppt_w*1.125000"/>
                                          </p:val>
                                        </p:tav>
                                        <p:tav tm="100000">
                                          <p:val>
                                            <p:strVal val="#ppt_x"/>
                                          </p:val>
                                        </p:tav>
                                      </p:tavLst>
                                    </p:anim>
                                    <p:animEffect transition="in" filter="wipe(right)">
                                      <p:cBhvr>
                                        <p:cTn id="48" dur="500"/>
                                        <p:tgtEl>
                                          <p:spTgt spid="12"/>
                                        </p:tgtEl>
                                      </p:cBhvr>
                                    </p:animEffect>
                                  </p:childTnLst>
                                </p:cTn>
                              </p:par>
                            </p:childTnLst>
                          </p:cTn>
                        </p:par>
                        <p:par>
                          <p:cTn id="49" fill="hold">
                            <p:stCondLst>
                              <p:cond delay="2500"/>
                            </p:stCondLst>
                            <p:childTnLst>
                              <p:par>
                                <p:cTn id="50" presetID="12" presetClass="entr" presetSubtype="2"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p:tgtEl>
                                          <p:spTgt spid="7"/>
                                        </p:tgtEl>
                                        <p:attrNameLst>
                                          <p:attrName>ppt_x</p:attrName>
                                        </p:attrNameLst>
                                      </p:cBhvr>
                                      <p:tavLst>
                                        <p:tav tm="0">
                                          <p:val>
                                            <p:strVal val="#ppt_x+#ppt_w*1.125000"/>
                                          </p:val>
                                        </p:tav>
                                        <p:tav tm="100000">
                                          <p:val>
                                            <p:strVal val="#ppt_x"/>
                                          </p:val>
                                        </p:tav>
                                      </p:tavLst>
                                    </p:anim>
                                    <p:animEffect transition="in" filter="wipe(left)">
                                      <p:cBhvr>
                                        <p:cTn id="53" dur="500"/>
                                        <p:tgtEl>
                                          <p:spTgt spid="7"/>
                                        </p:tgtEl>
                                      </p:cBhvr>
                                    </p:animEffect>
                                  </p:childTnLst>
                                </p:cTn>
                              </p:par>
                              <p:par>
                                <p:cTn id="54" presetID="12" presetClass="entr" presetSubtype="8"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p:tgtEl>
                                          <p:spTgt spid="13"/>
                                        </p:tgtEl>
                                        <p:attrNameLst>
                                          <p:attrName>ppt_x</p:attrName>
                                        </p:attrNameLst>
                                      </p:cBhvr>
                                      <p:tavLst>
                                        <p:tav tm="0">
                                          <p:val>
                                            <p:strVal val="#ppt_x-#ppt_w*1.125000"/>
                                          </p:val>
                                        </p:tav>
                                        <p:tav tm="100000">
                                          <p:val>
                                            <p:strVal val="#ppt_x"/>
                                          </p:val>
                                        </p:tav>
                                      </p:tavLst>
                                    </p:anim>
                                    <p:animEffect transition="in" filter="wipe(right)">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4284" y="512083"/>
            <a:ext cx="10515600" cy="1325563"/>
          </a:xfrm>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TABLET</a:t>
            </a:r>
            <a:r>
              <a:rPr lang="en-US" sz="3200" dirty="0">
                <a:solidFill>
                  <a:schemeClr val="tx2">
                    <a:lumMod val="60000"/>
                    <a:lumOff val="40000"/>
                  </a:schemeClr>
                </a:solidFill>
                <a:latin typeface="Arial" panose="020B0604020202020204" pitchFamily="34" charset="0"/>
                <a:cs typeface="Arial" panose="020B0604020202020204" pitchFamily="34" charset="0"/>
              </a:rPr>
              <a:t> 06</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40</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3" name="TextBox 42"/>
          <p:cNvSpPr txBox="1"/>
          <p:nvPr/>
        </p:nvSpPr>
        <p:spPr>
          <a:xfrm>
            <a:off x="597058" y="1573215"/>
            <a:ext cx="4710036" cy="1323439"/>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accent1">
                    <a:lumMod val="75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2400" b="1" dirty="0">
                <a:solidFill>
                  <a:schemeClr val="tx2">
                    <a:lumMod val="60000"/>
                    <a:lumOff val="40000"/>
                  </a:schemeClr>
                </a:solidFill>
                <a:latin typeface="Raleway" panose="020B0003030101060003" pitchFamily="34" charset="0"/>
              </a:rPr>
              <a:t>SMART MOBILE APP</a:t>
            </a:r>
          </a:p>
          <a:p>
            <a:r>
              <a:rPr lang="en-US" sz="2400" b="1" dirty="0">
                <a:solidFill>
                  <a:schemeClr val="tx2">
                    <a:lumMod val="60000"/>
                    <a:lumOff val="40000"/>
                  </a:schemeClr>
                </a:solidFill>
                <a:latin typeface="Raleway" panose="020B0003030101060003" pitchFamily="34" charset="0"/>
              </a:rPr>
              <a:t>FOR JOY </a:t>
            </a:r>
          </a:p>
        </p:txBody>
      </p:sp>
      <p:sp>
        <p:nvSpPr>
          <p:cNvPr id="46" name="TextBox 45"/>
          <p:cNvSpPr txBox="1"/>
          <p:nvPr/>
        </p:nvSpPr>
        <p:spPr>
          <a:xfrm>
            <a:off x="602778" y="3537881"/>
            <a:ext cx="2911389" cy="132305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47" name="Rectangle 46"/>
          <p:cNvSpPr/>
          <p:nvPr/>
        </p:nvSpPr>
        <p:spPr>
          <a:xfrm>
            <a:off x="597057" y="3217606"/>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5" name="Group 4">
            <a:extLst>
              <a:ext uri="{FF2B5EF4-FFF2-40B4-BE49-F238E27FC236}">
                <a16:creationId xmlns:a16="http://schemas.microsoft.com/office/drawing/2014/main" id="{638FED75-6FBD-4DDE-A159-A2548E70534B}"/>
              </a:ext>
            </a:extLst>
          </p:cNvPr>
          <p:cNvGrpSpPr/>
          <p:nvPr/>
        </p:nvGrpSpPr>
        <p:grpSpPr>
          <a:xfrm>
            <a:off x="2525487" y="-444555"/>
            <a:ext cx="9666515" cy="7485074"/>
            <a:chOff x="2525487" y="-444555"/>
            <a:chExt cx="9666515" cy="7485074"/>
          </a:xfrm>
        </p:grpSpPr>
        <p:pic>
          <p:nvPicPr>
            <p:cNvPr id="11" name="Picture 10"/>
            <p:cNvPicPr>
              <a:picLocks noChangeAspect="1"/>
            </p:cNvPicPr>
            <p:nvPr/>
          </p:nvPicPr>
          <p:blipFill rotWithShape="1">
            <a:blip r:embed="rId2">
              <a:extLst>
                <a:ext uri="{28A0092B-C50C-407E-A947-70E740481C1C}">
                  <a14:useLocalDpi xmlns:a14="http://schemas.microsoft.com/office/drawing/2010/main"/>
                </a:ext>
              </a:extLst>
            </a:blip>
            <a:srcRect l="1472"/>
            <a:stretch/>
          </p:blipFill>
          <p:spPr>
            <a:xfrm>
              <a:off x="2525487" y="0"/>
              <a:ext cx="9666515" cy="6858120"/>
            </a:xfrm>
            <a:prstGeom prst="rect">
              <a:avLst/>
            </a:prstGeom>
          </p:spPr>
        </p:pic>
        <p:sp>
          <p:nvSpPr>
            <p:cNvPr id="2" name="Rectangle 1">
              <a:extLst>
                <a:ext uri="{FF2B5EF4-FFF2-40B4-BE49-F238E27FC236}">
                  <a16:creationId xmlns:a16="http://schemas.microsoft.com/office/drawing/2014/main" id="{5EFEC8FE-7FC5-A542-B391-344ADDD48ED6}"/>
                </a:ext>
              </a:extLst>
            </p:cNvPr>
            <p:cNvSpPr/>
            <p:nvPr/>
          </p:nvSpPr>
          <p:spPr>
            <a:xfrm rot="1782802">
              <a:off x="5023311" y="-444555"/>
              <a:ext cx="5574415" cy="7485074"/>
            </a:xfrm>
            <a:prstGeom prst="rect">
              <a:avLst/>
            </a:prstGeom>
            <a:blipFill dpi="0" rotWithShape="1">
              <a:blip r:embed="rId3" cstate="hqprint">
                <a:extLst>
                  <a:ext uri="{28A0092B-C50C-407E-A947-70E740481C1C}">
                    <a14:useLocalDpi xmlns:a14="http://schemas.microsoft.com/office/drawing/2010/main"/>
                  </a:ext>
                </a:extLst>
              </a:blip>
              <a:srcRect/>
              <a:stretch>
                <a:fillRect l="-49656" r="-49656"/>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spTree>
    <p:extLst>
      <p:ext uri="{BB962C8B-B14F-4D97-AF65-F5344CB8AC3E}">
        <p14:creationId xmlns:p14="http://schemas.microsoft.com/office/powerpoint/2010/main" val="3945882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9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0000"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500" fill="hold"/>
                                        <p:tgtEl>
                                          <p:spTgt spid="43"/>
                                        </p:tgtEl>
                                        <p:attrNameLst>
                                          <p:attrName>ppt_x</p:attrName>
                                        </p:attrNameLst>
                                      </p:cBhvr>
                                      <p:tavLst>
                                        <p:tav tm="0">
                                          <p:val>
                                            <p:strVal val="0-#ppt_w/2"/>
                                          </p:val>
                                        </p:tav>
                                        <p:tav tm="100000">
                                          <p:val>
                                            <p:strVal val="#ppt_x"/>
                                          </p:val>
                                        </p:tav>
                                      </p:tavLst>
                                    </p:anim>
                                    <p:anim calcmode="lin" valueType="num">
                                      <p:cBhvr additive="base">
                                        <p:cTn id="18" dur="500" fill="hold"/>
                                        <p:tgtEl>
                                          <p:spTgt spid="4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0000" fill="hold" grpId="0"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0000"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0-#ppt_w/2"/>
                                          </p:val>
                                        </p:tav>
                                        <p:tav tm="100000">
                                          <p:val>
                                            <p:strVal val="#ppt_x"/>
                                          </p:val>
                                        </p:tav>
                                      </p:tavLst>
                                    </p:anim>
                                    <p:anim calcmode="lin" valueType="num">
                                      <p:cBhvr additive="base">
                                        <p:cTn id="28"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p:bldP spid="46" grpId="0"/>
      <p:bldP spid="4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01835"/>
            <a:ext cx="10515600" cy="1325563"/>
          </a:xfrm>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TABLET</a:t>
            </a:r>
            <a:r>
              <a:rPr lang="en-US" sz="3200" dirty="0">
                <a:solidFill>
                  <a:schemeClr val="tx2">
                    <a:lumMod val="60000"/>
                    <a:lumOff val="40000"/>
                  </a:schemeClr>
                </a:solidFill>
                <a:latin typeface="Arial" panose="020B0604020202020204" pitchFamily="34" charset="0"/>
                <a:cs typeface="Arial" panose="020B0604020202020204" pitchFamily="34" charset="0"/>
              </a:rPr>
              <a:t> 07</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41</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31" name="TextBox 30"/>
          <p:cNvSpPr txBox="1"/>
          <p:nvPr/>
        </p:nvSpPr>
        <p:spPr>
          <a:xfrm>
            <a:off x="5893932" y="1175349"/>
            <a:ext cx="5688469" cy="954107"/>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2400" b="1" dirty="0">
                <a:solidFill>
                  <a:schemeClr val="tx2">
                    <a:lumMod val="60000"/>
                    <a:lumOff val="40000"/>
                  </a:schemeClr>
                </a:solidFill>
                <a:latin typeface="Raleway" panose="020B0003030101060003" pitchFamily="34" charset="0"/>
              </a:rPr>
              <a:t>MOBILE APP FOR JOY </a:t>
            </a:r>
          </a:p>
        </p:txBody>
      </p:sp>
      <p:sp>
        <p:nvSpPr>
          <p:cNvPr id="32" name="TextBox 31"/>
          <p:cNvSpPr txBox="1"/>
          <p:nvPr/>
        </p:nvSpPr>
        <p:spPr>
          <a:xfrm>
            <a:off x="5899651" y="2832655"/>
            <a:ext cx="5682751"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a:t>
            </a:r>
          </a:p>
        </p:txBody>
      </p:sp>
      <p:sp>
        <p:nvSpPr>
          <p:cNvPr id="33" name="Rectangle 32"/>
          <p:cNvSpPr/>
          <p:nvPr/>
        </p:nvSpPr>
        <p:spPr>
          <a:xfrm>
            <a:off x="5893931" y="2512380"/>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9" name="Group 8">
            <a:extLst>
              <a:ext uri="{FF2B5EF4-FFF2-40B4-BE49-F238E27FC236}">
                <a16:creationId xmlns:a16="http://schemas.microsoft.com/office/drawing/2014/main" id="{222C4429-646D-4B35-914B-A05B9E2861F8}"/>
              </a:ext>
            </a:extLst>
          </p:cNvPr>
          <p:cNvGrpSpPr/>
          <p:nvPr/>
        </p:nvGrpSpPr>
        <p:grpSpPr>
          <a:xfrm>
            <a:off x="6132809" y="4029372"/>
            <a:ext cx="1151456" cy="1151456"/>
            <a:chOff x="6132809" y="4029372"/>
            <a:chExt cx="1151456" cy="1151456"/>
          </a:xfrm>
        </p:grpSpPr>
        <p:sp>
          <p:nvSpPr>
            <p:cNvPr id="28" name="Freeform 175"/>
            <p:cNvSpPr>
              <a:spLocks noEditPoints="1"/>
            </p:cNvSpPr>
            <p:nvPr/>
          </p:nvSpPr>
          <p:spPr bwMode="auto">
            <a:xfrm>
              <a:off x="6510647" y="4476711"/>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3" name="Rectangle: Rounded Corners 42"/>
            <p:cNvSpPr>
              <a:spLocks noChangeAspect="1"/>
            </p:cNvSpPr>
            <p:nvPr/>
          </p:nvSpPr>
          <p:spPr>
            <a:xfrm>
              <a:off x="6132809" y="4029372"/>
              <a:ext cx="1151456" cy="1151456"/>
            </a:xfrm>
            <a:prstGeom prst="round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9" name="TextBox 48"/>
          <p:cNvSpPr txBox="1"/>
          <p:nvPr/>
        </p:nvSpPr>
        <p:spPr>
          <a:xfrm>
            <a:off x="5994095"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10" name="Group 9">
            <a:extLst>
              <a:ext uri="{FF2B5EF4-FFF2-40B4-BE49-F238E27FC236}">
                <a16:creationId xmlns:a16="http://schemas.microsoft.com/office/drawing/2014/main" id="{17336EAE-F80A-44E7-A333-EF1914BD4775}"/>
              </a:ext>
            </a:extLst>
          </p:cNvPr>
          <p:cNvGrpSpPr/>
          <p:nvPr/>
        </p:nvGrpSpPr>
        <p:grpSpPr>
          <a:xfrm>
            <a:off x="7984980" y="4029372"/>
            <a:ext cx="1151456" cy="1151456"/>
            <a:chOff x="7984980" y="4029372"/>
            <a:chExt cx="1151456" cy="1151456"/>
          </a:xfrm>
        </p:grpSpPr>
        <p:sp>
          <p:nvSpPr>
            <p:cNvPr id="26" name="Freeform 173"/>
            <p:cNvSpPr>
              <a:spLocks noEditPoints="1"/>
            </p:cNvSpPr>
            <p:nvPr/>
          </p:nvSpPr>
          <p:spPr bwMode="auto">
            <a:xfrm>
              <a:off x="8365832" y="4408051"/>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6" name="Rectangle: Rounded Corners 45"/>
            <p:cNvSpPr>
              <a:spLocks noChangeAspect="1"/>
            </p:cNvSpPr>
            <p:nvPr/>
          </p:nvSpPr>
          <p:spPr>
            <a:xfrm>
              <a:off x="7984980" y="4029372"/>
              <a:ext cx="1151456" cy="1151456"/>
            </a:xfrm>
            <a:prstGeom prst="roundRect">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50" name="TextBox 49"/>
          <p:cNvSpPr txBox="1"/>
          <p:nvPr/>
        </p:nvSpPr>
        <p:spPr>
          <a:xfrm>
            <a:off x="7852111" y="527280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11" name="Group 10">
            <a:extLst>
              <a:ext uri="{FF2B5EF4-FFF2-40B4-BE49-F238E27FC236}">
                <a16:creationId xmlns:a16="http://schemas.microsoft.com/office/drawing/2014/main" id="{D4582262-B950-498C-971A-04F8F17B5E7C}"/>
              </a:ext>
            </a:extLst>
          </p:cNvPr>
          <p:cNvGrpSpPr/>
          <p:nvPr/>
        </p:nvGrpSpPr>
        <p:grpSpPr>
          <a:xfrm>
            <a:off x="9842997" y="4029372"/>
            <a:ext cx="1151456" cy="1151456"/>
            <a:chOff x="9842997" y="4029372"/>
            <a:chExt cx="1151456" cy="1151456"/>
          </a:xfrm>
        </p:grpSpPr>
        <p:sp>
          <p:nvSpPr>
            <p:cNvPr id="30" name="Freeform 222"/>
            <p:cNvSpPr>
              <a:spLocks noEditPoints="1"/>
            </p:cNvSpPr>
            <p:nvPr/>
          </p:nvSpPr>
          <p:spPr bwMode="auto">
            <a:xfrm>
              <a:off x="10227814" y="4416101"/>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Rectangle: Rounded Corners 46"/>
            <p:cNvSpPr>
              <a:spLocks noChangeAspect="1"/>
            </p:cNvSpPr>
            <p:nvPr/>
          </p:nvSpPr>
          <p:spPr>
            <a:xfrm>
              <a:off x="9842997" y="4029372"/>
              <a:ext cx="1151456" cy="1151456"/>
            </a:xfrm>
            <a:prstGeom prst="round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51" name="TextBox 50"/>
          <p:cNvSpPr txBox="1"/>
          <p:nvPr/>
        </p:nvSpPr>
        <p:spPr>
          <a:xfrm>
            <a:off x="9710128" y="5265280"/>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8" name="Group 7">
            <a:extLst>
              <a:ext uri="{FF2B5EF4-FFF2-40B4-BE49-F238E27FC236}">
                <a16:creationId xmlns:a16="http://schemas.microsoft.com/office/drawing/2014/main" id="{EE3E6403-44C9-4571-AE14-A9080C7D84F3}"/>
              </a:ext>
            </a:extLst>
          </p:cNvPr>
          <p:cNvGrpSpPr/>
          <p:nvPr/>
        </p:nvGrpSpPr>
        <p:grpSpPr>
          <a:xfrm>
            <a:off x="1958097" y="1175346"/>
            <a:ext cx="3760897" cy="5117255"/>
            <a:chOff x="1958097" y="1175346"/>
            <a:chExt cx="3760897" cy="5117255"/>
          </a:xfrm>
        </p:grpSpPr>
        <p:pic>
          <p:nvPicPr>
            <p:cNvPr id="5" name="Picture 4"/>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958097" y="1175346"/>
              <a:ext cx="3760897" cy="5117255"/>
            </a:xfrm>
            <a:prstGeom prst="rect">
              <a:avLst/>
            </a:prstGeom>
          </p:spPr>
        </p:pic>
        <p:sp>
          <p:nvSpPr>
            <p:cNvPr id="25" name="Rectangle 24">
              <a:extLst>
                <a:ext uri="{FF2B5EF4-FFF2-40B4-BE49-F238E27FC236}">
                  <a16:creationId xmlns:a16="http://schemas.microsoft.com/office/drawing/2014/main" id="{97AC7405-D81F-2F44-8F28-CD88342D49BE}"/>
                </a:ext>
              </a:extLst>
            </p:cNvPr>
            <p:cNvSpPr/>
            <p:nvPr/>
          </p:nvSpPr>
          <p:spPr>
            <a:xfrm>
              <a:off x="2355523" y="1619478"/>
              <a:ext cx="2929281" cy="3898603"/>
            </a:xfrm>
            <a:prstGeom prst="rect">
              <a:avLst/>
            </a:prstGeom>
            <a:blipFill dpi="0" rotWithShape="1">
              <a:blip r:embed="rId3" cstate="hqprint">
                <a:extLst>
                  <a:ext uri="{28A0092B-C50C-407E-A947-70E740481C1C}">
                    <a14:useLocalDpi xmlns:a14="http://schemas.microsoft.com/office/drawing/2010/main"/>
                  </a:ext>
                </a:extLst>
              </a:blip>
              <a:srcRect/>
              <a:stretch>
                <a:fillRect l="-49818" r="-4981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7CDD434E-1402-443F-86CA-E15E2BEC3C7C}"/>
              </a:ext>
            </a:extLst>
          </p:cNvPr>
          <p:cNvGrpSpPr/>
          <p:nvPr/>
        </p:nvGrpSpPr>
        <p:grpSpPr>
          <a:xfrm>
            <a:off x="1198942" y="1175347"/>
            <a:ext cx="3762129" cy="5117255"/>
            <a:chOff x="1198942" y="1175347"/>
            <a:chExt cx="3762129" cy="5117255"/>
          </a:xfrm>
        </p:grpSpPr>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98942" y="1175347"/>
              <a:ext cx="3762129" cy="5117255"/>
            </a:xfrm>
            <a:prstGeom prst="rect">
              <a:avLst/>
            </a:prstGeom>
          </p:spPr>
        </p:pic>
        <p:sp>
          <p:nvSpPr>
            <p:cNvPr id="24" name="Rectangle 23">
              <a:extLst>
                <a:ext uri="{FF2B5EF4-FFF2-40B4-BE49-F238E27FC236}">
                  <a16:creationId xmlns:a16="http://schemas.microsoft.com/office/drawing/2014/main" id="{BDBD38DA-C030-4346-B435-48A2ED5E8EF2}"/>
                </a:ext>
              </a:extLst>
            </p:cNvPr>
            <p:cNvSpPr/>
            <p:nvPr/>
          </p:nvSpPr>
          <p:spPr>
            <a:xfrm>
              <a:off x="1633378" y="1610962"/>
              <a:ext cx="2929281" cy="3898603"/>
            </a:xfrm>
            <a:prstGeom prst="rect">
              <a:avLst/>
            </a:prstGeom>
            <a:blipFill dpi="0" rotWithShape="1">
              <a:blip r:embed="rId5" cstate="hqprint">
                <a:extLst>
                  <a:ext uri="{28A0092B-C50C-407E-A947-70E740481C1C}">
                    <a14:useLocalDpi xmlns:a14="http://schemas.microsoft.com/office/drawing/2010/main"/>
                  </a:ext>
                </a:extLst>
              </a:blip>
              <a:srcRect/>
              <a:stretch>
                <a:fillRect l="-49818" r="-4981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8037E29A-4F1E-48B9-A9E7-8F2377A72531}"/>
              </a:ext>
            </a:extLst>
          </p:cNvPr>
          <p:cNvGrpSpPr/>
          <p:nvPr/>
        </p:nvGrpSpPr>
        <p:grpSpPr>
          <a:xfrm>
            <a:off x="439788" y="1175348"/>
            <a:ext cx="3762129" cy="5117253"/>
            <a:chOff x="439788" y="1175348"/>
            <a:chExt cx="3762129" cy="5117253"/>
          </a:xfrm>
        </p:grpSpPr>
        <p:pic>
          <p:nvPicPr>
            <p:cNvPr id="2" name="Picture 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39788" y="1175348"/>
              <a:ext cx="3762129" cy="5117253"/>
            </a:xfrm>
            <a:prstGeom prst="rect">
              <a:avLst/>
            </a:prstGeom>
          </p:spPr>
        </p:pic>
        <p:sp>
          <p:nvSpPr>
            <p:cNvPr id="23" name="Rectangle 22"/>
            <p:cNvSpPr/>
            <p:nvPr/>
          </p:nvSpPr>
          <p:spPr>
            <a:xfrm>
              <a:off x="866102" y="1609191"/>
              <a:ext cx="2929281" cy="3898603"/>
            </a:xfrm>
            <a:prstGeom prst="rect">
              <a:avLst/>
            </a:prstGeom>
            <a:blipFill dpi="0" rotWithShape="1">
              <a:blip r:embed="rId7" cstate="hqprint">
                <a:extLst>
                  <a:ext uri="{28A0092B-C50C-407E-A947-70E740481C1C}">
                    <a14:useLocalDpi xmlns:a14="http://schemas.microsoft.com/office/drawing/2010/main"/>
                  </a:ext>
                </a:extLst>
              </a:blip>
              <a:srcRect/>
              <a:stretch>
                <a:fillRect l="-49767" r="-4976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7952880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6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600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600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6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86000"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fill="hold"/>
                                        <p:tgtEl>
                                          <p:spTgt spid="31"/>
                                        </p:tgtEl>
                                        <p:attrNameLst>
                                          <p:attrName>ppt_x</p:attrName>
                                        </p:attrNameLst>
                                      </p:cBhvr>
                                      <p:tavLst>
                                        <p:tav tm="0">
                                          <p:val>
                                            <p:strVal val="1+#ppt_w/2"/>
                                          </p:val>
                                        </p:tav>
                                        <p:tav tm="100000">
                                          <p:val>
                                            <p:strVal val="#ppt_x"/>
                                          </p:val>
                                        </p:tav>
                                      </p:tavLst>
                                    </p:anim>
                                    <p:anim calcmode="lin" valueType="num">
                                      <p:cBhvr additive="base">
                                        <p:cTn id="28" dur="500" fill="hold"/>
                                        <p:tgtEl>
                                          <p:spTgt spid="3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86000"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additive="base">
                                        <p:cTn id="32" dur="500" fill="hold"/>
                                        <p:tgtEl>
                                          <p:spTgt spid="33"/>
                                        </p:tgtEl>
                                        <p:attrNameLst>
                                          <p:attrName>ppt_x</p:attrName>
                                        </p:attrNameLst>
                                      </p:cBhvr>
                                      <p:tavLst>
                                        <p:tav tm="0">
                                          <p:val>
                                            <p:strVal val="1+#ppt_w/2"/>
                                          </p:val>
                                        </p:tav>
                                        <p:tav tm="100000">
                                          <p:val>
                                            <p:strVal val="#ppt_x"/>
                                          </p:val>
                                        </p:tav>
                                      </p:tavLst>
                                    </p:anim>
                                    <p:anim calcmode="lin" valueType="num">
                                      <p:cBhvr additive="base">
                                        <p:cTn id="33" dur="500" fill="hold"/>
                                        <p:tgtEl>
                                          <p:spTgt spid="33"/>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86000"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500" fill="hold"/>
                                        <p:tgtEl>
                                          <p:spTgt spid="32"/>
                                        </p:tgtEl>
                                        <p:attrNameLst>
                                          <p:attrName>ppt_x</p:attrName>
                                        </p:attrNameLst>
                                      </p:cBhvr>
                                      <p:tavLst>
                                        <p:tav tm="0">
                                          <p:val>
                                            <p:strVal val="1+#ppt_w/2"/>
                                          </p:val>
                                        </p:tav>
                                        <p:tav tm="100000">
                                          <p:val>
                                            <p:strVal val="#ppt_x"/>
                                          </p:val>
                                        </p:tav>
                                      </p:tavLst>
                                    </p:anim>
                                    <p:anim calcmode="lin" valueType="num">
                                      <p:cBhvr additive="base">
                                        <p:cTn id="38" dur="500" fill="hold"/>
                                        <p:tgtEl>
                                          <p:spTgt spid="32"/>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49" presetClass="entr" presetSubtype="0" decel="100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 calcmode="lin" valueType="num">
                                      <p:cBhvr>
                                        <p:cTn id="44" dur="500" fill="hold"/>
                                        <p:tgtEl>
                                          <p:spTgt spid="9"/>
                                        </p:tgtEl>
                                        <p:attrNameLst>
                                          <p:attrName>style.rotation</p:attrName>
                                        </p:attrNameLst>
                                      </p:cBhvr>
                                      <p:tavLst>
                                        <p:tav tm="0">
                                          <p:val>
                                            <p:fltVal val="360"/>
                                          </p:val>
                                        </p:tav>
                                        <p:tav tm="100000">
                                          <p:val>
                                            <p:fltVal val="0"/>
                                          </p:val>
                                        </p:tav>
                                      </p:tavLst>
                                    </p:anim>
                                    <p:animEffect transition="in" filter="fade">
                                      <p:cBhvr>
                                        <p:cTn id="45" dur="500"/>
                                        <p:tgtEl>
                                          <p:spTgt spid="9"/>
                                        </p:tgtEl>
                                      </p:cBhvr>
                                    </p:animEffect>
                                  </p:childTnLst>
                                </p:cTn>
                              </p:par>
                            </p:childTnLst>
                          </p:cTn>
                        </p:par>
                        <p:par>
                          <p:cTn id="46" fill="hold">
                            <p:stCondLst>
                              <p:cond delay="4000"/>
                            </p:stCondLst>
                            <p:childTnLst>
                              <p:par>
                                <p:cTn id="47" presetID="2" presetClass="entr" presetSubtype="8" decel="86000" fill="hold" grpId="0" nodeType="afterEffect">
                                  <p:stCondLst>
                                    <p:cond delay="0"/>
                                  </p:stCondLst>
                                  <p:childTnLst>
                                    <p:set>
                                      <p:cBhvr>
                                        <p:cTn id="48" dur="1" fill="hold">
                                          <p:stCondLst>
                                            <p:cond delay="0"/>
                                          </p:stCondLst>
                                        </p:cTn>
                                        <p:tgtEl>
                                          <p:spTgt spid="49"/>
                                        </p:tgtEl>
                                        <p:attrNameLst>
                                          <p:attrName>style.visibility</p:attrName>
                                        </p:attrNameLst>
                                      </p:cBhvr>
                                      <p:to>
                                        <p:strVal val="visible"/>
                                      </p:to>
                                    </p:set>
                                    <p:anim calcmode="lin" valueType="num">
                                      <p:cBhvr additive="base">
                                        <p:cTn id="49" dur="500" fill="hold"/>
                                        <p:tgtEl>
                                          <p:spTgt spid="49"/>
                                        </p:tgtEl>
                                        <p:attrNameLst>
                                          <p:attrName>ppt_x</p:attrName>
                                        </p:attrNameLst>
                                      </p:cBhvr>
                                      <p:tavLst>
                                        <p:tav tm="0">
                                          <p:val>
                                            <p:strVal val="0-#ppt_w/2"/>
                                          </p:val>
                                        </p:tav>
                                        <p:tav tm="100000">
                                          <p:val>
                                            <p:strVal val="#ppt_x"/>
                                          </p:val>
                                        </p:tav>
                                      </p:tavLst>
                                    </p:anim>
                                    <p:anim calcmode="lin" valueType="num">
                                      <p:cBhvr additive="base">
                                        <p:cTn id="50" dur="500" fill="hold"/>
                                        <p:tgtEl>
                                          <p:spTgt spid="49"/>
                                        </p:tgtEl>
                                        <p:attrNameLst>
                                          <p:attrName>ppt_y</p:attrName>
                                        </p:attrNameLst>
                                      </p:cBhvr>
                                      <p:tavLst>
                                        <p:tav tm="0">
                                          <p:val>
                                            <p:strVal val="#ppt_y"/>
                                          </p:val>
                                        </p:tav>
                                        <p:tav tm="100000">
                                          <p:val>
                                            <p:strVal val="#ppt_y"/>
                                          </p:val>
                                        </p:tav>
                                      </p:tavLst>
                                    </p:anim>
                                  </p:childTnLst>
                                </p:cTn>
                              </p:par>
                              <p:par>
                                <p:cTn id="51" presetID="49" presetClass="entr" presetSubtype="0" decel="10000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500" fill="hold"/>
                                        <p:tgtEl>
                                          <p:spTgt spid="10"/>
                                        </p:tgtEl>
                                        <p:attrNameLst>
                                          <p:attrName>ppt_w</p:attrName>
                                        </p:attrNameLst>
                                      </p:cBhvr>
                                      <p:tavLst>
                                        <p:tav tm="0">
                                          <p:val>
                                            <p:fltVal val="0"/>
                                          </p:val>
                                        </p:tav>
                                        <p:tav tm="100000">
                                          <p:val>
                                            <p:strVal val="#ppt_w"/>
                                          </p:val>
                                        </p:tav>
                                      </p:tavLst>
                                    </p:anim>
                                    <p:anim calcmode="lin" valueType="num">
                                      <p:cBhvr>
                                        <p:cTn id="54" dur="500" fill="hold"/>
                                        <p:tgtEl>
                                          <p:spTgt spid="10"/>
                                        </p:tgtEl>
                                        <p:attrNameLst>
                                          <p:attrName>ppt_h</p:attrName>
                                        </p:attrNameLst>
                                      </p:cBhvr>
                                      <p:tavLst>
                                        <p:tav tm="0">
                                          <p:val>
                                            <p:fltVal val="0"/>
                                          </p:val>
                                        </p:tav>
                                        <p:tav tm="100000">
                                          <p:val>
                                            <p:strVal val="#ppt_h"/>
                                          </p:val>
                                        </p:tav>
                                      </p:tavLst>
                                    </p:anim>
                                    <p:anim calcmode="lin" valueType="num">
                                      <p:cBhvr>
                                        <p:cTn id="55" dur="500" fill="hold"/>
                                        <p:tgtEl>
                                          <p:spTgt spid="10"/>
                                        </p:tgtEl>
                                        <p:attrNameLst>
                                          <p:attrName>style.rotation</p:attrName>
                                        </p:attrNameLst>
                                      </p:cBhvr>
                                      <p:tavLst>
                                        <p:tav tm="0">
                                          <p:val>
                                            <p:fltVal val="360"/>
                                          </p:val>
                                        </p:tav>
                                        <p:tav tm="100000">
                                          <p:val>
                                            <p:fltVal val="0"/>
                                          </p:val>
                                        </p:tav>
                                      </p:tavLst>
                                    </p:anim>
                                    <p:animEffect transition="in" filter="fade">
                                      <p:cBhvr>
                                        <p:cTn id="56" dur="500"/>
                                        <p:tgtEl>
                                          <p:spTgt spid="10"/>
                                        </p:tgtEl>
                                      </p:cBhvr>
                                    </p:animEffect>
                                  </p:childTnLst>
                                </p:cTn>
                              </p:par>
                            </p:childTnLst>
                          </p:cTn>
                        </p:par>
                        <p:par>
                          <p:cTn id="57" fill="hold">
                            <p:stCondLst>
                              <p:cond delay="4500"/>
                            </p:stCondLst>
                            <p:childTnLst>
                              <p:par>
                                <p:cTn id="58" presetID="2" presetClass="entr" presetSubtype="8" decel="86000" fill="hold" grpId="0" nodeType="afterEffect">
                                  <p:stCondLst>
                                    <p:cond delay="0"/>
                                  </p:stCondLst>
                                  <p:childTnLst>
                                    <p:set>
                                      <p:cBhvr>
                                        <p:cTn id="59" dur="1" fill="hold">
                                          <p:stCondLst>
                                            <p:cond delay="0"/>
                                          </p:stCondLst>
                                        </p:cTn>
                                        <p:tgtEl>
                                          <p:spTgt spid="50"/>
                                        </p:tgtEl>
                                        <p:attrNameLst>
                                          <p:attrName>style.visibility</p:attrName>
                                        </p:attrNameLst>
                                      </p:cBhvr>
                                      <p:to>
                                        <p:strVal val="visible"/>
                                      </p:to>
                                    </p:set>
                                    <p:anim calcmode="lin" valueType="num">
                                      <p:cBhvr additive="base">
                                        <p:cTn id="60" dur="500" fill="hold"/>
                                        <p:tgtEl>
                                          <p:spTgt spid="50"/>
                                        </p:tgtEl>
                                        <p:attrNameLst>
                                          <p:attrName>ppt_x</p:attrName>
                                        </p:attrNameLst>
                                      </p:cBhvr>
                                      <p:tavLst>
                                        <p:tav tm="0">
                                          <p:val>
                                            <p:strVal val="0-#ppt_w/2"/>
                                          </p:val>
                                        </p:tav>
                                        <p:tav tm="100000">
                                          <p:val>
                                            <p:strVal val="#ppt_x"/>
                                          </p:val>
                                        </p:tav>
                                      </p:tavLst>
                                    </p:anim>
                                    <p:anim calcmode="lin" valueType="num">
                                      <p:cBhvr additive="base">
                                        <p:cTn id="61" dur="500" fill="hold"/>
                                        <p:tgtEl>
                                          <p:spTgt spid="50"/>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p:cTn id="64" dur="500" fill="hold"/>
                                        <p:tgtEl>
                                          <p:spTgt spid="11"/>
                                        </p:tgtEl>
                                        <p:attrNameLst>
                                          <p:attrName>ppt_w</p:attrName>
                                        </p:attrNameLst>
                                      </p:cBhvr>
                                      <p:tavLst>
                                        <p:tav tm="0">
                                          <p:val>
                                            <p:fltVal val="0"/>
                                          </p:val>
                                        </p:tav>
                                        <p:tav tm="100000">
                                          <p:val>
                                            <p:strVal val="#ppt_w"/>
                                          </p:val>
                                        </p:tav>
                                      </p:tavLst>
                                    </p:anim>
                                    <p:anim calcmode="lin" valueType="num">
                                      <p:cBhvr>
                                        <p:cTn id="65" dur="500" fill="hold"/>
                                        <p:tgtEl>
                                          <p:spTgt spid="11"/>
                                        </p:tgtEl>
                                        <p:attrNameLst>
                                          <p:attrName>ppt_h</p:attrName>
                                        </p:attrNameLst>
                                      </p:cBhvr>
                                      <p:tavLst>
                                        <p:tav tm="0">
                                          <p:val>
                                            <p:fltVal val="0"/>
                                          </p:val>
                                        </p:tav>
                                        <p:tav tm="100000">
                                          <p:val>
                                            <p:strVal val="#ppt_h"/>
                                          </p:val>
                                        </p:tav>
                                      </p:tavLst>
                                    </p:anim>
                                    <p:anim calcmode="lin" valueType="num">
                                      <p:cBhvr>
                                        <p:cTn id="66" dur="500" fill="hold"/>
                                        <p:tgtEl>
                                          <p:spTgt spid="11"/>
                                        </p:tgtEl>
                                        <p:attrNameLst>
                                          <p:attrName>style.rotation</p:attrName>
                                        </p:attrNameLst>
                                      </p:cBhvr>
                                      <p:tavLst>
                                        <p:tav tm="0">
                                          <p:val>
                                            <p:fltVal val="360"/>
                                          </p:val>
                                        </p:tav>
                                        <p:tav tm="100000">
                                          <p:val>
                                            <p:fltVal val="0"/>
                                          </p:val>
                                        </p:tav>
                                      </p:tavLst>
                                    </p:anim>
                                    <p:animEffect transition="in" filter="fade">
                                      <p:cBhvr>
                                        <p:cTn id="67" dur="500"/>
                                        <p:tgtEl>
                                          <p:spTgt spid="11"/>
                                        </p:tgtEl>
                                      </p:cBhvr>
                                    </p:animEffect>
                                  </p:childTnLst>
                                </p:cTn>
                              </p:par>
                            </p:childTnLst>
                          </p:cTn>
                        </p:par>
                        <p:par>
                          <p:cTn id="68" fill="hold">
                            <p:stCondLst>
                              <p:cond delay="5000"/>
                            </p:stCondLst>
                            <p:childTnLst>
                              <p:par>
                                <p:cTn id="69" presetID="2" presetClass="entr" presetSubtype="8" decel="86000" fill="hold" grpId="0" nodeType="afterEffect">
                                  <p:stCondLst>
                                    <p:cond delay="0"/>
                                  </p:stCondLst>
                                  <p:childTnLst>
                                    <p:set>
                                      <p:cBhvr>
                                        <p:cTn id="70" dur="1" fill="hold">
                                          <p:stCondLst>
                                            <p:cond delay="0"/>
                                          </p:stCondLst>
                                        </p:cTn>
                                        <p:tgtEl>
                                          <p:spTgt spid="51"/>
                                        </p:tgtEl>
                                        <p:attrNameLst>
                                          <p:attrName>style.visibility</p:attrName>
                                        </p:attrNameLst>
                                      </p:cBhvr>
                                      <p:to>
                                        <p:strVal val="visible"/>
                                      </p:to>
                                    </p:set>
                                    <p:anim calcmode="lin" valueType="num">
                                      <p:cBhvr additive="base">
                                        <p:cTn id="71" dur="500" fill="hold"/>
                                        <p:tgtEl>
                                          <p:spTgt spid="51"/>
                                        </p:tgtEl>
                                        <p:attrNameLst>
                                          <p:attrName>ppt_x</p:attrName>
                                        </p:attrNameLst>
                                      </p:cBhvr>
                                      <p:tavLst>
                                        <p:tav tm="0">
                                          <p:val>
                                            <p:strVal val="0-#ppt_w/2"/>
                                          </p:val>
                                        </p:tav>
                                        <p:tav tm="100000">
                                          <p:val>
                                            <p:strVal val="#ppt_x"/>
                                          </p:val>
                                        </p:tav>
                                      </p:tavLst>
                                    </p:anim>
                                    <p:anim calcmode="lin" valueType="num">
                                      <p:cBhvr additive="base">
                                        <p:cTn id="72"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1" grpId="0"/>
      <p:bldP spid="32" grpId="0"/>
      <p:bldP spid="33" grpId="0"/>
      <p:bldP spid="49" grpId="0"/>
      <p:bldP spid="50" grpId="0"/>
      <p:bldP spid="5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0" y="1"/>
            <a:ext cx="12192000" cy="4068567"/>
          </a:xfrm>
          <a:prstGeom prst="rect">
            <a:avLst/>
          </a:prstGeom>
          <a:blipFill dpi="0" rotWithShape="1">
            <a:blip r:embed="rId3"/>
            <a:srcRect/>
            <a:stretch>
              <a:fillRect t="-103163" b="-24764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6" name="Rectangle 45"/>
          <p:cNvSpPr/>
          <p:nvPr/>
        </p:nvSpPr>
        <p:spPr>
          <a:xfrm>
            <a:off x="0" y="0"/>
            <a:ext cx="12192000" cy="4068567"/>
          </a:xfrm>
          <a:prstGeom prst="rect">
            <a:avLst/>
          </a:prstGeom>
          <a:solidFill>
            <a:schemeClr val="bg2">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5" name="TextBox 14"/>
          <p:cNvSpPr txBox="1"/>
          <p:nvPr/>
        </p:nvSpPr>
        <p:spPr>
          <a:xfrm>
            <a:off x="1902086" y="417957"/>
            <a:ext cx="8387829" cy="102598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rPr>
              <a:t>TABLET 08</a:t>
            </a:r>
          </a:p>
          <a:p>
            <a:pPr algn="ctr"/>
            <a:endParaRPr lang="en-US" sz="400" dirty="0">
              <a:solidFill>
                <a:schemeClr val="bg1"/>
              </a:solidFill>
              <a:latin typeface="Raleway" panose="020B0003030101060003" pitchFamily="34" charset="0"/>
            </a:endParaRPr>
          </a:p>
          <a:p>
            <a:pPr algn="ctr"/>
            <a:r>
              <a:rPr lang="en-US" sz="4267" b="1" dirty="0">
                <a:solidFill>
                  <a:schemeClr val="bg1"/>
                </a:solidFill>
                <a:latin typeface="Raleway" panose="020B0003030101060003" pitchFamily="34" charset="0"/>
              </a:rPr>
              <a:t>LANDSCAPE APP SCREEN</a:t>
            </a:r>
          </a:p>
        </p:txBody>
      </p:sp>
      <p:sp>
        <p:nvSpPr>
          <p:cNvPr id="9" name="Slide Number Placeholder 8"/>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42</a:t>
            </a:fld>
            <a:endParaRPr lang="en-US" dirty="0">
              <a:solidFill>
                <a:schemeClr val="tx2">
                  <a:lumMod val="60000"/>
                  <a:lumOff val="40000"/>
                </a:schemeClr>
              </a:solidFill>
            </a:endParaRPr>
          </a:p>
        </p:txBody>
      </p:sp>
      <p:sp>
        <p:nvSpPr>
          <p:cNvPr id="22" name="TextBox 21"/>
          <p:cNvSpPr txBox="1"/>
          <p:nvPr/>
        </p:nvSpPr>
        <p:spPr>
          <a:xfrm>
            <a:off x="9701975" y="4736732"/>
            <a:ext cx="1868053"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3" name="Rectangle 22"/>
          <p:cNvSpPr/>
          <p:nvPr/>
        </p:nvSpPr>
        <p:spPr>
          <a:xfrm>
            <a:off x="9917569" y="4466862"/>
            <a:ext cx="1436867" cy="297454"/>
          </a:xfrm>
          <a:prstGeom prst="rect">
            <a:avLst/>
          </a:prstGeom>
        </p:spPr>
        <p:txBody>
          <a:bodyPr wrap="non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24" name="TextBox 23"/>
          <p:cNvSpPr txBox="1"/>
          <p:nvPr/>
        </p:nvSpPr>
        <p:spPr>
          <a:xfrm>
            <a:off x="727241" y="4741876"/>
            <a:ext cx="1833420"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5" name="Rectangle 24"/>
          <p:cNvSpPr/>
          <p:nvPr/>
        </p:nvSpPr>
        <p:spPr>
          <a:xfrm>
            <a:off x="925517" y="4472006"/>
            <a:ext cx="1436867" cy="297454"/>
          </a:xfrm>
          <a:prstGeom prst="rect">
            <a:avLst/>
          </a:prstGeom>
        </p:spPr>
        <p:txBody>
          <a:bodyPr wrap="non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26" name="Freeform 449"/>
          <p:cNvSpPr>
            <a:spLocks noChangeAspect="1" noEditPoints="1"/>
          </p:cNvSpPr>
          <p:nvPr/>
        </p:nvSpPr>
        <p:spPr bwMode="auto">
          <a:xfrm>
            <a:off x="1146005" y="2523067"/>
            <a:ext cx="1002603" cy="999636"/>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7" name="Freeform 504"/>
          <p:cNvSpPr>
            <a:spLocks noChangeAspect="1" noEditPoints="1"/>
          </p:cNvSpPr>
          <p:nvPr/>
        </p:nvSpPr>
        <p:spPr bwMode="auto">
          <a:xfrm>
            <a:off x="10160001" y="2523068"/>
            <a:ext cx="882468" cy="877261"/>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nvGrpSpPr>
          <p:cNvPr id="3" name="Group 2">
            <a:extLst>
              <a:ext uri="{FF2B5EF4-FFF2-40B4-BE49-F238E27FC236}">
                <a16:creationId xmlns:a16="http://schemas.microsoft.com/office/drawing/2014/main" id="{4C78FE0B-50AE-4B86-B90A-77C4C32F6C13}"/>
              </a:ext>
            </a:extLst>
          </p:cNvPr>
          <p:cNvGrpSpPr/>
          <p:nvPr/>
        </p:nvGrpSpPr>
        <p:grpSpPr>
          <a:xfrm>
            <a:off x="2804605" y="1403520"/>
            <a:ext cx="6438903" cy="4733787"/>
            <a:chOff x="2804605" y="1403520"/>
            <a:chExt cx="6438903" cy="4733787"/>
          </a:xfrm>
        </p:grpSpPr>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3657163" y="550962"/>
              <a:ext cx="4733787" cy="6438903"/>
            </a:xfrm>
            <a:prstGeom prst="rect">
              <a:avLst/>
            </a:prstGeom>
          </p:spPr>
        </p:pic>
        <p:sp>
          <p:nvSpPr>
            <p:cNvPr id="29" name="Rectangle 28"/>
            <p:cNvSpPr/>
            <p:nvPr/>
          </p:nvSpPr>
          <p:spPr>
            <a:xfrm>
              <a:off x="3800590" y="1938392"/>
              <a:ext cx="4882903" cy="3650749"/>
            </a:xfrm>
            <a:prstGeom prst="rect">
              <a:avLst/>
            </a:prstGeom>
            <a:blipFill dpi="0" rotWithShape="1">
              <a:blip r:embed="rId5" cstate="hqprint">
                <a:extLst>
                  <a:ext uri="{28A0092B-C50C-407E-A947-70E740481C1C}">
                    <a14:useLocalDpi xmlns:a14="http://schemas.microsoft.com/office/drawing/2010/main"/>
                  </a:ext>
                </a:extLst>
              </a:blip>
              <a:srcRect/>
              <a:stretch>
                <a:fillRect l="-6075" r="-607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7133928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88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88000"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ppt_x"/>
                                          </p:val>
                                        </p:tav>
                                        <p:tav tm="100000">
                                          <p:val>
                                            <p:strVal val="#ppt_x"/>
                                          </p:val>
                                        </p:tav>
                                      </p:tavLst>
                                    </p:anim>
                                    <p:anim calcmode="lin" valueType="num">
                                      <p:cBhvr additive="base">
                                        <p:cTn id="13" dur="500" fill="hold"/>
                                        <p:tgtEl>
                                          <p:spTgt spid="4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8800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8800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8" decel="8800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4" decel="88000"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ppt_x"/>
                                          </p:val>
                                        </p:tav>
                                        <p:tav tm="100000">
                                          <p:val>
                                            <p:strVal val="#ppt_x"/>
                                          </p:val>
                                        </p:tav>
                                      </p:tavLst>
                                    </p:anim>
                                    <p:anim calcmode="lin" valueType="num">
                                      <p:cBhvr additive="base">
                                        <p:cTn id="33" dur="500" fill="hold"/>
                                        <p:tgtEl>
                                          <p:spTgt spid="2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8800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2" decel="88000"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500" fill="hold"/>
                                        <p:tgtEl>
                                          <p:spTgt spid="27"/>
                                        </p:tgtEl>
                                        <p:attrNameLst>
                                          <p:attrName>ppt_x</p:attrName>
                                        </p:attrNameLst>
                                      </p:cBhvr>
                                      <p:tavLst>
                                        <p:tav tm="0">
                                          <p:val>
                                            <p:strVal val="1+#ppt_w/2"/>
                                          </p:val>
                                        </p:tav>
                                        <p:tav tm="100000">
                                          <p:val>
                                            <p:strVal val="#ppt_x"/>
                                          </p:val>
                                        </p:tav>
                                      </p:tavLst>
                                    </p:anim>
                                    <p:anim calcmode="lin" valueType="num">
                                      <p:cBhvr additive="base">
                                        <p:cTn id="43" dur="500" fill="hold"/>
                                        <p:tgtEl>
                                          <p:spTgt spid="27"/>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4" decel="88000"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ppt_x"/>
                                          </p:val>
                                        </p:tav>
                                        <p:tav tm="100000">
                                          <p:val>
                                            <p:strVal val="#ppt_x"/>
                                          </p:val>
                                        </p:tav>
                                      </p:tavLst>
                                    </p:anim>
                                    <p:anim calcmode="lin" valueType="num">
                                      <p:cBhvr additive="base">
                                        <p:cTn id="48" dur="500" fill="hold"/>
                                        <p:tgtEl>
                                          <p:spTgt spid="23"/>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88000"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ppt_x"/>
                                          </p:val>
                                        </p:tav>
                                        <p:tav tm="100000">
                                          <p:val>
                                            <p:strVal val="#ppt_x"/>
                                          </p:val>
                                        </p:tav>
                                      </p:tavLst>
                                    </p:anim>
                                    <p:anim calcmode="lin" valueType="num">
                                      <p:cBhvr additive="base">
                                        <p:cTn id="5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6" grpId="0" animBg="1"/>
      <p:bldP spid="15" grpId="0"/>
      <p:bldP spid="22" grpId="0"/>
      <p:bldP spid="23" grpId="0"/>
      <p:bldP spid="24" grpId="0"/>
      <p:bldP spid="25" grpId="0"/>
      <p:bldP spid="26" grpId="0" animBg="1"/>
      <p:bldP spid="2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46517" y="522929"/>
            <a:ext cx="3779520"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TABLET</a:t>
            </a:r>
            <a:r>
              <a:rPr lang="en-US" sz="3600" dirty="0">
                <a:solidFill>
                  <a:schemeClr val="tx2">
                    <a:lumMod val="60000"/>
                    <a:lumOff val="40000"/>
                  </a:schemeClr>
                </a:solidFill>
                <a:latin typeface="Arial" panose="020B0604020202020204" pitchFamily="34" charset="0"/>
                <a:cs typeface="Arial" panose="020B0604020202020204" pitchFamily="34" charset="0"/>
              </a:rPr>
              <a:t> 09</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43</a:t>
            </a:fld>
            <a:endParaRPr lang="en-US" dirty="0">
              <a:solidFill>
                <a:schemeClr val="tx2">
                  <a:lumMod val="60000"/>
                  <a:lumOff val="40000"/>
                </a:schemeClr>
              </a:solidFill>
            </a:endParaRPr>
          </a:p>
        </p:txBody>
      </p:sp>
      <p:sp>
        <p:nvSpPr>
          <p:cNvPr id="25" name="Freeform 500"/>
          <p:cNvSpPr>
            <a:spLocks noEditPoints="1"/>
          </p:cNvSpPr>
          <p:nvPr/>
        </p:nvSpPr>
        <p:spPr bwMode="auto">
          <a:xfrm>
            <a:off x="7940894" y="3334153"/>
            <a:ext cx="379684" cy="379684"/>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7" name="Freeform 504"/>
          <p:cNvSpPr>
            <a:spLocks noEditPoints="1"/>
          </p:cNvSpPr>
          <p:nvPr/>
        </p:nvSpPr>
        <p:spPr bwMode="auto">
          <a:xfrm>
            <a:off x="7940894" y="1951362"/>
            <a:ext cx="379684" cy="37744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5" name="Freeform 357"/>
          <p:cNvSpPr>
            <a:spLocks noEditPoints="1"/>
          </p:cNvSpPr>
          <p:nvPr/>
        </p:nvSpPr>
        <p:spPr bwMode="auto">
          <a:xfrm>
            <a:off x="7993195" y="4669649"/>
            <a:ext cx="275079" cy="379071"/>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6" name="TextBox 35"/>
          <p:cNvSpPr txBox="1"/>
          <p:nvPr/>
        </p:nvSpPr>
        <p:spPr>
          <a:xfrm>
            <a:off x="8476880" y="2140084"/>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7" name="Rectangle 36"/>
          <p:cNvSpPr/>
          <p:nvPr/>
        </p:nvSpPr>
        <p:spPr>
          <a:xfrm>
            <a:off x="8471160" y="1870214"/>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38" name="TextBox 37"/>
          <p:cNvSpPr txBox="1"/>
          <p:nvPr/>
        </p:nvSpPr>
        <p:spPr>
          <a:xfrm>
            <a:off x="8471160" y="3508297"/>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9" name="Rectangle 38"/>
          <p:cNvSpPr/>
          <p:nvPr/>
        </p:nvSpPr>
        <p:spPr>
          <a:xfrm>
            <a:off x="8465440" y="3238427"/>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40" name="TextBox 39"/>
          <p:cNvSpPr txBox="1"/>
          <p:nvPr/>
        </p:nvSpPr>
        <p:spPr>
          <a:xfrm>
            <a:off x="8465440" y="4842707"/>
            <a:ext cx="2604515" cy="502573"/>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41" name="Rectangle 40"/>
          <p:cNvSpPr/>
          <p:nvPr/>
        </p:nvSpPr>
        <p:spPr>
          <a:xfrm>
            <a:off x="8459720" y="4572836"/>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5" name="Group 4">
            <a:extLst>
              <a:ext uri="{FF2B5EF4-FFF2-40B4-BE49-F238E27FC236}">
                <a16:creationId xmlns:a16="http://schemas.microsoft.com/office/drawing/2014/main" id="{1B71FE3E-12D1-4C5A-AB6C-1CDE05DBBF41}"/>
              </a:ext>
            </a:extLst>
          </p:cNvPr>
          <p:cNvGrpSpPr/>
          <p:nvPr/>
        </p:nvGrpSpPr>
        <p:grpSpPr>
          <a:xfrm>
            <a:off x="305955" y="1023579"/>
            <a:ext cx="6858000" cy="5041960"/>
            <a:chOff x="305955" y="1023579"/>
            <a:chExt cx="6858000" cy="504196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1213975" y="115559"/>
              <a:ext cx="5041960" cy="6858000"/>
            </a:xfrm>
            <a:prstGeom prst="rect">
              <a:avLst/>
            </a:prstGeom>
          </p:spPr>
        </p:pic>
        <p:sp>
          <p:nvSpPr>
            <p:cNvPr id="17" name="Rectangle 16"/>
            <p:cNvSpPr/>
            <p:nvPr/>
          </p:nvSpPr>
          <p:spPr>
            <a:xfrm>
              <a:off x="1359138" y="1582329"/>
              <a:ext cx="5216863" cy="3928071"/>
            </a:xfrm>
            <a:prstGeom prst="rect">
              <a:avLst/>
            </a:prstGeom>
            <a:blipFill dpi="0" rotWithShape="1">
              <a:blip r:embed="rId3" cstate="hqprint">
                <a:extLst>
                  <a:ext uri="{28A0092B-C50C-407E-A947-70E740481C1C}">
                    <a14:useLocalDpi xmlns:a14="http://schemas.microsoft.com/office/drawing/2010/main"/>
                  </a:ext>
                </a:extLst>
              </a:blip>
              <a:srcRect/>
              <a:stretch>
                <a:fillRect l="-6075" r="-607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1237366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9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decel="9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decel="9000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decel="90000" fill="hold" grpId="0" nodeType="after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500" fill="hold"/>
                                        <p:tgtEl>
                                          <p:spTgt spid="37"/>
                                        </p:tgtEl>
                                        <p:attrNameLst>
                                          <p:attrName>ppt_x</p:attrName>
                                        </p:attrNameLst>
                                      </p:cBhvr>
                                      <p:tavLst>
                                        <p:tav tm="0">
                                          <p:val>
                                            <p:strVal val="1+#ppt_w/2"/>
                                          </p:val>
                                        </p:tav>
                                        <p:tav tm="100000">
                                          <p:val>
                                            <p:strVal val="#ppt_x"/>
                                          </p:val>
                                        </p:tav>
                                      </p:tavLst>
                                    </p:anim>
                                    <p:anim calcmode="lin" valueType="num">
                                      <p:cBhvr additive="base">
                                        <p:cTn id="23" dur="500" fill="hold"/>
                                        <p:tgtEl>
                                          <p:spTgt spid="3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90000"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1+#ppt_w/2"/>
                                          </p:val>
                                        </p:tav>
                                        <p:tav tm="100000">
                                          <p:val>
                                            <p:strVal val="#ppt_x"/>
                                          </p:val>
                                        </p:tav>
                                      </p:tavLst>
                                    </p:anim>
                                    <p:anim calcmode="lin" valueType="num">
                                      <p:cBhvr additive="base">
                                        <p:cTn id="28" dur="500" fill="hold"/>
                                        <p:tgtEl>
                                          <p:spTgt spid="3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4" decel="90000"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ppt_x"/>
                                          </p:val>
                                        </p:tav>
                                        <p:tav tm="100000">
                                          <p:val>
                                            <p:strVal val="#ppt_x"/>
                                          </p:val>
                                        </p:tav>
                                      </p:tavLst>
                                    </p:anim>
                                    <p:anim calcmode="lin" valueType="num">
                                      <p:cBhvr additive="base">
                                        <p:cTn id="33" dur="500" fill="hold"/>
                                        <p:tgtEl>
                                          <p:spTgt spid="2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2" decel="90000" fill="hold" grpId="0" nodeType="after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1+#ppt_w/2"/>
                                          </p:val>
                                        </p:tav>
                                        <p:tav tm="100000">
                                          <p:val>
                                            <p:strVal val="#ppt_x"/>
                                          </p:val>
                                        </p:tav>
                                      </p:tavLst>
                                    </p:anim>
                                    <p:anim calcmode="lin" valueType="num">
                                      <p:cBhvr additive="base">
                                        <p:cTn id="38" dur="500" fill="hold"/>
                                        <p:tgtEl>
                                          <p:spTgt spid="39"/>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90000" fill="hold" grpId="0" nodeType="afterEffect">
                                  <p:stCondLst>
                                    <p:cond delay="0"/>
                                  </p:stCondLst>
                                  <p:childTnLst>
                                    <p:set>
                                      <p:cBhvr>
                                        <p:cTn id="41" dur="1" fill="hold">
                                          <p:stCondLst>
                                            <p:cond delay="0"/>
                                          </p:stCondLst>
                                        </p:cTn>
                                        <p:tgtEl>
                                          <p:spTgt spid="38"/>
                                        </p:tgtEl>
                                        <p:attrNameLst>
                                          <p:attrName>style.visibility</p:attrName>
                                        </p:attrNameLst>
                                      </p:cBhvr>
                                      <p:to>
                                        <p:strVal val="visible"/>
                                      </p:to>
                                    </p:set>
                                    <p:anim calcmode="lin" valueType="num">
                                      <p:cBhvr additive="base">
                                        <p:cTn id="42" dur="500" fill="hold"/>
                                        <p:tgtEl>
                                          <p:spTgt spid="38"/>
                                        </p:tgtEl>
                                        <p:attrNameLst>
                                          <p:attrName>ppt_x</p:attrName>
                                        </p:attrNameLst>
                                      </p:cBhvr>
                                      <p:tavLst>
                                        <p:tav tm="0">
                                          <p:val>
                                            <p:strVal val="1+#ppt_w/2"/>
                                          </p:val>
                                        </p:tav>
                                        <p:tav tm="100000">
                                          <p:val>
                                            <p:strVal val="#ppt_x"/>
                                          </p:val>
                                        </p:tav>
                                      </p:tavLst>
                                    </p:anim>
                                    <p:anim calcmode="lin" valueType="num">
                                      <p:cBhvr additive="base">
                                        <p:cTn id="43" dur="500" fill="hold"/>
                                        <p:tgtEl>
                                          <p:spTgt spid="38"/>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4" decel="90000" fill="hold" grpId="0" nodeType="after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2" decel="90000" fill="hold" grpId="0" nodeType="afterEffect">
                                  <p:stCondLst>
                                    <p:cond delay="0"/>
                                  </p:stCondLst>
                                  <p:childTnLst>
                                    <p:set>
                                      <p:cBhvr>
                                        <p:cTn id="51" dur="1" fill="hold">
                                          <p:stCondLst>
                                            <p:cond delay="0"/>
                                          </p:stCondLst>
                                        </p:cTn>
                                        <p:tgtEl>
                                          <p:spTgt spid="41"/>
                                        </p:tgtEl>
                                        <p:attrNameLst>
                                          <p:attrName>style.visibility</p:attrName>
                                        </p:attrNameLst>
                                      </p:cBhvr>
                                      <p:to>
                                        <p:strVal val="visible"/>
                                      </p:to>
                                    </p:set>
                                    <p:anim calcmode="lin" valueType="num">
                                      <p:cBhvr additive="base">
                                        <p:cTn id="52" dur="500" fill="hold"/>
                                        <p:tgtEl>
                                          <p:spTgt spid="41"/>
                                        </p:tgtEl>
                                        <p:attrNameLst>
                                          <p:attrName>ppt_x</p:attrName>
                                        </p:attrNameLst>
                                      </p:cBhvr>
                                      <p:tavLst>
                                        <p:tav tm="0">
                                          <p:val>
                                            <p:strVal val="1+#ppt_w/2"/>
                                          </p:val>
                                        </p:tav>
                                        <p:tav tm="100000">
                                          <p:val>
                                            <p:strVal val="#ppt_x"/>
                                          </p:val>
                                        </p:tav>
                                      </p:tavLst>
                                    </p:anim>
                                    <p:anim calcmode="lin" valueType="num">
                                      <p:cBhvr additive="base">
                                        <p:cTn id="53" dur="500" fill="hold"/>
                                        <p:tgtEl>
                                          <p:spTgt spid="41"/>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decel="90000" fill="hold" grpId="0" nodeType="after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1+#ppt_w/2"/>
                                          </p:val>
                                        </p:tav>
                                        <p:tav tm="100000">
                                          <p:val>
                                            <p:strVal val="#ppt_x"/>
                                          </p:val>
                                        </p:tav>
                                      </p:tavLst>
                                    </p:anim>
                                    <p:anim calcmode="lin" valueType="num">
                                      <p:cBhvr additive="base">
                                        <p:cTn id="58"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 grpId="0" animBg="1"/>
      <p:bldP spid="27" grpId="0" animBg="1"/>
      <p:bldP spid="35" grpId="0" animBg="1"/>
      <p:bldP spid="36" grpId="0"/>
      <p:bldP spid="37" grpId="0"/>
      <p:bldP spid="38" grpId="0"/>
      <p:bldP spid="39" grpId="0"/>
      <p:bldP spid="40" grpId="0"/>
      <p:bldP spid="4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3940" y="159385"/>
            <a:ext cx="10515600"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WATCH</a:t>
            </a:r>
            <a:r>
              <a:rPr lang="en-US" sz="3600" dirty="0">
                <a:solidFill>
                  <a:schemeClr val="tx2">
                    <a:lumMod val="60000"/>
                    <a:lumOff val="40000"/>
                  </a:schemeClr>
                </a:solidFill>
                <a:latin typeface="Arial" panose="020B0604020202020204" pitchFamily="34" charset="0"/>
                <a:cs typeface="Arial" panose="020B0604020202020204" pitchFamily="34" charset="0"/>
              </a:rPr>
              <a:t> 01</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44</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a:ext>
            </a:extLst>
          </a:blip>
          <a:srcRect b="2824"/>
          <a:stretch/>
        </p:blipFill>
        <p:spPr>
          <a:xfrm>
            <a:off x="894765" y="1524061"/>
            <a:ext cx="2568188" cy="4544508"/>
          </a:xfrm>
          <a:prstGeom prst="rect">
            <a:avLst/>
          </a:prstGeom>
        </p:spPr>
      </p:pic>
      <p:sp>
        <p:nvSpPr>
          <p:cNvPr id="49" name="TextBox 48"/>
          <p:cNvSpPr txBox="1"/>
          <p:nvPr/>
        </p:nvSpPr>
        <p:spPr>
          <a:xfrm>
            <a:off x="4180957" y="1185733"/>
            <a:ext cx="7506417" cy="954107"/>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2400" b="1" dirty="0">
                <a:solidFill>
                  <a:schemeClr val="tx2">
                    <a:lumMod val="60000"/>
                    <a:lumOff val="40000"/>
                  </a:schemeClr>
                </a:solidFill>
                <a:latin typeface="Raleway" panose="020B0003030101060003" pitchFamily="34" charset="0"/>
              </a:rPr>
              <a:t>MOBILE APP FOR JOY </a:t>
            </a:r>
          </a:p>
        </p:txBody>
      </p:sp>
      <p:sp>
        <p:nvSpPr>
          <p:cNvPr id="50" name="TextBox 49"/>
          <p:cNvSpPr txBox="1"/>
          <p:nvPr/>
        </p:nvSpPr>
        <p:spPr>
          <a:xfrm>
            <a:off x="4186676" y="2843039"/>
            <a:ext cx="7317819"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a:t>
            </a:r>
          </a:p>
        </p:txBody>
      </p:sp>
      <p:sp>
        <p:nvSpPr>
          <p:cNvPr id="13" name="Oval 12"/>
          <p:cNvSpPr>
            <a:spLocks noChangeAspect="1"/>
          </p:cNvSpPr>
          <p:nvPr/>
        </p:nvSpPr>
        <p:spPr>
          <a:xfrm>
            <a:off x="1584089" y="2967987"/>
            <a:ext cx="1091883" cy="109841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1" name="Rectangle 50"/>
          <p:cNvSpPr/>
          <p:nvPr/>
        </p:nvSpPr>
        <p:spPr>
          <a:xfrm>
            <a:off x="4180956" y="2522764"/>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6" name="Group 5">
            <a:extLst>
              <a:ext uri="{FF2B5EF4-FFF2-40B4-BE49-F238E27FC236}">
                <a16:creationId xmlns:a16="http://schemas.microsoft.com/office/drawing/2014/main" id="{E5D46C0A-F493-41DA-B98C-CFEE1CD09B34}"/>
              </a:ext>
            </a:extLst>
          </p:cNvPr>
          <p:cNvGrpSpPr/>
          <p:nvPr/>
        </p:nvGrpSpPr>
        <p:grpSpPr>
          <a:xfrm>
            <a:off x="4133065" y="4039756"/>
            <a:ext cx="7280503" cy="1766648"/>
            <a:chOff x="4133065" y="4039756"/>
            <a:chExt cx="7280503" cy="1766648"/>
          </a:xfrm>
        </p:grpSpPr>
        <p:sp>
          <p:nvSpPr>
            <p:cNvPr id="59" name="TextBox 58"/>
            <p:cNvSpPr txBox="1"/>
            <p:nvPr/>
          </p:nvSpPr>
          <p:spPr>
            <a:xfrm>
              <a:off x="4133065"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PHOTO</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2" name="Group 1">
              <a:extLst>
                <a:ext uri="{FF2B5EF4-FFF2-40B4-BE49-F238E27FC236}">
                  <a16:creationId xmlns:a16="http://schemas.microsoft.com/office/drawing/2014/main" id="{48F51DD5-73BE-4F47-A320-6BE3B3528747}"/>
                </a:ext>
              </a:extLst>
            </p:cNvPr>
            <p:cNvGrpSpPr/>
            <p:nvPr/>
          </p:nvGrpSpPr>
          <p:grpSpPr>
            <a:xfrm>
              <a:off x="4265933" y="4039756"/>
              <a:ext cx="7147635" cy="1766648"/>
              <a:chOff x="4265933" y="4039756"/>
              <a:chExt cx="7147635" cy="1766648"/>
            </a:xfrm>
          </p:grpSpPr>
          <p:sp>
            <p:nvSpPr>
              <p:cNvPr id="43" name="Freeform 173"/>
              <p:cNvSpPr>
                <a:spLocks noEditPoints="1"/>
              </p:cNvSpPr>
              <p:nvPr/>
            </p:nvSpPr>
            <p:spPr bwMode="auto">
              <a:xfrm>
                <a:off x="8555660" y="4418435"/>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6" name="Freeform 175"/>
              <p:cNvSpPr>
                <a:spLocks noEditPoints="1"/>
              </p:cNvSpPr>
              <p:nvPr/>
            </p:nvSpPr>
            <p:spPr bwMode="auto">
              <a:xfrm>
                <a:off x="6598208" y="4487095"/>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Freeform 190"/>
              <p:cNvSpPr>
                <a:spLocks noEditPoints="1"/>
              </p:cNvSpPr>
              <p:nvPr/>
            </p:nvSpPr>
            <p:spPr bwMode="auto">
              <a:xfrm>
                <a:off x="4650184" y="4460263"/>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8" name="Freeform 222"/>
              <p:cNvSpPr>
                <a:spLocks noEditPoints="1"/>
              </p:cNvSpPr>
              <p:nvPr/>
            </p:nvSpPr>
            <p:spPr bwMode="auto">
              <a:xfrm>
                <a:off x="10514062" y="4434005"/>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5" name="Oval 54"/>
              <p:cNvSpPr>
                <a:spLocks noChangeAspect="1"/>
              </p:cNvSpPr>
              <p:nvPr/>
            </p:nvSpPr>
            <p:spPr>
              <a:xfrm>
                <a:off x="4265933" y="4039756"/>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6" name="Oval 55"/>
              <p:cNvSpPr>
                <a:spLocks noChangeAspect="1"/>
              </p:cNvSpPr>
              <p:nvPr/>
            </p:nvSpPr>
            <p:spPr>
              <a:xfrm>
                <a:off x="6220371" y="4039756"/>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7" name="Oval 56"/>
              <p:cNvSpPr>
                <a:spLocks noChangeAspect="1"/>
              </p:cNvSpPr>
              <p:nvPr/>
            </p:nvSpPr>
            <p:spPr>
              <a:xfrm>
                <a:off x="8174808" y="4039756"/>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8" name="Oval 57"/>
              <p:cNvSpPr>
                <a:spLocks noChangeAspect="1"/>
              </p:cNvSpPr>
              <p:nvPr/>
            </p:nvSpPr>
            <p:spPr>
              <a:xfrm>
                <a:off x="10129245" y="4047276"/>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0" name="TextBox 59"/>
              <p:cNvSpPr txBox="1"/>
              <p:nvPr/>
            </p:nvSpPr>
            <p:spPr>
              <a:xfrm>
                <a:off x="6081656"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61" name="TextBox 60"/>
              <p:cNvSpPr txBox="1"/>
              <p:nvPr/>
            </p:nvSpPr>
            <p:spPr>
              <a:xfrm>
                <a:off x="8041939"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62" name="TextBox 61"/>
              <p:cNvSpPr txBox="1"/>
              <p:nvPr/>
            </p:nvSpPr>
            <p:spPr>
              <a:xfrm>
                <a:off x="9996376"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sp>
        <p:nvSpPr>
          <p:cNvPr id="71" name="Oval 70"/>
          <p:cNvSpPr>
            <a:spLocks noChangeAspect="1"/>
          </p:cNvSpPr>
          <p:nvPr/>
        </p:nvSpPr>
        <p:spPr>
          <a:xfrm>
            <a:off x="2489456" y="4027605"/>
            <a:ext cx="373033" cy="375264"/>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2" name="Oval 71"/>
          <p:cNvSpPr>
            <a:spLocks noChangeAspect="1"/>
          </p:cNvSpPr>
          <p:nvPr/>
        </p:nvSpPr>
        <p:spPr>
          <a:xfrm>
            <a:off x="1943514" y="4212992"/>
            <a:ext cx="373033" cy="375264"/>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3" name="Oval 72"/>
          <p:cNvSpPr>
            <a:spLocks noChangeAspect="1"/>
          </p:cNvSpPr>
          <p:nvPr/>
        </p:nvSpPr>
        <p:spPr>
          <a:xfrm>
            <a:off x="1392698" y="4025056"/>
            <a:ext cx="373033" cy="375264"/>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4" name="Rectangle 33">
            <a:extLst>
              <a:ext uri="{FF2B5EF4-FFF2-40B4-BE49-F238E27FC236}">
                <a16:creationId xmlns:a16="http://schemas.microsoft.com/office/drawing/2014/main" id="{223C4A38-343A-4DFD-805F-363E33ABB03D}"/>
              </a:ext>
            </a:extLst>
          </p:cNvPr>
          <p:cNvSpPr/>
          <p:nvPr/>
        </p:nvSpPr>
        <p:spPr>
          <a:xfrm>
            <a:off x="1812471" y="3233174"/>
            <a:ext cx="635117" cy="635117"/>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50173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4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49" presetClass="entr" presetSubtype="0" decel="100000" fill="hold" grpId="0" nodeType="after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p:cTn id="17" dur="500" fill="hold"/>
                                        <p:tgtEl>
                                          <p:spTgt spid="73"/>
                                        </p:tgtEl>
                                        <p:attrNameLst>
                                          <p:attrName>ppt_w</p:attrName>
                                        </p:attrNameLst>
                                      </p:cBhvr>
                                      <p:tavLst>
                                        <p:tav tm="0">
                                          <p:val>
                                            <p:fltVal val="0"/>
                                          </p:val>
                                        </p:tav>
                                        <p:tav tm="100000">
                                          <p:val>
                                            <p:strVal val="#ppt_w"/>
                                          </p:val>
                                        </p:tav>
                                      </p:tavLst>
                                    </p:anim>
                                    <p:anim calcmode="lin" valueType="num">
                                      <p:cBhvr>
                                        <p:cTn id="18" dur="500" fill="hold"/>
                                        <p:tgtEl>
                                          <p:spTgt spid="73"/>
                                        </p:tgtEl>
                                        <p:attrNameLst>
                                          <p:attrName>ppt_h</p:attrName>
                                        </p:attrNameLst>
                                      </p:cBhvr>
                                      <p:tavLst>
                                        <p:tav tm="0">
                                          <p:val>
                                            <p:fltVal val="0"/>
                                          </p:val>
                                        </p:tav>
                                        <p:tav tm="100000">
                                          <p:val>
                                            <p:strVal val="#ppt_h"/>
                                          </p:val>
                                        </p:tav>
                                      </p:tavLst>
                                    </p:anim>
                                    <p:anim calcmode="lin" valueType="num">
                                      <p:cBhvr>
                                        <p:cTn id="19" dur="500" fill="hold"/>
                                        <p:tgtEl>
                                          <p:spTgt spid="73"/>
                                        </p:tgtEl>
                                        <p:attrNameLst>
                                          <p:attrName>style.rotation</p:attrName>
                                        </p:attrNameLst>
                                      </p:cBhvr>
                                      <p:tavLst>
                                        <p:tav tm="0">
                                          <p:val>
                                            <p:fltVal val="360"/>
                                          </p:val>
                                        </p:tav>
                                        <p:tav tm="100000">
                                          <p:val>
                                            <p:fltVal val="0"/>
                                          </p:val>
                                        </p:tav>
                                      </p:tavLst>
                                    </p:anim>
                                    <p:animEffect transition="in" filter="fade">
                                      <p:cBhvr>
                                        <p:cTn id="20" dur="500"/>
                                        <p:tgtEl>
                                          <p:spTgt spid="73"/>
                                        </p:tgtEl>
                                      </p:cBhvr>
                                    </p:animEffect>
                                  </p:childTnLst>
                                </p:cTn>
                              </p:par>
                            </p:childTnLst>
                          </p:cTn>
                        </p:par>
                        <p:par>
                          <p:cTn id="21" fill="hold">
                            <p:stCondLst>
                              <p:cond delay="1500"/>
                            </p:stCondLst>
                            <p:childTnLst>
                              <p:par>
                                <p:cTn id="22" presetID="49" presetClass="entr" presetSubtype="0" decel="100000" fill="hold" grpId="0" nodeType="afterEffect">
                                  <p:stCondLst>
                                    <p:cond delay="0"/>
                                  </p:stCondLst>
                                  <p:childTnLst>
                                    <p:set>
                                      <p:cBhvr>
                                        <p:cTn id="23" dur="1" fill="hold">
                                          <p:stCondLst>
                                            <p:cond delay="0"/>
                                          </p:stCondLst>
                                        </p:cTn>
                                        <p:tgtEl>
                                          <p:spTgt spid="72"/>
                                        </p:tgtEl>
                                        <p:attrNameLst>
                                          <p:attrName>style.visibility</p:attrName>
                                        </p:attrNameLst>
                                      </p:cBhvr>
                                      <p:to>
                                        <p:strVal val="visible"/>
                                      </p:to>
                                    </p:set>
                                    <p:anim calcmode="lin" valueType="num">
                                      <p:cBhvr>
                                        <p:cTn id="24" dur="500" fill="hold"/>
                                        <p:tgtEl>
                                          <p:spTgt spid="72"/>
                                        </p:tgtEl>
                                        <p:attrNameLst>
                                          <p:attrName>ppt_w</p:attrName>
                                        </p:attrNameLst>
                                      </p:cBhvr>
                                      <p:tavLst>
                                        <p:tav tm="0">
                                          <p:val>
                                            <p:fltVal val="0"/>
                                          </p:val>
                                        </p:tav>
                                        <p:tav tm="100000">
                                          <p:val>
                                            <p:strVal val="#ppt_w"/>
                                          </p:val>
                                        </p:tav>
                                      </p:tavLst>
                                    </p:anim>
                                    <p:anim calcmode="lin" valueType="num">
                                      <p:cBhvr>
                                        <p:cTn id="25" dur="500" fill="hold"/>
                                        <p:tgtEl>
                                          <p:spTgt spid="72"/>
                                        </p:tgtEl>
                                        <p:attrNameLst>
                                          <p:attrName>ppt_h</p:attrName>
                                        </p:attrNameLst>
                                      </p:cBhvr>
                                      <p:tavLst>
                                        <p:tav tm="0">
                                          <p:val>
                                            <p:fltVal val="0"/>
                                          </p:val>
                                        </p:tav>
                                        <p:tav tm="100000">
                                          <p:val>
                                            <p:strVal val="#ppt_h"/>
                                          </p:val>
                                        </p:tav>
                                      </p:tavLst>
                                    </p:anim>
                                    <p:anim calcmode="lin" valueType="num">
                                      <p:cBhvr>
                                        <p:cTn id="26" dur="500" fill="hold"/>
                                        <p:tgtEl>
                                          <p:spTgt spid="72"/>
                                        </p:tgtEl>
                                        <p:attrNameLst>
                                          <p:attrName>style.rotation</p:attrName>
                                        </p:attrNameLst>
                                      </p:cBhvr>
                                      <p:tavLst>
                                        <p:tav tm="0">
                                          <p:val>
                                            <p:fltVal val="360"/>
                                          </p:val>
                                        </p:tav>
                                        <p:tav tm="100000">
                                          <p:val>
                                            <p:fltVal val="0"/>
                                          </p:val>
                                        </p:tav>
                                      </p:tavLst>
                                    </p:anim>
                                    <p:animEffect transition="in" filter="fade">
                                      <p:cBhvr>
                                        <p:cTn id="27" dur="500"/>
                                        <p:tgtEl>
                                          <p:spTgt spid="72"/>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cBhvr>
                                        <p:cTn id="31" dur="500" fill="hold"/>
                                        <p:tgtEl>
                                          <p:spTgt spid="71"/>
                                        </p:tgtEl>
                                        <p:attrNameLst>
                                          <p:attrName>ppt_w</p:attrName>
                                        </p:attrNameLst>
                                      </p:cBhvr>
                                      <p:tavLst>
                                        <p:tav tm="0">
                                          <p:val>
                                            <p:fltVal val="0"/>
                                          </p:val>
                                        </p:tav>
                                        <p:tav tm="100000">
                                          <p:val>
                                            <p:strVal val="#ppt_w"/>
                                          </p:val>
                                        </p:tav>
                                      </p:tavLst>
                                    </p:anim>
                                    <p:anim calcmode="lin" valueType="num">
                                      <p:cBhvr>
                                        <p:cTn id="32" dur="500" fill="hold"/>
                                        <p:tgtEl>
                                          <p:spTgt spid="71"/>
                                        </p:tgtEl>
                                        <p:attrNameLst>
                                          <p:attrName>ppt_h</p:attrName>
                                        </p:attrNameLst>
                                      </p:cBhvr>
                                      <p:tavLst>
                                        <p:tav tm="0">
                                          <p:val>
                                            <p:fltVal val="0"/>
                                          </p:val>
                                        </p:tav>
                                        <p:tav tm="100000">
                                          <p:val>
                                            <p:strVal val="#ppt_h"/>
                                          </p:val>
                                        </p:tav>
                                      </p:tavLst>
                                    </p:anim>
                                    <p:anim calcmode="lin" valueType="num">
                                      <p:cBhvr>
                                        <p:cTn id="33" dur="500" fill="hold"/>
                                        <p:tgtEl>
                                          <p:spTgt spid="71"/>
                                        </p:tgtEl>
                                        <p:attrNameLst>
                                          <p:attrName>style.rotation</p:attrName>
                                        </p:attrNameLst>
                                      </p:cBhvr>
                                      <p:tavLst>
                                        <p:tav tm="0">
                                          <p:val>
                                            <p:fltVal val="360"/>
                                          </p:val>
                                        </p:tav>
                                        <p:tav tm="100000">
                                          <p:val>
                                            <p:fltVal val="0"/>
                                          </p:val>
                                        </p:tav>
                                      </p:tavLst>
                                    </p:anim>
                                    <p:animEffect transition="in" filter="fade">
                                      <p:cBhvr>
                                        <p:cTn id="34" dur="500"/>
                                        <p:tgtEl>
                                          <p:spTgt spid="71"/>
                                        </p:tgtEl>
                                      </p:cBhvr>
                                    </p:animEffect>
                                  </p:childTnLst>
                                </p:cTn>
                              </p:par>
                            </p:childTnLst>
                          </p:cTn>
                        </p:par>
                        <p:par>
                          <p:cTn id="35" fill="hold">
                            <p:stCondLst>
                              <p:cond delay="2500"/>
                            </p:stCondLst>
                            <p:childTnLst>
                              <p:par>
                                <p:cTn id="36" presetID="49" presetClass="entr" presetSubtype="0" decel="10000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 calcmode="lin" valueType="num">
                                      <p:cBhvr>
                                        <p:cTn id="40" dur="500" fill="hold"/>
                                        <p:tgtEl>
                                          <p:spTgt spid="13"/>
                                        </p:tgtEl>
                                        <p:attrNameLst>
                                          <p:attrName>style.rotation</p:attrName>
                                        </p:attrNameLst>
                                      </p:cBhvr>
                                      <p:tavLst>
                                        <p:tav tm="0">
                                          <p:val>
                                            <p:fltVal val="360"/>
                                          </p:val>
                                        </p:tav>
                                        <p:tav tm="100000">
                                          <p:val>
                                            <p:fltVal val="0"/>
                                          </p:val>
                                        </p:tav>
                                      </p:tavLst>
                                    </p:anim>
                                    <p:animEffect transition="in" filter="fade">
                                      <p:cBhvr>
                                        <p:cTn id="41" dur="500"/>
                                        <p:tgtEl>
                                          <p:spTgt spid="13"/>
                                        </p:tgtEl>
                                      </p:cBhvr>
                                    </p:animEffect>
                                  </p:childTnLst>
                                </p:cTn>
                              </p:par>
                            </p:childTnLst>
                          </p:cTn>
                        </p:par>
                        <p:par>
                          <p:cTn id="42" fill="hold">
                            <p:stCondLst>
                              <p:cond delay="3000"/>
                            </p:stCondLst>
                            <p:childTnLst>
                              <p:par>
                                <p:cTn id="43" presetID="49" presetClass="entr" presetSubtype="0" decel="10000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p:cTn id="45" dur="500" fill="hold"/>
                                        <p:tgtEl>
                                          <p:spTgt spid="34"/>
                                        </p:tgtEl>
                                        <p:attrNameLst>
                                          <p:attrName>ppt_w</p:attrName>
                                        </p:attrNameLst>
                                      </p:cBhvr>
                                      <p:tavLst>
                                        <p:tav tm="0">
                                          <p:val>
                                            <p:fltVal val="0"/>
                                          </p:val>
                                        </p:tav>
                                        <p:tav tm="100000">
                                          <p:val>
                                            <p:strVal val="#ppt_w"/>
                                          </p:val>
                                        </p:tav>
                                      </p:tavLst>
                                    </p:anim>
                                    <p:anim calcmode="lin" valueType="num">
                                      <p:cBhvr>
                                        <p:cTn id="46" dur="500" fill="hold"/>
                                        <p:tgtEl>
                                          <p:spTgt spid="34"/>
                                        </p:tgtEl>
                                        <p:attrNameLst>
                                          <p:attrName>ppt_h</p:attrName>
                                        </p:attrNameLst>
                                      </p:cBhvr>
                                      <p:tavLst>
                                        <p:tav tm="0">
                                          <p:val>
                                            <p:fltVal val="0"/>
                                          </p:val>
                                        </p:tav>
                                        <p:tav tm="100000">
                                          <p:val>
                                            <p:strVal val="#ppt_h"/>
                                          </p:val>
                                        </p:tav>
                                      </p:tavLst>
                                    </p:anim>
                                    <p:anim calcmode="lin" valueType="num">
                                      <p:cBhvr>
                                        <p:cTn id="47" dur="500" fill="hold"/>
                                        <p:tgtEl>
                                          <p:spTgt spid="34"/>
                                        </p:tgtEl>
                                        <p:attrNameLst>
                                          <p:attrName>style.rotation</p:attrName>
                                        </p:attrNameLst>
                                      </p:cBhvr>
                                      <p:tavLst>
                                        <p:tav tm="0">
                                          <p:val>
                                            <p:fltVal val="360"/>
                                          </p:val>
                                        </p:tav>
                                        <p:tav tm="100000">
                                          <p:val>
                                            <p:fltVal val="0"/>
                                          </p:val>
                                        </p:tav>
                                      </p:tavLst>
                                    </p:anim>
                                    <p:animEffect transition="in" filter="fade">
                                      <p:cBhvr>
                                        <p:cTn id="48" dur="500"/>
                                        <p:tgtEl>
                                          <p:spTgt spid="34"/>
                                        </p:tgtEl>
                                      </p:cBhvr>
                                    </p:animEffect>
                                  </p:childTnLst>
                                </p:cTn>
                              </p:par>
                            </p:childTnLst>
                          </p:cTn>
                        </p:par>
                        <p:par>
                          <p:cTn id="49" fill="hold">
                            <p:stCondLst>
                              <p:cond delay="3500"/>
                            </p:stCondLst>
                            <p:childTnLst>
                              <p:par>
                                <p:cTn id="50" presetID="2" presetClass="entr" presetSubtype="4" decel="94000" fill="hold" grpId="0" nodeType="afterEffect">
                                  <p:stCondLst>
                                    <p:cond delay="0"/>
                                  </p:stCondLst>
                                  <p:childTnLst>
                                    <p:set>
                                      <p:cBhvr>
                                        <p:cTn id="51" dur="1" fill="hold">
                                          <p:stCondLst>
                                            <p:cond delay="0"/>
                                          </p:stCondLst>
                                        </p:cTn>
                                        <p:tgtEl>
                                          <p:spTgt spid="49"/>
                                        </p:tgtEl>
                                        <p:attrNameLst>
                                          <p:attrName>style.visibility</p:attrName>
                                        </p:attrNameLst>
                                      </p:cBhvr>
                                      <p:to>
                                        <p:strVal val="visible"/>
                                      </p:to>
                                    </p:set>
                                    <p:anim calcmode="lin" valueType="num">
                                      <p:cBhvr additive="base">
                                        <p:cTn id="52" dur="500" fill="hold"/>
                                        <p:tgtEl>
                                          <p:spTgt spid="49"/>
                                        </p:tgtEl>
                                        <p:attrNameLst>
                                          <p:attrName>ppt_x</p:attrName>
                                        </p:attrNameLst>
                                      </p:cBhvr>
                                      <p:tavLst>
                                        <p:tav tm="0">
                                          <p:val>
                                            <p:strVal val="#ppt_x"/>
                                          </p:val>
                                        </p:tav>
                                        <p:tav tm="100000">
                                          <p:val>
                                            <p:strVal val="#ppt_x"/>
                                          </p:val>
                                        </p:tav>
                                      </p:tavLst>
                                    </p:anim>
                                    <p:anim calcmode="lin" valueType="num">
                                      <p:cBhvr additive="base">
                                        <p:cTn id="53" dur="500" fill="hold"/>
                                        <p:tgtEl>
                                          <p:spTgt spid="49"/>
                                        </p:tgtEl>
                                        <p:attrNameLst>
                                          <p:attrName>ppt_y</p:attrName>
                                        </p:attrNameLst>
                                      </p:cBhvr>
                                      <p:tavLst>
                                        <p:tav tm="0">
                                          <p:val>
                                            <p:strVal val="1+#ppt_h/2"/>
                                          </p:val>
                                        </p:tav>
                                        <p:tav tm="100000">
                                          <p:val>
                                            <p:strVal val="#ppt_y"/>
                                          </p:val>
                                        </p:tav>
                                      </p:tavLst>
                                    </p:anim>
                                  </p:childTnLst>
                                </p:cTn>
                              </p:par>
                            </p:childTnLst>
                          </p:cTn>
                        </p:par>
                        <p:par>
                          <p:cTn id="54" fill="hold">
                            <p:stCondLst>
                              <p:cond delay="4000"/>
                            </p:stCondLst>
                            <p:childTnLst>
                              <p:par>
                                <p:cTn id="55" presetID="2" presetClass="entr" presetSubtype="4" decel="94000" fill="hold" grpId="0" nodeType="afterEffect">
                                  <p:stCondLst>
                                    <p:cond delay="0"/>
                                  </p:stCondLst>
                                  <p:childTnLst>
                                    <p:set>
                                      <p:cBhvr>
                                        <p:cTn id="56" dur="1" fill="hold">
                                          <p:stCondLst>
                                            <p:cond delay="0"/>
                                          </p:stCondLst>
                                        </p:cTn>
                                        <p:tgtEl>
                                          <p:spTgt spid="51"/>
                                        </p:tgtEl>
                                        <p:attrNameLst>
                                          <p:attrName>style.visibility</p:attrName>
                                        </p:attrNameLst>
                                      </p:cBhvr>
                                      <p:to>
                                        <p:strVal val="visible"/>
                                      </p:to>
                                    </p:set>
                                    <p:anim calcmode="lin" valueType="num">
                                      <p:cBhvr additive="base">
                                        <p:cTn id="57" dur="500" fill="hold"/>
                                        <p:tgtEl>
                                          <p:spTgt spid="51"/>
                                        </p:tgtEl>
                                        <p:attrNameLst>
                                          <p:attrName>ppt_x</p:attrName>
                                        </p:attrNameLst>
                                      </p:cBhvr>
                                      <p:tavLst>
                                        <p:tav tm="0">
                                          <p:val>
                                            <p:strVal val="#ppt_x"/>
                                          </p:val>
                                        </p:tav>
                                        <p:tav tm="100000">
                                          <p:val>
                                            <p:strVal val="#ppt_x"/>
                                          </p:val>
                                        </p:tav>
                                      </p:tavLst>
                                    </p:anim>
                                    <p:anim calcmode="lin" valueType="num">
                                      <p:cBhvr additive="base">
                                        <p:cTn id="58" dur="500" fill="hold"/>
                                        <p:tgtEl>
                                          <p:spTgt spid="51"/>
                                        </p:tgtEl>
                                        <p:attrNameLst>
                                          <p:attrName>ppt_y</p:attrName>
                                        </p:attrNameLst>
                                      </p:cBhvr>
                                      <p:tavLst>
                                        <p:tav tm="0">
                                          <p:val>
                                            <p:strVal val="1+#ppt_h/2"/>
                                          </p:val>
                                        </p:tav>
                                        <p:tav tm="100000">
                                          <p:val>
                                            <p:strVal val="#ppt_y"/>
                                          </p:val>
                                        </p:tav>
                                      </p:tavLst>
                                    </p:anim>
                                  </p:childTnLst>
                                </p:cTn>
                              </p:par>
                            </p:childTnLst>
                          </p:cTn>
                        </p:par>
                        <p:par>
                          <p:cTn id="59" fill="hold">
                            <p:stCondLst>
                              <p:cond delay="4500"/>
                            </p:stCondLst>
                            <p:childTnLst>
                              <p:par>
                                <p:cTn id="60" presetID="2" presetClass="entr" presetSubtype="4" decel="94000" fill="hold" grpId="0" nodeType="afterEffect">
                                  <p:stCondLst>
                                    <p:cond delay="0"/>
                                  </p:stCondLst>
                                  <p:childTnLst>
                                    <p:set>
                                      <p:cBhvr>
                                        <p:cTn id="61" dur="1" fill="hold">
                                          <p:stCondLst>
                                            <p:cond delay="0"/>
                                          </p:stCondLst>
                                        </p:cTn>
                                        <p:tgtEl>
                                          <p:spTgt spid="50"/>
                                        </p:tgtEl>
                                        <p:attrNameLst>
                                          <p:attrName>style.visibility</p:attrName>
                                        </p:attrNameLst>
                                      </p:cBhvr>
                                      <p:to>
                                        <p:strVal val="visible"/>
                                      </p:to>
                                    </p:set>
                                    <p:anim calcmode="lin" valueType="num">
                                      <p:cBhvr additive="base">
                                        <p:cTn id="62" dur="500" fill="hold"/>
                                        <p:tgtEl>
                                          <p:spTgt spid="50"/>
                                        </p:tgtEl>
                                        <p:attrNameLst>
                                          <p:attrName>ppt_x</p:attrName>
                                        </p:attrNameLst>
                                      </p:cBhvr>
                                      <p:tavLst>
                                        <p:tav tm="0">
                                          <p:val>
                                            <p:strVal val="#ppt_x"/>
                                          </p:val>
                                        </p:tav>
                                        <p:tav tm="100000">
                                          <p:val>
                                            <p:strVal val="#ppt_x"/>
                                          </p:val>
                                        </p:tav>
                                      </p:tavLst>
                                    </p:anim>
                                    <p:anim calcmode="lin" valueType="num">
                                      <p:cBhvr additive="base">
                                        <p:cTn id="63" dur="500" fill="hold"/>
                                        <p:tgtEl>
                                          <p:spTgt spid="50"/>
                                        </p:tgtEl>
                                        <p:attrNameLst>
                                          <p:attrName>ppt_y</p:attrName>
                                        </p:attrNameLst>
                                      </p:cBhvr>
                                      <p:tavLst>
                                        <p:tav tm="0">
                                          <p:val>
                                            <p:strVal val="1+#ppt_h/2"/>
                                          </p:val>
                                        </p:tav>
                                        <p:tav tm="100000">
                                          <p:val>
                                            <p:strVal val="#ppt_y"/>
                                          </p:val>
                                        </p:tav>
                                      </p:tavLst>
                                    </p:anim>
                                  </p:childTnLst>
                                </p:cTn>
                              </p:par>
                            </p:childTnLst>
                          </p:cTn>
                        </p:par>
                        <p:par>
                          <p:cTn id="64" fill="hold">
                            <p:stCondLst>
                              <p:cond delay="5000"/>
                            </p:stCondLst>
                            <p:childTnLst>
                              <p:par>
                                <p:cTn id="65" presetID="2" presetClass="entr" presetSubtype="4" decel="84000" fill="hold" nodeType="after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additive="base">
                                        <p:cTn id="67" dur="500" fill="hold"/>
                                        <p:tgtEl>
                                          <p:spTgt spid="6"/>
                                        </p:tgtEl>
                                        <p:attrNameLst>
                                          <p:attrName>ppt_x</p:attrName>
                                        </p:attrNameLst>
                                      </p:cBhvr>
                                      <p:tavLst>
                                        <p:tav tm="0">
                                          <p:val>
                                            <p:strVal val="#ppt_x"/>
                                          </p:val>
                                        </p:tav>
                                        <p:tav tm="100000">
                                          <p:val>
                                            <p:strVal val="#ppt_x"/>
                                          </p:val>
                                        </p:tav>
                                      </p:tavLst>
                                    </p:anim>
                                    <p:anim calcmode="lin" valueType="num">
                                      <p:cBhvr additive="base">
                                        <p:cTn id="6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9" grpId="0"/>
      <p:bldP spid="50" grpId="0"/>
      <p:bldP spid="13" grpId="0" animBg="1"/>
      <p:bldP spid="51" grpId="0"/>
      <p:bldP spid="71" grpId="0" animBg="1"/>
      <p:bldP spid="72" grpId="0" animBg="1"/>
      <p:bldP spid="73" grpId="0" animBg="1"/>
      <p:bldP spid="3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0" y="0"/>
            <a:ext cx="12192000" cy="6858000"/>
          </a:xfrm>
          <a:prstGeom prst="rect">
            <a:avLst/>
          </a:prstGeom>
          <a:blipFill dpi="0" rotWithShape="1">
            <a:blip r:embed="rId2" cstate="hqprint">
              <a:extLst>
                <a:ext uri="{28A0092B-C50C-407E-A947-70E740481C1C}">
                  <a14:useLocalDpi xmlns:a14="http://schemas.microsoft.com/office/drawing/2010/main"/>
                </a:ext>
              </a:extLst>
            </a:blip>
            <a:srcRect/>
            <a:stretch>
              <a:fillRect t="-9259" b="-925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59"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60"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62" name="Rectangle 61"/>
          <p:cNvSpPr/>
          <p:nvPr/>
        </p:nvSpPr>
        <p:spPr>
          <a:xfrm>
            <a:off x="0" y="0"/>
            <a:ext cx="12192000" cy="6858000"/>
          </a:xfrm>
          <a:prstGeom prst="rect">
            <a:avLst/>
          </a:prstGeom>
          <a:gradFill flip="none" rotWithShape="1">
            <a:gsLst>
              <a:gs pos="0">
                <a:srgbClr val="00B0F0">
                  <a:alpha val="73000"/>
                </a:srgbClr>
              </a:gs>
              <a:gs pos="64000">
                <a:srgbClr val="FF729B"/>
              </a:gs>
              <a:gs pos="91000">
                <a:schemeClr val="accent2">
                  <a:lumMod val="60000"/>
                  <a:lumOff val="40000"/>
                  <a:alpha val="85000"/>
                </a:schemeClr>
              </a:gs>
            </a:gsLst>
            <a:path path="circle">
              <a:fillToRect r="100000" b="100000"/>
            </a:path>
            <a:tileRect l="-100000" t="-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1" name="TextBox 70"/>
          <p:cNvSpPr txBox="1"/>
          <p:nvPr/>
        </p:nvSpPr>
        <p:spPr>
          <a:xfrm>
            <a:off x="1902086" y="417957"/>
            <a:ext cx="8387829" cy="102598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rPr>
              <a:t>WATCH 02</a:t>
            </a:r>
          </a:p>
          <a:p>
            <a:pPr algn="ctr"/>
            <a:endParaRPr lang="en-US" sz="400" dirty="0">
              <a:solidFill>
                <a:schemeClr val="bg1"/>
              </a:solidFill>
              <a:latin typeface="Raleway" panose="020B0003030101060003" pitchFamily="34" charset="0"/>
            </a:endParaRPr>
          </a:p>
          <a:p>
            <a:pPr algn="ctr"/>
            <a:r>
              <a:rPr lang="en-US" sz="4267" b="1" dirty="0">
                <a:solidFill>
                  <a:schemeClr val="bg1"/>
                </a:solidFill>
                <a:latin typeface="Raleway" panose="020B0003030101060003" pitchFamily="34" charset="0"/>
              </a:rPr>
              <a:t>APPLEPIE WATCH SCREEN</a:t>
            </a:r>
          </a:p>
        </p:txBody>
      </p:sp>
      <p:sp>
        <p:nvSpPr>
          <p:cNvPr id="103" name="Freeform 449"/>
          <p:cNvSpPr>
            <a:spLocks noEditPoints="1"/>
          </p:cNvSpPr>
          <p:nvPr/>
        </p:nvSpPr>
        <p:spPr bwMode="auto">
          <a:xfrm>
            <a:off x="3348669" y="2387254"/>
            <a:ext cx="378564" cy="377444"/>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4" name="Freeform 450"/>
          <p:cNvSpPr>
            <a:spLocks noEditPoints="1"/>
          </p:cNvSpPr>
          <p:nvPr/>
        </p:nvSpPr>
        <p:spPr bwMode="auto">
          <a:xfrm>
            <a:off x="3347549" y="3772285"/>
            <a:ext cx="379684" cy="377444"/>
          </a:xfrm>
          <a:custGeom>
            <a:avLst/>
            <a:gdLst>
              <a:gd name="T0" fmla="*/ 144 w 186"/>
              <a:gd name="T1" fmla="*/ 92 h 185"/>
              <a:gd name="T2" fmla="*/ 43 w 186"/>
              <a:gd name="T3" fmla="*/ 92 h 185"/>
              <a:gd name="T4" fmla="*/ 43 w 186"/>
              <a:gd name="T5" fmla="*/ 143 h 185"/>
              <a:gd name="T6" fmla="*/ 144 w 186"/>
              <a:gd name="T7" fmla="*/ 143 h 185"/>
              <a:gd name="T8" fmla="*/ 144 w 186"/>
              <a:gd name="T9" fmla="*/ 92 h 185"/>
              <a:gd name="T10" fmla="*/ 135 w 186"/>
              <a:gd name="T11" fmla="*/ 135 h 185"/>
              <a:gd name="T12" fmla="*/ 51 w 186"/>
              <a:gd name="T13" fmla="*/ 135 h 185"/>
              <a:gd name="T14" fmla="*/ 51 w 186"/>
              <a:gd name="T15" fmla="*/ 101 h 185"/>
              <a:gd name="T16" fmla="*/ 135 w 186"/>
              <a:gd name="T17" fmla="*/ 101 h 185"/>
              <a:gd name="T18" fmla="*/ 135 w 186"/>
              <a:gd name="T19" fmla="*/ 135 h 185"/>
              <a:gd name="T20" fmla="*/ 144 w 186"/>
              <a:gd name="T21" fmla="*/ 25 h 185"/>
              <a:gd name="T22" fmla="*/ 43 w 186"/>
              <a:gd name="T23" fmla="*/ 25 h 185"/>
              <a:gd name="T24" fmla="*/ 43 w 186"/>
              <a:gd name="T25" fmla="*/ 76 h 185"/>
              <a:gd name="T26" fmla="*/ 144 w 186"/>
              <a:gd name="T27" fmla="*/ 76 h 185"/>
              <a:gd name="T28" fmla="*/ 144 w 186"/>
              <a:gd name="T29" fmla="*/ 25 h 185"/>
              <a:gd name="T30" fmla="*/ 135 w 186"/>
              <a:gd name="T31" fmla="*/ 67 h 185"/>
              <a:gd name="T32" fmla="*/ 51 w 186"/>
              <a:gd name="T33" fmla="*/ 67 h 185"/>
              <a:gd name="T34" fmla="*/ 51 w 186"/>
              <a:gd name="T35" fmla="*/ 33 h 185"/>
              <a:gd name="T36" fmla="*/ 135 w 186"/>
              <a:gd name="T37" fmla="*/ 33 h 185"/>
              <a:gd name="T38" fmla="*/ 135 w 186"/>
              <a:gd name="T39" fmla="*/ 67 h 185"/>
              <a:gd name="T40" fmla="*/ 102 w 186"/>
              <a:gd name="T41" fmla="*/ 50 h 185"/>
              <a:gd name="T42" fmla="*/ 85 w 186"/>
              <a:gd name="T43" fmla="*/ 50 h 185"/>
              <a:gd name="T44" fmla="*/ 85 w 186"/>
              <a:gd name="T45" fmla="*/ 59 h 185"/>
              <a:gd name="T46" fmla="*/ 102 w 186"/>
              <a:gd name="T47" fmla="*/ 59 h 185"/>
              <a:gd name="T48" fmla="*/ 102 w 186"/>
              <a:gd name="T49" fmla="*/ 50 h 185"/>
              <a:gd name="T50" fmla="*/ 182 w 186"/>
              <a:gd name="T51" fmla="*/ 0 h 185"/>
              <a:gd name="T52" fmla="*/ 5 w 186"/>
              <a:gd name="T53" fmla="*/ 0 h 185"/>
              <a:gd name="T54" fmla="*/ 0 w 186"/>
              <a:gd name="T55" fmla="*/ 4 h 185"/>
              <a:gd name="T56" fmla="*/ 5 w 186"/>
              <a:gd name="T57" fmla="*/ 8 h 185"/>
              <a:gd name="T58" fmla="*/ 17 w 186"/>
              <a:gd name="T59" fmla="*/ 8 h 185"/>
              <a:gd name="T60" fmla="*/ 17 w 186"/>
              <a:gd name="T61" fmla="*/ 152 h 185"/>
              <a:gd name="T62" fmla="*/ 34 w 186"/>
              <a:gd name="T63" fmla="*/ 168 h 185"/>
              <a:gd name="T64" fmla="*/ 43 w 186"/>
              <a:gd name="T65" fmla="*/ 168 h 185"/>
              <a:gd name="T66" fmla="*/ 43 w 186"/>
              <a:gd name="T67" fmla="*/ 181 h 185"/>
              <a:gd name="T68" fmla="*/ 47 w 186"/>
              <a:gd name="T69" fmla="*/ 185 h 185"/>
              <a:gd name="T70" fmla="*/ 51 w 186"/>
              <a:gd name="T71" fmla="*/ 181 h 185"/>
              <a:gd name="T72" fmla="*/ 51 w 186"/>
              <a:gd name="T73" fmla="*/ 168 h 185"/>
              <a:gd name="T74" fmla="*/ 135 w 186"/>
              <a:gd name="T75" fmla="*/ 168 h 185"/>
              <a:gd name="T76" fmla="*/ 135 w 186"/>
              <a:gd name="T77" fmla="*/ 181 h 185"/>
              <a:gd name="T78" fmla="*/ 140 w 186"/>
              <a:gd name="T79" fmla="*/ 185 h 185"/>
              <a:gd name="T80" fmla="*/ 144 w 186"/>
              <a:gd name="T81" fmla="*/ 181 h 185"/>
              <a:gd name="T82" fmla="*/ 144 w 186"/>
              <a:gd name="T83" fmla="*/ 168 h 185"/>
              <a:gd name="T84" fmla="*/ 152 w 186"/>
              <a:gd name="T85" fmla="*/ 168 h 185"/>
              <a:gd name="T86" fmla="*/ 169 w 186"/>
              <a:gd name="T87" fmla="*/ 152 h 185"/>
              <a:gd name="T88" fmla="*/ 169 w 186"/>
              <a:gd name="T89" fmla="*/ 8 h 185"/>
              <a:gd name="T90" fmla="*/ 182 w 186"/>
              <a:gd name="T91" fmla="*/ 8 h 185"/>
              <a:gd name="T92" fmla="*/ 186 w 186"/>
              <a:gd name="T93" fmla="*/ 4 h 185"/>
              <a:gd name="T94" fmla="*/ 182 w 186"/>
              <a:gd name="T95" fmla="*/ 0 h 185"/>
              <a:gd name="T96" fmla="*/ 161 w 186"/>
              <a:gd name="T97" fmla="*/ 152 h 185"/>
              <a:gd name="T98" fmla="*/ 152 w 186"/>
              <a:gd name="T99" fmla="*/ 160 h 185"/>
              <a:gd name="T100" fmla="*/ 34 w 186"/>
              <a:gd name="T101" fmla="*/ 160 h 185"/>
              <a:gd name="T102" fmla="*/ 26 w 186"/>
              <a:gd name="T103" fmla="*/ 152 h 185"/>
              <a:gd name="T104" fmla="*/ 26 w 186"/>
              <a:gd name="T105" fmla="*/ 8 h 185"/>
              <a:gd name="T106" fmla="*/ 161 w 186"/>
              <a:gd name="T107" fmla="*/ 8 h 185"/>
              <a:gd name="T108" fmla="*/ 161 w 186"/>
              <a:gd name="T109" fmla="*/ 152 h 185"/>
              <a:gd name="T110" fmla="*/ 102 w 186"/>
              <a:gd name="T111" fmla="*/ 118 h 185"/>
              <a:gd name="T112" fmla="*/ 85 w 186"/>
              <a:gd name="T113" fmla="*/ 118 h 185"/>
              <a:gd name="T114" fmla="*/ 85 w 186"/>
              <a:gd name="T115" fmla="*/ 126 h 185"/>
              <a:gd name="T116" fmla="*/ 102 w 186"/>
              <a:gd name="T117" fmla="*/ 126 h 185"/>
              <a:gd name="T118" fmla="*/ 102 w 186"/>
              <a:gd name="T119" fmla="*/ 11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6" h="185">
                <a:moveTo>
                  <a:pt x="144" y="92"/>
                </a:moveTo>
                <a:cubicBezTo>
                  <a:pt x="43" y="92"/>
                  <a:pt x="43" y="92"/>
                  <a:pt x="43" y="92"/>
                </a:cubicBezTo>
                <a:cubicBezTo>
                  <a:pt x="43" y="143"/>
                  <a:pt x="43" y="143"/>
                  <a:pt x="43" y="143"/>
                </a:cubicBezTo>
                <a:cubicBezTo>
                  <a:pt x="144" y="143"/>
                  <a:pt x="144" y="143"/>
                  <a:pt x="144" y="143"/>
                </a:cubicBezTo>
                <a:lnTo>
                  <a:pt x="144" y="92"/>
                </a:lnTo>
                <a:close/>
                <a:moveTo>
                  <a:pt x="135" y="135"/>
                </a:moveTo>
                <a:cubicBezTo>
                  <a:pt x="51" y="135"/>
                  <a:pt x="51" y="135"/>
                  <a:pt x="51" y="135"/>
                </a:cubicBezTo>
                <a:cubicBezTo>
                  <a:pt x="51" y="101"/>
                  <a:pt x="51" y="101"/>
                  <a:pt x="51" y="101"/>
                </a:cubicBezTo>
                <a:cubicBezTo>
                  <a:pt x="135" y="101"/>
                  <a:pt x="135" y="101"/>
                  <a:pt x="135" y="101"/>
                </a:cubicBezTo>
                <a:lnTo>
                  <a:pt x="135" y="135"/>
                </a:lnTo>
                <a:close/>
                <a:moveTo>
                  <a:pt x="144" y="25"/>
                </a:moveTo>
                <a:cubicBezTo>
                  <a:pt x="43" y="25"/>
                  <a:pt x="43" y="25"/>
                  <a:pt x="43" y="25"/>
                </a:cubicBezTo>
                <a:cubicBezTo>
                  <a:pt x="43" y="76"/>
                  <a:pt x="43" y="76"/>
                  <a:pt x="43" y="76"/>
                </a:cubicBezTo>
                <a:cubicBezTo>
                  <a:pt x="144" y="76"/>
                  <a:pt x="144" y="76"/>
                  <a:pt x="144" y="76"/>
                </a:cubicBezTo>
                <a:lnTo>
                  <a:pt x="144" y="25"/>
                </a:lnTo>
                <a:close/>
                <a:moveTo>
                  <a:pt x="135" y="67"/>
                </a:moveTo>
                <a:cubicBezTo>
                  <a:pt x="51" y="67"/>
                  <a:pt x="51" y="67"/>
                  <a:pt x="51" y="67"/>
                </a:cubicBezTo>
                <a:cubicBezTo>
                  <a:pt x="51" y="33"/>
                  <a:pt x="51" y="33"/>
                  <a:pt x="51" y="33"/>
                </a:cubicBezTo>
                <a:cubicBezTo>
                  <a:pt x="135" y="33"/>
                  <a:pt x="135" y="33"/>
                  <a:pt x="135" y="33"/>
                </a:cubicBezTo>
                <a:lnTo>
                  <a:pt x="135" y="67"/>
                </a:lnTo>
                <a:close/>
                <a:moveTo>
                  <a:pt x="102" y="50"/>
                </a:moveTo>
                <a:cubicBezTo>
                  <a:pt x="85" y="50"/>
                  <a:pt x="85" y="50"/>
                  <a:pt x="85" y="50"/>
                </a:cubicBezTo>
                <a:cubicBezTo>
                  <a:pt x="85" y="59"/>
                  <a:pt x="85" y="59"/>
                  <a:pt x="85" y="59"/>
                </a:cubicBezTo>
                <a:cubicBezTo>
                  <a:pt x="102" y="59"/>
                  <a:pt x="102" y="59"/>
                  <a:pt x="102" y="59"/>
                </a:cubicBezTo>
                <a:lnTo>
                  <a:pt x="102" y="50"/>
                </a:lnTo>
                <a:close/>
                <a:moveTo>
                  <a:pt x="182" y="0"/>
                </a:moveTo>
                <a:cubicBezTo>
                  <a:pt x="5" y="0"/>
                  <a:pt x="5" y="0"/>
                  <a:pt x="5" y="0"/>
                </a:cubicBezTo>
                <a:cubicBezTo>
                  <a:pt x="2" y="0"/>
                  <a:pt x="0" y="2"/>
                  <a:pt x="0" y="4"/>
                </a:cubicBezTo>
                <a:cubicBezTo>
                  <a:pt x="0" y="6"/>
                  <a:pt x="2" y="8"/>
                  <a:pt x="5" y="8"/>
                </a:cubicBezTo>
                <a:cubicBezTo>
                  <a:pt x="17" y="8"/>
                  <a:pt x="17" y="8"/>
                  <a:pt x="17" y="8"/>
                </a:cubicBezTo>
                <a:cubicBezTo>
                  <a:pt x="17" y="152"/>
                  <a:pt x="17" y="152"/>
                  <a:pt x="17" y="152"/>
                </a:cubicBezTo>
                <a:cubicBezTo>
                  <a:pt x="17" y="161"/>
                  <a:pt x="25" y="168"/>
                  <a:pt x="34" y="168"/>
                </a:cubicBezTo>
                <a:cubicBezTo>
                  <a:pt x="43" y="168"/>
                  <a:pt x="43" y="168"/>
                  <a:pt x="43" y="168"/>
                </a:cubicBezTo>
                <a:cubicBezTo>
                  <a:pt x="43" y="181"/>
                  <a:pt x="43" y="181"/>
                  <a:pt x="43" y="181"/>
                </a:cubicBezTo>
                <a:cubicBezTo>
                  <a:pt x="43" y="183"/>
                  <a:pt x="44" y="185"/>
                  <a:pt x="47" y="185"/>
                </a:cubicBezTo>
                <a:cubicBezTo>
                  <a:pt x="49" y="185"/>
                  <a:pt x="51" y="183"/>
                  <a:pt x="51" y="181"/>
                </a:cubicBezTo>
                <a:cubicBezTo>
                  <a:pt x="51" y="168"/>
                  <a:pt x="51" y="168"/>
                  <a:pt x="51" y="168"/>
                </a:cubicBezTo>
                <a:cubicBezTo>
                  <a:pt x="135" y="168"/>
                  <a:pt x="135" y="168"/>
                  <a:pt x="135" y="168"/>
                </a:cubicBezTo>
                <a:cubicBezTo>
                  <a:pt x="135" y="181"/>
                  <a:pt x="135" y="181"/>
                  <a:pt x="135" y="181"/>
                </a:cubicBezTo>
                <a:cubicBezTo>
                  <a:pt x="135" y="183"/>
                  <a:pt x="137" y="185"/>
                  <a:pt x="140" y="185"/>
                </a:cubicBezTo>
                <a:cubicBezTo>
                  <a:pt x="142" y="185"/>
                  <a:pt x="144" y="183"/>
                  <a:pt x="144" y="181"/>
                </a:cubicBezTo>
                <a:cubicBezTo>
                  <a:pt x="144" y="168"/>
                  <a:pt x="144" y="168"/>
                  <a:pt x="144" y="168"/>
                </a:cubicBezTo>
                <a:cubicBezTo>
                  <a:pt x="152" y="168"/>
                  <a:pt x="152" y="168"/>
                  <a:pt x="152" y="168"/>
                </a:cubicBezTo>
                <a:cubicBezTo>
                  <a:pt x="162" y="168"/>
                  <a:pt x="169" y="161"/>
                  <a:pt x="169" y="152"/>
                </a:cubicBezTo>
                <a:cubicBezTo>
                  <a:pt x="169" y="8"/>
                  <a:pt x="169" y="8"/>
                  <a:pt x="169" y="8"/>
                </a:cubicBezTo>
                <a:cubicBezTo>
                  <a:pt x="182" y="8"/>
                  <a:pt x="182" y="8"/>
                  <a:pt x="182" y="8"/>
                </a:cubicBezTo>
                <a:cubicBezTo>
                  <a:pt x="184" y="8"/>
                  <a:pt x="186" y="6"/>
                  <a:pt x="186" y="4"/>
                </a:cubicBezTo>
                <a:cubicBezTo>
                  <a:pt x="186" y="2"/>
                  <a:pt x="184" y="0"/>
                  <a:pt x="182" y="0"/>
                </a:cubicBezTo>
                <a:close/>
                <a:moveTo>
                  <a:pt x="161" y="152"/>
                </a:moveTo>
                <a:cubicBezTo>
                  <a:pt x="161" y="156"/>
                  <a:pt x="157" y="160"/>
                  <a:pt x="152" y="160"/>
                </a:cubicBezTo>
                <a:cubicBezTo>
                  <a:pt x="34" y="160"/>
                  <a:pt x="34" y="160"/>
                  <a:pt x="34" y="160"/>
                </a:cubicBezTo>
                <a:cubicBezTo>
                  <a:pt x="29" y="160"/>
                  <a:pt x="26" y="156"/>
                  <a:pt x="26" y="152"/>
                </a:cubicBezTo>
                <a:cubicBezTo>
                  <a:pt x="26" y="8"/>
                  <a:pt x="26" y="8"/>
                  <a:pt x="26" y="8"/>
                </a:cubicBezTo>
                <a:cubicBezTo>
                  <a:pt x="161" y="8"/>
                  <a:pt x="161" y="8"/>
                  <a:pt x="161" y="8"/>
                </a:cubicBezTo>
                <a:lnTo>
                  <a:pt x="161" y="152"/>
                </a:lnTo>
                <a:close/>
                <a:moveTo>
                  <a:pt x="102" y="118"/>
                </a:moveTo>
                <a:cubicBezTo>
                  <a:pt x="85" y="118"/>
                  <a:pt x="85" y="118"/>
                  <a:pt x="85" y="118"/>
                </a:cubicBezTo>
                <a:cubicBezTo>
                  <a:pt x="85" y="126"/>
                  <a:pt x="85" y="126"/>
                  <a:pt x="85" y="126"/>
                </a:cubicBezTo>
                <a:cubicBezTo>
                  <a:pt x="102" y="126"/>
                  <a:pt x="102" y="126"/>
                  <a:pt x="102" y="126"/>
                </a:cubicBezTo>
                <a:lnTo>
                  <a:pt x="102" y="11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5" name="Freeform 460"/>
          <p:cNvSpPr>
            <a:spLocks noEditPoints="1"/>
          </p:cNvSpPr>
          <p:nvPr/>
        </p:nvSpPr>
        <p:spPr bwMode="auto">
          <a:xfrm>
            <a:off x="3348669" y="5157315"/>
            <a:ext cx="379684" cy="275523"/>
          </a:xfrm>
          <a:custGeom>
            <a:avLst/>
            <a:gdLst>
              <a:gd name="T0" fmla="*/ 114 w 186"/>
              <a:gd name="T1" fmla="*/ 51 h 135"/>
              <a:gd name="T2" fmla="*/ 114 w 186"/>
              <a:gd name="T3" fmla="*/ 59 h 135"/>
              <a:gd name="T4" fmla="*/ 144 w 186"/>
              <a:gd name="T5" fmla="*/ 55 h 135"/>
              <a:gd name="T6" fmla="*/ 114 w 186"/>
              <a:gd name="T7" fmla="*/ 72 h 135"/>
              <a:gd name="T8" fmla="*/ 135 w 186"/>
              <a:gd name="T9" fmla="*/ 68 h 135"/>
              <a:gd name="T10" fmla="*/ 114 w 186"/>
              <a:gd name="T11" fmla="*/ 64 h 135"/>
              <a:gd name="T12" fmla="*/ 114 w 186"/>
              <a:gd name="T13" fmla="*/ 72 h 135"/>
              <a:gd name="T14" fmla="*/ 79 w 186"/>
              <a:gd name="T15" fmla="*/ 59 h 135"/>
              <a:gd name="T16" fmla="*/ 72 w 186"/>
              <a:gd name="T17" fmla="*/ 45 h 135"/>
              <a:gd name="T18" fmla="*/ 64 w 186"/>
              <a:gd name="T19" fmla="*/ 45 h 135"/>
              <a:gd name="T20" fmla="*/ 57 w 186"/>
              <a:gd name="T21" fmla="*/ 59 h 135"/>
              <a:gd name="T22" fmla="*/ 43 w 186"/>
              <a:gd name="T23" fmla="*/ 64 h 135"/>
              <a:gd name="T24" fmla="*/ 55 w 186"/>
              <a:gd name="T25" fmla="*/ 74 h 135"/>
              <a:gd name="T26" fmla="*/ 51 w 186"/>
              <a:gd name="T27" fmla="*/ 89 h 135"/>
              <a:gd name="T28" fmla="*/ 58 w 186"/>
              <a:gd name="T29" fmla="*/ 92 h 135"/>
              <a:gd name="T30" fmla="*/ 78 w 186"/>
              <a:gd name="T31" fmla="*/ 92 h 135"/>
              <a:gd name="T32" fmla="*/ 85 w 186"/>
              <a:gd name="T33" fmla="*/ 89 h 135"/>
              <a:gd name="T34" fmla="*/ 80 w 186"/>
              <a:gd name="T35" fmla="*/ 74 h 135"/>
              <a:gd name="T36" fmla="*/ 93 w 186"/>
              <a:gd name="T37" fmla="*/ 64 h 135"/>
              <a:gd name="T38" fmla="*/ 182 w 186"/>
              <a:gd name="T39" fmla="*/ 51 h 135"/>
              <a:gd name="T40" fmla="*/ 186 w 186"/>
              <a:gd name="T41" fmla="*/ 9 h 135"/>
              <a:gd name="T42" fmla="*/ 9 w 186"/>
              <a:gd name="T43" fmla="*/ 0 h 135"/>
              <a:gd name="T44" fmla="*/ 0 w 186"/>
              <a:gd name="T45" fmla="*/ 47 h 135"/>
              <a:gd name="T46" fmla="*/ 17 w 186"/>
              <a:gd name="T47" fmla="*/ 68 h 135"/>
              <a:gd name="T48" fmla="*/ 0 w 186"/>
              <a:gd name="T49" fmla="*/ 89 h 135"/>
              <a:gd name="T50" fmla="*/ 9 w 186"/>
              <a:gd name="T51" fmla="*/ 135 h 135"/>
              <a:gd name="T52" fmla="*/ 186 w 186"/>
              <a:gd name="T53" fmla="*/ 127 h 135"/>
              <a:gd name="T54" fmla="*/ 182 w 186"/>
              <a:gd name="T55" fmla="*/ 85 h 135"/>
              <a:gd name="T56" fmla="*/ 182 w 186"/>
              <a:gd name="T57" fmla="*/ 51 h 135"/>
              <a:gd name="T58" fmla="*/ 178 w 186"/>
              <a:gd name="T59" fmla="*/ 9 h 135"/>
              <a:gd name="T60" fmla="*/ 161 w 186"/>
              <a:gd name="T61" fmla="*/ 17 h 135"/>
              <a:gd name="T62" fmla="*/ 9 w 186"/>
              <a:gd name="T63" fmla="*/ 9 h 135"/>
              <a:gd name="T64" fmla="*/ 152 w 186"/>
              <a:gd name="T65" fmla="*/ 17 h 135"/>
              <a:gd name="T66" fmla="*/ 9 w 186"/>
              <a:gd name="T67" fmla="*/ 9 h 135"/>
              <a:gd name="T68" fmla="*/ 9 w 186"/>
              <a:gd name="T69" fmla="*/ 127 h 135"/>
              <a:gd name="T70" fmla="*/ 152 w 186"/>
              <a:gd name="T71" fmla="*/ 118 h 135"/>
              <a:gd name="T72" fmla="*/ 178 w 186"/>
              <a:gd name="T73" fmla="*/ 127 h 135"/>
              <a:gd name="T74" fmla="*/ 161 w 186"/>
              <a:gd name="T75" fmla="*/ 118 h 135"/>
              <a:gd name="T76" fmla="*/ 178 w 186"/>
              <a:gd name="T77" fmla="*/ 127 h 135"/>
              <a:gd name="T78" fmla="*/ 178 w 186"/>
              <a:gd name="T79" fmla="*/ 110 h 135"/>
              <a:gd name="T80" fmla="*/ 9 w 186"/>
              <a:gd name="T81" fmla="*/ 93 h 135"/>
              <a:gd name="T82" fmla="*/ 9 w 186"/>
              <a:gd name="T83" fmla="*/ 43 h 135"/>
              <a:gd name="T84" fmla="*/ 178 w 186"/>
              <a:gd name="T85" fmla="*/ 26 h 135"/>
              <a:gd name="T86" fmla="*/ 161 w 186"/>
              <a:gd name="T87" fmla="*/ 68 h 135"/>
              <a:gd name="T88" fmla="*/ 140 w 186"/>
              <a:gd name="T89" fmla="*/ 76 h 135"/>
              <a:gd name="T90" fmla="*/ 110 w 186"/>
              <a:gd name="T91" fmla="*/ 80 h 135"/>
              <a:gd name="T92" fmla="*/ 140 w 186"/>
              <a:gd name="T93" fmla="*/ 85 h 135"/>
              <a:gd name="T94" fmla="*/ 140 w 186"/>
              <a:gd name="T95" fmla="*/ 7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 h="135">
                <a:moveTo>
                  <a:pt x="140" y="51"/>
                </a:moveTo>
                <a:cubicBezTo>
                  <a:pt x="114" y="51"/>
                  <a:pt x="114" y="51"/>
                  <a:pt x="114" y="51"/>
                </a:cubicBezTo>
                <a:cubicBezTo>
                  <a:pt x="112" y="51"/>
                  <a:pt x="110" y="53"/>
                  <a:pt x="110" y="55"/>
                </a:cubicBezTo>
                <a:cubicBezTo>
                  <a:pt x="110" y="58"/>
                  <a:pt x="112" y="59"/>
                  <a:pt x="114" y="59"/>
                </a:cubicBezTo>
                <a:cubicBezTo>
                  <a:pt x="140" y="59"/>
                  <a:pt x="140" y="59"/>
                  <a:pt x="140" y="59"/>
                </a:cubicBezTo>
                <a:cubicBezTo>
                  <a:pt x="142" y="59"/>
                  <a:pt x="144" y="58"/>
                  <a:pt x="144" y="55"/>
                </a:cubicBezTo>
                <a:cubicBezTo>
                  <a:pt x="144" y="53"/>
                  <a:pt x="142" y="51"/>
                  <a:pt x="140" y="51"/>
                </a:cubicBezTo>
                <a:close/>
                <a:moveTo>
                  <a:pt x="114" y="72"/>
                </a:moveTo>
                <a:cubicBezTo>
                  <a:pt x="131" y="72"/>
                  <a:pt x="131" y="72"/>
                  <a:pt x="131" y="72"/>
                </a:cubicBezTo>
                <a:cubicBezTo>
                  <a:pt x="134" y="72"/>
                  <a:pt x="135" y="70"/>
                  <a:pt x="135" y="68"/>
                </a:cubicBezTo>
                <a:cubicBezTo>
                  <a:pt x="135" y="66"/>
                  <a:pt x="134" y="64"/>
                  <a:pt x="131" y="64"/>
                </a:cubicBezTo>
                <a:cubicBezTo>
                  <a:pt x="114" y="64"/>
                  <a:pt x="114" y="64"/>
                  <a:pt x="114" y="64"/>
                </a:cubicBezTo>
                <a:cubicBezTo>
                  <a:pt x="112" y="64"/>
                  <a:pt x="110" y="66"/>
                  <a:pt x="110" y="68"/>
                </a:cubicBezTo>
                <a:cubicBezTo>
                  <a:pt x="110" y="70"/>
                  <a:pt x="112" y="72"/>
                  <a:pt x="114" y="72"/>
                </a:cubicBezTo>
                <a:close/>
                <a:moveTo>
                  <a:pt x="89" y="59"/>
                </a:moveTo>
                <a:cubicBezTo>
                  <a:pt x="79" y="59"/>
                  <a:pt x="79" y="59"/>
                  <a:pt x="79" y="59"/>
                </a:cubicBezTo>
                <a:cubicBezTo>
                  <a:pt x="72" y="45"/>
                  <a:pt x="72" y="45"/>
                  <a:pt x="72" y="45"/>
                </a:cubicBezTo>
                <a:cubicBezTo>
                  <a:pt x="72" y="45"/>
                  <a:pt x="72" y="45"/>
                  <a:pt x="72" y="45"/>
                </a:cubicBezTo>
                <a:cubicBezTo>
                  <a:pt x="71" y="43"/>
                  <a:pt x="70" y="43"/>
                  <a:pt x="68" y="43"/>
                </a:cubicBezTo>
                <a:cubicBezTo>
                  <a:pt x="66" y="43"/>
                  <a:pt x="65" y="43"/>
                  <a:pt x="64" y="45"/>
                </a:cubicBezTo>
                <a:cubicBezTo>
                  <a:pt x="64" y="45"/>
                  <a:pt x="64" y="45"/>
                  <a:pt x="64" y="45"/>
                </a:cubicBezTo>
                <a:cubicBezTo>
                  <a:pt x="57" y="59"/>
                  <a:pt x="57" y="59"/>
                  <a:pt x="57" y="59"/>
                </a:cubicBezTo>
                <a:cubicBezTo>
                  <a:pt x="47" y="59"/>
                  <a:pt x="47" y="59"/>
                  <a:pt x="47" y="59"/>
                </a:cubicBezTo>
                <a:cubicBezTo>
                  <a:pt x="44" y="59"/>
                  <a:pt x="43" y="61"/>
                  <a:pt x="43" y="64"/>
                </a:cubicBezTo>
                <a:cubicBezTo>
                  <a:pt x="43" y="66"/>
                  <a:pt x="44" y="67"/>
                  <a:pt x="44" y="67"/>
                </a:cubicBezTo>
                <a:cubicBezTo>
                  <a:pt x="55" y="74"/>
                  <a:pt x="55" y="74"/>
                  <a:pt x="55" y="74"/>
                </a:cubicBezTo>
                <a:cubicBezTo>
                  <a:pt x="51" y="88"/>
                  <a:pt x="51" y="88"/>
                  <a:pt x="51" y="88"/>
                </a:cubicBezTo>
                <a:cubicBezTo>
                  <a:pt x="51" y="88"/>
                  <a:pt x="51" y="89"/>
                  <a:pt x="51" y="89"/>
                </a:cubicBezTo>
                <a:cubicBezTo>
                  <a:pt x="51" y="91"/>
                  <a:pt x="53" y="93"/>
                  <a:pt x="55" y="93"/>
                </a:cubicBezTo>
                <a:cubicBezTo>
                  <a:pt x="56" y="93"/>
                  <a:pt x="57" y="93"/>
                  <a:pt x="58" y="92"/>
                </a:cubicBezTo>
                <a:cubicBezTo>
                  <a:pt x="68" y="86"/>
                  <a:pt x="68" y="86"/>
                  <a:pt x="68" y="86"/>
                </a:cubicBezTo>
                <a:cubicBezTo>
                  <a:pt x="78" y="92"/>
                  <a:pt x="78" y="92"/>
                  <a:pt x="78" y="92"/>
                </a:cubicBezTo>
                <a:cubicBezTo>
                  <a:pt x="78" y="92"/>
                  <a:pt x="79" y="93"/>
                  <a:pt x="81" y="93"/>
                </a:cubicBezTo>
                <a:cubicBezTo>
                  <a:pt x="83" y="93"/>
                  <a:pt x="85" y="91"/>
                  <a:pt x="85" y="89"/>
                </a:cubicBezTo>
                <a:cubicBezTo>
                  <a:pt x="85" y="89"/>
                  <a:pt x="85" y="88"/>
                  <a:pt x="85" y="88"/>
                </a:cubicBezTo>
                <a:cubicBezTo>
                  <a:pt x="80" y="74"/>
                  <a:pt x="80" y="74"/>
                  <a:pt x="80" y="74"/>
                </a:cubicBezTo>
                <a:cubicBezTo>
                  <a:pt x="91" y="67"/>
                  <a:pt x="91" y="67"/>
                  <a:pt x="91" y="67"/>
                </a:cubicBezTo>
                <a:cubicBezTo>
                  <a:pt x="91" y="67"/>
                  <a:pt x="93" y="66"/>
                  <a:pt x="93" y="64"/>
                </a:cubicBezTo>
                <a:cubicBezTo>
                  <a:pt x="93" y="61"/>
                  <a:pt x="91" y="59"/>
                  <a:pt x="89" y="59"/>
                </a:cubicBezTo>
                <a:close/>
                <a:moveTo>
                  <a:pt x="182" y="51"/>
                </a:moveTo>
                <a:cubicBezTo>
                  <a:pt x="184" y="51"/>
                  <a:pt x="186" y="49"/>
                  <a:pt x="186" y="47"/>
                </a:cubicBezTo>
                <a:cubicBezTo>
                  <a:pt x="186" y="9"/>
                  <a:pt x="186" y="9"/>
                  <a:pt x="186" y="9"/>
                </a:cubicBezTo>
                <a:cubicBezTo>
                  <a:pt x="186" y="4"/>
                  <a:pt x="182" y="0"/>
                  <a:pt x="178" y="0"/>
                </a:cubicBezTo>
                <a:cubicBezTo>
                  <a:pt x="9" y="0"/>
                  <a:pt x="9" y="0"/>
                  <a:pt x="9" y="0"/>
                </a:cubicBezTo>
                <a:cubicBezTo>
                  <a:pt x="4" y="0"/>
                  <a:pt x="0" y="4"/>
                  <a:pt x="0" y="9"/>
                </a:cubicBezTo>
                <a:cubicBezTo>
                  <a:pt x="0" y="47"/>
                  <a:pt x="0" y="47"/>
                  <a:pt x="0" y="47"/>
                </a:cubicBezTo>
                <a:cubicBezTo>
                  <a:pt x="0" y="49"/>
                  <a:pt x="2" y="51"/>
                  <a:pt x="5" y="51"/>
                </a:cubicBezTo>
                <a:cubicBezTo>
                  <a:pt x="12" y="51"/>
                  <a:pt x="17" y="59"/>
                  <a:pt x="17" y="68"/>
                </a:cubicBezTo>
                <a:cubicBezTo>
                  <a:pt x="17" y="77"/>
                  <a:pt x="12" y="85"/>
                  <a:pt x="5" y="85"/>
                </a:cubicBezTo>
                <a:cubicBezTo>
                  <a:pt x="2" y="85"/>
                  <a:pt x="0" y="87"/>
                  <a:pt x="0" y="89"/>
                </a:cubicBezTo>
                <a:cubicBezTo>
                  <a:pt x="0" y="127"/>
                  <a:pt x="0" y="127"/>
                  <a:pt x="0" y="127"/>
                </a:cubicBezTo>
                <a:cubicBezTo>
                  <a:pt x="0" y="132"/>
                  <a:pt x="4" y="135"/>
                  <a:pt x="9" y="135"/>
                </a:cubicBezTo>
                <a:cubicBezTo>
                  <a:pt x="178" y="135"/>
                  <a:pt x="178" y="135"/>
                  <a:pt x="178" y="135"/>
                </a:cubicBezTo>
                <a:cubicBezTo>
                  <a:pt x="182" y="135"/>
                  <a:pt x="186" y="132"/>
                  <a:pt x="186" y="127"/>
                </a:cubicBezTo>
                <a:cubicBezTo>
                  <a:pt x="186" y="89"/>
                  <a:pt x="186" y="89"/>
                  <a:pt x="186" y="89"/>
                </a:cubicBezTo>
                <a:cubicBezTo>
                  <a:pt x="186" y="87"/>
                  <a:pt x="184" y="85"/>
                  <a:pt x="182" y="85"/>
                </a:cubicBezTo>
                <a:cubicBezTo>
                  <a:pt x="175" y="85"/>
                  <a:pt x="169" y="77"/>
                  <a:pt x="169" y="68"/>
                </a:cubicBezTo>
                <a:cubicBezTo>
                  <a:pt x="169" y="59"/>
                  <a:pt x="175" y="51"/>
                  <a:pt x="182" y="51"/>
                </a:cubicBezTo>
                <a:close/>
                <a:moveTo>
                  <a:pt x="161" y="9"/>
                </a:moveTo>
                <a:cubicBezTo>
                  <a:pt x="178" y="9"/>
                  <a:pt x="178" y="9"/>
                  <a:pt x="178" y="9"/>
                </a:cubicBezTo>
                <a:cubicBezTo>
                  <a:pt x="178" y="17"/>
                  <a:pt x="178" y="17"/>
                  <a:pt x="178" y="17"/>
                </a:cubicBezTo>
                <a:cubicBezTo>
                  <a:pt x="161" y="17"/>
                  <a:pt x="161" y="17"/>
                  <a:pt x="161" y="17"/>
                </a:cubicBezTo>
                <a:lnTo>
                  <a:pt x="161" y="9"/>
                </a:lnTo>
                <a:close/>
                <a:moveTo>
                  <a:pt x="9" y="9"/>
                </a:moveTo>
                <a:cubicBezTo>
                  <a:pt x="152" y="9"/>
                  <a:pt x="152" y="9"/>
                  <a:pt x="152" y="9"/>
                </a:cubicBezTo>
                <a:cubicBezTo>
                  <a:pt x="152" y="17"/>
                  <a:pt x="152" y="17"/>
                  <a:pt x="152" y="17"/>
                </a:cubicBezTo>
                <a:cubicBezTo>
                  <a:pt x="9" y="17"/>
                  <a:pt x="9" y="17"/>
                  <a:pt x="9" y="17"/>
                </a:cubicBezTo>
                <a:lnTo>
                  <a:pt x="9" y="9"/>
                </a:lnTo>
                <a:close/>
                <a:moveTo>
                  <a:pt x="152" y="127"/>
                </a:moveTo>
                <a:cubicBezTo>
                  <a:pt x="9" y="127"/>
                  <a:pt x="9" y="127"/>
                  <a:pt x="9" y="127"/>
                </a:cubicBezTo>
                <a:cubicBezTo>
                  <a:pt x="9" y="118"/>
                  <a:pt x="9" y="118"/>
                  <a:pt x="9" y="118"/>
                </a:cubicBezTo>
                <a:cubicBezTo>
                  <a:pt x="152" y="118"/>
                  <a:pt x="152" y="118"/>
                  <a:pt x="152" y="118"/>
                </a:cubicBezTo>
                <a:lnTo>
                  <a:pt x="152" y="127"/>
                </a:lnTo>
                <a:close/>
                <a:moveTo>
                  <a:pt x="178" y="127"/>
                </a:moveTo>
                <a:cubicBezTo>
                  <a:pt x="161" y="127"/>
                  <a:pt x="161" y="127"/>
                  <a:pt x="161" y="127"/>
                </a:cubicBezTo>
                <a:cubicBezTo>
                  <a:pt x="161" y="118"/>
                  <a:pt x="161" y="118"/>
                  <a:pt x="161" y="118"/>
                </a:cubicBezTo>
                <a:cubicBezTo>
                  <a:pt x="178" y="118"/>
                  <a:pt x="178" y="118"/>
                  <a:pt x="178" y="118"/>
                </a:cubicBezTo>
                <a:lnTo>
                  <a:pt x="178" y="127"/>
                </a:lnTo>
                <a:close/>
                <a:moveTo>
                  <a:pt x="178" y="93"/>
                </a:moveTo>
                <a:cubicBezTo>
                  <a:pt x="178" y="110"/>
                  <a:pt x="178" y="110"/>
                  <a:pt x="178" y="110"/>
                </a:cubicBezTo>
                <a:cubicBezTo>
                  <a:pt x="9" y="110"/>
                  <a:pt x="9" y="110"/>
                  <a:pt x="9" y="110"/>
                </a:cubicBezTo>
                <a:cubicBezTo>
                  <a:pt x="9" y="93"/>
                  <a:pt x="9" y="93"/>
                  <a:pt x="9" y="93"/>
                </a:cubicBezTo>
                <a:cubicBezTo>
                  <a:pt x="18" y="90"/>
                  <a:pt x="26" y="80"/>
                  <a:pt x="26" y="68"/>
                </a:cubicBezTo>
                <a:cubicBezTo>
                  <a:pt x="26" y="56"/>
                  <a:pt x="18" y="45"/>
                  <a:pt x="9" y="43"/>
                </a:cubicBezTo>
                <a:cubicBezTo>
                  <a:pt x="9" y="26"/>
                  <a:pt x="9" y="26"/>
                  <a:pt x="9" y="26"/>
                </a:cubicBezTo>
                <a:cubicBezTo>
                  <a:pt x="178" y="26"/>
                  <a:pt x="178" y="26"/>
                  <a:pt x="178" y="26"/>
                </a:cubicBezTo>
                <a:cubicBezTo>
                  <a:pt x="178" y="43"/>
                  <a:pt x="178" y="43"/>
                  <a:pt x="178" y="43"/>
                </a:cubicBezTo>
                <a:cubicBezTo>
                  <a:pt x="168" y="45"/>
                  <a:pt x="161" y="56"/>
                  <a:pt x="161" y="68"/>
                </a:cubicBezTo>
                <a:cubicBezTo>
                  <a:pt x="161" y="80"/>
                  <a:pt x="168" y="90"/>
                  <a:pt x="178" y="93"/>
                </a:cubicBezTo>
                <a:close/>
                <a:moveTo>
                  <a:pt x="140" y="76"/>
                </a:moveTo>
                <a:cubicBezTo>
                  <a:pt x="114" y="76"/>
                  <a:pt x="114" y="76"/>
                  <a:pt x="114" y="76"/>
                </a:cubicBezTo>
                <a:cubicBezTo>
                  <a:pt x="112" y="76"/>
                  <a:pt x="110" y="78"/>
                  <a:pt x="110" y="80"/>
                </a:cubicBezTo>
                <a:cubicBezTo>
                  <a:pt x="110" y="83"/>
                  <a:pt x="112" y="85"/>
                  <a:pt x="114" y="85"/>
                </a:cubicBezTo>
                <a:cubicBezTo>
                  <a:pt x="140" y="85"/>
                  <a:pt x="140" y="85"/>
                  <a:pt x="140" y="85"/>
                </a:cubicBezTo>
                <a:cubicBezTo>
                  <a:pt x="142" y="85"/>
                  <a:pt x="144" y="83"/>
                  <a:pt x="144" y="80"/>
                </a:cubicBezTo>
                <a:cubicBezTo>
                  <a:pt x="144" y="78"/>
                  <a:pt x="142" y="76"/>
                  <a:pt x="140" y="7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6" name="Freeform 500"/>
          <p:cNvSpPr>
            <a:spLocks noEditPoints="1"/>
          </p:cNvSpPr>
          <p:nvPr/>
        </p:nvSpPr>
        <p:spPr bwMode="auto">
          <a:xfrm>
            <a:off x="8403743" y="3770045"/>
            <a:ext cx="379684" cy="379684"/>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7" name="Freeform 504"/>
          <p:cNvSpPr>
            <a:spLocks noEditPoints="1"/>
          </p:cNvSpPr>
          <p:nvPr/>
        </p:nvSpPr>
        <p:spPr bwMode="auto">
          <a:xfrm>
            <a:off x="8403743" y="2387254"/>
            <a:ext cx="379684" cy="37744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8" name="Freeform 357"/>
          <p:cNvSpPr>
            <a:spLocks noEditPoints="1"/>
          </p:cNvSpPr>
          <p:nvPr/>
        </p:nvSpPr>
        <p:spPr bwMode="auto">
          <a:xfrm>
            <a:off x="8456045" y="5105541"/>
            <a:ext cx="275079" cy="379071"/>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9" name="TextBox 108"/>
          <p:cNvSpPr txBox="1"/>
          <p:nvPr/>
        </p:nvSpPr>
        <p:spPr>
          <a:xfrm>
            <a:off x="8939729" y="2575976"/>
            <a:ext cx="2604515" cy="502573"/>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Apple pie yummy cake with candy</a:t>
            </a:r>
          </a:p>
        </p:txBody>
      </p:sp>
      <p:sp>
        <p:nvSpPr>
          <p:cNvPr id="110" name="Rectangle 109"/>
          <p:cNvSpPr/>
          <p:nvPr/>
        </p:nvSpPr>
        <p:spPr>
          <a:xfrm>
            <a:off x="8934009" y="2306106"/>
            <a:ext cx="1436868" cy="297454"/>
          </a:xfrm>
          <a:prstGeom prst="rect">
            <a:avLst/>
          </a:prstGeom>
        </p:spPr>
        <p:txBody>
          <a:bodyPr wrap="none">
            <a:spAutoFit/>
          </a:bodyPr>
          <a:lstStyle/>
          <a:p>
            <a:r>
              <a:rPr lang="en-US" sz="1333" b="1" dirty="0">
                <a:solidFill>
                  <a:schemeClr val="bg1"/>
                </a:solidFill>
                <a:latin typeface="Raleway" panose="020B0003030101060003" pitchFamily="34" charset="0"/>
              </a:rPr>
              <a:t>CONTENT TITLE</a:t>
            </a:r>
          </a:p>
        </p:txBody>
      </p:sp>
      <p:sp>
        <p:nvSpPr>
          <p:cNvPr id="111" name="TextBox 110"/>
          <p:cNvSpPr txBox="1"/>
          <p:nvPr/>
        </p:nvSpPr>
        <p:spPr>
          <a:xfrm>
            <a:off x="8934009" y="3944189"/>
            <a:ext cx="2604515" cy="502573"/>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Apple pie yummy cake with candy</a:t>
            </a:r>
          </a:p>
        </p:txBody>
      </p:sp>
      <p:sp>
        <p:nvSpPr>
          <p:cNvPr id="112" name="Rectangle 111"/>
          <p:cNvSpPr/>
          <p:nvPr/>
        </p:nvSpPr>
        <p:spPr>
          <a:xfrm>
            <a:off x="8928289" y="3674319"/>
            <a:ext cx="1436868" cy="297454"/>
          </a:xfrm>
          <a:prstGeom prst="rect">
            <a:avLst/>
          </a:prstGeom>
        </p:spPr>
        <p:txBody>
          <a:bodyPr wrap="none">
            <a:spAutoFit/>
          </a:bodyPr>
          <a:lstStyle/>
          <a:p>
            <a:r>
              <a:rPr lang="en-US" sz="1333" b="1" dirty="0">
                <a:solidFill>
                  <a:schemeClr val="bg1"/>
                </a:solidFill>
                <a:latin typeface="Raleway" panose="020B0003030101060003" pitchFamily="34" charset="0"/>
              </a:rPr>
              <a:t>CONTENT TITLE</a:t>
            </a:r>
          </a:p>
        </p:txBody>
      </p:sp>
      <p:sp>
        <p:nvSpPr>
          <p:cNvPr id="113" name="TextBox 112"/>
          <p:cNvSpPr txBox="1"/>
          <p:nvPr/>
        </p:nvSpPr>
        <p:spPr>
          <a:xfrm>
            <a:off x="8928289" y="5278599"/>
            <a:ext cx="2604515" cy="502573"/>
          </a:xfrm>
          <a:prstGeom prst="rect">
            <a:avLst/>
          </a:prstGeom>
          <a:noFill/>
        </p:spPr>
        <p:txBody>
          <a:bodyPr wrap="square" rtlCol="0">
            <a:spAutoFit/>
          </a:bodyPr>
          <a:lstStyle/>
          <a:p>
            <a:r>
              <a:rPr lang="en-US" sz="1333" dirty="0">
                <a:solidFill>
                  <a:schemeClr val="bg1"/>
                </a:solidFill>
                <a:latin typeface="Calibri Light" panose="020F0302020204030204" pitchFamily="34" charset="0"/>
                <a:ea typeface="Roboto Light" panose="02000000000000000000" pitchFamily="2" charset="0"/>
              </a:rPr>
              <a:t>Sugar plum gummi bears. Apple pie yummy cake with candy</a:t>
            </a:r>
          </a:p>
        </p:txBody>
      </p:sp>
      <p:sp>
        <p:nvSpPr>
          <p:cNvPr id="114" name="Rectangle 113"/>
          <p:cNvSpPr/>
          <p:nvPr/>
        </p:nvSpPr>
        <p:spPr>
          <a:xfrm>
            <a:off x="8922569" y="5008728"/>
            <a:ext cx="1436868" cy="297454"/>
          </a:xfrm>
          <a:prstGeom prst="rect">
            <a:avLst/>
          </a:prstGeom>
        </p:spPr>
        <p:txBody>
          <a:bodyPr wrap="none">
            <a:spAutoFit/>
          </a:bodyPr>
          <a:lstStyle/>
          <a:p>
            <a:r>
              <a:rPr lang="en-US" sz="1333" b="1" dirty="0">
                <a:solidFill>
                  <a:schemeClr val="bg1"/>
                </a:solidFill>
                <a:latin typeface="Raleway" panose="020B0003030101060003" pitchFamily="34" charset="0"/>
              </a:rPr>
              <a:t>CONTENT TITLE</a:t>
            </a:r>
          </a:p>
        </p:txBody>
      </p:sp>
      <p:sp>
        <p:nvSpPr>
          <p:cNvPr id="115" name="TextBox 114"/>
          <p:cNvSpPr txBox="1"/>
          <p:nvPr/>
        </p:nvSpPr>
        <p:spPr>
          <a:xfrm>
            <a:off x="577851" y="2581120"/>
            <a:ext cx="2604515" cy="502573"/>
          </a:xfrm>
          <a:prstGeom prst="rect">
            <a:avLst/>
          </a:prstGeom>
          <a:noFill/>
        </p:spPr>
        <p:txBody>
          <a:bodyPr wrap="square" rtlCol="0">
            <a:spAutoFit/>
          </a:bodyPr>
          <a:lstStyle/>
          <a:p>
            <a:pPr algn="r"/>
            <a:r>
              <a:rPr lang="en-US" sz="1333" dirty="0">
                <a:solidFill>
                  <a:schemeClr val="bg1"/>
                </a:solidFill>
                <a:latin typeface="Calibri Light" panose="020F0302020204030204" pitchFamily="34" charset="0"/>
                <a:ea typeface="Roboto Light" panose="02000000000000000000" pitchFamily="2" charset="0"/>
              </a:rPr>
              <a:t>Sugar plum gummi bears. Apple pie yummy cake with candy</a:t>
            </a:r>
          </a:p>
        </p:txBody>
      </p:sp>
      <p:sp>
        <p:nvSpPr>
          <p:cNvPr id="116" name="Rectangle 115"/>
          <p:cNvSpPr/>
          <p:nvPr/>
        </p:nvSpPr>
        <p:spPr>
          <a:xfrm>
            <a:off x="1745497" y="2311250"/>
            <a:ext cx="1436868" cy="297454"/>
          </a:xfrm>
          <a:prstGeom prst="rect">
            <a:avLst/>
          </a:prstGeom>
        </p:spPr>
        <p:txBody>
          <a:bodyPr wrap="none">
            <a:spAutoFit/>
          </a:bodyPr>
          <a:lstStyle/>
          <a:p>
            <a:pPr algn="r"/>
            <a:r>
              <a:rPr lang="en-US" sz="1333" b="1" dirty="0">
                <a:solidFill>
                  <a:schemeClr val="bg1"/>
                </a:solidFill>
                <a:latin typeface="Raleway" panose="020B0003030101060003" pitchFamily="34" charset="0"/>
              </a:rPr>
              <a:t>CONTENT TITLE</a:t>
            </a:r>
          </a:p>
        </p:txBody>
      </p:sp>
      <p:sp>
        <p:nvSpPr>
          <p:cNvPr id="117" name="TextBox 116"/>
          <p:cNvSpPr txBox="1"/>
          <p:nvPr/>
        </p:nvSpPr>
        <p:spPr>
          <a:xfrm>
            <a:off x="577851" y="3949333"/>
            <a:ext cx="2604515" cy="502573"/>
          </a:xfrm>
          <a:prstGeom prst="rect">
            <a:avLst/>
          </a:prstGeom>
          <a:noFill/>
        </p:spPr>
        <p:txBody>
          <a:bodyPr wrap="square" rtlCol="0">
            <a:spAutoFit/>
          </a:bodyPr>
          <a:lstStyle/>
          <a:p>
            <a:pPr algn="r"/>
            <a:r>
              <a:rPr lang="en-US" sz="1333" dirty="0">
                <a:solidFill>
                  <a:schemeClr val="bg1"/>
                </a:solidFill>
                <a:latin typeface="Calibri Light" panose="020F0302020204030204" pitchFamily="34" charset="0"/>
                <a:ea typeface="Roboto Light" panose="02000000000000000000" pitchFamily="2" charset="0"/>
              </a:rPr>
              <a:t>Sugar plum gummi bears. Apple pie yummy cake with candy</a:t>
            </a:r>
          </a:p>
        </p:txBody>
      </p:sp>
      <p:sp>
        <p:nvSpPr>
          <p:cNvPr id="118" name="Rectangle 117"/>
          <p:cNvSpPr/>
          <p:nvPr/>
        </p:nvSpPr>
        <p:spPr>
          <a:xfrm>
            <a:off x="1745497" y="3679463"/>
            <a:ext cx="1436868" cy="297454"/>
          </a:xfrm>
          <a:prstGeom prst="rect">
            <a:avLst/>
          </a:prstGeom>
        </p:spPr>
        <p:txBody>
          <a:bodyPr wrap="none">
            <a:spAutoFit/>
          </a:bodyPr>
          <a:lstStyle/>
          <a:p>
            <a:pPr algn="r"/>
            <a:r>
              <a:rPr lang="en-US" sz="1333" b="1" dirty="0">
                <a:solidFill>
                  <a:schemeClr val="bg1"/>
                </a:solidFill>
                <a:latin typeface="Raleway" panose="020B0003030101060003" pitchFamily="34" charset="0"/>
              </a:rPr>
              <a:t>CONTENT TITLE</a:t>
            </a:r>
          </a:p>
        </p:txBody>
      </p:sp>
      <p:sp>
        <p:nvSpPr>
          <p:cNvPr id="119" name="TextBox 118"/>
          <p:cNvSpPr txBox="1"/>
          <p:nvPr/>
        </p:nvSpPr>
        <p:spPr>
          <a:xfrm>
            <a:off x="577851" y="5283743"/>
            <a:ext cx="2604515" cy="502573"/>
          </a:xfrm>
          <a:prstGeom prst="rect">
            <a:avLst/>
          </a:prstGeom>
          <a:noFill/>
        </p:spPr>
        <p:txBody>
          <a:bodyPr wrap="square" rtlCol="0">
            <a:spAutoFit/>
          </a:bodyPr>
          <a:lstStyle/>
          <a:p>
            <a:pPr algn="r"/>
            <a:r>
              <a:rPr lang="en-US" sz="1333" dirty="0">
                <a:solidFill>
                  <a:schemeClr val="bg1"/>
                </a:solidFill>
                <a:latin typeface="Calibri Light" panose="020F0302020204030204" pitchFamily="34" charset="0"/>
                <a:ea typeface="Roboto Light" panose="02000000000000000000" pitchFamily="2" charset="0"/>
              </a:rPr>
              <a:t>Sugar plum gummi bears. Apple pie yummy cake with candy</a:t>
            </a:r>
          </a:p>
        </p:txBody>
      </p:sp>
      <p:sp>
        <p:nvSpPr>
          <p:cNvPr id="120" name="Rectangle 119"/>
          <p:cNvSpPr/>
          <p:nvPr/>
        </p:nvSpPr>
        <p:spPr>
          <a:xfrm>
            <a:off x="1745497" y="5013872"/>
            <a:ext cx="1436868" cy="297454"/>
          </a:xfrm>
          <a:prstGeom prst="rect">
            <a:avLst/>
          </a:prstGeom>
        </p:spPr>
        <p:txBody>
          <a:bodyPr wrap="none">
            <a:spAutoFit/>
          </a:bodyPr>
          <a:lstStyle/>
          <a:p>
            <a:pPr algn="r"/>
            <a:r>
              <a:rPr lang="en-US" sz="1333" b="1" dirty="0">
                <a:solidFill>
                  <a:schemeClr val="bg1"/>
                </a:solidFill>
                <a:latin typeface="Raleway" panose="020B0003030101060003" pitchFamily="34" charset="0"/>
              </a:rPr>
              <a:t>CONTENT TITLE</a:t>
            </a:r>
          </a:p>
        </p:txBody>
      </p:sp>
      <p:grpSp>
        <p:nvGrpSpPr>
          <p:cNvPr id="3" name="Group 2">
            <a:extLst>
              <a:ext uri="{FF2B5EF4-FFF2-40B4-BE49-F238E27FC236}">
                <a16:creationId xmlns:a16="http://schemas.microsoft.com/office/drawing/2014/main" id="{22013369-81D0-4818-8D04-A0449C8D75EF}"/>
              </a:ext>
            </a:extLst>
          </p:cNvPr>
          <p:cNvGrpSpPr/>
          <p:nvPr/>
        </p:nvGrpSpPr>
        <p:grpSpPr>
          <a:xfrm>
            <a:off x="4343525" y="2106235"/>
            <a:ext cx="3504951" cy="3900055"/>
            <a:chOff x="4343525" y="2106235"/>
            <a:chExt cx="3504951" cy="3900055"/>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43525" y="2106235"/>
              <a:ext cx="3504951" cy="3900055"/>
            </a:xfrm>
            <a:prstGeom prst="rect">
              <a:avLst/>
            </a:prstGeom>
          </p:spPr>
        </p:pic>
        <p:sp>
          <p:nvSpPr>
            <p:cNvPr id="2" name="Rounded Rectangle 1">
              <a:extLst>
                <a:ext uri="{FF2B5EF4-FFF2-40B4-BE49-F238E27FC236}">
                  <a16:creationId xmlns:a16="http://schemas.microsoft.com/office/drawing/2014/main" id="{D6F06170-57FB-3640-9652-EE0A6FEFAFEB}"/>
                </a:ext>
              </a:extLst>
            </p:cNvPr>
            <p:cNvSpPr/>
            <p:nvPr/>
          </p:nvSpPr>
          <p:spPr>
            <a:xfrm>
              <a:off x="4515557" y="2283527"/>
              <a:ext cx="3002844" cy="3575405"/>
            </a:xfrm>
            <a:prstGeom prst="roundRect">
              <a:avLst/>
            </a:prstGeom>
            <a:blipFill dpi="0" rotWithShape="1">
              <a:blip r:embed="rId4" cstate="hqprint">
                <a:alphaModFix amt="86000"/>
                <a:extLst>
                  <a:ext uri="{28A0092B-C50C-407E-A947-70E740481C1C}">
                    <a14:useLocalDpi xmlns:a14="http://schemas.microsoft.com/office/drawing/2010/main"/>
                  </a:ext>
                </a:extLst>
              </a:blip>
              <a:srcRect/>
              <a:stretch>
                <a:fillRect l="-39306" r="-393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A376B6AF-C7B0-3742-8BFA-E295A3FF4E67}"/>
              </a:ext>
            </a:extLst>
          </p:cNvPr>
          <p:cNvSpPr/>
          <p:nvPr/>
        </p:nvSpPr>
        <p:spPr>
          <a:xfrm>
            <a:off x="10700779" y="357231"/>
            <a:ext cx="949896" cy="949896"/>
          </a:xfrm>
          <a:prstGeom prst="rect">
            <a:avLst/>
          </a:prstGeom>
          <a:blipFill>
            <a:blip r:embed="rId5"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2248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p:cTn id="11" dur="1000" fill="hold"/>
                                        <p:tgtEl>
                                          <p:spTgt spid="62"/>
                                        </p:tgtEl>
                                        <p:attrNameLst>
                                          <p:attrName>ppt_w</p:attrName>
                                        </p:attrNameLst>
                                      </p:cBhvr>
                                      <p:tavLst>
                                        <p:tav tm="0">
                                          <p:val>
                                            <p:strVal val="#ppt_w+.3"/>
                                          </p:val>
                                        </p:tav>
                                        <p:tav tm="100000">
                                          <p:val>
                                            <p:strVal val="#ppt_w"/>
                                          </p:val>
                                        </p:tav>
                                      </p:tavLst>
                                    </p:anim>
                                    <p:anim calcmode="lin" valueType="num">
                                      <p:cBhvr>
                                        <p:cTn id="12" dur="1000" fill="hold"/>
                                        <p:tgtEl>
                                          <p:spTgt spid="62"/>
                                        </p:tgtEl>
                                        <p:attrNameLst>
                                          <p:attrName>ppt_h</p:attrName>
                                        </p:attrNameLst>
                                      </p:cBhvr>
                                      <p:tavLst>
                                        <p:tav tm="0">
                                          <p:val>
                                            <p:strVal val="#ppt_h"/>
                                          </p:val>
                                        </p:tav>
                                        <p:tav tm="100000">
                                          <p:val>
                                            <p:strVal val="#ppt_h"/>
                                          </p:val>
                                        </p:tav>
                                      </p:tavLst>
                                    </p:anim>
                                    <p:animEffect transition="in" filter="fade">
                                      <p:cBhvr>
                                        <p:cTn id="13" dur="1000"/>
                                        <p:tgtEl>
                                          <p:spTgt spid="62"/>
                                        </p:tgtEl>
                                      </p:cBhvr>
                                    </p:animEffect>
                                  </p:childTnLst>
                                </p:cTn>
                              </p:par>
                            </p:childTnLst>
                          </p:cTn>
                        </p:par>
                        <p:par>
                          <p:cTn id="14" fill="hold">
                            <p:stCondLst>
                              <p:cond delay="1500"/>
                            </p:stCondLst>
                            <p:childTnLst>
                              <p:par>
                                <p:cTn id="15" presetID="2" presetClass="entr" presetSubtype="8" decel="78000" fill="hold" grpId="0" nodeType="afterEffect">
                                  <p:stCondLst>
                                    <p:cond delay="0"/>
                                  </p:stCondLst>
                                  <p:childTnLst>
                                    <p:set>
                                      <p:cBhvr>
                                        <p:cTn id="16" dur="1" fill="hold">
                                          <p:stCondLst>
                                            <p:cond delay="0"/>
                                          </p:stCondLst>
                                        </p:cTn>
                                        <p:tgtEl>
                                          <p:spTgt spid="71"/>
                                        </p:tgtEl>
                                        <p:attrNameLst>
                                          <p:attrName>style.visibility</p:attrName>
                                        </p:attrNameLst>
                                      </p:cBhvr>
                                      <p:to>
                                        <p:strVal val="visible"/>
                                      </p:to>
                                    </p:set>
                                    <p:anim calcmode="lin" valueType="num">
                                      <p:cBhvr additive="base">
                                        <p:cTn id="17" dur="500" fill="hold"/>
                                        <p:tgtEl>
                                          <p:spTgt spid="71"/>
                                        </p:tgtEl>
                                        <p:attrNameLst>
                                          <p:attrName>ppt_x</p:attrName>
                                        </p:attrNameLst>
                                      </p:cBhvr>
                                      <p:tavLst>
                                        <p:tav tm="0">
                                          <p:val>
                                            <p:strVal val="0-#ppt_w/2"/>
                                          </p:val>
                                        </p:tav>
                                        <p:tav tm="100000">
                                          <p:val>
                                            <p:strVal val="#ppt_x"/>
                                          </p:val>
                                        </p:tav>
                                      </p:tavLst>
                                    </p:anim>
                                    <p:anim calcmode="lin" valueType="num">
                                      <p:cBhvr additive="base">
                                        <p:cTn id="18" dur="500" fill="hold"/>
                                        <p:tgtEl>
                                          <p:spTgt spid="71"/>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2" decel="78000" fill="hold" grpId="0" nodeType="afterEffect">
                                  <p:stCondLst>
                                    <p:cond delay="0"/>
                                  </p:stCondLst>
                                  <p:childTnLst>
                                    <p:set>
                                      <p:cBhvr>
                                        <p:cTn id="21" dur="1" fill="hold">
                                          <p:stCondLst>
                                            <p:cond delay="0"/>
                                          </p:stCondLst>
                                        </p:cTn>
                                        <p:tgtEl>
                                          <p:spTgt spid="35"/>
                                        </p:tgtEl>
                                        <p:attrNameLst>
                                          <p:attrName>style.visibility</p:attrName>
                                        </p:attrNameLst>
                                      </p:cBhvr>
                                      <p:to>
                                        <p:strVal val="visible"/>
                                      </p:to>
                                    </p:set>
                                    <p:anim calcmode="lin" valueType="num">
                                      <p:cBhvr additive="base">
                                        <p:cTn id="22" dur="500" fill="hold"/>
                                        <p:tgtEl>
                                          <p:spTgt spid="35"/>
                                        </p:tgtEl>
                                        <p:attrNameLst>
                                          <p:attrName>ppt_x</p:attrName>
                                        </p:attrNameLst>
                                      </p:cBhvr>
                                      <p:tavLst>
                                        <p:tav tm="0">
                                          <p:val>
                                            <p:strVal val="1+#ppt_w/2"/>
                                          </p:val>
                                        </p:tav>
                                        <p:tav tm="100000">
                                          <p:val>
                                            <p:strVal val="#ppt_x"/>
                                          </p:val>
                                        </p:tav>
                                      </p:tavLst>
                                    </p:anim>
                                    <p:anim calcmode="lin" valueType="num">
                                      <p:cBhvr additive="base">
                                        <p:cTn id="23" dur="500" fill="hold"/>
                                        <p:tgtEl>
                                          <p:spTgt spid="35"/>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4" decel="7800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par>
                          <p:cTn id="29" fill="hold">
                            <p:stCondLst>
                              <p:cond delay="3000"/>
                            </p:stCondLst>
                            <p:childTnLst>
                              <p:par>
                                <p:cTn id="30" presetID="2" presetClass="entr" presetSubtype="4" decel="78000" fill="hold" grpId="0" nodeType="afterEffect">
                                  <p:stCondLst>
                                    <p:cond delay="0"/>
                                  </p:stCondLst>
                                  <p:childTnLst>
                                    <p:set>
                                      <p:cBhvr>
                                        <p:cTn id="31" dur="1" fill="hold">
                                          <p:stCondLst>
                                            <p:cond delay="0"/>
                                          </p:stCondLst>
                                        </p:cTn>
                                        <p:tgtEl>
                                          <p:spTgt spid="103"/>
                                        </p:tgtEl>
                                        <p:attrNameLst>
                                          <p:attrName>style.visibility</p:attrName>
                                        </p:attrNameLst>
                                      </p:cBhvr>
                                      <p:to>
                                        <p:strVal val="visible"/>
                                      </p:to>
                                    </p:set>
                                    <p:anim calcmode="lin" valueType="num">
                                      <p:cBhvr additive="base">
                                        <p:cTn id="32" dur="500" fill="hold"/>
                                        <p:tgtEl>
                                          <p:spTgt spid="103"/>
                                        </p:tgtEl>
                                        <p:attrNameLst>
                                          <p:attrName>ppt_x</p:attrName>
                                        </p:attrNameLst>
                                      </p:cBhvr>
                                      <p:tavLst>
                                        <p:tav tm="0">
                                          <p:val>
                                            <p:strVal val="#ppt_x"/>
                                          </p:val>
                                        </p:tav>
                                        <p:tav tm="100000">
                                          <p:val>
                                            <p:strVal val="#ppt_x"/>
                                          </p:val>
                                        </p:tav>
                                      </p:tavLst>
                                    </p:anim>
                                    <p:anim calcmode="lin" valueType="num">
                                      <p:cBhvr additive="base">
                                        <p:cTn id="33" dur="500" fill="hold"/>
                                        <p:tgtEl>
                                          <p:spTgt spid="103"/>
                                        </p:tgtEl>
                                        <p:attrNameLst>
                                          <p:attrName>ppt_y</p:attrName>
                                        </p:attrNameLst>
                                      </p:cBhvr>
                                      <p:tavLst>
                                        <p:tav tm="0">
                                          <p:val>
                                            <p:strVal val="1+#ppt_h/2"/>
                                          </p:val>
                                        </p:tav>
                                        <p:tav tm="100000">
                                          <p:val>
                                            <p:strVal val="#ppt_y"/>
                                          </p:val>
                                        </p:tav>
                                      </p:tavLst>
                                    </p:anim>
                                  </p:childTnLst>
                                </p:cTn>
                              </p:par>
                            </p:childTnLst>
                          </p:cTn>
                        </p:par>
                        <p:par>
                          <p:cTn id="34" fill="hold">
                            <p:stCondLst>
                              <p:cond delay="3500"/>
                            </p:stCondLst>
                            <p:childTnLst>
                              <p:par>
                                <p:cTn id="35" presetID="2" presetClass="entr" presetSubtype="4" decel="78000" fill="hold" grpId="0" nodeType="afterEffect">
                                  <p:stCondLst>
                                    <p:cond delay="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500" fill="hold"/>
                                        <p:tgtEl>
                                          <p:spTgt spid="116"/>
                                        </p:tgtEl>
                                        <p:attrNameLst>
                                          <p:attrName>ppt_x</p:attrName>
                                        </p:attrNameLst>
                                      </p:cBhvr>
                                      <p:tavLst>
                                        <p:tav tm="0">
                                          <p:val>
                                            <p:strVal val="#ppt_x"/>
                                          </p:val>
                                        </p:tav>
                                        <p:tav tm="100000">
                                          <p:val>
                                            <p:strVal val="#ppt_x"/>
                                          </p:val>
                                        </p:tav>
                                      </p:tavLst>
                                    </p:anim>
                                    <p:anim calcmode="lin" valueType="num">
                                      <p:cBhvr additive="base">
                                        <p:cTn id="38" dur="500" fill="hold"/>
                                        <p:tgtEl>
                                          <p:spTgt spid="116"/>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2" presetClass="entr" presetSubtype="4" decel="78000" fill="hold" grpId="0" nodeType="afterEffect">
                                  <p:stCondLst>
                                    <p:cond delay="0"/>
                                  </p:stCondLst>
                                  <p:childTnLst>
                                    <p:set>
                                      <p:cBhvr>
                                        <p:cTn id="41" dur="1" fill="hold">
                                          <p:stCondLst>
                                            <p:cond delay="0"/>
                                          </p:stCondLst>
                                        </p:cTn>
                                        <p:tgtEl>
                                          <p:spTgt spid="115"/>
                                        </p:tgtEl>
                                        <p:attrNameLst>
                                          <p:attrName>style.visibility</p:attrName>
                                        </p:attrNameLst>
                                      </p:cBhvr>
                                      <p:to>
                                        <p:strVal val="visible"/>
                                      </p:to>
                                    </p:set>
                                    <p:anim calcmode="lin" valueType="num">
                                      <p:cBhvr additive="base">
                                        <p:cTn id="42" dur="500" fill="hold"/>
                                        <p:tgtEl>
                                          <p:spTgt spid="115"/>
                                        </p:tgtEl>
                                        <p:attrNameLst>
                                          <p:attrName>ppt_x</p:attrName>
                                        </p:attrNameLst>
                                      </p:cBhvr>
                                      <p:tavLst>
                                        <p:tav tm="0">
                                          <p:val>
                                            <p:strVal val="#ppt_x"/>
                                          </p:val>
                                        </p:tav>
                                        <p:tav tm="100000">
                                          <p:val>
                                            <p:strVal val="#ppt_x"/>
                                          </p:val>
                                        </p:tav>
                                      </p:tavLst>
                                    </p:anim>
                                    <p:anim calcmode="lin" valueType="num">
                                      <p:cBhvr additive="base">
                                        <p:cTn id="43" dur="500" fill="hold"/>
                                        <p:tgtEl>
                                          <p:spTgt spid="115"/>
                                        </p:tgtEl>
                                        <p:attrNameLst>
                                          <p:attrName>ppt_y</p:attrName>
                                        </p:attrNameLst>
                                      </p:cBhvr>
                                      <p:tavLst>
                                        <p:tav tm="0">
                                          <p:val>
                                            <p:strVal val="1+#ppt_h/2"/>
                                          </p:val>
                                        </p:tav>
                                        <p:tav tm="100000">
                                          <p:val>
                                            <p:strVal val="#ppt_y"/>
                                          </p:val>
                                        </p:tav>
                                      </p:tavLst>
                                    </p:anim>
                                  </p:childTnLst>
                                </p:cTn>
                              </p:par>
                            </p:childTnLst>
                          </p:cTn>
                        </p:par>
                        <p:par>
                          <p:cTn id="44" fill="hold">
                            <p:stCondLst>
                              <p:cond delay="4500"/>
                            </p:stCondLst>
                            <p:childTnLst>
                              <p:par>
                                <p:cTn id="45" presetID="2" presetClass="entr" presetSubtype="4" decel="78000" fill="hold" grpId="0" nodeType="afterEffect">
                                  <p:stCondLst>
                                    <p:cond delay="0"/>
                                  </p:stCondLst>
                                  <p:childTnLst>
                                    <p:set>
                                      <p:cBhvr>
                                        <p:cTn id="46" dur="1" fill="hold">
                                          <p:stCondLst>
                                            <p:cond delay="0"/>
                                          </p:stCondLst>
                                        </p:cTn>
                                        <p:tgtEl>
                                          <p:spTgt spid="104"/>
                                        </p:tgtEl>
                                        <p:attrNameLst>
                                          <p:attrName>style.visibility</p:attrName>
                                        </p:attrNameLst>
                                      </p:cBhvr>
                                      <p:to>
                                        <p:strVal val="visible"/>
                                      </p:to>
                                    </p:set>
                                    <p:anim calcmode="lin" valueType="num">
                                      <p:cBhvr additive="base">
                                        <p:cTn id="47" dur="500" fill="hold"/>
                                        <p:tgtEl>
                                          <p:spTgt spid="104"/>
                                        </p:tgtEl>
                                        <p:attrNameLst>
                                          <p:attrName>ppt_x</p:attrName>
                                        </p:attrNameLst>
                                      </p:cBhvr>
                                      <p:tavLst>
                                        <p:tav tm="0">
                                          <p:val>
                                            <p:strVal val="#ppt_x"/>
                                          </p:val>
                                        </p:tav>
                                        <p:tav tm="100000">
                                          <p:val>
                                            <p:strVal val="#ppt_x"/>
                                          </p:val>
                                        </p:tav>
                                      </p:tavLst>
                                    </p:anim>
                                    <p:anim calcmode="lin" valueType="num">
                                      <p:cBhvr additive="base">
                                        <p:cTn id="48" dur="500" fill="hold"/>
                                        <p:tgtEl>
                                          <p:spTgt spid="104"/>
                                        </p:tgtEl>
                                        <p:attrNameLst>
                                          <p:attrName>ppt_y</p:attrName>
                                        </p:attrNameLst>
                                      </p:cBhvr>
                                      <p:tavLst>
                                        <p:tav tm="0">
                                          <p:val>
                                            <p:strVal val="1+#ppt_h/2"/>
                                          </p:val>
                                        </p:tav>
                                        <p:tav tm="100000">
                                          <p:val>
                                            <p:strVal val="#ppt_y"/>
                                          </p:val>
                                        </p:tav>
                                      </p:tavLst>
                                    </p:anim>
                                  </p:childTnLst>
                                </p:cTn>
                              </p:par>
                            </p:childTnLst>
                          </p:cTn>
                        </p:par>
                        <p:par>
                          <p:cTn id="49" fill="hold">
                            <p:stCondLst>
                              <p:cond delay="5000"/>
                            </p:stCondLst>
                            <p:childTnLst>
                              <p:par>
                                <p:cTn id="50" presetID="2" presetClass="entr" presetSubtype="4" decel="78000" fill="hold" grpId="0" nodeType="afterEffect">
                                  <p:stCondLst>
                                    <p:cond delay="0"/>
                                  </p:stCondLst>
                                  <p:childTnLst>
                                    <p:set>
                                      <p:cBhvr>
                                        <p:cTn id="51" dur="1" fill="hold">
                                          <p:stCondLst>
                                            <p:cond delay="0"/>
                                          </p:stCondLst>
                                        </p:cTn>
                                        <p:tgtEl>
                                          <p:spTgt spid="118"/>
                                        </p:tgtEl>
                                        <p:attrNameLst>
                                          <p:attrName>style.visibility</p:attrName>
                                        </p:attrNameLst>
                                      </p:cBhvr>
                                      <p:to>
                                        <p:strVal val="visible"/>
                                      </p:to>
                                    </p:set>
                                    <p:anim calcmode="lin" valueType="num">
                                      <p:cBhvr additive="base">
                                        <p:cTn id="52" dur="500" fill="hold"/>
                                        <p:tgtEl>
                                          <p:spTgt spid="118"/>
                                        </p:tgtEl>
                                        <p:attrNameLst>
                                          <p:attrName>ppt_x</p:attrName>
                                        </p:attrNameLst>
                                      </p:cBhvr>
                                      <p:tavLst>
                                        <p:tav tm="0">
                                          <p:val>
                                            <p:strVal val="#ppt_x"/>
                                          </p:val>
                                        </p:tav>
                                        <p:tav tm="100000">
                                          <p:val>
                                            <p:strVal val="#ppt_x"/>
                                          </p:val>
                                        </p:tav>
                                      </p:tavLst>
                                    </p:anim>
                                    <p:anim calcmode="lin" valueType="num">
                                      <p:cBhvr additive="base">
                                        <p:cTn id="53" dur="500" fill="hold"/>
                                        <p:tgtEl>
                                          <p:spTgt spid="118"/>
                                        </p:tgtEl>
                                        <p:attrNameLst>
                                          <p:attrName>ppt_y</p:attrName>
                                        </p:attrNameLst>
                                      </p:cBhvr>
                                      <p:tavLst>
                                        <p:tav tm="0">
                                          <p:val>
                                            <p:strVal val="1+#ppt_h/2"/>
                                          </p:val>
                                        </p:tav>
                                        <p:tav tm="100000">
                                          <p:val>
                                            <p:strVal val="#ppt_y"/>
                                          </p:val>
                                        </p:tav>
                                      </p:tavLst>
                                    </p:anim>
                                  </p:childTnLst>
                                </p:cTn>
                              </p:par>
                            </p:childTnLst>
                          </p:cTn>
                        </p:par>
                        <p:par>
                          <p:cTn id="54" fill="hold">
                            <p:stCondLst>
                              <p:cond delay="5500"/>
                            </p:stCondLst>
                            <p:childTnLst>
                              <p:par>
                                <p:cTn id="55" presetID="2" presetClass="entr" presetSubtype="4" decel="78000" fill="hold" grpId="0" nodeType="afterEffect">
                                  <p:stCondLst>
                                    <p:cond delay="0"/>
                                  </p:stCondLst>
                                  <p:childTnLst>
                                    <p:set>
                                      <p:cBhvr>
                                        <p:cTn id="56" dur="1" fill="hold">
                                          <p:stCondLst>
                                            <p:cond delay="0"/>
                                          </p:stCondLst>
                                        </p:cTn>
                                        <p:tgtEl>
                                          <p:spTgt spid="117"/>
                                        </p:tgtEl>
                                        <p:attrNameLst>
                                          <p:attrName>style.visibility</p:attrName>
                                        </p:attrNameLst>
                                      </p:cBhvr>
                                      <p:to>
                                        <p:strVal val="visible"/>
                                      </p:to>
                                    </p:set>
                                    <p:anim calcmode="lin" valueType="num">
                                      <p:cBhvr additive="base">
                                        <p:cTn id="57" dur="500" fill="hold"/>
                                        <p:tgtEl>
                                          <p:spTgt spid="117"/>
                                        </p:tgtEl>
                                        <p:attrNameLst>
                                          <p:attrName>ppt_x</p:attrName>
                                        </p:attrNameLst>
                                      </p:cBhvr>
                                      <p:tavLst>
                                        <p:tav tm="0">
                                          <p:val>
                                            <p:strVal val="#ppt_x"/>
                                          </p:val>
                                        </p:tav>
                                        <p:tav tm="100000">
                                          <p:val>
                                            <p:strVal val="#ppt_x"/>
                                          </p:val>
                                        </p:tav>
                                      </p:tavLst>
                                    </p:anim>
                                    <p:anim calcmode="lin" valueType="num">
                                      <p:cBhvr additive="base">
                                        <p:cTn id="58" dur="500" fill="hold"/>
                                        <p:tgtEl>
                                          <p:spTgt spid="117"/>
                                        </p:tgtEl>
                                        <p:attrNameLst>
                                          <p:attrName>ppt_y</p:attrName>
                                        </p:attrNameLst>
                                      </p:cBhvr>
                                      <p:tavLst>
                                        <p:tav tm="0">
                                          <p:val>
                                            <p:strVal val="1+#ppt_h/2"/>
                                          </p:val>
                                        </p:tav>
                                        <p:tav tm="100000">
                                          <p:val>
                                            <p:strVal val="#ppt_y"/>
                                          </p:val>
                                        </p:tav>
                                      </p:tavLst>
                                    </p:anim>
                                  </p:childTnLst>
                                </p:cTn>
                              </p:par>
                            </p:childTnLst>
                          </p:cTn>
                        </p:par>
                        <p:par>
                          <p:cTn id="59" fill="hold">
                            <p:stCondLst>
                              <p:cond delay="6000"/>
                            </p:stCondLst>
                            <p:childTnLst>
                              <p:par>
                                <p:cTn id="60" presetID="2" presetClass="entr" presetSubtype="4" decel="78000" fill="hold" grpId="0" nodeType="afterEffect">
                                  <p:stCondLst>
                                    <p:cond delay="0"/>
                                  </p:stCondLst>
                                  <p:childTnLst>
                                    <p:set>
                                      <p:cBhvr>
                                        <p:cTn id="61" dur="1" fill="hold">
                                          <p:stCondLst>
                                            <p:cond delay="0"/>
                                          </p:stCondLst>
                                        </p:cTn>
                                        <p:tgtEl>
                                          <p:spTgt spid="105"/>
                                        </p:tgtEl>
                                        <p:attrNameLst>
                                          <p:attrName>style.visibility</p:attrName>
                                        </p:attrNameLst>
                                      </p:cBhvr>
                                      <p:to>
                                        <p:strVal val="visible"/>
                                      </p:to>
                                    </p:set>
                                    <p:anim calcmode="lin" valueType="num">
                                      <p:cBhvr additive="base">
                                        <p:cTn id="62" dur="500" fill="hold"/>
                                        <p:tgtEl>
                                          <p:spTgt spid="105"/>
                                        </p:tgtEl>
                                        <p:attrNameLst>
                                          <p:attrName>ppt_x</p:attrName>
                                        </p:attrNameLst>
                                      </p:cBhvr>
                                      <p:tavLst>
                                        <p:tav tm="0">
                                          <p:val>
                                            <p:strVal val="#ppt_x"/>
                                          </p:val>
                                        </p:tav>
                                        <p:tav tm="100000">
                                          <p:val>
                                            <p:strVal val="#ppt_x"/>
                                          </p:val>
                                        </p:tav>
                                      </p:tavLst>
                                    </p:anim>
                                    <p:anim calcmode="lin" valueType="num">
                                      <p:cBhvr additive="base">
                                        <p:cTn id="63" dur="500" fill="hold"/>
                                        <p:tgtEl>
                                          <p:spTgt spid="105"/>
                                        </p:tgtEl>
                                        <p:attrNameLst>
                                          <p:attrName>ppt_y</p:attrName>
                                        </p:attrNameLst>
                                      </p:cBhvr>
                                      <p:tavLst>
                                        <p:tav tm="0">
                                          <p:val>
                                            <p:strVal val="1+#ppt_h/2"/>
                                          </p:val>
                                        </p:tav>
                                        <p:tav tm="100000">
                                          <p:val>
                                            <p:strVal val="#ppt_y"/>
                                          </p:val>
                                        </p:tav>
                                      </p:tavLst>
                                    </p:anim>
                                  </p:childTnLst>
                                </p:cTn>
                              </p:par>
                            </p:childTnLst>
                          </p:cTn>
                        </p:par>
                        <p:par>
                          <p:cTn id="64" fill="hold">
                            <p:stCondLst>
                              <p:cond delay="6500"/>
                            </p:stCondLst>
                            <p:childTnLst>
                              <p:par>
                                <p:cTn id="65" presetID="2" presetClass="entr" presetSubtype="4" decel="78000" fill="hold" grpId="0" nodeType="afterEffect">
                                  <p:stCondLst>
                                    <p:cond delay="0"/>
                                  </p:stCondLst>
                                  <p:childTnLst>
                                    <p:set>
                                      <p:cBhvr>
                                        <p:cTn id="66" dur="1" fill="hold">
                                          <p:stCondLst>
                                            <p:cond delay="0"/>
                                          </p:stCondLst>
                                        </p:cTn>
                                        <p:tgtEl>
                                          <p:spTgt spid="120"/>
                                        </p:tgtEl>
                                        <p:attrNameLst>
                                          <p:attrName>style.visibility</p:attrName>
                                        </p:attrNameLst>
                                      </p:cBhvr>
                                      <p:to>
                                        <p:strVal val="visible"/>
                                      </p:to>
                                    </p:set>
                                    <p:anim calcmode="lin" valueType="num">
                                      <p:cBhvr additive="base">
                                        <p:cTn id="67" dur="500" fill="hold"/>
                                        <p:tgtEl>
                                          <p:spTgt spid="120"/>
                                        </p:tgtEl>
                                        <p:attrNameLst>
                                          <p:attrName>ppt_x</p:attrName>
                                        </p:attrNameLst>
                                      </p:cBhvr>
                                      <p:tavLst>
                                        <p:tav tm="0">
                                          <p:val>
                                            <p:strVal val="#ppt_x"/>
                                          </p:val>
                                        </p:tav>
                                        <p:tav tm="100000">
                                          <p:val>
                                            <p:strVal val="#ppt_x"/>
                                          </p:val>
                                        </p:tav>
                                      </p:tavLst>
                                    </p:anim>
                                    <p:anim calcmode="lin" valueType="num">
                                      <p:cBhvr additive="base">
                                        <p:cTn id="68" dur="500" fill="hold"/>
                                        <p:tgtEl>
                                          <p:spTgt spid="120"/>
                                        </p:tgtEl>
                                        <p:attrNameLst>
                                          <p:attrName>ppt_y</p:attrName>
                                        </p:attrNameLst>
                                      </p:cBhvr>
                                      <p:tavLst>
                                        <p:tav tm="0">
                                          <p:val>
                                            <p:strVal val="1+#ppt_h/2"/>
                                          </p:val>
                                        </p:tav>
                                        <p:tav tm="100000">
                                          <p:val>
                                            <p:strVal val="#ppt_y"/>
                                          </p:val>
                                        </p:tav>
                                      </p:tavLst>
                                    </p:anim>
                                  </p:childTnLst>
                                </p:cTn>
                              </p:par>
                            </p:childTnLst>
                          </p:cTn>
                        </p:par>
                        <p:par>
                          <p:cTn id="69" fill="hold">
                            <p:stCondLst>
                              <p:cond delay="7000"/>
                            </p:stCondLst>
                            <p:childTnLst>
                              <p:par>
                                <p:cTn id="70" presetID="2" presetClass="entr" presetSubtype="4" decel="78000" fill="hold" grpId="0" nodeType="afterEffect">
                                  <p:stCondLst>
                                    <p:cond delay="0"/>
                                  </p:stCondLst>
                                  <p:childTnLst>
                                    <p:set>
                                      <p:cBhvr>
                                        <p:cTn id="71" dur="1" fill="hold">
                                          <p:stCondLst>
                                            <p:cond delay="0"/>
                                          </p:stCondLst>
                                        </p:cTn>
                                        <p:tgtEl>
                                          <p:spTgt spid="119"/>
                                        </p:tgtEl>
                                        <p:attrNameLst>
                                          <p:attrName>style.visibility</p:attrName>
                                        </p:attrNameLst>
                                      </p:cBhvr>
                                      <p:to>
                                        <p:strVal val="visible"/>
                                      </p:to>
                                    </p:set>
                                    <p:anim calcmode="lin" valueType="num">
                                      <p:cBhvr additive="base">
                                        <p:cTn id="72" dur="500" fill="hold"/>
                                        <p:tgtEl>
                                          <p:spTgt spid="119"/>
                                        </p:tgtEl>
                                        <p:attrNameLst>
                                          <p:attrName>ppt_x</p:attrName>
                                        </p:attrNameLst>
                                      </p:cBhvr>
                                      <p:tavLst>
                                        <p:tav tm="0">
                                          <p:val>
                                            <p:strVal val="#ppt_x"/>
                                          </p:val>
                                        </p:tav>
                                        <p:tav tm="100000">
                                          <p:val>
                                            <p:strVal val="#ppt_x"/>
                                          </p:val>
                                        </p:tav>
                                      </p:tavLst>
                                    </p:anim>
                                    <p:anim calcmode="lin" valueType="num">
                                      <p:cBhvr additive="base">
                                        <p:cTn id="73" dur="500" fill="hold"/>
                                        <p:tgtEl>
                                          <p:spTgt spid="119"/>
                                        </p:tgtEl>
                                        <p:attrNameLst>
                                          <p:attrName>ppt_y</p:attrName>
                                        </p:attrNameLst>
                                      </p:cBhvr>
                                      <p:tavLst>
                                        <p:tav tm="0">
                                          <p:val>
                                            <p:strVal val="1+#ppt_h/2"/>
                                          </p:val>
                                        </p:tav>
                                        <p:tav tm="100000">
                                          <p:val>
                                            <p:strVal val="#ppt_y"/>
                                          </p:val>
                                        </p:tav>
                                      </p:tavLst>
                                    </p:anim>
                                  </p:childTnLst>
                                </p:cTn>
                              </p:par>
                            </p:childTnLst>
                          </p:cTn>
                        </p:par>
                        <p:par>
                          <p:cTn id="74" fill="hold">
                            <p:stCondLst>
                              <p:cond delay="7500"/>
                            </p:stCondLst>
                            <p:childTnLst>
                              <p:par>
                                <p:cTn id="75" presetID="2" presetClass="entr" presetSubtype="4" decel="78000" fill="hold" grpId="0" nodeType="afterEffect">
                                  <p:stCondLst>
                                    <p:cond delay="0"/>
                                  </p:stCondLst>
                                  <p:childTnLst>
                                    <p:set>
                                      <p:cBhvr>
                                        <p:cTn id="76" dur="1" fill="hold">
                                          <p:stCondLst>
                                            <p:cond delay="0"/>
                                          </p:stCondLst>
                                        </p:cTn>
                                        <p:tgtEl>
                                          <p:spTgt spid="107"/>
                                        </p:tgtEl>
                                        <p:attrNameLst>
                                          <p:attrName>style.visibility</p:attrName>
                                        </p:attrNameLst>
                                      </p:cBhvr>
                                      <p:to>
                                        <p:strVal val="visible"/>
                                      </p:to>
                                    </p:set>
                                    <p:anim calcmode="lin" valueType="num">
                                      <p:cBhvr additive="base">
                                        <p:cTn id="77" dur="500" fill="hold"/>
                                        <p:tgtEl>
                                          <p:spTgt spid="107"/>
                                        </p:tgtEl>
                                        <p:attrNameLst>
                                          <p:attrName>ppt_x</p:attrName>
                                        </p:attrNameLst>
                                      </p:cBhvr>
                                      <p:tavLst>
                                        <p:tav tm="0">
                                          <p:val>
                                            <p:strVal val="#ppt_x"/>
                                          </p:val>
                                        </p:tav>
                                        <p:tav tm="100000">
                                          <p:val>
                                            <p:strVal val="#ppt_x"/>
                                          </p:val>
                                        </p:tav>
                                      </p:tavLst>
                                    </p:anim>
                                    <p:anim calcmode="lin" valueType="num">
                                      <p:cBhvr additive="base">
                                        <p:cTn id="78" dur="500" fill="hold"/>
                                        <p:tgtEl>
                                          <p:spTgt spid="107"/>
                                        </p:tgtEl>
                                        <p:attrNameLst>
                                          <p:attrName>ppt_y</p:attrName>
                                        </p:attrNameLst>
                                      </p:cBhvr>
                                      <p:tavLst>
                                        <p:tav tm="0">
                                          <p:val>
                                            <p:strVal val="1+#ppt_h/2"/>
                                          </p:val>
                                        </p:tav>
                                        <p:tav tm="100000">
                                          <p:val>
                                            <p:strVal val="#ppt_y"/>
                                          </p:val>
                                        </p:tav>
                                      </p:tavLst>
                                    </p:anim>
                                  </p:childTnLst>
                                </p:cTn>
                              </p:par>
                            </p:childTnLst>
                          </p:cTn>
                        </p:par>
                        <p:par>
                          <p:cTn id="79" fill="hold">
                            <p:stCondLst>
                              <p:cond delay="8000"/>
                            </p:stCondLst>
                            <p:childTnLst>
                              <p:par>
                                <p:cTn id="80" presetID="2" presetClass="entr" presetSubtype="4" decel="78000" fill="hold" grpId="0" nodeType="afterEffect">
                                  <p:stCondLst>
                                    <p:cond delay="0"/>
                                  </p:stCondLst>
                                  <p:childTnLst>
                                    <p:set>
                                      <p:cBhvr>
                                        <p:cTn id="81" dur="1" fill="hold">
                                          <p:stCondLst>
                                            <p:cond delay="0"/>
                                          </p:stCondLst>
                                        </p:cTn>
                                        <p:tgtEl>
                                          <p:spTgt spid="110"/>
                                        </p:tgtEl>
                                        <p:attrNameLst>
                                          <p:attrName>style.visibility</p:attrName>
                                        </p:attrNameLst>
                                      </p:cBhvr>
                                      <p:to>
                                        <p:strVal val="visible"/>
                                      </p:to>
                                    </p:set>
                                    <p:anim calcmode="lin" valueType="num">
                                      <p:cBhvr additive="base">
                                        <p:cTn id="82" dur="500" fill="hold"/>
                                        <p:tgtEl>
                                          <p:spTgt spid="110"/>
                                        </p:tgtEl>
                                        <p:attrNameLst>
                                          <p:attrName>ppt_x</p:attrName>
                                        </p:attrNameLst>
                                      </p:cBhvr>
                                      <p:tavLst>
                                        <p:tav tm="0">
                                          <p:val>
                                            <p:strVal val="#ppt_x"/>
                                          </p:val>
                                        </p:tav>
                                        <p:tav tm="100000">
                                          <p:val>
                                            <p:strVal val="#ppt_x"/>
                                          </p:val>
                                        </p:tav>
                                      </p:tavLst>
                                    </p:anim>
                                    <p:anim calcmode="lin" valueType="num">
                                      <p:cBhvr additive="base">
                                        <p:cTn id="83" dur="500" fill="hold"/>
                                        <p:tgtEl>
                                          <p:spTgt spid="110"/>
                                        </p:tgtEl>
                                        <p:attrNameLst>
                                          <p:attrName>ppt_y</p:attrName>
                                        </p:attrNameLst>
                                      </p:cBhvr>
                                      <p:tavLst>
                                        <p:tav tm="0">
                                          <p:val>
                                            <p:strVal val="1+#ppt_h/2"/>
                                          </p:val>
                                        </p:tav>
                                        <p:tav tm="100000">
                                          <p:val>
                                            <p:strVal val="#ppt_y"/>
                                          </p:val>
                                        </p:tav>
                                      </p:tavLst>
                                    </p:anim>
                                  </p:childTnLst>
                                </p:cTn>
                              </p:par>
                            </p:childTnLst>
                          </p:cTn>
                        </p:par>
                        <p:par>
                          <p:cTn id="84" fill="hold">
                            <p:stCondLst>
                              <p:cond delay="8500"/>
                            </p:stCondLst>
                            <p:childTnLst>
                              <p:par>
                                <p:cTn id="85" presetID="2" presetClass="entr" presetSubtype="4" decel="78000" fill="hold" grpId="0" nodeType="afterEffect">
                                  <p:stCondLst>
                                    <p:cond delay="0"/>
                                  </p:stCondLst>
                                  <p:childTnLst>
                                    <p:set>
                                      <p:cBhvr>
                                        <p:cTn id="86" dur="1" fill="hold">
                                          <p:stCondLst>
                                            <p:cond delay="0"/>
                                          </p:stCondLst>
                                        </p:cTn>
                                        <p:tgtEl>
                                          <p:spTgt spid="109"/>
                                        </p:tgtEl>
                                        <p:attrNameLst>
                                          <p:attrName>style.visibility</p:attrName>
                                        </p:attrNameLst>
                                      </p:cBhvr>
                                      <p:to>
                                        <p:strVal val="visible"/>
                                      </p:to>
                                    </p:set>
                                    <p:anim calcmode="lin" valueType="num">
                                      <p:cBhvr additive="base">
                                        <p:cTn id="87" dur="500" fill="hold"/>
                                        <p:tgtEl>
                                          <p:spTgt spid="109"/>
                                        </p:tgtEl>
                                        <p:attrNameLst>
                                          <p:attrName>ppt_x</p:attrName>
                                        </p:attrNameLst>
                                      </p:cBhvr>
                                      <p:tavLst>
                                        <p:tav tm="0">
                                          <p:val>
                                            <p:strVal val="#ppt_x"/>
                                          </p:val>
                                        </p:tav>
                                        <p:tav tm="100000">
                                          <p:val>
                                            <p:strVal val="#ppt_x"/>
                                          </p:val>
                                        </p:tav>
                                      </p:tavLst>
                                    </p:anim>
                                    <p:anim calcmode="lin" valueType="num">
                                      <p:cBhvr additive="base">
                                        <p:cTn id="88" dur="500" fill="hold"/>
                                        <p:tgtEl>
                                          <p:spTgt spid="109"/>
                                        </p:tgtEl>
                                        <p:attrNameLst>
                                          <p:attrName>ppt_y</p:attrName>
                                        </p:attrNameLst>
                                      </p:cBhvr>
                                      <p:tavLst>
                                        <p:tav tm="0">
                                          <p:val>
                                            <p:strVal val="1+#ppt_h/2"/>
                                          </p:val>
                                        </p:tav>
                                        <p:tav tm="100000">
                                          <p:val>
                                            <p:strVal val="#ppt_y"/>
                                          </p:val>
                                        </p:tav>
                                      </p:tavLst>
                                    </p:anim>
                                  </p:childTnLst>
                                </p:cTn>
                              </p:par>
                            </p:childTnLst>
                          </p:cTn>
                        </p:par>
                        <p:par>
                          <p:cTn id="89" fill="hold">
                            <p:stCondLst>
                              <p:cond delay="9000"/>
                            </p:stCondLst>
                            <p:childTnLst>
                              <p:par>
                                <p:cTn id="90" presetID="2" presetClass="entr" presetSubtype="4" decel="78000" fill="hold" grpId="0" nodeType="afterEffect">
                                  <p:stCondLst>
                                    <p:cond delay="0"/>
                                  </p:stCondLst>
                                  <p:childTnLst>
                                    <p:set>
                                      <p:cBhvr>
                                        <p:cTn id="91" dur="1" fill="hold">
                                          <p:stCondLst>
                                            <p:cond delay="0"/>
                                          </p:stCondLst>
                                        </p:cTn>
                                        <p:tgtEl>
                                          <p:spTgt spid="106"/>
                                        </p:tgtEl>
                                        <p:attrNameLst>
                                          <p:attrName>style.visibility</p:attrName>
                                        </p:attrNameLst>
                                      </p:cBhvr>
                                      <p:to>
                                        <p:strVal val="visible"/>
                                      </p:to>
                                    </p:set>
                                    <p:anim calcmode="lin" valueType="num">
                                      <p:cBhvr additive="base">
                                        <p:cTn id="92" dur="500" fill="hold"/>
                                        <p:tgtEl>
                                          <p:spTgt spid="106"/>
                                        </p:tgtEl>
                                        <p:attrNameLst>
                                          <p:attrName>ppt_x</p:attrName>
                                        </p:attrNameLst>
                                      </p:cBhvr>
                                      <p:tavLst>
                                        <p:tav tm="0">
                                          <p:val>
                                            <p:strVal val="#ppt_x"/>
                                          </p:val>
                                        </p:tav>
                                        <p:tav tm="100000">
                                          <p:val>
                                            <p:strVal val="#ppt_x"/>
                                          </p:val>
                                        </p:tav>
                                      </p:tavLst>
                                    </p:anim>
                                    <p:anim calcmode="lin" valueType="num">
                                      <p:cBhvr additive="base">
                                        <p:cTn id="93" dur="500" fill="hold"/>
                                        <p:tgtEl>
                                          <p:spTgt spid="106"/>
                                        </p:tgtEl>
                                        <p:attrNameLst>
                                          <p:attrName>ppt_y</p:attrName>
                                        </p:attrNameLst>
                                      </p:cBhvr>
                                      <p:tavLst>
                                        <p:tav tm="0">
                                          <p:val>
                                            <p:strVal val="1+#ppt_h/2"/>
                                          </p:val>
                                        </p:tav>
                                        <p:tav tm="100000">
                                          <p:val>
                                            <p:strVal val="#ppt_y"/>
                                          </p:val>
                                        </p:tav>
                                      </p:tavLst>
                                    </p:anim>
                                  </p:childTnLst>
                                </p:cTn>
                              </p:par>
                            </p:childTnLst>
                          </p:cTn>
                        </p:par>
                        <p:par>
                          <p:cTn id="94" fill="hold">
                            <p:stCondLst>
                              <p:cond delay="9500"/>
                            </p:stCondLst>
                            <p:childTnLst>
                              <p:par>
                                <p:cTn id="95" presetID="2" presetClass="entr" presetSubtype="4" decel="78000" fill="hold" grpId="0" nodeType="afterEffect">
                                  <p:stCondLst>
                                    <p:cond delay="0"/>
                                  </p:stCondLst>
                                  <p:childTnLst>
                                    <p:set>
                                      <p:cBhvr>
                                        <p:cTn id="96" dur="1" fill="hold">
                                          <p:stCondLst>
                                            <p:cond delay="0"/>
                                          </p:stCondLst>
                                        </p:cTn>
                                        <p:tgtEl>
                                          <p:spTgt spid="112"/>
                                        </p:tgtEl>
                                        <p:attrNameLst>
                                          <p:attrName>style.visibility</p:attrName>
                                        </p:attrNameLst>
                                      </p:cBhvr>
                                      <p:to>
                                        <p:strVal val="visible"/>
                                      </p:to>
                                    </p:set>
                                    <p:anim calcmode="lin" valueType="num">
                                      <p:cBhvr additive="base">
                                        <p:cTn id="97" dur="500" fill="hold"/>
                                        <p:tgtEl>
                                          <p:spTgt spid="112"/>
                                        </p:tgtEl>
                                        <p:attrNameLst>
                                          <p:attrName>ppt_x</p:attrName>
                                        </p:attrNameLst>
                                      </p:cBhvr>
                                      <p:tavLst>
                                        <p:tav tm="0">
                                          <p:val>
                                            <p:strVal val="#ppt_x"/>
                                          </p:val>
                                        </p:tav>
                                        <p:tav tm="100000">
                                          <p:val>
                                            <p:strVal val="#ppt_x"/>
                                          </p:val>
                                        </p:tav>
                                      </p:tavLst>
                                    </p:anim>
                                    <p:anim calcmode="lin" valueType="num">
                                      <p:cBhvr additive="base">
                                        <p:cTn id="98" dur="500" fill="hold"/>
                                        <p:tgtEl>
                                          <p:spTgt spid="112"/>
                                        </p:tgtEl>
                                        <p:attrNameLst>
                                          <p:attrName>ppt_y</p:attrName>
                                        </p:attrNameLst>
                                      </p:cBhvr>
                                      <p:tavLst>
                                        <p:tav tm="0">
                                          <p:val>
                                            <p:strVal val="1+#ppt_h/2"/>
                                          </p:val>
                                        </p:tav>
                                        <p:tav tm="100000">
                                          <p:val>
                                            <p:strVal val="#ppt_y"/>
                                          </p:val>
                                        </p:tav>
                                      </p:tavLst>
                                    </p:anim>
                                  </p:childTnLst>
                                </p:cTn>
                              </p:par>
                            </p:childTnLst>
                          </p:cTn>
                        </p:par>
                        <p:par>
                          <p:cTn id="99" fill="hold">
                            <p:stCondLst>
                              <p:cond delay="10000"/>
                            </p:stCondLst>
                            <p:childTnLst>
                              <p:par>
                                <p:cTn id="100" presetID="2" presetClass="entr" presetSubtype="4" decel="78000" fill="hold" grpId="0" nodeType="afterEffect">
                                  <p:stCondLst>
                                    <p:cond delay="0"/>
                                  </p:stCondLst>
                                  <p:childTnLst>
                                    <p:set>
                                      <p:cBhvr>
                                        <p:cTn id="101" dur="1" fill="hold">
                                          <p:stCondLst>
                                            <p:cond delay="0"/>
                                          </p:stCondLst>
                                        </p:cTn>
                                        <p:tgtEl>
                                          <p:spTgt spid="111"/>
                                        </p:tgtEl>
                                        <p:attrNameLst>
                                          <p:attrName>style.visibility</p:attrName>
                                        </p:attrNameLst>
                                      </p:cBhvr>
                                      <p:to>
                                        <p:strVal val="visible"/>
                                      </p:to>
                                    </p:set>
                                    <p:anim calcmode="lin" valueType="num">
                                      <p:cBhvr additive="base">
                                        <p:cTn id="102" dur="500" fill="hold"/>
                                        <p:tgtEl>
                                          <p:spTgt spid="111"/>
                                        </p:tgtEl>
                                        <p:attrNameLst>
                                          <p:attrName>ppt_x</p:attrName>
                                        </p:attrNameLst>
                                      </p:cBhvr>
                                      <p:tavLst>
                                        <p:tav tm="0">
                                          <p:val>
                                            <p:strVal val="#ppt_x"/>
                                          </p:val>
                                        </p:tav>
                                        <p:tav tm="100000">
                                          <p:val>
                                            <p:strVal val="#ppt_x"/>
                                          </p:val>
                                        </p:tav>
                                      </p:tavLst>
                                    </p:anim>
                                    <p:anim calcmode="lin" valueType="num">
                                      <p:cBhvr additive="base">
                                        <p:cTn id="103" dur="500" fill="hold"/>
                                        <p:tgtEl>
                                          <p:spTgt spid="111"/>
                                        </p:tgtEl>
                                        <p:attrNameLst>
                                          <p:attrName>ppt_y</p:attrName>
                                        </p:attrNameLst>
                                      </p:cBhvr>
                                      <p:tavLst>
                                        <p:tav tm="0">
                                          <p:val>
                                            <p:strVal val="1+#ppt_h/2"/>
                                          </p:val>
                                        </p:tav>
                                        <p:tav tm="100000">
                                          <p:val>
                                            <p:strVal val="#ppt_y"/>
                                          </p:val>
                                        </p:tav>
                                      </p:tavLst>
                                    </p:anim>
                                  </p:childTnLst>
                                </p:cTn>
                              </p:par>
                            </p:childTnLst>
                          </p:cTn>
                        </p:par>
                        <p:par>
                          <p:cTn id="104" fill="hold">
                            <p:stCondLst>
                              <p:cond delay="10500"/>
                            </p:stCondLst>
                            <p:childTnLst>
                              <p:par>
                                <p:cTn id="105" presetID="2" presetClass="entr" presetSubtype="4" decel="78000" fill="hold" grpId="0" nodeType="afterEffect">
                                  <p:stCondLst>
                                    <p:cond delay="0"/>
                                  </p:stCondLst>
                                  <p:childTnLst>
                                    <p:set>
                                      <p:cBhvr>
                                        <p:cTn id="106" dur="1" fill="hold">
                                          <p:stCondLst>
                                            <p:cond delay="0"/>
                                          </p:stCondLst>
                                        </p:cTn>
                                        <p:tgtEl>
                                          <p:spTgt spid="108"/>
                                        </p:tgtEl>
                                        <p:attrNameLst>
                                          <p:attrName>style.visibility</p:attrName>
                                        </p:attrNameLst>
                                      </p:cBhvr>
                                      <p:to>
                                        <p:strVal val="visible"/>
                                      </p:to>
                                    </p:set>
                                    <p:anim calcmode="lin" valueType="num">
                                      <p:cBhvr additive="base">
                                        <p:cTn id="107" dur="500" fill="hold"/>
                                        <p:tgtEl>
                                          <p:spTgt spid="108"/>
                                        </p:tgtEl>
                                        <p:attrNameLst>
                                          <p:attrName>ppt_x</p:attrName>
                                        </p:attrNameLst>
                                      </p:cBhvr>
                                      <p:tavLst>
                                        <p:tav tm="0">
                                          <p:val>
                                            <p:strVal val="#ppt_x"/>
                                          </p:val>
                                        </p:tav>
                                        <p:tav tm="100000">
                                          <p:val>
                                            <p:strVal val="#ppt_x"/>
                                          </p:val>
                                        </p:tav>
                                      </p:tavLst>
                                    </p:anim>
                                    <p:anim calcmode="lin" valueType="num">
                                      <p:cBhvr additive="base">
                                        <p:cTn id="108" dur="500" fill="hold"/>
                                        <p:tgtEl>
                                          <p:spTgt spid="108"/>
                                        </p:tgtEl>
                                        <p:attrNameLst>
                                          <p:attrName>ppt_y</p:attrName>
                                        </p:attrNameLst>
                                      </p:cBhvr>
                                      <p:tavLst>
                                        <p:tav tm="0">
                                          <p:val>
                                            <p:strVal val="1+#ppt_h/2"/>
                                          </p:val>
                                        </p:tav>
                                        <p:tav tm="100000">
                                          <p:val>
                                            <p:strVal val="#ppt_y"/>
                                          </p:val>
                                        </p:tav>
                                      </p:tavLst>
                                    </p:anim>
                                  </p:childTnLst>
                                </p:cTn>
                              </p:par>
                            </p:childTnLst>
                          </p:cTn>
                        </p:par>
                        <p:par>
                          <p:cTn id="109" fill="hold">
                            <p:stCondLst>
                              <p:cond delay="11000"/>
                            </p:stCondLst>
                            <p:childTnLst>
                              <p:par>
                                <p:cTn id="110" presetID="2" presetClass="entr" presetSubtype="4" decel="78000" fill="hold" grpId="0" nodeType="afterEffect">
                                  <p:stCondLst>
                                    <p:cond delay="0"/>
                                  </p:stCondLst>
                                  <p:childTnLst>
                                    <p:set>
                                      <p:cBhvr>
                                        <p:cTn id="111" dur="1" fill="hold">
                                          <p:stCondLst>
                                            <p:cond delay="0"/>
                                          </p:stCondLst>
                                        </p:cTn>
                                        <p:tgtEl>
                                          <p:spTgt spid="114"/>
                                        </p:tgtEl>
                                        <p:attrNameLst>
                                          <p:attrName>style.visibility</p:attrName>
                                        </p:attrNameLst>
                                      </p:cBhvr>
                                      <p:to>
                                        <p:strVal val="visible"/>
                                      </p:to>
                                    </p:set>
                                    <p:anim calcmode="lin" valueType="num">
                                      <p:cBhvr additive="base">
                                        <p:cTn id="112" dur="500" fill="hold"/>
                                        <p:tgtEl>
                                          <p:spTgt spid="114"/>
                                        </p:tgtEl>
                                        <p:attrNameLst>
                                          <p:attrName>ppt_x</p:attrName>
                                        </p:attrNameLst>
                                      </p:cBhvr>
                                      <p:tavLst>
                                        <p:tav tm="0">
                                          <p:val>
                                            <p:strVal val="#ppt_x"/>
                                          </p:val>
                                        </p:tav>
                                        <p:tav tm="100000">
                                          <p:val>
                                            <p:strVal val="#ppt_x"/>
                                          </p:val>
                                        </p:tav>
                                      </p:tavLst>
                                    </p:anim>
                                    <p:anim calcmode="lin" valueType="num">
                                      <p:cBhvr additive="base">
                                        <p:cTn id="113" dur="500" fill="hold"/>
                                        <p:tgtEl>
                                          <p:spTgt spid="114"/>
                                        </p:tgtEl>
                                        <p:attrNameLst>
                                          <p:attrName>ppt_y</p:attrName>
                                        </p:attrNameLst>
                                      </p:cBhvr>
                                      <p:tavLst>
                                        <p:tav tm="0">
                                          <p:val>
                                            <p:strVal val="1+#ppt_h/2"/>
                                          </p:val>
                                        </p:tav>
                                        <p:tav tm="100000">
                                          <p:val>
                                            <p:strVal val="#ppt_y"/>
                                          </p:val>
                                        </p:tav>
                                      </p:tavLst>
                                    </p:anim>
                                  </p:childTnLst>
                                </p:cTn>
                              </p:par>
                            </p:childTnLst>
                          </p:cTn>
                        </p:par>
                        <p:par>
                          <p:cTn id="114" fill="hold">
                            <p:stCondLst>
                              <p:cond delay="11500"/>
                            </p:stCondLst>
                            <p:childTnLst>
                              <p:par>
                                <p:cTn id="115" presetID="2" presetClass="entr" presetSubtype="4" decel="78000" fill="hold" grpId="0" nodeType="afterEffect">
                                  <p:stCondLst>
                                    <p:cond delay="0"/>
                                  </p:stCondLst>
                                  <p:childTnLst>
                                    <p:set>
                                      <p:cBhvr>
                                        <p:cTn id="116" dur="1" fill="hold">
                                          <p:stCondLst>
                                            <p:cond delay="0"/>
                                          </p:stCondLst>
                                        </p:cTn>
                                        <p:tgtEl>
                                          <p:spTgt spid="113"/>
                                        </p:tgtEl>
                                        <p:attrNameLst>
                                          <p:attrName>style.visibility</p:attrName>
                                        </p:attrNameLst>
                                      </p:cBhvr>
                                      <p:to>
                                        <p:strVal val="visible"/>
                                      </p:to>
                                    </p:set>
                                    <p:anim calcmode="lin" valueType="num">
                                      <p:cBhvr additive="base">
                                        <p:cTn id="117" dur="500" fill="hold"/>
                                        <p:tgtEl>
                                          <p:spTgt spid="113"/>
                                        </p:tgtEl>
                                        <p:attrNameLst>
                                          <p:attrName>ppt_x</p:attrName>
                                        </p:attrNameLst>
                                      </p:cBhvr>
                                      <p:tavLst>
                                        <p:tav tm="0">
                                          <p:val>
                                            <p:strVal val="#ppt_x"/>
                                          </p:val>
                                        </p:tav>
                                        <p:tav tm="100000">
                                          <p:val>
                                            <p:strVal val="#ppt_x"/>
                                          </p:val>
                                        </p:tav>
                                      </p:tavLst>
                                    </p:anim>
                                    <p:anim calcmode="lin" valueType="num">
                                      <p:cBhvr additive="base">
                                        <p:cTn id="118"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62" grpId="0" animBg="1"/>
      <p:bldP spid="71" grpId="0"/>
      <p:bldP spid="103" grpId="0" animBg="1"/>
      <p:bldP spid="104" grpId="0" animBg="1"/>
      <p:bldP spid="105" grpId="0" animBg="1"/>
      <p:bldP spid="106" grpId="0" animBg="1"/>
      <p:bldP spid="107" grpId="0" animBg="1"/>
      <p:bldP spid="108" grpId="0" animBg="1"/>
      <p:bldP spid="109" grpId="0"/>
      <p:bldP spid="110" grpId="0"/>
      <p:bldP spid="111" grpId="0"/>
      <p:bldP spid="112" grpId="0"/>
      <p:bldP spid="113" grpId="0"/>
      <p:bldP spid="114" grpId="0"/>
      <p:bldP spid="115" grpId="0"/>
      <p:bldP spid="116" grpId="0"/>
      <p:bldP spid="117" grpId="0"/>
      <p:bldP spid="118" grpId="0"/>
      <p:bldP spid="119" grpId="0"/>
      <p:bldP spid="120" grpId="0"/>
      <p:bldP spid="3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solidFill>
                  <a:schemeClr val="tx2">
                    <a:lumMod val="60000"/>
                    <a:lumOff val="40000"/>
                  </a:schemeClr>
                </a:solidFill>
                <a:latin typeface="Arial" panose="020B0604020202020204" pitchFamily="34" charset="0"/>
                <a:cs typeface="Arial" panose="020B0604020202020204" pitchFamily="34" charset="0"/>
              </a:rPr>
              <a:t>WATCH</a:t>
            </a:r>
            <a:r>
              <a:rPr lang="en-US" dirty="0">
                <a:solidFill>
                  <a:schemeClr val="tx2">
                    <a:lumMod val="60000"/>
                    <a:lumOff val="40000"/>
                  </a:schemeClr>
                </a:solidFill>
                <a:latin typeface="Arial" panose="020B0604020202020204" pitchFamily="34" charset="0"/>
                <a:cs typeface="Arial" panose="020B0604020202020204" pitchFamily="34" charset="0"/>
              </a:rPr>
              <a:t> 03</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46</a:t>
            </a:fld>
            <a:endParaRPr lang="en-US" dirty="0">
              <a:solidFill>
                <a:schemeClr val="tx2">
                  <a:lumMod val="60000"/>
                  <a:lumOff val="40000"/>
                </a:schemeClr>
              </a:solidFill>
            </a:endParaRPr>
          </a:p>
        </p:txBody>
      </p:sp>
      <p:sp>
        <p:nvSpPr>
          <p:cNvPr id="39" name="TextBox 38"/>
          <p:cNvSpPr txBox="1"/>
          <p:nvPr/>
        </p:nvSpPr>
        <p:spPr>
          <a:xfrm>
            <a:off x="1165843" y="5274090"/>
            <a:ext cx="2604515"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40" name="Rectangle 39"/>
          <p:cNvSpPr/>
          <p:nvPr/>
        </p:nvSpPr>
        <p:spPr>
          <a:xfrm>
            <a:off x="1749667" y="5004220"/>
            <a:ext cx="1436867" cy="297454"/>
          </a:xfrm>
          <a:prstGeom prst="rect">
            <a:avLst/>
          </a:prstGeom>
        </p:spPr>
        <p:txBody>
          <a:bodyPr wrap="non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43" name="TextBox 42"/>
          <p:cNvSpPr txBox="1"/>
          <p:nvPr/>
        </p:nvSpPr>
        <p:spPr>
          <a:xfrm>
            <a:off x="4803324" y="5274090"/>
            <a:ext cx="2604515"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44" name="Rectangle 43"/>
          <p:cNvSpPr/>
          <p:nvPr/>
        </p:nvSpPr>
        <p:spPr>
          <a:xfrm>
            <a:off x="5387149" y="5004220"/>
            <a:ext cx="1436867" cy="297454"/>
          </a:xfrm>
          <a:prstGeom prst="rect">
            <a:avLst/>
          </a:prstGeom>
        </p:spPr>
        <p:txBody>
          <a:bodyPr wrap="non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47" name="TextBox 46"/>
          <p:cNvSpPr txBox="1"/>
          <p:nvPr/>
        </p:nvSpPr>
        <p:spPr>
          <a:xfrm>
            <a:off x="8440805" y="5274090"/>
            <a:ext cx="2604515"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48" name="Rectangle 47"/>
          <p:cNvSpPr/>
          <p:nvPr/>
        </p:nvSpPr>
        <p:spPr>
          <a:xfrm>
            <a:off x="9024630" y="5004220"/>
            <a:ext cx="1436867" cy="297454"/>
          </a:xfrm>
          <a:prstGeom prst="rect">
            <a:avLst/>
          </a:prstGeom>
        </p:spPr>
        <p:txBody>
          <a:bodyPr wrap="non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nvGrpSpPr>
          <p:cNvPr id="2" name="Group 1">
            <a:extLst>
              <a:ext uri="{FF2B5EF4-FFF2-40B4-BE49-F238E27FC236}">
                <a16:creationId xmlns:a16="http://schemas.microsoft.com/office/drawing/2014/main" id="{95EC3C38-4D50-4C5D-8FCC-59701A8FA663}"/>
              </a:ext>
            </a:extLst>
          </p:cNvPr>
          <p:cNvGrpSpPr/>
          <p:nvPr/>
        </p:nvGrpSpPr>
        <p:grpSpPr>
          <a:xfrm>
            <a:off x="1175104" y="1784342"/>
            <a:ext cx="2585992" cy="2877504"/>
            <a:chOff x="1175104" y="1784342"/>
            <a:chExt cx="2585992" cy="2877504"/>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75104" y="1784342"/>
              <a:ext cx="2585992" cy="2877504"/>
            </a:xfrm>
            <a:prstGeom prst="rect">
              <a:avLst/>
            </a:prstGeom>
          </p:spPr>
        </p:pic>
        <p:sp>
          <p:nvSpPr>
            <p:cNvPr id="13" name="Rounded Rectangle 12">
              <a:extLst>
                <a:ext uri="{FF2B5EF4-FFF2-40B4-BE49-F238E27FC236}">
                  <a16:creationId xmlns:a16="http://schemas.microsoft.com/office/drawing/2014/main" id="{DA2C8C60-E643-A341-A69C-40AE00BE9797}"/>
                </a:ext>
              </a:extLst>
            </p:cNvPr>
            <p:cNvSpPr/>
            <p:nvPr/>
          </p:nvSpPr>
          <p:spPr>
            <a:xfrm>
              <a:off x="1341554" y="1937655"/>
              <a:ext cx="2176564" cy="2591576"/>
            </a:xfrm>
            <a:prstGeom prst="roundRect">
              <a:avLst/>
            </a:prstGeom>
            <a:blipFill dpi="0" rotWithShape="1">
              <a:blip r:embed="rId3" cstate="hqprint">
                <a:alphaModFix amt="86000"/>
                <a:extLst>
                  <a:ext uri="{28A0092B-C50C-407E-A947-70E740481C1C}">
                    <a14:useLocalDpi xmlns:a14="http://schemas.microsoft.com/office/drawing/2010/main"/>
                  </a:ext>
                </a:extLst>
              </a:blip>
              <a:srcRect/>
              <a:stretch>
                <a:fillRect l="-39306" r="-393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DEAFD820-62A1-4449-BE98-BF32A5234EC0}"/>
              </a:ext>
            </a:extLst>
          </p:cNvPr>
          <p:cNvGrpSpPr/>
          <p:nvPr/>
        </p:nvGrpSpPr>
        <p:grpSpPr>
          <a:xfrm>
            <a:off x="4812585" y="1784342"/>
            <a:ext cx="2585992" cy="2877504"/>
            <a:chOff x="4812585" y="1784342"/>
            <a:chExt cx="2585992" cy="2877504"/>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812585" y="1784342"/>
              <a:ext cx="2585992" cy="2877504"/>
            </a:xfrm>
            <a:prstGeom prst="rect">
              <a:avLst/>
            </a:prstGeom>
          </p:spPr>
        </p:pic>
        <p:sp>
          <p:nvSpPr>
            <p:cNvPr id="14" name="Rounded Rectangle 13">
              <a:extLst>
                <a:ext uri="{FF2B5EF4-FFF2-40B4-BE49-F238E27FC236}">
                  <a16:creationId xmlns:a16="http://schemas.microsoft.com/office/drawing/2014/main" id="{98C2A926-FF18-9544-A0C9-D6DF7AAE2CD9}"/>
                </a:ext>
              </a:extLst>
            </p:cNvPr>
            <p:cNvSpPr/>
            <p:nvPr/>
          </p:nvSpPr>
          <p:spPr>
            <a:xfrm>
              <a:off x="4964174" y="1901258"/>
              <a:ext cx="2176564" cy="2591576"/>
            </a:xfrm>
            <a:prstGeom prst="roundRect">
              <a:avLst/>
            </a:prstGeom>
            <a:blipFill dpi="0" rotWithShape="1">
              <a:blip r:embed="rId4" cstate="hqprint">
                <a:alphaModFix amt="86000"/>
                <a:extLst>
                  <a:ext uri="{28A0092B-C50C-407E-A947-70E740481C1C}">
                    <a14:useLocalDpi xmlns:a14="http://schemas.microsoft.com/office/drawing/2010/main"/>
                  </a:ext>
                </a:extLst>
              </a:blip>
              <a:srcRect/>
              <a:stretch>
                <a:fillRect l="-39306" r="-393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grpSp>
        <p:nvGrpSpPr>
          <p:cNvPr id="7" name="Group 6">
            <a:extLst>
              <a:ext uri="{FF2B5EF4-FFF2-40B4-BE49-F238E27FC236}">
                <a16:creationId xmlns:a16="http://schemas.microsoft.com/office/drawing/2014/main" id="{22C22E1D-3861-4D30-844C-B50E85E8E3CD}"/>
              </a:ext>
            </a:extLst>
          </p:cNvPr>
          <p:cNvGrpSpPr/>
          <p:nvPr/>
        </p:nvGrpSpPr>
        <p:grpSpPr>
          <a:xfrm>
            <a:off x="8450067" y="1784342"/>
            <a:ext cx="2585992" cy="2877504"/>
            <a:chOff x="8450067" y="1784342"/>
            <a:chExt cx="2585992" cy="2877504"/>
          </a:xfrm>
        </p:grpSpPr>
        <p:pic>
          <p:nvPicPr>
            <p:cNvPr id="46" name="Picture 4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0067" y="1784342"/>
              <a:ext cx="2585992" cy="2877504"/>
            </a:xfrm>
            <a:prstGeom prst="rect">
              <a:avLst/>
            </a:prstGeom>
          </p:spPr>
        </p:pic>
        <p:sp>
          <p:nvSpPr>
            <p:cNvPr id="15" name="Rounded Rectangle 14">
              <a:extLst>
                <a:ext uri="{FF2B5EF4-FFF2-40B4-BE49-F238E27FC236}">
                  <a16:creationId xmlns:a16="http://schemas.microsoft.com/office/drawing/2014/main" id="{0CD16BFD-1356-E54F-8973-E1708B8F2969}"/>
                </a:ext>
              </a:extLst>
            </p:cNvPr>
            <p:cNvSpPr/>
            <p:nvPr/>
          </p:nvSpPr>
          <p:spPr>
            <a:xfrm>
              <a:off x="8599714" y="1928657"/>
              <a:ext cx="2176564" cy="2591576"/>
            </a:xfrm>
            <a:prstGeom prst="roundRect">
              <a:avLst/>
            </a:prstGeom>
            <a:blipFill dpi="0" rotWithShape="1">
              <a:blip r:embed="rId5" cstate="hqprint">
                <a:alphaModFix amt="86000"/>
                <a:extLst>
                  <a:ext uri="{28A0092B-C50C-407E-A947-70E740481C1C}">
                    <a14:useLocalDpi xmlns:a14="http://schemas.microsoft.com/office/drawing/2010/main"/>
                  </a:ext>
                </a:extLst>
              </a:blip>
              <a:srcRect/>
              <a:stretch>
                <a:fillRect l="-39306" r="-393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spTree>
    <p:extLst>
      <p:ext uri="{BB962C8B-B14F-4D97-AF65-F5344CB8AC3E}">
        <p14:creationId xmlns:p14="http://schemas.microsoft.com/office/powerpoint/2010/main" val="29945912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1000"/>
                            </p:stCondLst>
                            <p:childTnLst>
                              <p:par>
                                <p:cTn id="14" presetID="2" presetClass="entr" presetSubtype="4" decel="94000" fill="hold" grpId="0" nodeType="afterEffect">
                                  <p:stCondLst>
                                    <p:cond delay="0"/>
                                  </p:stCondLst>
                                  <p:childTnLst>
                                    <p:set>
                                      <p:cBhvr>
                                        <p:cTn id="15" dur="1" fill="hold">
                                          <p:stCondLst>
                                            <p:cond delay="0"/>
                                          </p:stCondLst>
                                        </p:cTn>
                                        <p:tgtEl>
                                          <p:spTgt spid="40"/>
                                        </p:tgtEl>
                                        <p:attrNameLst>
                                          <p:attrName>style.visibility</p:attrName>
                                        </p:attrNameLst>
                                      </p:cBhvr>
                                      <p:to>
                                        <p:strVal val="visible"/>
                                      </p:to>
                                    </p:set>
                                    <p:anim calcmode="lin" valueType="num">
                                      <p:cBhvr additive="base">
                                        <p:cTn id="16" dur="500" fill="hold"/>
                                        <p:tgtEl>
                                          <p:spTgt spid="40"/>
                                        </p:tgtEl>
                                        <p:attrNameLst>
                                          <p:attrName>ppt_x</p:attrName>
                                        </p:attrNameLst>
                                      </p:cBhvr>
                                      <p:tavLst>
                                        <p:tav tm="0">
                                          <p:val>
                                            <p:strVal val="#ppt_x"/>
                                          </p:val>
                                        </p:tav>
                                        <p:tav tm="100000">
                                          <p:val>
                                            <p:strVal val="#ppt_x"/>
                                          </p:val>
                                        </p:tav>
                                      </p:tavLst>
                                    </p:anim>
                                    <p:anim calcmode="lin" valueType="num">
                                      <p:cBhvr additive="base">
                                        <p:cTn id="17" dur="500" fill="hold"/>
                                        <p:tgtEl>
                                          <p:spTgt spid="40"/>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decel="94000"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ppt_x"/>
                                          </p:val>
                                        </p:tav>
                                        <p:tav tm="100000">
                                          <p:val>
                                            <p:strVal val="#ppt_x"/>
                                          </p:val>
                                        </p:tav>
                                      </p:tavLst>
                                    </p:anim>
                                    <p:anim calcmode="lin" valueType="num">
                                      <p:cBhvr additive="base">
                                        <p:cTn id="22" dur="500" fill="hold"/>
                                        <p:tgtEl>
                                          <p:spTgt spid="39"/>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2500"/>
                            </p:stCondLst>
                            <p:childTnLst>
                              <p:par>
                                <p:cTn id="28" presetID="2" presetClass="entr" presetSubtype="4" decel="94000" fill="hold" grpId="0" nodeType="after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additive="base">
                                        <p:cTn id="30" dur="500" fill="hold"/>
                                        <p:tgtEl>
                                          <p:spTgt spid="44"/>
                                        </p:tgtEl>
                                        <p:attrNameLst>
                                          <p:attrName>ppt_x</p:attrName>
                                        </p:attrNameLst>
                                      </p:cBhvr>
                                      <p:tavLst>
                                        <p:tav tm="0">
                                          <p:val>
                                            <p:strVal val="#ppt_x"/>
                                          </p:val>
                                        </p:tav>
                                        <p:tav tm="100000">
                                          <p:val>
                                            <p:strVal val="#ppt_x"/>
                                          </p:val>
                                        </p:tav>
                                      </p:tavLst>
                                    </p:anim>
                                    <p:anim calcmode="lin" valueType="num">
                                      <p:cBhvr additive="base">
                                        <p:cTn id="31" dur="500" fill="hold"/>
                                        <p:tgtEl>
                                          <p:spTgt spid="44"/>
                                        </p:tgtEl>
                                        <p:attrNameLst>
                                          <p:attrName>ppt_y</p:attrName>
                                        </p:attrNameLst>
                                      </p:cBhvr>
                                      <p:tavLst>
                                        <p:tav tm="0">
                                          <p:val>
                                            <p:strVal val="1+#ppt_h/2"/>
                                          </p:val>
                                        </p:tav>
                                        <p:tav tm="100000">
                                          <p:val>
                                            <p:strVal val="#ppt_y"/>
                                          </p:val>
                                        </p:tav>
                                      </p:tavLst>
                                    </p:anim>
                                  </p:childTnLst>
                                </p:cTn>
                              </p:par>
                            </p:childTnLst>
                          </p:cTn>
                        </p:par>
                        <p:par>
                          <p:cTn id="32" fill="hold">
                            <p:stCondLst>
                              <p:cond delay="3000"/>
                            </p:stCondLst>
                            <p:childTnLst>
                              <p:par>
                                <p:cTn id="33" presetID="2" presetClass="entr" presetSubtype="4" decel="94000" fill="hold" grpId="0" nodeType="afterEffect">
                                  <p:stCondLst>
                                    <p:cond delay="0"/>
                                  </p:stCondLst>
                                  <p:childTnLst>
                                    <p:set>
                                      <p:cBhvr>
                                        <p:cTn id="34" dur="1" fill="hold">
                                          <p:stCondLst>
                                            <p:cond delay="0"/>
                                          </p:stCondLst>
                                        </p:cTn>
                                        <p:tgtEl>
                                          <p:spTgt spid="43"/>
                                        </p:tgtEl>
                                        <p:attrNameLst>
                                          <p:attrName>style.visibility</p:attrName>
                                        </p:attrNameLst>
                                      </p:cBhvr>
                                      <p:to>
                                        <p:strVal val="visible"/>
                                      </p:to>
                                    </p:set>
                                    <p:anim calcmode="lin" valueType="num">
                                      <p:cBhvr additive="base">
                                        <p:cTn id="35" dur="500" fill="hold"/>
                                        <p:tgtEl>
                                          <p:spTgt spid="43"/>
                                        </p:tgtEl>
                                        <p:attrNameLst>
                                          <p:attrName>ppt_x</p:attrName>
                                        </p:attrNameLst>
                                      </p:cBhvr>
                                      <p:tavLst>
                                        <p:tav tm="0">
                                          <p:val>
                                            <p:strVal val="#ppt_x"/>
                                          </p:val>
                                        </p:tav>
                                        <p:tav tm="100000">
                                          <p:val>
                                            <p:strVal val="#ppt_x"/>
                                          </p:val>
                                        </p:tav>
                                      </p:tavLst>
                                    </p:anim>
                                    <p:anim calcmode="lin" valueType="num">
                                      <p:cBhvr additive="base">
                                        <p:cTn id="36" dur="500" fill="hold"/>
                                        <p:tgtEl>
                                          <p:spTgt spid="43"/>
                                        </p:tgtEl>
                                        <p:attrNameLst>
                                          <p:attrName>ppt_y</p:attrName>
                                        </p:attrNameLst>
                                      </p:cBhvr>
                                      <p:tavLst>
                                        <p:tav tm="0">
                                          <p:val>
                                            <p:strVal val="1+#ppt_h/2"/>
                                          </p:val>
                                        </p:tav>
                                        <p:tav tm="100000">
                                          <p:val>
                                            <p:strVal val="#ppt_y"/>
                                          </p:val>
                                        </p:tav>
                                      </p:tavLst>
                                    </p:anim>
                                  </p:childTnLst>
                                </p:cTn>
                              </p:par>
                            </p:childTnLst>
                          </p:cTn>
                        </p:par>
                        <p:par>
                          <p:cTn id="37" fill="hold">
                            <p:stCondLst>
                              <p:cond delay="3500"/>
                            </p:stCondLst>
                            <p:childTnLst>
                              <p:par>
                                <p:cTn id="38" presetID="10"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par>
                          <p:cTn id="41" fill="hold">
                            <p:stCondLst>
                              <p:cond delay="4000"/>
                            </p:stCondLst>
                            <p:childTnLst>
                              <p:par>
                                <p:cTn id="42" presetID="2" presetClass="entr" presetSubtype="4" decel="94000" fill="hold" grpId="0" nodeType="afterEffect">
                                  <p:stCondLst>
                                    <p:cond delay="0"/>
                                  </p:stCondLst>
                                  <p:childTnLst>
                                    <p:set>
                                      <p:cBhvr>
                                        <p:cTn id="43" dur="1" fill="hold">
                                          <p:stCondLst>
                                            <p:cond delay="0"/>
                                          </p:stCondLst>
                                        </p:cTn>
                                        <p:tgtEl>
                                          <p:spTgt spid="48"/>
                                        </p:tgtEl>
                                        <p:attrNameLst>
                                          <p:attrName>style.visibility</p:attrName>
                                        </p:attrNameLst>
                                      </p:cBhvr>
                                      <p:to>
                                        <p:strVal val="visible"/>
                                      </p:to>
                                    </p:set>
                                    <p:anim calcmode="lin" valueType="num">
                                      <p:cBhvr additive="base">
                                        <p:cTn id="44" dur="500" fill="hold"/>
                                        <p:tgtEl>
                                          <p:spTgt spid="48"/>
                                        </p:tgtEl>
                                        <p:attrNameLst>
                                          <p:attrName>ppt_x</p:attrName>
                                        </p:attrNameLst>
                                      </p:cBhvr>
                                      <p:tavLst>
                                        <p:tav tm="0">
                                          <p:val>
                                            <p:strVal val="#ppt_x"/>
                                          </p:val>
                                        </p:tav>
                                        <p:tav tm="100000">
                                          <p:val>
                                            <p:strVal val="#ppt_x"/>
                                          </p:val>
                                        </p:tav>
                                      </p:tavLst>
                                    </p:anim>
                                    <p:anim calcmode="lin" valueType="num">
                                      <p:cBhvr additive="base">
                                        <p:cTn id="45" dur="500" fill="hold"/>
                                        <p:tgtEl>
                                          <p:spTgt spid="48"/>
                                        </p:tgtEl>
                                        <p:attrNameLst>
                                          <p:attrName>ppt_y</p:attrName>
                                        </p:attrNameLst>
                                      </p:cBhvr>
                                      <p:tavLst>
                                        <p:tav tm="0">
                                          <p:val>
                                            <p:strVal val="1+#ppt_h/2"/>
                                          </p:val>
                                        </p:tav>
                                        <p:tav tm="100000">
                                          <p:val>
                                            <p:strVal val="#ppt_y"/>
                                          </p:val>
                                        </p:tav>
                                      </p:tavLst>
                                    </p:anim>
                                  </p:childTnLst>
                                </p:cTn>
                              </p:par>
                            </p:childTnLst>
                          </p:cTn>
                        </p:par>
                        <p:par>
                          <p:cTn id="46" fill="hold">
                            <p:stCondLst>
                              <p:cond delay="4500"/>
                            </p:stCondLst>
                            <p:childTnLst>
                              <p:par>
                                <p:cTn id="47" presetID="2" presetClass="entr" presetSubtype="4" decel="94000" fill="hold" grpId="0" nodeType="after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additive="base">
                                        <p:cTn id="49" dur="500" fill="hold"/>
                                        <p:tgtEl>
                                          <p:spTgt spid="47"/>
                                        </p:tgtEl>
                                        <p:attrNameLst>
                                          <p:attrName>ppt_x</p:attrName>
                                        </p:attrNameLst>
                                      </p:cBhvr>
                                      <p:tavLst>
                                        <p:tav tm="0">
                                          <p:val>
                                            <p:strVal val="#ppt_x"/>
                                          </p:val>
                                        </p:tav>
                                        <p:tav tm="100000">
                                          <p:val>
                                            <p:strVal val="#ppt_x"/>
                                          </p:val>
                                        </p:tav>
                                      </p:tavLst>
                                    </p:anim>
                                    <p:anim calcmode="lin" valueType="num">
                                      <p:cBhvr additive="base">
                                        <p:cTn id="5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9" grpId="0"/>
      <p:bldP spid="40" grpId="0"/>
      <p:bldP spid="43" grpId="0"/>
      <p:bldP spid="44" grpId="0"/>
      <p:bldP spid="47" grpId="0"/>
      <p:bldP spid="4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B0F3743-C8A5-4A6B-B1E2-CE097C34C970}"/>
              </a:ext>
            </a:extLst>
          </p:cNvPr>
          <p:cNvGrpSpPr/>
          <p:nvPr/>
        </p:nvGrpSpPr>
        <p:grpSpPr>
          <a:xfrm>
            <a:off x="1040323" y="1209282"/>
            <a:ext cx="2255139" cy="4627901"/>
            <a:chOff x="1040323" y="1209282"/>
            <a:chExt cx="2255139" cy="4627901"/>
          </a:xfrm>
        </p:grpSpPr>
        <p:pic>
          <p:nvPicPr>
            <p:cNvPr id="21" name="Picture 2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23" y="1209282"/>
              <a:ext cx="2255139" cy="4627901"/>
            </a:xfrm>
            <a:prstGeom prst="rect">
              <a:avLst/>
            </a:prstGeom>
          </p:spPr>
        </p:pic>
        <p:sp>
          <p:nvSpPr>
            <p:cNvPr id="22" name="Rectangle 21"/>
            <p:cNvSpPr/>
            <p:nvPr/>
          </p:nvSpPr>
          <p:spPr>
            <a:xfrm>
              <a:off x="1192151" y="1758995"/>
              <a:ext cx="1951483" cy="3463196"/>
            </a:xfrm>
            <a:prstGeom prst="rect">
              <a:avLst/>
            </a:prstGeom>
            <a:blipFill>
              <a:blip r:embed="rId3" cstate="hqprint">
                <a:alphaModFix amt="86000"/>
                <a:extLst>
                  <a:ext uri="{28A0092B-C50C-407E-A947-70E740481C1C}">
                    <a14:useLocalDpi xmlns:a14="http://schemas.microsoft.com/office/drawing/2010/main"/>
                  </a:ext>
                </a:extLst>
              </a:blip>
              <a:srcRect/>
              <a:stretch>
                <a:fillRect l="-83098" r="-8309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 name="Title 2"/>
          <p:cNvSpPr>
            <a:spLocks noGrp="1"/>
          </p:cNvSpPr>
          <p:nvPr>
            <p:ph type="title"/>
          </p:nvPr>
        </p:nvSpPr>
        <p:spPr>
          <a:xfrm>
            <a:off x="1121223" y="60331"/>
            <a:ext cx="10515600"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WATCH</a:t>
            </a:r>
            <a:r>
              <a:rPr lang="en-US" sz="3600" dirty="0">
                <a:solidFill>
                  <a:schemeClr val="tx2">
                    <a:lumMod val="60000"/>
                    <a:lumOff val="40000"/>
                  </a:schemeClr>
                </a:solidFill>
                <a:latin typeface="Arial" panose="020B0604020202020204" pitchFamily="34" charset="0"/>
                <a:cs typeface="Arial" panose="020B0604020202020204" pitchFamily="34" charset="0"/>
              </a:rPr>
              <a:t> 04</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47</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9" name="TextBox 48"/>
          <p:cNvSpPr txBox="1"/>
          <p:nvPr/>
        </p:nvSpPr>
        <p:spPr>
          <a:xfrm>
            <a:off x="5098858" y="1185733"/>
            <a:ext cx="7506417" cy="954107"/>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2400" b="1" dirty="0">
                <a:solidFill>
                  <a:schemeClr val="tx2">
                    <a:lumMod val="60000"/>
                    <a:lumOff val="40000"/>
                  </a:schemeClr>
                </a:solidFill>
                <a:latin typeface="Raleway" panose="020B0003030101060003" pitchFamily="34" charset="0"/>
              </a:rPr>
              <a:t>MOBILE APP FOR JOY </a:t>
            </a:r>
          </a:p>
        </p:txBody>
      </p:sp>
      <p:sp>
        <p:nvSpPr>
          <p:cNvPr id="50" name="TextBox 49"/>
          <p:cNvSpPr txBox="1"/>
          <p:nvPr/>
        </p:nvSpPr>
        <p:spPr>
          <a:xfrm>
            <a:off x="5104578" y="2843039"/>
            <a:ext cx="6026423"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a:t>
            </a:r>
          </a:p>
        </p:txBody>
      </p:sp>
      <p:sp>
        <p:nvSpPr>
          <p:cNvPr id="51" name="Rectangle 50"/>
          <p:cNvSpPr/>
          <p:nvPr/>
        </p:nvSpPr>
        <p:spPr>
          <a:xfrm>
            <a:off x="5098857" y="2522764"/>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7" name="Group 6">
            <a:extLst>
              <a:ext uri="{FF2B5EF4-FFF2-40B4-BE49-F238E27FC236}">
                <a16:creationId xmlns:a16="http://schemas.microsoft.com/office/drawing/2014/main" id="{6A2C2A14-FBA0-40D1-B1BD-0662D13403A5}"/>
              </a:ext>
            </a:extLst>
          </p:cNvPr>
          <p:cNvGrpSpPr/>
          <p:nvPr/>
        </p:nvGrpSpPr>
        <p:grpSpPr>
          <a:xfrm>
            <a:off x="5294773" y="4039756"/>
            <a:ext cx="1151456" cy="1151456"/>
            <a:chOff x="5294773" y="4039756"/>
            <a:chExt cx="1151456" cy="1151456"/>
          </a:xfrm>
        </p:grpSpPr>
        <p:sp>
          <p:nvSpPr>
            <p:cNvPr id="46" name="Freeform 175"/>
            <p:cNvSpPr>
              <a:spLocks noEditPoints="1"/>
            </p:cNvSpPr>
            <p:nvPr/>
          </p:nvSpPr>
          <p:spPr bwMode="auto">
            <a:xfrm>
              <a:off x="5672611" y="4487095"/>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6" name="Rectangle: Rounded Corners 55"/>
            <p:cNvSpPr>
              <a:spLocks noChangeAspect="1"/>
            </p:cNvSpPr>
            <p:nvPr/>
          </p:nvSpPr>
          <p:spPr>
            <a:xfrm>
              <a:off x="5294773" y="4039756"/>
              <a:ext cx="1151456" cy="1151456"/>
            </a:xfrm>
            <a:prstGeom prst="round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 name="Group 7">
            <a:extLst>
              <a:ext uri="{FF2B5EF4-FFF2-40B4-BE49-F238E27FC236}">
                <a16:creationId xmlns:a16="http://schemas.microsoft.com/office/drawing/2014/main" id="{E3E368CE-62C7-46A7-8026-675A4DE6DC02}"/>
              </a:ext>
            </a:extLst>
          </p:cNvPr>
          <p:cNvGrpSpPr/>
          <p:nvPr/>
        </p:nvGrpSpPr>
        <p:grpSpPr>
          <a:xfrm>
            <a:off x="7249211" y="4039756"/>
            <a:ext cx="1151456" cy="1151456"/>
            <a:chOff x="7249211" y="4039756"/>
            <a:chExt cx="1151456" cy="1151456"/>
          </a:xfrm>
        </p:grpSpPr>
        <p:sp>
          <p:nvSpPr>
            <p:cNvPr id="43" name="Freeform 173"/>
            <p:cNvSpPr>
              <a:spLocks noEditPoints="1"/>
            </p:cNvSpPr>
            <p:nvPr/>
          </p:nvSpPr>
          <p:spPr bwMode="auto">
            <a:xfrm>
              <a:off x="7630062" y="4418435"/>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7" name="Rectangle: Rounded Corners 56"/>
            <p:cNvSpPr>
              <a:spLocks noChangeAspect="1"/>
            </p:cNvSpPr>
            <p:nvPr/>
          </p:nvSpPr>
          <p:spPr>
            <a:xfrm>
              <a:off x="7249211" y="4039756"/>
              <a:ext cx="1151456" cy="1151456"/>
            </a:xfrm>
            <a:prstGeom prst="roundRect">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9" name="Group 8">
            <a:extLst>
              <a:ext uri="{FF2B5EF4-FFF2-40B4-BE49-F238E27FC236}">
                <a16:creationId xmlns:a16="http://schemas.microsoft.com/office/drawing/2014/main" id="{7DE4D726-05B5-4FAE-A19A-A2A797FB0554}"/>
              </a:ext>
            </a:extLst>
          </p:cNvPr>
          <p:cNvGrpSpPr/>
          <p:nvPr/>
        </p:nvGrpSpPr>
        <p:grpSpPr>
          <a:xfrm>
            <a:off x="9203648" y="4047276"/>
            <a:ext cx="1151456" cy="1151456"/>
            <a:chOff x="9203648" y="4047276"/>
            <a:chExt cx="1151456" cy="1151456"/>
          </a:xfrm>
        </p:grpSpPr>
        <p:sp>
          <p:nvSpPr>
            <p:cNvPr id="48" name="Freeform 222"/>
            <p:cNvSpPr>
              <a:spLocks noEditPoints="1"/>
            </p:cNvSpPr>
            <p:nvPr/>
          </p:nvSpPr>
          <p:spPr bwMode="auto">
            <a:xfrm>
              <a:off x="9588465" y="4434005"/>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8" name="Rectangle: Rounded Corners 57"/>
            <p:cNvSpPr>
              <a:spLocks noChangeAspect="1"/>
            </p:cNvSpPr>
            <p:nvPr/>
          </p:nvSpPr>
          <p:spPr>
            <a:xfrm>
              <a:off x="9203648" y="4047276"/>
              <a:ext cx="1151456" cy="1151456"/>
            </a:xfrm>
            <a:prstGeom prst="round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60" name="TextBox 59"/>
          <p:cNvSpPr txBox="1"/>
          <p:nvPr/>
        </p:nvSpPr>
        <p:spPr>
          <a:xfrm>
            <a:off x="5156059"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61" name="TextBox 60"/>
          <p:cNvSpPr txBox="1"/>
          <p:nvPr/>
        </p:nvSpPr>
        <p:spPr>
          <a:xfrm>
            <a:off x="7116341"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sp>
        <p:nvSpPr>
          <p:cNvPr id="62" name="TextBox 61"/>
          <p:cNvSpPr txBox="1"/>
          <p:nvPr/>
        </p:nvSpPr>
        <p:spPr>
          <a:xfrm>
            <a:off x="9070779" y="5283184"/>
            <a:ext cx="1417192"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nvGrpSpPr>
          <p:cNvPr id="5" name="Group 4">
            <a:extLst>
              <a:ext uri="{FF2B5EF4-FFF2-40B4-BE49-F238E27FC236}">
                <a16:creationId xmlns:a16="http://schemas.microsoft.com/office/drawing/2014/main" id="{6196D019-6628-45FD-ABB1-C197DE4E3654}"/>
              </a:ext>
            </a:extLst>
          </p:cNvPr>
          <p:cNvGrpSpPr/>
          <p:nvPr/>
        </p:nvGrpSpPr>
        <p:grpSpPr>
          <a:xfrm>
            <a:off x="2668778" y="2716041"/>
            <a:ext cx="1864335" cy="3282424"/>
            <a:chOff x="2668778" y="2716041"/>
            <a:chExt cx="1864335" cy="3282424"/>
          </a:xfrm>
        </p:grpSpPr>
        <p:pic>
          <p:nvPicPr>
            <p:cNvPr id="19" name="Picture 18"/>
            <p:cNvPicPr>
              <a:picLocks noChangeAspect="1"/>
            </p:cNvPicPr>
            <p:nvPr/>
          </p:nvPicPr>
          <p:blipFill rotWithShape="1">
            <a:blip r:embed="rId4">
              <a:extLst>
                <a:ext uri="{28A0092B-C50C-407E-A947-70E740481C1C}">
                  <a14:useLocalDpi xmlns:a14="http://schemas.microsoft.com/office/drawing/2010/main"/>
                </a:ext>
              </a:extLst>
            </a:blip>
            <a:srcRect b="3313"/>
            <a:stretch/>
          </p:blipFill>
          <p:spPr>
            <a:xfrm>
              <a:off x="2668778" y="2716041"/>
              <a:ext cx="1864335" cy="3282424"/>
            </a:xfrm>
            <a:prstGeom prst="rect">
              <a:avLst/>
            </a:prstGeom>
          </p:spPr>
        </p:pic>
        <p:sp>
          <p:nvSpPr>
            <p:cNvPr id="23" name="Rounded Rectangle 22">
              <a:extLst>
                <a:ext uri="{FF2B5EF4-FFF2-40B4-BE49-F238E27FC236}">
                  <a16:creationId xmlns:a16="http://schemas.microsoft.com/office/drawing/2014/main" id="{37660FB5-A3F0-9F48-BAF7-655234790A9E}"/>
                </a:ext>
              </a:extLst>
            </p:cNvPr>
            <p:cNvSpPr/>
            <p:nvPr/>
          </p:nvSpPr>
          <p:spPr>
            <a:xfrm>
              <a:off x="2746492" y="3439547"/>
              <a:ext cx="1617471" cy="1883609"/>
            </a:xfrm>
            <a:prstGeom prst="roundRect">
              <a:avLst/>
            </a:prstGeom>
            <a:blipFill dpi="0" rotWithShape="1">
              <a:blip r:embed="rId5" cstate="hqprint">
                <a:alphaModFix amt="86000"/>
                <a:extLst>
                  <a:ext uri="{28A0092B-C50C-407E-A947-70E740481C1C}">
                    <a14:useLocalDpi xmlns:a14="http://schemas.microsoft.com/office/drawing/2010/main"/>
                  </a:ext>
                </a:extLst>
              </a:blip>
              <a:srcRect/>
              <a:stretch>
                <a:fillRect l="-39306" r="-3930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spTree>
    <p:extLst>
      <p:ext uri="{BB962C8B-B14F-4D97-AF65-F5344CB8AC3E}">
        <p14:creationId xmlns:p14="http://schemas.microsoft.com/office/powerpoint/2010/main" val="30870120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8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2" presetClass="entr" presetSubtype="8"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additive="base">
                                        <p:cTn id="22" dur="500"/>
                                        <p:tgtEl>
                                          <p:spTgt spid="49"/>
                                        </p:tgtEl>
                                        <p:attrNameLst>
                                          <p:attrName>ppt_x</p:attrName>
                                        </p:attrNameLst>
                                      </p:cBhvr>
                                      <p:tavLst>
                                        <p:tav tm="0">
                                          <p:val>
                                            <p:strVal val="#ppt_x-#ppt_w*1.125000"/>
                                          </p:val>
                                        </p:tav>
                                        <p:tav tm="100000">
                                          <p:val>
                                            <p:strVal val="#ppt_x"/>
                                          </p:val>
                                        </p:tav>
                                      </p:tavLst>
                                    </p:anim>
                                    <p:animEffect transition="in" filter="wipe(right)">
                                      <p:cBhvr>
                                        <p:cTn id="23" dur="500"/>
                                        <p:tgtEl>
                                          <p:spTgt spid="49"/>
                                        </p:tgtEl>
                                      </p:cBhvr>
                                    </p:animEffect>
                                  </p:childTnLst>
                                </p:cTn>
                              </p:par>
                            </p:childTnLst>
                          </p:cTn>
                        </p:par>
                        <p:par>
                          <p:cTn id="24" fill="hold">
                            <p:stCondLst>
                              <p:cond delay="2000"/>
                            </p:stCondLst>
                            <p:childTnLst>
                              <p:par>
                                <p:cTn id="25" presetID="12" presetClass="entr" presetSubtype="8" fill="hold" grpId="0" nodeType="after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p:tgtEl>
                                          <p:spTgt spid="51"/>
                                        </p:tgtEl>
                                        <p:attrNameLst>
                                          <p:attrName>ppt_x</p:attrName>
                                        </p:attrNameLst>
                                      </p:cBhvr>
                                      <p:tavLst>
                                        <p:tav tm="0">
                                          <p:val>
                                            <p:strVal val="#ppt_x-#ppt_w*1.125000"/>
                                          </p:val>
                                        </p:tav>
                                        <p:tav tm="100000">
                                          <p:val>
                                            <p:strVal val="#ppt_x"/>
                                          </p:val>
                                        </p:tav>
                                      </p:tavLst>
                                    </p:anim>
                                    <p:animEffect transition="in" filter="wipe(right)">
                                      <p:cBhvr>
                                        <p:cTn id="28" dur="500"/>
                                        <p:tgtEl>
                                          <p:spTgt spid="51"/>
                                        </p:tgtEl>
                                      </p:cBhvr>
                                    </p:animEffect>
                                  </p:childTnLst>
                                </p:cTn>
                              </p:par>
                            </p:childTnLst>
                          </p:cTn>
                        </p:par>
                        <p:par>
                          <p:cTn id="29" fill="hold">
                            <p:stCondLst>
                              <p:cond delay="2500"/>
                            </p:stCondLst>
                            <p:childTnLst>
                              <p:par>
                                <p:cTn id="30" presetID="12" presetClass="entr" presetSubtype="8"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500"/>
                                        <p:tgtEl>
                                          <p:spTgt spid="50"/>
                                        </p:tgtEl>
                                        <p:attrNameLst>
                                          <p:attrName>ppt_x</p:attrName>
                                        </p:attrNameLst>
                                      </p:cBhvr>
                                      <p:tavLst>
                                        <p:tav tm="0">
                                          <p:val>
                                            <p:strVal val="#ppt_x-#ppt_w*1.125000"/>
                                          </p:val>
                                        </p:tav>
                                        <p:tav tm="100000">
                                          <p:val>
                                            <p:strVal val="#ppt_x"/>
                                          </p:val>
                                        </p:tav>
                                      </p:tavLst>
                                    </p:anim>
                                    <p:animEffect transition="in" filter="wipe(right)">
                                      <p:cBhvr>
                                        <p:cTn id="33" dur="500"/>
                                        <p:tgtEl>
                                          <p:spTgt spid="50"/>
                                        </p:tgtEl>
                                      </p:cBhvr>
                                    </p:animEffect>
                                  </p:childTnLst>
                                </p:cTn>
                              </p:par>
                            </p:childTnLst>
                          </p:cTn>
                        </p:par>
                        <p:par>
                          <p:cTn id="34" fill="hold">
                            <p:stCondLst>
                              <p:cond delay="3000"/>
                            </p:stCondLst>
                            <p:childTnLst>
                              <p:par>
                                <p:cTn id="35" presetID="49" presetClass="entr" presetSubtype="0" decel="100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style.rotation</p:attrName>
                                        </p:attrNameLst>
                                      </p:cBhvr>
                                      <p:tavLst>
                                        <p:tav tm="0">
                                          <p:val>
                                            <p:fltVal val="360"/>
                                          </p:val>
                                        </p:tav>
                                        <p:tav tm="100000">
                                          <p:val>
                                            <p:fltVal val="0"/>
                                          </p:val>
                                        </p:tav>
                                      </p:tavLst>
                                    </p:anim>
                                    <p:animEffect transition="in" filter="fade">
                                      <p:cBhvr>
                                        <p:cTn id="40" dur="500"/>
                                        <p:tgtEl>
                                          <p:spTgt spid="7"/>
                                        </p:tgtEl>
                                      </p:cBhvr>
                                    </p:animEffect>
                                  </p:childTnLst>
                                </p:cTn>
                              </p:par>
                            </p:childTnLst>
                          </p:cTn>
                        </p:par>
                        <p:par>
                          <p:cTn id="41" fill="hold">
                            <p:stCondLst>
                              <p:cond delay="3500"/>
                            </p:stCondLst>
                            <p:childTnLst>
                              <p:par>
                                <p:cTn id="42" presetID="2" presetClass="entr" presetSubtype="4" decel="80000" fill="hold" grpId="0" nodeType="afterEffect">
                                  <p:stCondLst>
                                    <p:cond delay="0"/>
                                  </p:stCondLst>
                                  <p:childTnLst>
                                    <p:set>
                                      <p:cBhvr>
                                        <p:cTn id="43" dur="1" fill="hold">
                                          <p:stCondLst>
                                            <p:cond delay="0"/>
                                          </p:stCondLst>
                                        </p:cTn>
                                        <p:tgtEl>
                                          <p:spTgt spid="60"/>
                                        </p:tgtEl>
                                        <p:attrNameLst>
                                          <p:attrName>style.visibility</p:attrName>
                                        </p:attrNameLst>
                                      </p:cBhvr>
                                      <p:to>
                                        <p:strVal val="visible"/>
                                      </p:to>
                                    </p:set>
                                    <p:anim calcmode="lin" valueType="num">
                                      <p:cBhvr additive="base">
                                        <p:cTn id="44" dur="500" fill="hold"/>
                                        <p:tgtEl>
                                          <p:spTgt spid="60"/>
                                        </p:tgtEl>
                                        <p:attrNameLst>
                                          <p:attrName>ppt_x</p:attrName>
                                        </p:attrNameLst>
                                      </p:cBhvr>
                                      <p:tavLst>
                                        <p:tav tm="0">
                                          <p:val>
                                            <p:strVal val="#ppt_x"/>
                                          </p:val>
                                        </p:tav>
                                        <p:tav tm="100000">
                                          <p:val>
                                            <p:strVal val="#ppt_x"/>
                                          </p:val>
                                        </p:tav>
                                      </p:tavLst>
                                    </p:anim>
                                    <p:anim calcmode="lin" valueType="num">
                                      <p:cBhvr additive="base">
                                        <p:cTn id="45" dur="500" fill="hold"/>
                                        <p:tgtEl>
                                          <p:spTgt spid="60"/>
                                        </p:tgtEl>
                                        <p:attrNameLst>
                                          <p:attrName>ppt_y</p:attrName>
                                        </p:attrNameLst>
                                      </p:cBhvr>
                                      <p:tavLst>
                                        <p:tav tm="0">
                                          <p:val>
                                            <p:strVal val="1+#ppt_h/2"/>
                                          </p:val>
                                        </p:tav>
                                        <p:tav tm="100000">
                                          <p:val>
                                            <p:strVal val="#ppt_y"/>
                                          </p:val>
                                        </p:tav>
                                      </p:tavLst>
                                    </p:anim>
                                  </p:childTnLst>
                                </p:cTn>
                              </p:par>
                            </p:childTnLst>
                          </p:cTn>
                        </p:par>
                        <p:par>
                          <p:cTn id="46" fill="hold">
                            <p:stCondLst>
                              <p:cond delay="4000"/>
                            </p:stCondLst>
                            <p:childTnLst>
                              <p:par>
                                <p:cTn id="47" presetID="49" presetClass="entr" presetSubtype="0" decel="100000" fill="hold" nodeType="after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 calcmode="lin" valueType="num">
                                      <p:cBhvr>
                                        <p:cTn id="51" dur="500" fill="hold"/>
                                        <p:tgtEl>
                                          <p:spTgt spid="8"/>
                                        </p:tgtEl>
                                        <p:attrNameLst>
                                          <p:attrName>style.rotation</p:attrName>
                                        </p:attrNameLst>
                                      </p:cBhvr>
                                      <p:tavLst>
                                        <p:tav tm="0">
                                          <p:val>
                                            <p:fltVal val="360"/>
                                          </p:val>
                                        </p:tav>
                                        <p:tav tm="100000">
                                          <p:val>
                                            <p:fltVal val="0"/>
                                          </p:val>
                                        </p:tav>
                                      </p:tavLst>
                                    </p:anim>
                                    <p:animEffect transition="in" filter="fade">
                                      <p:cBhvr>
                                        <p:cTn id="52" dur="500"/>
                                        <p:tgtEl>
                                          <p:spTgt spid="8"/>
                                        </p:tgtEl>
                                      </p:cBhvr>
                                    </p:animEffect>
                                  </p:childTnLst>
                                </p:cTn>
                              </p:par>
                            </p:childTnLst>
                          </p:cTn>
                        </p:par>
                        <p:par>
                          <p:cTn id="53" fill="hold">
                            <p:stCondLst>
                              <p:cond delay="4500"/>
                            </p:stCondLst>
                            <p:childTnLst>
                              <p:par>
                                <p:cTn id="54" presetID="2" presetClass="entr" presetSubtype="4" decel="80000" fill="hold" grpId="0" nodeType="afterEffect">
                                  <p:stCondLst>
                                    <p:cond delay="0"/>
                                  </p:stCondLst>
                                  <p:childTnLst>
                                    <p:set>
                                      <p:cBhvr>
                                        <p:cTn id="55" dur="1" fill="hold">
                                          <p:stCondLst>
                                            <p:cond delay="0"/>
                                          </p:stCondLst>
                                        </p:cTn>
                                        <p:tgtEl>
                                          <p:spTgt spid="61"/>
                                        </p:tgtEl>
                                        <p:attrNameLst>
                                          <p:attrName>style.visibility</p:attrName>
                                        </p:attrNameLst>
                                      </p:cBhvr>
                                      <p:to>
                                        <p:strVal val="visible"/>
                                      </p:to>
                                    </p:set>
                                    <p:anim calcmode="lin" valueType="num">
                                      <p:cBhvr additive="base">
                                        <p:cTn id="56" dur="500" fill="hold"/>
                                        <p:tgtEl>
                                          <p:spTgt spid="61"/>
                                        </p:tgtEl>
                                        <p:attrNameLst>
                                          <p:attrName>ppt_x</p:attrName>
                                        </p:attrNameLst>
                                      </p:cBhvr>
                                      <p:tavLst>
                                        <p:tav tm="0">
                                          <p:val>
                                            <p:strVal val="#ppt_x"/>
                                          </p:val>
                                        </p:tav>
                                        <p:tav tm="100000">
                                          <p:val>
                                            <p:strVal val="#ppt_x"/>
                                          </p:val>
                                        </p:tav>
                                      </p:tavLst>
                                    </p:anim>
                                    <p:anim calcmode="lin" valueType="num">
                                      <p:cBhvr additive="base">
                                        <p:cTn id="57" dur="500" fill="hold"/>
                                        <p:tgtEl>
                                          <p:spTgt spid="61"/>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49" presetClass="entr" presetSubtype="0" decel="100000" fill="hold" nodeType="after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p:cTn id="61" dur="500" fill="hold"/>
                                        <p:tgtEl>
                                          <p:spTgt spid="9"/>
                                        </p:tgtEl>
                                        <p:attrNameLst>
                                          <p:attrName>ppt_w</p:attrName>
                                        </p:attrNameLst>
                                      </p:cBhvr>
                                      <p:tavLst>
                                        <p:tav tm="0">
                                          <p:val>
                                            <p:fltVal val="0"/>
                                          </p:val>
                                        </p:tav>
                                        <p:tav tm="100000">
                                          <p:val>
                                            <p:strVal val="#ppt_w"/>
                                          </p:val>
                                        </p:tav>
                                      </p:tavLst>
                                    </p:anim>
                                    <p:anim calcmode="lin" valueType="num">
                                      <p:cBhvr>
                                        <p:cTn id="62" dur="500" fill="hold"/>
                                        <p:tgtEl>
                                          <p:spTgt spid="9"/>
                                        </p:tgtEl>
                                        <p:attrNameLst>
                                          <p:attrName>ppt_h</p:attrName>
                                        </p:attrNameLst>
                                      </p:cBhvr>
                                      <p:tavLst>
                                        <p:tav tm="0">
                                          <p:val>
                                            <p:fltVal val="0"/>
                                          </p:val>
                                        </p:tav>
                                        <p:tav tm="100000">
                                          <p:val>
                                            <p:strVal val="#ppt_h"/>
                                          </p:val>
                                        </p:tav>
                                      </p:tavLst>
                                    </p:anim>
                                    <p:anim calcmode="lin" valueType="num">
                                      <p:cBhvr>
                                        <p:cTn id="63" dur="500" fill="hold"/>
                                        <p:tgtEl>
                                          <p:spTgt spid="9"/>
                                        </p:tgtEl>
                                        <p:attrNameLst>
                                          <p:attrName>style.rotation</p:attrName>
                                        </p:attrNameLst>
                                      </p:cBhvr>
                                      <p:tavLst>
                                        <p:tav tm="0">
                                          <p:val>
                                            <p:fltVal val="360"/>
                                          </p:val>
                                        </p:tav>
                                        <p:tav tm="100000">
                                          <p:val>
                                            <p:fltVal val="0"/>
                                          </p:val>
                                        </p:tav>
                                      </p:tavLst>
                                    </p:anim>
                                    <p:animEffect transition="in" filter="fade">
                                      <p:cBhvr>
                                        <p:cTn id="64" dur="500"/>
                                        <p:tgtEl>
                                          <p:spTgt spid="9"/>
                                        </p:tgtEl>
                                      </p:cBhvr>
                                    </p:animEffect>
                                  </p:childTnLst>
                                </p:cTn>
                              </p:par>
                            </p:childTnLst>
                          </p:cTn>
                        </p:par>
                        <p:par>
                          <p:cTn id="65" fill="hold">
                            <p:stCondLst>
                              <p:cond delay="5500"/>
                            </p:stCondLst>
                            <p:childTnLst>
                              <p:par>
                                <p:cTn id="66" presetID="2" presetClass="entr" presetSubtype="4" decel="80000" fill="hold" grpId="0" nodeType="afterEffect">
                                  <p:stCondLst>
                                    <p:cond delay="0"/>
                                  </p:stCondLst>
                                  <p:childTnLst>
                                    <p:set>
                                      <p:cBhvr>
                                        <p:cTn id="67" dur="1" fill="hold">
                                          <p:stCondLst>
                                            <p:cond delay="0"/>
                                          </p:stCondLst>
                                        </p:cTn>
                                        <p:tgtEl>
                                          <p:spTgt spid="62"/>
                                        </p:tgtEl>
                                        <p:attrNameLst>
                                          <p:attrName>style.visibility</p:attrName>
                                        </p:attrNameLst>
                                      </p:cBhvr>
                                      <p:to>
                                        <p:strVal val="visible"/>
                                      </p:to>
                                    </p:set>
                                    <p:anim calcmode="lin" valueType="num">
                                      <p:cBhvr additive="base">
                                        <p:cTn id="68" dur="500" fill="hold"/>
                                        <p:tgtEl>
                                          <p:spTgt spid="62"/>
                                        </p:tgtEl>
                                        <p:attrNameLst>
                                          <p:attrName>ppt_x</p:attrName>
                                        </p:attrNameLst>
                                      </p:cBhvr>
                                      <p:tavLst>
                                        <p:tav tm="0">
                                          <p:val>
                                            <p:strVal val="#ppt_x"/>
                                          </p:val>
                                        </p:tav>
                                        <p:tav tm="100000">
                                          <p:val>
                                            <p:strVal val="#ppt_x"/>
                                          </p:val>
                                        </p:tav>
                                      </p:tavLst>
                                    </p:anim>
                                    <p:anim calcmode="lin" valueType="num">
                                      <p:cBhvr additive="base">
                                        <p:cTn id="69"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9" grpId="0"/>
      <p:bldP spid="50" grpId="0"/>
      <p:bldP spid="51" grpId="0"/>
      <p:bldP spid="60" grpId="0"/>
      <p:bldP spid="61" grpId="0"/>
      <p:bldP spid="6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676B7EC-AFBC-485C-8604-8FE1E26DB43D}"/>
              </a:ext>
            </a:extLst>
          </p:cNvPr>
          <p:cNvGrpSpPr/>
          <p:nvPr/>
        </p:nvGrpSpPr>
        <p:grpSpPr>
          <a:xfrm>
            <a:off x="3792415" y="1700885"/>
            <a:ext cx="1918581" cy="3940440"/>
            <a:chOff x="3792415" y="1700885"/>
            <a:chExt cx="1918581" cy="3940440"/>
          </a:xfrm>
        </p:grpSpPr>
        <p:pic>
          <p:nvPicPr>
            <p:cNvPr id="50" name="Picture 4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92415" y="1700885"/>
              <a:ext cx="1918581" cy="3940440"/>
            </a:xfrm>
            <a:prstGeom prst="rect">
              <a:avLst/>
            </a:prstGeom>
          </p:spPr>
        </p:pic>
        <p:sp>
          <p:nvSpPr>
            <p:cNvPr id="47" name="Rectangle 46"/>
            <p:cNvSpPr/>
            <p:nvPr/>
          </p:nvSpPr>
          <p:spPr>
            <a:xfrm>
              <a:off x="3919118" y="2166929"/>
              <a:ext cx="1672284" cy="2967716"/>
            </a:xfrm>
            <a:prstGeom prst="rect">
              <a:avLst/>
            </a:prstGeom>
            <a:blipFill dpi="0" rotWithShape="1">
              <a:blip r:embed="rId3" cstate="hqprint">
                <a:extLst>
                  <a:ext uri="{28A0092B-C50C-407E-A947-70E740481C1C}">
                    <a14:useLocalDpi xmlns:a14="http://schemas.microsoft.com/office/drawing/2010/main"/>
                  </a:ext>
                </a:extLst>
              </a:blip>
              <a:srcRect/>
              <a:stretch>
                <a:fillRect l="-83123" r="-8312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 name="Group 5">
            <a:extLst>
              <a:ext uri="{FF2B5EF4-FFF2-40B4-BE49-F238E27FC236}">
                <a16:creationId xmlns:a16="http://schemas.microsoft.com/office/drawing/2014/main" id="{FC8B9548-54C0-4916-801F-C53D16D1A277}"/>
              </a:ext>
            </a:extLst>
          </p:cNvPr>
          <p:cNvGrpSpPr/>
          <p:nvPr/>
        </p:nvGrpSpPr>
        <p:grpSpPr>
          <a:xfrm>
            <a:off x="6472652" y="1701747"/>
            <a:ext cx="1918581" cy="3940440"/>
            <a:chOff x="6472652" y="1701747"/>
            <a:chExt cx="1918581" cy="3940440"/>
          </a:xfrm>
        </p:grpSpPr>
        <p:pic>
          <p:nvPicPr>
            <p:cNvPr id="49" name="Picture 4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2652" y="1701747"/>
              <a:ext cx="1918581" cy="3940440"/>
            </a:xfrm>
            <a:prstGeom prst="rect">
              <a:avLst/>
            </a:prstGeom>
          </p:spPr>
        </p:pic>
        <p:sp>
          <p:nvSpPr>
            <p:cNvPr id="34" name="Rectangle 33"/>
            <p:cNvSpPr/>
            <p:nvPr/>
          </p:nvSpPr>
          <p:spPr>
            <a:xfrm>
              <a:off x="6600599" y="2166929"/>
              <a:ext cx="1672284" cy="2967716"/>
            </a:xfrm>
            <a:prstGeom prst="rect">
              <a:avLst/>
            </a:prstGeom>
            <a:blipFill dpi="0" rotWithShape="1">
              <a:blip r:embed="rId4" cstate="hqprint">
                <a:extLst>
                  <a:ext uri="{28A0092B-C50C-407E-A947-70E740481C1C}">
                    <a14:useLocalDpi xmlns:a14="http://schemas.microsoft.com/office/drawing/2010/main"/>
                  </a:ext>
                </a:extLst>
              </a:blip>
              <a:srcRect/>
              <a:stretch>
                <a:fillRect l="-83032" r="-8303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04</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5</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12" name="Group 11">
            <a:extLst>
              <a:ext uri="{FF2B5EF4-FFF2-40B4-BE49-F238E27FC236}">
                <a16:creationId xmlns:a16="http://schemas.microsoft.com/office/drawing/2014/main" id="{2DAA2AF3-9980-4CB8-8165-D9FB0492C594}"/>
              </a:ext>
            </a:extLst>
          </p:cNvPr>
          <p:cNvGrpSpPr/>
          <p:nvPr/>
        </p:nvGrpSpPr>
        <p:grpSpPr>
          <a:xfrm>
            <a:off x="8818045" y="1972538"/>
            <a:ext cx="3101686" cy="523220"/>
            <a:chOff x="8818045" y="1972538"/>
            <a:chExt cx="3101686" cy="523220"/>
          </a:xfrm>
        </p:grpSpPr>
        <p:sp>
          <p:nvSpPr>
            <p:cNvPr id="24" name="TextBox 23"/>
            <p:cNvSpPr txBox="1"/>
            <p:nvPr/>
          </p:nvSpPr>
          <p:spPr>
            <a:xfrm>
              <a:off x="9039695" y="197253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28" name="Oval 27"/>
            <p:cNvSpPr>
              <a:spLocks noChangeAspect="1"/>
            </p:cNvSpPr>
            <p:nvPr/>
          </p:nvSpPr>
          <p:spPr>
            <a:xfrm>
              <a:off x="8818045" y="2089181"/>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3" name="Group 12">
            <a:extLst>
              <a:ext uri="{FF2B5EF4-FFF2-40B4-BE49-F238E27FC236}">
                <a16:creationId xmlns:a16="http://schemas.microsoft.com/office/drawing/2014/main" id="{D660FB4F-B595-4F36-8422-23486DD01C91}"/>
              </a:ext>
            </a:extLst>
          </p:cNvPr>
          <p:cNvGrpSpPr/>
          <p:nvPr/>
        </p:nvGrpSpPr>
        <p:grpSpPr>
          <a:xfrm>
            <a:off x="8818045" y="2825647"/>
            <a:ext cx="3101686" cy="523220"/>
            <a:chOff x="8818045" y="2825647"/>
            <a:chExt cx="3101686" cy="523220"/>
          </a:xfrm>
        </p:grpSpPr>
        <p:sp>
          <p:nvSpPr>
            <p:cNvPr id="25" name="TextBox 24"/>
            <p:cNvSpPr txBox="1"/>
            <p:nvPr/>
          </p:nvSpPr>
          <p:spPr>
            <a:xfrm>
              <a:off x="9039695" y="2825647"/>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29" name="Oval 28"/>
            <p:cNvSpPr>
              <a:spLocks noChangeAspect="1"/>
            </p:cNvSpPr>
            <p:nvPr/>
          </p:nvSpPr>
          <p:spPr>
            <a:xfrm>
              <a:off x="8818045" y="2942763"/>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4" name="Group 13">
            <a:extLst>
              <a:ext uri="{FF2B5EF4-FFF2-40B4-BE49-F238E27FC236}">
                <a16:creationId xmlns:a16="http://schemas.microsoft.com/office/drawing/2014/main" id="{1F35112E-42B2-434B-8F31-9D30A850EA23}"/>
              </a:ext>
            </a:extLst>
          </p:cNvPr>
          <p:cNvGrpSpPr/>
          <p:nvPr/>
        </p:nvGrpSpPr>
        <p:grpSpPr>
          <a:xfrm>
            <a:off x="8818045" y="3678756"/>
            <a:ext cx="3101686" cy="523220"/>
            <a:chOff x="8818045" y="3678756"/>
            <a:chExt cx="3101686" cy="523220"/>
          </a:xfrm>
        </p:grpSpPr>
        <p:sp>
          <p:nvSpPr>
            <p:cNvPr id="26" name="TextBox 25"/>
            <p:cNvSpPr txBox="1"/>
            <p:nvPr/>
          </p:nvSpPr>
          <p:spPr>
            <a:xfrm>
              <a:off x="9039695" y="367875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0" name="Oval 29"/>
            <p:cNvSpPr>
              <a:spLocks noChangeAspect="1"/>
            </p:cNvSpPr>
            <p:nvPr/>
          </p:nvSpPr>
          <p:spPr>
            <a:xfrm>
              <a:off x="8818045" y="3804140"/>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5" name="Group 14">
            <a:extLst>
              <a:ext uri="{FF2B5EF4-FFF2-40B4-BE49-F238E27FC236}">
                <a16:creationId xmlns:a16="http://schemas.microsoft.com/office/drawing/2014/main" id="{B2C8BE34-AC07-4D34-8A9B-DA11C7B6EEED}"/>
              </a:ext>
            </a:extLst>
          </p:cNvPr>
          <p:cNvGrpSpPr/>
          <p:nvPr/>
        </p:nvGrpSpPr>
        <p:grpSpPr>
          <a:xfrm>
            <a:off x="8818045" y="4531866"/>
            <a:ext cx="3101686" cy="523220"/>
            <a:chOff x="8818045" y="4531866"/>
            <a:chExt cx="3101686" cy="523220"/>
          </a:xfrm>
        </p:grpSpPr>
        <p:sp>
          <p:nvSpPr>
            <p:cNvPr id="27" name="TextBox 26"/>
            <p:cNvSpPr txBox="1"/>
            <p:nvPr/>
          </p:nvSpPr>
          <p:spPr>
            <a:xfrm>
              <a:off x="9039695" y="453186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1" name="Oval 30"/>
            <p:cNvSpPr>
              <a:spLocks noChangeAspect="1"/>
            </p:cNvSpPr>
            <p:nvPr/>
          </p:nvSpPr>
          <p:spPr>
            <a:xfrm>
              <a:off x="8818045" y="4657721"/>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C71A9210-171F-4776-A5D8-B54B6D391157}"/>
              </a:ext>
            </a:extLst>
          </p:cNvPr>
          <p:cNvGrpSpPr/>
          <p:nvPr/>
        </p:nvGrpSpPr>
        <p:grpSpPr>
          <a:xfrm>
            <a:off x="272269" y="2015855"/>
            <a:ext cx="3101685" cy="523220"/>
            <a:chOff x="272269" y="2015855"/>
            <a:chExt cx="3101685" cy="523220"/>
          </a:xfrm>
        </p:grpSpPr>
        <p:sp>
          <p:nvSpPr>
            <p:cNvPr id="35" name="TextBox 34"/>
            <p:cNvSpPr txBox="1"/>
            <p:nvPr/>
          </p:nvSpPr>
          <p:spPr>
            <a:xfrm>
              <a:off x="272269" y="2015855"/>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39" name="Oval 38"/>
            <p:cNvSpPr>
              <a:spLocks noChangeAspect="1"/>
            </p:cNvSpPr>
            <p:nvPr/>
          </p:nvSpPr>
          <p:spPr>
            <a:xfrm>
              <a:off x="3276911" y="2152561"/>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 name="Group 7">
            <a:extLst>
              <a:ext uri="{FF2B5EF4-FFF2-40B4-BE49-F238E27FC236}">
                <a16:creationId xmlns:a16="http://schemas.microsoft.com/office/drawing/2014/main" id="{121DC21A-5588-43AA-9DCF-D8A8E4ADCD90}"/>
              </a:ext>
            </a:extLst>
          </p:cNvPr>
          <p:cNvGrpSpPr/>
          <p:nvPr/>
        </p:nvGrpSpPr>
        <p:grpSpPr>
          <a:xfrm>
            <a:off x="272269" y="2868964"/>
            <a:ext cx="3101685" cy="523220"/>
            <a:chOff x="272269" y="2868964"/>
            <a:chExt cx="3101685" cy="523220"/>
          </a:xfrm>
        </p:grpSpPr>
        <p:sp>
          <p:nvSpPr>
            <p:cNvPr id="36" name="TextBox 35"/>
            <p:cNvSpPr txBox="1"/>
            <p:nvPr/>
          </p:nvSpPr>
          <p:spPr>
            <a:xfrm>
              <a:off x="272269" y="286896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0" name="Oval 39"/>
            <p:cNvSpPr>
              <a:spLocks noChangeAspect="1"/>
            </p:cNvSpPr>
            <p:nvPr/>
          </p:nvSpPr>
          <p:spPr>
            <a:xfrm>
              <a:off x="3276911" y="3006143"/>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9" name="Group 8">
            <a:extLst>
              <a:ext uri="{FF2B5EF4-FFF2-40B4-BE49-F238E27FC236}">
                <a16:creationId xmlns:a16="http://schemas.microsoft.com/office/drawing/2014/main" id="{350052FA-7D7A-4C95-8B4C-C7D57FEA63CA}"/>
              </a:ext>
            </a:extLst>
          </p:cNvPr>
          <p:cNvGrpSpPr/>
          <p:nvPr/>
        </p:nvGrpSpPr>
        <p:grpSpPr>
          <a:xfrm>
            <a:off x="272269" y="3722074"/>
            <a:ext cx="3101685" cy="523220"/>
            <a:chOff x="272269" y="3722074"/>
            <a:chExt cx="3101685" cy="523220"/>
          </a:xfrm>
        </p:grpSpPr>
        <p:sp>
          <p:nvSpPr>
            <p:cNvPr id="37" name="TextBox 36"/>
            <p:cNvSpPr txBox="1"/>
            <p:nvPr/>
          </p:nvSpPr>
          <p:spPr>
            <a:xfrm>
              <a:off x="272269" y="3722074"/>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1" name="Oval 40"/>
            <p:cNvSpPr>
              <a:spLocks noChangeAspect="1"/>
            </p:cNvSpPr>
            <p:nvPr/>
          </p:nvSpPr>
          <p:spPr>
            <a:xfrm>
              <a:off x="3276911" y="3867520"/>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 name="Group 9">
            <a:extLst>
              <a:ext uri="{FF2B5EF4-FFF2-40B4-BE49-F238E27FC236}">
                <a16:creationId xmlns:a16="http://schemas.microsoft.com/office/drawing/2014/main" id="{6380C64E-1765-4350-98C2-8F6C9A3EED36}"/>
              </a:ext>
            </a:extLst>
          </p:cNvPr>
          <p:cNvGrpSpPr/>
          <p:nvPr/>
        </p:nvGrpSpPr>
        <p:grpSpPr>
          <a:xfrm>
            <a:off x="272269" y="4575183"/>
            <a:ext cx="3101685" cy="523220"/>
            <a:chOff x="272269" y="4575183"/>
            <a:chExt cx="3101685" cy="523220"/>
          </a:xfrm>
        </p:grpSpPr>
        <p:sp>
          <p:nvSpPr>
            <p:cNvPr id="38" name="TextBox 37"/>
            <p:cNvSpPr txBox="1"/>
            <p:nvPr/>
          </p:nvSpPr>
          <p:spPr>
            <a:xfrm>
              <a:off x="272269" y="4575183"/>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2" name="Oval 41"/>
            <p:cNvSpPr>
              <a:spLocks noChangeAspect="1"/>
            </p:cNvSpPr>
            <p:nvPr/>
          </p:nvSpPr>
          <p:spPr>
            <a:xfrm>
              <a:off x="3276911" y="4721101"/>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 name="Group 1">
            <a:extLst>
              <a:ext uri="{FF2B5EF4-FFF2-40B4-BE49-F238E27FC236}">
                <a16:creationId xmlns:a16="http://schemas.microsoft.com/office/drawing/2014/main" id="{42987F1E-413A-4B9B-9361-294E9662AB3C}"/>
              </a:ext>
            </a:extLst>
          </p:cNvPr>
          <p:cNvGrpSpPr/>
          <p:nvPr/>
        </p:nvGrpSpPr>
        <p:grpSpPr>
          <a:xfrm>
            <a:off x="4985432" y="1268307"/>
            <a:ext cx="2221137" cy="4561840"/>
            <a:chOff x="4985432" y="1268307"/>
            <a:chExt cx="2221137" cy="4561840"/>
          </a:xfrm>
        </p:grpSpPr>
        <p:pic>
          <p:nvPicPr>
            <p:cNvPr id="48" name="Picture 4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85432" y="1268307"/>
              <a:ext cx="2221137" cy="4561840"/>
            </a:xfrm>
            <a:prstGeom prst="rect">
              <a:avLst/>
            </a:prstGeom>
          </p:spPr>
        </p:pic>
        <p:sp>
          <p:nvSpPr>
            <p:cNvPr id="11" name="Rectangle 10"/>
            <p:cNvSpPr/>
            <p:nvPr/>
          </p:nvSpPr>
          <p:spPr>
            <a:xfrm>
              <a:off x="5134187" y="1815253"/>
              <a:ext cx="1923627" cy="3413760"/>
            </a:xfrm>
            <a:prstGeom prst="rect">
              <a:avLst/>
            </a:prstGeom>
            <a:blipFill dpi="0" rotWithShape="1">
              <a:blip r:embed="rId5" cstate="hqprint">
                <a:extLst>
                  <a:ext uri="{28A0092B-C50C-407E-A947-70E740481C1C}">
                    <a14:useLocalDpi xmlns:a14="http://schemas.microsoft.com/office/drawing/2010/main"/>
                  </a:ext>
                </a:extLst>
              </a:blip>
              <a:srcRect/>
              <a:stretch>
                <a:fillRect l="-9184" r="-918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5565713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9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90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decel="9000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90000"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9000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9000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9000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90000" fill="hold" nodeType="after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ppt_x"/>
                                          </p:val>
                                        </p:tav>
                                        <p:tav tm="100000">
                                          <p:val>
                                            <p:strVal val="#ppt_x"/>
                                          </p:val>
                                        </p:tav>
                                      </p:tavLst>
                                    </p:anim>
                                    <p:anim calcmode="lin" valueType="num">
                                      <p:cBhvr additive="base">
                                        <p:cTn id="53" dur="500" fill="hold"/>
                                        <p:tgtEl>
                                          <p:spTgt spid="13"/>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decel="90000" fill="hold" nodeType="after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decel="90000" fill="hold" nodeType="after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14027" y="128639"/>
            <a:ext cx="9713608" cy="1325563"/>
          </a:xfrm>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PHONE</a:t>
            </a:r>
            <a:r>
              <a:rPr lang="en-US" dirty="0">
                <a:solidFill>
                  <a:schemeClr val="tx2">
                    <a:lumMod val="60000"/>
                    <a:lumOff val="40000"/>
                  </a:schemeClr>
                </a:solidFill>
                <a:latin typeface="Arial" panose="020B0604020202020204" pitchFamily="34" charset="0"/>
                <a:cs typeface="Arial" panose="020B0604020202020204" pitchFamily="34" charset="0"/>
              </a:rPr>
              <a:t> 05</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latin typeface="Arial" panose="020B0604020202020204" pitchFamily="34" charset="0"/>
                <a:cs typeface="Arial" panose="020B0604020202020204" pitchFamily="34" charset="0"/>
              </a:rPr>
              <a:t>6</a:t>
            </a:fld>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30BE799F-ADFD-4DA5-A4E6-780056EB84C8}"/>
              </a:ext>
            </a:extLst>
          </p:cNvPr>
          <p:cNvGrpSpPr/>
          <p:nvPr/>
        </p:nvGrpSpPr>
        <p:grpSpPr>
          <a:xfrm>
            <a:off x="1164366" y="1273387"/>
            <a:ext cx="2222948" cy="4561840"/>
            <a:chOff x="1164366" y="1273387"/>
            <a:chExt cx="2222948" cy="456184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64366" y="1273387"/>
              <a:ext cx="2222948" cy="4561840"/>
            </a:xfrm>
            <a:prstGeom prst="rect">
              <a:avLst/>
            </a:prstGeom>
          </p:spPr>
        </p:pic>
        <p:sp>
          <p:nvSpPr>
            <p:cNvPr id="11" name="Rectangle 10"/>
            <p:cNvSpPr/>
            <p:nvPr/>
          </p:nvSpPr>
          <p:spPr>
            <a:xfrm>
              <a:off x="1314027" y="1815253"/>
              <a:ext cx="1923627" cy="3413760"/>
            </a:xfrm>
            <a:prstGeom prst="rect">
              <a:avLst/>
            </a:prstGeom>
            <a:blipFill dpi="0" rotWithShape="1">
              <a:blip r:embed="rId3" cstate="hqprint">
                <a:extLst>
                  <a:ext uri="{28A0092B-C50C-407E-A947-70E740481C1C}">
                    <a14:useLocalDpi xmlns:a14="http://schemas.microsoft.com/office/drawing/2010/main"/>
                  </a:ext>
                </a:extLst>
              </a:blip>
              <a:srcRect/>
              <a:stretch>
                <a:fillRect l="-9140" r="-914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28" name="TextBox 27"/>
          <p:cNvSpPr txBox="1"/>
          <p:nvPr/>
        </p:nvSpPr>
        <p:spPr>
          <a:xfrm>
            <a:off x="4075982" y="1279296"/>
            <a:ext cx="7506417" cy="1241430"/>
          </a:xfrm>
          <a:prstGeom prst="rect">
            <a:avLst/>
          </a:prstGeom>
          <a:noFill/>
        </p:spPr>
        <p:txBody>
          <a:bodyPr wrap="square" rtlCol="0">
            <a:spAutoFit/>
          </a:bodyPr>
          <a:lstStyle/>
          <a:p>
            <a:r>
              <a:rPr lang="en-US" sz="1400" dirty="0">
                <a:solidFill>
                  <a:schemeClr val="tx2">
                    <a:lumMod val="60000"/>
                    <a:lumOff val="40000"/>
                  </a:schemeClr>
                </a:solidFill>
                <a:latin typeface="Arial" panose="020B0604020202020204" pitchFamily="34" charset="0"/>
                <a:cs typeface="Arial" panose="020B0604020202020204" pitchFamily="34" charset="0"/>
              </a:rPr>
              <a:t>iOS</a:t>
            </a:r>
          </a:p>
          <a:p>
            <a:r>
              <a:rPr lang="en-US" sz="1400" b="1" dirty="0">
                <a:solidFill>
                  <a:schemeClr val="accent2"/>
                </a:solidFill>
                <a:latin typeface="Arial" panose="020B0604020202020204" pitchFamily="34" charset="0"/>
                <a:cs typeface="Arial" panose="020B0604020202020204" pitchFamily="34" charset="0"/>
              </a:rPr>
              <a:t>SMART APP</a:t>
            </a:r>
          </a:p>
          <a:p>
            <a:endParaRPr lang="en-US" sz="400" dirty="0">
              <a:solidFill>
                <a:schemeClr val="tx2">
                  <a:lumMod val="60000"/>
                  <a:lumOff val="40000"/>
                </a:schemeClr>
              </a:solidFill>
              <a:latin typeface="Arial" panose="020B0604020202020204" pitchFamily="34" charset="0"/>
              <a:cs typeface="Arial" panose="020B0604020202020204" pitchFamily="34" charset="0"/>
            </a:endParaRPr>
          </a:p>
          <a:p>
            <a:r>
              <a:rPr lang="en-US" sz="4267" b="1" dirty="0">
                <a:solidFill>
                  <a:schemeClr val="tx2">
                    <a:lumMod val="60000"/>
                    <a:lumOff val="40000"/>
                  </a:schemeClr>
                </a:solidFill>
                <a:latin typeface="Arial" panose="020B0604020202020204" pitchFamily="34" charset="0"/>
                <a:cs typeface="Arial" panose="020B0604020202020204" pitchFamily="34" charset="0"/>
              </a:rPr>
              <a:t>MOBILE APP</a:t>
            </a:r>
          </a:p>
        </p:txBody>
      </p:sp>
      <p:sp>
        <p:nvSpPr>
          <p:cNvPr id="29" name="TextBox 28"/>
          <p:cNvSpPr txBox="1"/>
          <p:nvPr/>
        </p:nvSpPr>
        <p:spPr>
          <a:xfrm>
            <a:off x="4081701" y="3014672"/>
            <a:ext cx="7317819" cy="707694"/>
          </a:xfrm>
          <a:prstGeom prst="rect">
            <a:avLst/>
          </a:prstGeom>
          <a:noFill/>
        </p:spPr>
        <p:txBody>
          <a:bodyPr wrap="square" rtlCol="0">
            <a:spAutoFit/>
          </a:bodyPr>
          <a:lstStyle/>
          <a:p>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danish</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 cake wafer fruitcake macaroon tart croissant. Pastry gummies marshmallow jelly beans gummi bears tart lollipop candy canes. Dessert bear claw powder chocolate cake wafer</a:t>
            </a:r>
          </a:p>
        </p:txBody>
      </p:sp>
      <p:sp>
        <p:nvSpPr>
          <p:cNvPr id="30" name="Rectangle 29"/>
          <p:cNvSpPr/>
          <p:nvPr/>
        </p:nvSpPr>
        <p:spPr>
          <a:xfrm>
            <a:off x="4075981" y="2694398"/>
            <a:ext cx="1532792" cy="297454"/>
          </a:xfrm>
          <a:prstGeom prst="rect">
            <a:avLst/>
          </a:prstGeom>
        </p:spPr>
        <p:txBody>
          <a:bodyPr wrap="none">
            <a:spAutoFit/>
          </a:bodyPr>
          <a:lstStyle/>
          <a:p>
            <a:r>
              <a:rPr lang="en-US" sz="1333" b="1" dirty="0">
                <a:solidFill>
                  <a:schemeClr val="tx2">
                    <a:lumMod val="60000"/>
                    <a:lumOff val="40000"/>
                  </a:schemeClr>
                </a:solidFill>
                <a:latin typeface="Arial" panose="020B0604020202020204" pitchFamily="34" charset="0"/>
                <a:cs typeface="Arial" panose="020B0604020202020204" pitchFamily="34" charset="0"/>
              </a:rPr>
              <a:t>CONTENT TITLE</a:t>
            </a:r>
          </a:p>
        </p:txBody>
      </p:sp>
      <p:grpSp>
        <p:nvGrpSpPr>
          <p:cNvPr id="6" name="Group 5">
            <a:extLst>
              <a:ext uri="{FF2B5EF4-FFF2-40B4-BE49-F238E27FC236}">
                <a16:creationId xmlns:a16="http://schemas.microsoft.com/office/drawing/2014/main" id="{42B3AE31-955E-40F4-8A3E-CE10508FCC3C}"/>
              </a:ext>
            </a:extLst>
          </p:cNvPr>
          <p:cNvGrpSpPr/>
          <p:nvPr/>
        </p:nvGrpSpPr>
        <p:grpSpPr>
          <a:xfrm>
            <a:off x="4160959" y="4133320"/>
            <a:ext cx="1151456" cy="1151456"/>
            <a:chOff x="4160959" y="4133320"/>
            <a:chExt cx="1151456" cy="1151456"/>
          </a:xfrm>
        </p:grpSpPr>
        <p:sp>
          <p:nvSpPr>
            <p:cNvPr id="48" name="Freeform 190"/>
            <p:cNvSpPr>
              <a:spLocks noEditPoints="1"/>
            </p:cNvSpPr>
            <p:nvPr/>
          </p:nvSpPr>
          <p:spPr bwMode="auto">
            <a:xfrm>
              <a:off x="4545209" y="4553827"/>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2" name="Oval 1"/>
            <p:cNvSpPr>
              <a:spLocks noChangeAspect="1"/>
            </p:cNvSpPr>
            <p:nvPr/>
          </p:nvSpPr>
          <p:spPr>
            <a:xfrm>
              <a:off x="4160959" y="4133320"/>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72504DAB-AF91-44D6-BB25-0B4E3E079019}"/>
              </a:ext>
            </a:extLst>
          </p:cNvPr>
          <p:cNvGrpSpPr/>
          <p:nvPr/>
        </p:nvGrpSpPr>
        <p:grpSpPr>
          <a:xfrm>
            <a:off x="6115396" y="4133320"/>
            <a:ext cx="1151456" cy="1151456"/>
            <a:chOff x="6115396" y="4133320"/>
            <a:chExt cx="1151456" cy="1151456"/>
          </a:xfrm>
        </p:grpSpPr>
        <p:sp>
          <p:nvSpPr>
            <p:cNvPr id="47" name="Freeform 175"/>
            <p:cNvSpPr>
              <a:spLocks noEditPoints="1"/>
            </p:cNvSpPr>
            <p:nvPr/>
          </p:nvSpPr>
          <p:spPr bwMode="auto">
            <a:xfrm>
              <a:off x="6493233" y="4580659"/>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1" name="Oval 30"/>
            <p:cNvSpPr>
              <a:spLocks noChangeAspect="1"/>
            </p:cNvSpPr>
            <p:nvPr/>
          </p:nvSpPr>
          <p:spPr>
            <a:xfrm>
              <a:off x="6115396" y="4133320"/>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79A267A1-F169-4445-B377-E4917F733414}"/>
              </a:ext>
            </a:extLst>
          </p:cNvPr>
          <p:cNvGrpSpPr/>
          <p:nvPr/>
        </p:nvGrpSpPr>
        <p:grpSpPr>
          <a:xfrm>
            <a:off x="8069833" y="4133320"/>
            <a:ext cx="1151456" cy="1151456"/>
            <a:chOff x="8069833" y="4133320"/>
            <a:chExt cx="1151456" cy="1151456"/>
          </a:xfrm>
        </p:grpSpPr>
        <p:sp>
          <p:nvSpPr>
            <p:cNvPr id="46" name="Freeform 173"/>
            <p:cNvSpPr>
              <a:spLocks noEditPoints="1"/>
            </p:cNvSpPr>
            <p:nvPr/>
          </p:nvSpPr>
          <p:spPr bwMode="auto">
            <a:xfrm>
              <a:off x="8450685" y="451199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2" name="Oval 31"/>
            <p:cNvSpPr>
              <a:spLocks noChangeAspect="1"/>
            </p:cNvSpPr>
            <p:nvPr/>
          </p:nvSpPr>
          <p:spPr>
            <a:xfrm>
              <a:off x="8069833" y="4133320"/>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85001B48-CB74-42CD-A1CE-F769EBC5F797}"/>
              </a:ext>
            </a:extLst>
          </p:cNvPr>
          <p:cNvGrpSpPr/>
          <p:nvPr/>
        </p:nvGrpSpPr>
        <p:grpSpPr>
          <a:xfrm>
            <a:off x="10024271" y="4140840"/>
            <a:ext cx="1151456" cy="1151456"/>
            <a:chOff x="10024271" y="4140840"/>
            <a:chExt cx="1151456" cy="1151456"/>
          </a:xfrm>
        </p:grpSpPr>
        <p:sp>
          <p:nvSpPr>
            <p:cNvPr id="49" name="Freeform 222"/>
            <p:cNvSpPr>
              <a:spLocks noEditPoints="1"/>
            </p:cNvSpPr>
            <p:nvPr/>
          </p:nvSpPr>
          <p:spPr bwMode="auto">
            <a:xfrm>
              <a:off x="10409087" y="4527569"/>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3" name="Oval 32"/>
            <p:cNvSpPr>
              <a:spLocks noChangeAspect="1"/>
            </p:cNvSpPr>
            <p:nvPr/>
          </p:nvSpPr>
          <p:spPr>
            <a:xfrm>
              <a:off x="10024271" y="4140840"/>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34" name="TextBox 33"/>
          <p:cNvSpPr txBox="1"/>
          <p:nvPr/>
        </p:nvSpPr>
        <p:spPr>
          <a:xfrm>
            <a:off x="4028091"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PHOTO</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3" name="TextBox 42"/>
          <p:cNvSpPr txBox="1"/>
          <p:nvPr/>
        </p:nvSpPr>
        <p:spPr>
          <a:xfrm>
            <a:off x="5976681"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CAMERA</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0" name="TextBox 49"/>
          <p:cNvSpPr txBox="1"/>
          <p:nvPr/>
        </p:nvSpPr>
        <p:spPr>
          <a:xfrm>
            <a:off x="7936964"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MIC</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1" name="TextBox 50"/>
          <p:cNvSpPr txBox="1"/>
          <p:nvPr/>
        </p:nvSpPr>
        <p:spPr>
          <a:xfrm>
            <a:off x="9891401"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MUSIC</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333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4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94000"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1+#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9400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1+#ppt_w/2"/>
                                          </p:val>
                                        </p:tav>
                                        <p:tav tm="100000">
                                          <p:val>
                                            <p:strVal val="#ppt_x"/>
                                          </p:val>
                                        </p:tav>
                                      </p:tavLst>
                                    </p:anim>
                                    <p:anim calcmode="lin" valueType="num">
                                      <p:cBhvr additive="base">
                                        <p:cTn id="23" dur="500" fill="hold"/>
                                        <p:tgtEl>
                                          <p:spTgt spid="3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9400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1+#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49" presetClass="entr" presetSubtype="0" decel="10000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 calcmode="lin" valueType="num">
                                      <p:cBhvr>
                                        <p:cTn id="34" dur="500" fill="hold"/>
                                        <p:tgtEl>
                                          <p:spTgt spid="6"/>
                                        </p:tgtEl>
                                        <p:attrNameLst>
                                          <p:attrName>style.rotation</p:attrName>
                                        </p:attrNameLst>
                                      </p:cBhvr>
                                      <p:tavLst>
                                        <p:tav tm="0">
                                          <p:val>
                                            <p:fltVal val="360"/>
                                          </p:val>
                                        </p:tav>
                                        <p:tav tm="100000">
                                          <p:val>
                                            <p:fltVal val="0"/>
                                          </p:val>
                                        </p:tav>
                                      </p:tavLst>
                                    </p:anim>
                                    <p:animEffect transition="in" filter="fade">
                                      <p:cBhvr>
                                        <p:cTn id="35" dur="500"/>
                                        <p:tgtEl>
                                          <p:spTgt spid="6"/>
                                        </p:tgtEl>
                                      </p:cBhvr>
                                    </p:animEffect>
                                  </p:childTnLst>
                                </p:cTn>
                              </p:par>
                            </p:childTnLst>
                          </p:cTn>
                        </p:par>
                        <p:par>
                          <p:cTn id="36" fill="hold">
                            <p:stCondLst>
                              <p:cond delay="3000"/>
                            </p:stCondLst>
                            <p:childTnLst>
                              <p:par>
                                <p:cTn id="37" presetID="2" presetClass="entr" presetSubtype="4" decel="94000" fill="hold" grpId="0" nodeType="after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childTnLst>
                          </p:cTn>
                        </p:par>
                        <p:par>
                          <p:cTn id="41" fill="hold">
                            <p:stCondLst>
                              <p:cond delay="3500"/>
                            </p:stCondLst>
                            <p:childTnLst>
                              <p:par>
                                <p:cTn id="42" presetID="49" presetClass="entr" presetSubtype="0" decel="10000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4000"/>
                            </p:stCondLst>
                            <p:childTnLst>
                              <p:par>
                                <p:cTn id="49" presetID="2" presetClass="entr" presetSubtype="4" decel="94000" fill="hold" grpId="0" nodeType="after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ppt_x"/>
                                          </p:val>
                                        </p:tav>
                                        <p:tav tm="100000">
                                          <p:val>
                                            <p:strVal val="#ppt_x"/>
                                          </p:val>
                                        </p:tav>
                                      </p:tavLst>
                                    </p:anim>
                                    <p:anim calcmode="lin" valueType="num">
                                      <p:cBhvr additive="base">
                                        <p:cTn id="52" dur="500" fill="hold"/>
                                        <p:tgtEl>
                                          <p:spTgt spid="43"/>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49" presetClass="entr" presetSubtype="0" decel="100000" fill="hold" nodeType="after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 calcmode="lin" valueType="num">
                                      <p:cBhvr>
                                        <p:cTn id="58" dur="500" fill="hold"/>
                                        <p:tgtEl>
                                          <p:spTgt spid="9"/>
                                        </p:tgtEl>
                                        <p:attrNameLst>
                                          <p:attrName>style.rotation</p:attrName>
                                        </p:attrNameLst>
                                      </p:cBhvr>
                                      <p:tavLst>
                                        <p:tav tm="0">
                                          <p:val>
                                            <p:fltVal val="360"/>
                                          </p:val>
                                        </p:tav>
                                        <p:tav tm="100000">
                                          <p:val>
                                            <p:fltVal val="0"/>
                                          </p:val>
                                        </p:tav>
                                      </p:tavLst>
                                    </p:anim>
                                    <p:animEffect transition="in" filter="fade">
                                      <p:cBhvr>
                                        <p:cTn id="59" dur="500"/>
                                        <p:tgtEl>
                                          <p:spTgt spid="9"/>
                                        </p:tgtEl>
                                      </p:cBhvr>
                                    </p:animEffect>
                                  </p:childTnLst>
                                </p:cTn>
                              </p:par>
                            </p:childTnLst>
                          </p:cTn>
                        </p:par>
                        <p:par>
                          <p:cTn id="60" fill="hold">
                            <p:stCondLst>
                              <p:cond delay="5000"/>
                            </p:stCondLst>
                            <p:childTnLst>
                              <p:par>
                                <p:cTn id="61" presetID="2" presetClass="entr" presetSubtype="4" decel="94000" fill="hold" grpId="0" nodeType="afterEffect">
                                  <p:stCondLst>
                                    <p:cond delay="0"/>
                                  </p:stCondLst>
                                  <p:childTnLst>
                                    <p:set>
                                      <p:cBhvr>
                                        <p:cTn id="62" dur="1" fill="hold">
                                          <p:stCondLst>
                                            <p:cond delay="0"/>
                                          </p:stCondLst>
                                        </p:cTn>
                                        <p:tgtEl>
                                          <p:spTgt spid="50"/>
                                        </p:tgtEl>
                                        <p:attrNameLst>
                                          <p:attrName>style.visibility</p:attrName>
                                        </p:attrNameLst>
                                      </p:cBhvr>
                                      <p:to>
                                        <p:strVal val="visible"/>
                                      </p:to>
                                    </p:set>
                                    <p:anim calcmode="lin" valueType="num">
                                      <p:cBhvr additive="base">
                                        <p:cTn id="63" dur="500" fill="hold"/>
                                        <p:tgtEl>
                                          <p:spTgt spid="50"/>
                                        </p:tgtEl>
                                        <p:attrNameLst>
                                          <p:attrName>ppt_x</p:attrName>
                                        </p:attrNameLst>
                                      </p:cBhvr>
                                      <p:tavLst>
                                        <p:tav tm="0">
                                          <p:val>
                                            <p:strVal val="#ppt_x"/>
                                          </p:val>
                                        </p:tav>
                                        <p:tav tm="100000">
                                          <p:val>
                                            <p:strVal val="#ppt_x"/>
                                          </p:val>
                                        </p:tav>
                                      </p:tavLst>
                                    </p:anim>
                                    <p:anim calcmode="lin" valueType="num">
                                      <p:cBhvr additive="base">
                                        <p:cTn id="64" dur="500" fill="hold"/>
                                        <p:tgtEl>
                                          <p:spTgt spid="50"/>
                                        </p:tgtEl>
                                        <p:attrNameLst>
                                          <p:attrName>ppt_y</p:attrName>
                                        </p:attrNameLst>
                                      </p:cBhvr>
                                      <p:tavLst>
                                        <p:tav tm="0">
                                          <p:val>
                                            <p:strVal val="1+#ppt_h/2"/>
                                          </p:val>
                                        </p:tav>
                                        <p:tav tm="100000">
                                          <p:val>
                                            <p:strVal val="#ppt_y"/>
                                          </p:val>
                                        </p:tav>
                                      </p:tavLst>
                                    </p:anim>
                                  </p:childTnLst>
                                </p:cTn>
                              </p:par>
                            </p:childTnLst>
                          </p:cTn>
                        </p:par>
                        <p:par>
                          <p:cTn id="65" fill="hold">
                            <p:stCondLst>
                              <p:cond delay="5500"/>
                            </p:stCondLst>
                            <p:childTnLst>
                              <p:par>
                                <p:cTn id="66" presetID="49" presetClass="entr" presetSubtype="0" decel="100000" fill="hold" nodeType="afterEffect">
                                  <p:stCondLst>
                                    <p:cond delay="0"/>
                                  </p:stCondLst>
                                  <p:childTnLst>
                                    <p:set>
                                      <p:cBhvr>
                                        <p:cTn id="67" dur="1" fill="hold">
                                          <p:stCondLst>
                                            <p:cond delay="0"/>
                                          </p:stCondLst>
                                        </p:cTn>
                                        <p:tgtEl>
                                          <p:spTgt spid="10"/>
                                        </p:tgtEl>
                                        <p:attrNameLst>
                                          <p:attrName>style.visibility</p:attrName>
                                        </p:attrNameLst>
                                      </p:cBhvr>
                                      <p:to>
                                        <p:strVal val="visible"/>
                                      </p:to>
                                    </p:set>
                                    <p:anim calcmode="lin" valueType="num">
                                      <p:cBhvr>
                                        <p:cTn id="68" dur="500" fill="hold"/>
                                        <p:tgtEl>
                                          <p:spTgt spid="10"/>
                                        </p:tgtEl>
                                        <p:attrNameLst>
                                          <p:attrName>ppt_w</p:attrName>
                                        </p:attrNameLst>
                                      </p:cBhvr>
                                      <p:tavLst>
                                        <p:tav tm="0">
                                          <p:val>
                                            <p:fltVal val="0"/>
                                          </p:val>
                                        </p:tav>
                                        <p:tav tm="100000">
                                          <p:val>
                                            <p:strVal val="#ppt_w"/>
                                          </p:val>
                                        </p:tav>
                                      </p:tavLst>
                                    </p:anim>
                                    <p:anim calcmode="lin" valueType="num">
                                      <p:cBhvr>
                                        <p:cTn id="69" dur="500" fill="hold"/>
                                        <p:tgtEl>
                                          <p:spTgt spid="10"/>
                                        </p:tgtEl>
                                        <p:attrNameLst>
                                          <p:attrName>ppt_h</p:attrName>
                                        </p:attrNameLst>
                                      </p:cBhvr>
                                      <p:tavLst>
                                        <p:tav tm="0">
                                          <p:val>
                                            <p:fltVal val="0"/>
                                          </p:val>
                                        </p:tav>
                                        <p:tav tm="100000">
                                          <p:val>
                                            <p:strVal val="#ppt_h"/>
                                          </p:val>
                                        </p:tav>
                                      </p:tavLst>
                                    </p:anim>
                                    <p:anim calcmode="lin" valueType="num">
                                      <p:cBhvr>
                                        <p:cTn id="70" dur="500" fill="hold"/>
                                        <p:tgtEl>
                                          <p:spTgt spid="10"/>
                                        </p:tgtEl>
                                        <p:attrNameLst>
                                          <p:attrName>style.rotation</p:attrName>
                                        </p:attrNameLst>
                                      </p:cBhvr>
                                      <p:tavLst>
                                        <p:tav tm="0">
                                          <p:val>
                                            <p:fltVal val="360"/>
                                          </p:val>
                                        </p:tav>
                                        <p:tav tm="100000">
                                          <p:val>
                                            <p:fltVal val="0"/>
                                          </p:val>
                                        </p:tav>
                                      </p:tavLst>
                                    </p:anim>
                                    <p:animEffect transition="in" filter="fade">
                                      <p:cBhvr>
                                        <p:cTn id="71" dur="500"/>
                                        <p:tgtEl>
                                          <p:spTgt spid="10"/>
                                        </p:tgtEl>
                                      </p:cBhvr>
                                    </p:animEffect>
                                  </p:childTnLst>
                                </p:cTn>
                              </p:par>
                            </p:childTnLst>
                          </p:cTn>
                        </p:par>
                        <p:par>
                          <p:cTn id="72" fill="hold">
                            <p:stCondLst>
                              <p:cond delay="6000"/>
                            </p:stCondLst>
                            <p:childTnLst>
                              <p:par>
                                <p:cTn id="73" presetID="2" presetClass="entr" presetSubtype="4" decel="94000" fill="hold" grpId="0" nodeType="afterEffect">
                                  <p:stCondLst>
                                    <p:cond delay="0"/>
                                  </p:stCondLst>
                                  <p:childTnLst>
                                    <p:set>
                                      <p:cBhvr>
                                        <p:cTn id="74" dur="1" fill="hold">
                                          <p:stCondLst>
                                            <p:cond delay="0"/>
                                          </p:stCondLst>
                                        </p:cTn>
                                        <p:tgtEl>
                                          <p:spTgt spid="51"/>
                                        </p:tgtEl>
                                        <p:attrNameLst>
                                          <p:attrName>style.visibility</p:attrName>
                                        </p:attrNameLst>
                                      </p:cBhvr>
                                      <p:to>
                                        <p:strVal val="visible"/>
                                      </p:to>
                                    </p:set>
                                    <p:anim calcmode="lin" valueType="num">
                                      <p:cBhvr additive="base">
                                        <p:cTn id="75" dur="500" fill="hold"/>
                                        <p:tgtEl>
                                          <p:spTgt spid="51"/>
                                        </p:tgtEl>
                                        <p:attrNameLst>
                                          <p:attrName>ppt_x</p:attrName>
                                        </p:attrNameLst>
                                      </p:cBhvr>
                                      <p:tavLst>
                                        <p:tav tm="0">
                                          <p:val>
                                            <p:strVal val="#ppt_x"/>
                                          </p:val>
                                        </p:tav>
                                        <p:tav tm="100000">
                                          <p:val>
                                            <p:strVal val="#ppt_x"/>
                                          </p:val>
                                        </p:tav>
                                      </p:tavLst>
                                    </p:anim>
                                    <p:anim calcmode="lin" valueType="num">
                                      <p:cBhvr additive="base">
                                        <p:cTn id="7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29" grpId="0"/>
      <p:bldP spid="30" grpId="0"/>
      <p:bldP spid="34" grpId="0"/>
      <p:bldP spid="43" grpId="0"/>
      <p:bldP spid="50" grpId="0"/>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5272" y="110295"/>
            <a:ext cx="10188528"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PHONE</a:t>
            </a:r>
            <a:r>
              <a:rPr lang="en-US" sz="3600" dirty="0">
                <a:solidFill>
                  <a:schemeClr val="tx2">
                    <a:lumMod val="60000"/>
                    <a:lumOff val="40000"/>
                  </a:schemeClr>
                </a:solidFill>
                <a:latin typeface="Arial" panose="020B0604020202020204" pitchFamily="34" charset="0"/>
                <a:cs typeface="Arial" panose="020B0604020202020204" pitchFamily="34" charset="0"/>
              </a:rPr>
              <a:t> 06</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latin typeface="Arial" panose="020B0604020202020204" pitchFamily="34" charset="0"/>
                <a:cs typeface="Arial" panose="020B0604020202020204" pitchFamily="34" charset="0"/>
              </a:rPr>
              <a:t>7</a:t>
            </a:fld>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8DABDAB5-3AEF-412C-B929-9B4B7EDA8F3C}"/>
              </a:ext>
            </a:extLst>
          </p:cNvPr>
          <p:cNvGrpSpPr/>
          <p:nvPr/>
        </p:nvGrpSpPr>
        <p:grpSpPr>
          <a:xfrm>
            <a:off x="1165272" y="1279296"/>
            <a:ext cx="2221137" cy="4561840"/>
            <a:chOff x="1165272" y="1279296"/>
            <a:chExt cx="2221137" cy="4561840"/>
          </a:xfrm>
        </p:grpSpPr>
        <p:grpSp>
          <p:nvGrpSpPr>
            <p:cNvPr id="24" name="Group 23"/>
            <p:cNvGrpSpPr/>
            <p:nvPr/>
          </p:nvGrpSpPr>
          <p:grpSpPr>
            <a:xfrm>
              <a:off x="1165272" y="1279296"/>
              <a:ext cx="2221137" cy="4561840"/>
              <a:chOff x="3739073" y="951230"/>
              <a:chExt cx="1665853" cy="3421380"/>
            </a:xfrm>
          </p:grpSpPr>
          <p:pic>
            <p:nvPicPr>
              <p:cNvPr id="25" name="Picture 2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26" name="Rectangle 25"/>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11" name="Rectangle 10"/>
            <p:cNvSpPr/>
            <p:nvPr/>
          </p:nvSpPr>
          <p:spPr>
            <a:xfrm>
              <a:off x="1314027" y="1815253"/>
              <a:ext cx="1923627" cy="3413760"/>
            </a:xfrm>
            <a:prstGeom prst="rect">
              <a:avLst/>
            </a:prstGeom>
            <a:blipFill dpi="0" rotWithShape="1">
              <a:blip r:embed="rId3" cstate="hqprint">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a:stretch>
                <a:fillRect l="-93890" r="-9389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5825A720-5C16-46BE-AA82-E660A6CFF128}"/>
              </a:ext>
            </a:extLst>
          </p:cNvPr>
          <p:cNvGrpSpPr/>
          <p:nvPr/>
        </p:nvGrpSpPr>
        <p:grpSpPr>
          <a:xfrm>
            <a:off x="4160959" y="4133320"/>
            <a:ext cx="1151456" cy="1151456"/>
            <a:chOff x="4160959" y="4133320"/>
            <a:chExt cx="1151456" cy="1151456"/>
          </a:xfrm>
        </p:grpSpPr>
        <p:sp>
          <p:nvSpPr>
            <p:cNvPr id="48" name="Freeform 190"/>
            <p:cNvSpPr>
              <a:spLocks noEditPoints="1"/>
            </p:cNvSpPr>
            <p:nvPr/>
          </p:nvSpPr>
          <p:spPr bwMode="auto">
            <a:xfrm>
              <a:off x="4545209" y="4553827"/>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2" name="Oval 1"/>
            <p:cNvSpPr>
              <a:spLocks noChangeAspect="1"/>
            </p:cNvSpPr>
            <p:nvPr/>
          </p:nvSpPr>
          <p:spPr>
            <a:xfrm>
              <a:off x="4160959" y="4133320"/>
              <a:ext cx="1151456" cy="1151456"/>
            </a:xfrm>
            <a:prstGeom prst="ellipse">
              <a:avLst/>
            </a:prstGeom>
            <a:no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013CEBE5-D437-4924-9559-4209D07DF1F0}"/>
              </a:ext>
            </a:extLst>
          </p:cNvPr>
          <p:cNvGrpSpPr/>
          <p:nvPr/>
        </p:nvGrpSpPr>
        <p:grpSpPr>
          <a:xfrm>
            <a:off x="6115396" y="4133320"/>
            <a:ext cx="1151456" cy="1151456"/>
            <a:chOff x="6115396" y="4133320"/>
            <a:chExt cx="1151456" cy="1151456"/>
          </a:xfrm>
        </p:grpSpPr>
        <p:sp>
          <p:nvSpPr>
            <p:cNvPr id="47" name="Freeform 175"/>
            <p:cNvSpPr>
              <a:spLocks noEditPoints="1"/>
            </p:cNvSpPr>
            <p:nvPr/>
          </p:nvSpPr>
          <p:spPr bwMode="auto">
            <a:xfrm>
              <a:off x="6493233" y="4580659"/>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1" name="Oval 30"/>
            <p:cNvSpPr>
              <a:spLocks noChangeAspect="1"/>
            </p:cNvSpPr>
            <p:nvPr/>
          </p:nvSpPr>
          <p:spPr>
            <a:xfrm>
              <a:off x="6115396" y="4133320"/>
              <a:ext cx="1151456" cy="1151456"/>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05AAD47B-D617-4CE2-ABF4-D210BBA85EE6}"/>
              </a:ext>
            </a:extLst>
          </p:cNvPr>
          <p:cNvGrpSpPr/>
          <p:nvPr/>
        </p:nvGrpSpPr>
        <p:grpSpPr>
          <a:xfrm>
            <a:off x="8069833" y="4133320"/>
            <a:ext cx="1151456" cy="1151456"/>
            <a:chOff x="8069833" y="4133320"/>
            <a:chExt cx="1151456" cy="1151456"/>
          </a:xfrm>
        </p:grpSpPr>
        <p:sp>
          <p:nvSpPr>
            <p:cNvPr id="46" name="Freeform 173"/>
            <p:cNvSpPr>
              <a:spLocks noEditPoints="1"/>
            </p:cNvSpPr>
            <p:nvPr/>
          </p:nvSpPr>
          <p:spPr bwMode="auto">
            <a:xfrm>
              <a:off x="8450685" y="4511999"/>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2" name="Oval 31"/>
            <p:cNvSpPr>
              <a:spLocks noChangeAspect="1"/>
            </p:cNvSpPr>
            <p:nvPr/>
          </p:nvSpPr>
          <p:spPr>
            <a:xfrm>
              <a:off x="8069833" y="4133320"/>
              <a:ext cx="1151456" cy="1151456"/>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0BF8BCC4-BBB3-41AF-A113-E681B938AAD5}"/>
              </a:ext>
            </a:extLst>
          </p:cNvPr>
          <p:cNvGrpSpPr/>
          <p:nvPr/>
        </p:nvGrpSpPr>
        <p:grpSpPr>
          <a:xfrm>
            <a:off x="10024271" y="4140840"/>
            <a:ext cx="1151456" cy="1151456"/>
            <a:chOff x="10024271" y="4140840"/>
            <a:chExt cx="1151456" cy="1151456"/>
          </a:xfrm>
        </p:grpSpPr>
        <p:sp>
          <p:nvSpPr>
            <p:cNvPr id="49" name="Freeform 222"/>
            <p:cNvSpPr>
              <a:spLocks noEditPoints="1"/>
            </p:cNvSpPr>
            <p:nvPr/>
          </p:nvSpPr>
          <p:spPr bwMode="auto">
            <a:xfrm>
              <a:off x="10409087" y="4527569"/>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3" name="Oval 32"/>
            <p:cNvSpPr>
              <a:spLocks noChangeAspect="1"/>
            </p:cNvSpPr>
            <p:nvPr/>
          </p:nvSpPr>
          <p:spPr>
            <a:xfrm>
              <a:off x="10024271" y="4140840"/>
              <a:ext cx="1151456" cy="1151456"/>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34" name="TextBox 33"/>
          <p:cNvSpPr txBox="1"/>
          <p:nvPr/>
        </p:nvSpPr>
        <p:spPr>
          <a:xfrm>
            <a:off x="4028091"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PHOTO</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3" name="TextBox 42"/>
          <p:cNvSpPr txBox="1"/>
          <p:nvPr/>
        </p:nvSpPr>
        <p:spPr>
          <a:xfrm>
            <a:off x="5976681"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CAMERA</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0" name="TextBox 49"/>
          <p:cNvSpPr txBox="1"/>
          <p:nvPr/>
        </p:nvSpPr>
        <p:spPr>
          <a:xfrm>
            <a:off x="7936964"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MIC</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1" name="TextBox 50"/>
          <p:cNvSpPr txBox="1"/>
          <p:nvPr/>
        </p:nvSpPr>
        <p:spPr>
          <a:xfrm>
            <a:off x="9891401" y="5376748"/>
            <a:ext cx="1417192" cy="738664"/>
          </a:xfrm>
          <a:prstGeom prst="rect">
            <a:avLst/>
          </a:prstGeom>
          <a:noFill/>
        </p:spPr>
        <p:txBody>
          <a:bodyPr wrap="square" rtlCol="0">
            <a:spAutoFit/>
          </a:bodyPr>
          <a:lstStyle/>
          <a:p>
            <a:pPr algn="ct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MUSIC</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ct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5" name="TextBox 34"/>
          <p:cNvSpPr txBox="1"/>
          <p:nvPr/>
        </p:nvSpPr>
        <p:spPr>
          <a:xfrm>
            <a:off x="4075982" y="1279296"/>
            <a:ext cx="7506417" cy="1241430"/>
          </a:xfrm>
          <a:prstGeom prst="rect">
            <a:avLst/>
          </a:prstGeom>
          <a:noFill/>
        </p:spPr>
        <p:txBody>
          <a:bodyPr wrap="square" rtlCol="0">
            <a:spAutoFit/>
          </a:bodyPr>
          <a:lstStyle/>
          <a:p>
            <a:r>
              <a:rPr lang="en-US" sz="1400" dirty="0">
                <a:solidFill>
                  <a:schemeClr val="tx2">
                    <a:lumMod val="60000"/>
                    <a:lumOff val="40000"/>
                  </a:schemeClr>
                </a:solidFill>
                <a:latin typeface="Arial" panose="020B0604020202020204" pitchFamily="34" charset="0"/>
                <a:cs typeface="Arial" panose="020B0604020202020204" pitchFamily="34" charset="0"/>
              </a:rPr>
              <a:t>iOS</a:t>
            </a:r>
          </a:p>
          <a:p>
            <a:r>
              <a:rPr lang="en-US" sz="1400" b="1" dirty="0">
                <a:solidFill>
                  <a:schemeClr val="tx2">
                    <a:lumMod val="60000"/>
                    <a:lumOff val="40000"/>
                  </a:schemeClr>
                </a:solidFill>
                <a:latin typeface="Arial" panose="020B0604020202020204" pitchFamily="34" charset="0"/>
                <a:cs typeface="Arial" panose="020B0604020202020204" pitchFamily="34" charset="0"/>
              </a:rPr>
              <a:t>SMART APP</a:t>
            </a:r>
          </a:p>
          <a:p>
            <a:endParaRPr lang="en-US" sz="400" dirty="0">
              <a:solidFill>
                <a:schemeClr val="tx2">
                  <a:lumMod val="60000"/>
                  <a:lumOff val="40000"/>
                </a:schemeClr>
              </a:solidFill>
              <a:latin typeface="Arial" panose="020B0604020202020204" pitchFamily="34" charset="0"/>
              <a:cs typeface="Arial" panose="020B0604020202020204" pitchFamily="34" charset="0"/>
            </a:endParaRPr>
          </a:p>
          <a:p>
            <a:r>
              <a:rPr lang="en-US" sz="4267" b="1" dirty="0">
                <a:solidFill>
                  <a:schemeClr val="tx2">
                    <a:lumMod val="60000"/>
                    <a:lumOff val="40000"/>
                  </a:schemeClr>
                </a:solidFill>
                <a:latin typeface="Arial" panose="020B0604020202020204" pitchFamily="34" charset="0"/>
                <a:cs typeface="Arial" panose="020B0604020202020204" pitchFamily="34" charset="0"/>
              </a:rPr>
              <a:t>MOBILE APP</a:t>
            </a:r>
          </a:p>
        </p:txBody>
      </p:sp>
      <p:sp>
        <p:nvSpPr>
          <p:cNvPr id="36" name="TextBox 35"/>
          <p:cNvSpPr txBox="1"/>
          <p:nvPr/>
        </p:nvSpPr>
        <p:spPr>
          <a:xfrm>
            <a:off x="4081701" y="3014672"/>
            <a:ext cx="7317819" cy="707694"/>
          </a:xfrm>
          <a:prstGeom prst="rect">
            <a:avLst/>
          </a:prstGeom>
          <a:noFill/>
        </p:spPr>
        <p:txBody>
          <a:bodyPr wrap="square" rtlCol="0">
            <a:spAutoFit/>
          </a:bodyPr>
          <a:lstStyle/>
          <a:p>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danish</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 cake wafer fruitcake macaroon tart croissant. Pastry gummies marshmallow jelly beans gummi bears tart lollipop candy canes. Dessert bear claw powder chocolate cake wafer</a:t>
            </a:r>
          </a:p>
        </p:txBody>
      </p:sp>
      <p:sp>
        <p:nvSpPr>
          <p:cNvPr id="37" name="Rectangle 36"/>
          <p:cNvSpPr/>
          <p:nvPr/>
        </p:nvSpPr>
        <p:spPr>
          <a:xfrm>
            <a:off x="4075981" y="2694398"/>
            <a:ext cx="1532792" cy="297454"/>
          </a:xfrm>
          <a:prstGeom prst="rect">
            <a:avLst/>
          </a:prstGeom>
        </p:spPr>
        <p:txBody>
          <a:bodyPr wrap="none">
            <a:spAutoFit/>
          </a:bodyPr>
          <a:lstStyle/>
          <a:p>
            <a:r>
              <a:rPr lang="en-US" sz="1333" b="1" dirty="0">
                <a:solidFill>
                  <a:schemeClr val="tx2">
                    <a:lumMod val="60000"/>
                    <a:lumOff val="40000"/>
                  </a:schemeClr>
                </a:solidFill>
                <a:latin typeface="Arial" panose="020B0604020202020204" pitchFamily="34" charset="0"/>
                <a:cs typeface="Arial" panose="020B0604020202020204" pitchFamily="34" charset="0"/>
              </a:rPr>
              <a:t>CONTENT TITLE</a:t>
            </a:r>
          </a:p>
        </p:txBody>
      </p:sp>
    </p:spTree>
    <p:extLst>
      <p:ext uri="{BB962C8B-B14F-4D97-AF65-F5344CB8AC3E}">
        <p14:creationId xmlns:p14="http://schemas.microsoft.com/office/powerpoint/2010/main" val="15337777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2" presetClass="entr" presetSubtype="8"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p:tgtEl>
                                          <p:spTgt spid="35"/>
                                        </p:tgtEl>
                                        <p:attrNameLst>
                                          <p:attrName>ppt_x</p:attrName>
                                        </p:attrNameLst>
                                      </p:cBhvr>
                                      <p:tavLst>
                                        <p:tav tm="0">
                                          <p:val>
                                            <p:strVal val="#ppt_x-#ppt_w*1.125000"/>
                                          </p:val>
                                        </p:tav>
                                        <p:tav tm="100000">
                                          <p:val>
                                            <p:strVal val="#ppt_x"/>
                                          </p:val>
                                        </p:tav>
                                      </p:tavLst>
                                    </p:anim>
                                    <p:animEffect transition="in" filter="wipe(right)">
                                      <p:cBhvr>
                                        <p:cTn id="18" dur="500"/>
                                        <p:tgtEl>
                                          <p:spTgt spid="35"/>
                                        </p:tgtEl>
                                      </p:cBhvr>
                                    </p:animEffect>
                                  </p:childTnLst>
                                </p:cTn>
                              </p:par>
                            </p:childTnLst>
                          </p:cTn>
                        </p:par>
                        <p:par>
                          <p:cTn id="19" fill="hold">
                            <p:stCondLst>
                              <p:cond delay="1500"/>
                            </p:stCondLst>
                            <p:childTnLst>
                              <p:par>
                                <p:cTn id="20" presetID="12" presetClass="entr" presetSubtype="8" fill="hold" grpId="0" nodeType="after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500"/>
                                        <p:tgtEl>
                                          <p:spTgt spid="37"/>
                                        </p:tgtEl>
                                        <p:attrNameLst>
                                          <p:attrName>ppt_x</p:attrName>
                                        </p:attrNameLst>
                                      </p:cBhvr>
                                      <p:tavLst>
                                        <p:tav tm="0">
                                          <p:val>
                                            <p:strVal val="#ppt_x-#ppt_w*1.125000"/>
                                          </p:val>
                                        </p:tav>
                                        <p:tav tm="100000">
                                          <p:val>
                                            <p:strVal val="#ppt_x"/>
                                          </p:val>
                                        </p:tav>
                                      </p:tavLst>
                                    </p:anim>
                                    <p:animEffect transition="in" filter="wipe(right)">
                                      <p:cBhvr>
                                        <p:cTn id="23" dur="500"/>
                                        <p:tgtEl>
                                          <p:spTgt spid="37"/>
                                        </p:tgtEl>
                                      </p:cBhvr>
                                    </p:animEffect>
                                  </p:childTnLst>
                                </p:cTn>
                              </p:par>
                            </p:childTnLst>
                          </p:cTn>
                        </p:par>
                        <p:par>
                          <p:cTn id="24" fill="hold">
                            <p:stCondLst>
                              <p:cond delay="2000"/>
                            </p:stCondLst>
                            <p:childTnLst>
                              <p:par>
                                <p:cTn id="25" presetID="12" presetClass="entr" presetSubtype="8"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p:tgtEl>
                                          <p:spTgt spid="36"/>
                                        </p:tgtEl>
                                        <p:attrNameLst>
                                          <p:attrName>ppt_x</p:attrName>
                                        </p:attrNameLst>
                                      </p:cBhvr>
                                      <p:tavLst>
                                        <p:tav tm="0">
                                          <p:val>
                                            <p:strVal val="#ppt_x-#ppt_w*1.125000"/>
                                          </p:val>
                                        </p:tav>
                                        <p:tav tm="100000">
                                          <p:val>
                                            <p:strVal val="#ppt_x"/>
                                          </p:val>
                                        </p:tav>
                                      </p:tavLst>
                                    </p:anim>
                                    <p:animEffect transition="in" filter="wipe(right)">
                                      <p:cBhvr>
                                        <p:cTn id="28" dur="500"/>
                                        <p:tgtEl>
                                          <p:spTgt spid="36"/>
                                        </p:tgtEl>
                                      </p:cBhvr>
                                    </p:animEffect>
                                  </p:childTnLst>
                                </p:cTn>
                              </p:par>
                            </p:childTnLst>
                          </p:cTn>
                        </p:par>
                        <p:par>
                          <p:cTn id="29" fill="hold">
                            <p:stCondLst>
                              <p:cond delay="2500"/>
                            </p:stCondLst>
                            <p:childTnLst>
                              <p:par>
                                <p:cTn id="30" presetID="21" presetClass="entr" presetSubtype="1"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1)">
                                      <p:cBhvr>
                                        <p:cTn id="32" dur="500"/>
                                        <p:tgtEl>
                                          <p:spTgt spid="6"/>
                                        </p:tgtEl>
                                      </p:cBhvr>
                                    </p:animEffect>
                                  </p:childTnLst>
                                </p:cTn>
                              </p:par>
                            </p:childTnLst>
                          </p:cTn>
                        </p:par>
                        <p:par>
                          <p:cTn id="33" fill="hold">
                            <p:stCondLst>
                              <p:cond delay="3000"/>
                            </p:stCondLst>
                            <p:childTnLst>
                              <p:par>
                                <p:cTn id="34" presetID="2" presetClass="entr" presetSubtype="2" decel="90000"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1+#ppt_w/2"/>
                                          </p:val>
                                        </p:tav>
                                        <p:tav tm="100000">
                                          <p:val>
                                            <p:strVal val="#ppt_x"/>
                                          </p:val>
                                        </p:tav>
                                      </p:tavLst>
                                    </p:anim>
                                    <p:anim calcmode="lin" valueType="num">
                                      <p:cBhvr additive="base">
                                        <p:cTn id="37" dur="500" fill="hold"/>
                                        <p:tgtEl>
                                          <p:spTgt spid="34"/>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1" presetClass="entr" presetSubtype="1"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heel(1)">
                                      <p:cBhvr>
                                        <p:cTn id="41" dur="500"/>
                                        <p:tgtEl>
                                          <p:spTgt spid="7"/>
                                        </p:tgtEl>
                                      </p:cBhvr>
                                    </p:animEffect>
                                  </p:childTnLst>
                                </p:cTn>
                              </p:par>
                            </p:childTnLst>
                          </p:cTn>
                        </p:par>
                        <p:par>
                          <p:cTn id="42" fill="hold">
                            <p:stCondLst>
                              <p:cond delay="4000"/>
                            </p:stCondLst>
                            <p:childTnLst>
                              <p:par>
                                <p:cTn id="43" presetID="2" presetClass="entr" presetSubtype="2" decel="90000" fill="hold" grpId="0" nodeType="after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500" fill="hold"/>
                                        <p:tgtEl>
                                          <p:spTgt spid="43"/>
                                        </p:tgtEl>
                                        <p:attrNameLst>
                                          <p:attrName>ppt_x</p:attrName>
                                        </p:attrNameLst>
                                      </p:cBhvr>
                                      <p:tavLst>
                                        <p:tav tm="0">
                                          <p:val>
                                            <p:strVal val="1+#ppt_w/2"/>
                                          </p:val>
                                        </p:tav>
                                        <p:tav tm="100000">
                                          <p:val>
                                            <p:strVal val="#ppt_x"/>
                                          </p:val>
                                        </p:tav>
                                      </p:tavLst>
                                    </p:anim>
                                    <p:anim calcmode="lin" valueType="num">
                                      <p:cBhvr additive="base">
                                        <p:cTn id="46" dur="500" fill="hold"/>
                                        <p:tgtEl>
                                          <p:spTgt spid="43"/>
                                        </p:tgtEl>
                                        <p:attrNameLst>
                                          <p:attrName>ppt_y</p:attrName>
                                        </p:attrNameLst>
                                      </p:cBhvr>
                                      <p:tavLst>
                                        <p:tav tm="0">
                                          <p:val>
                                            <p:strVal val="#ppt_y"/>
                                          </p:val>
                                        </p:tav>
                                        <p:tav tm="100000">
                                          <p:val>
                                            <p:strVal val="#ppt_y"/>
                                          </p:val>
                                        </p:tav>
                                      </p:tavLst>
                                    </p:anim>
                                  </p:childTnLst>
                                </p:cTn>
                              </p:par>
                            </p:childTnLst>
                          </p:cTn>
                        </p:par>
                        <p:par>
                          <p:cTn id="47" fill="hold">
                            <p:stCondLst>
                              <p:cond delay="4500"/>
                            </p:stCondLst>
                            <p:childTnLst>
                              <p:par>
                                <p:cTn id="48" presetID="21" presetClass="entr" presetSubtype="1"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heel(1)">
                                      <p:cBhvr>
                                        <p:cTn id="50" dur="500"/>
                                        <p:tgtEl>
                                          <p:spTgt spid="8"/>
                                        </p:tgtEl>
                                      </p:cBhvr>
                                    </p:animEffect>
                                  </p:childTnLst>
                                </p:cTn>
                              </p:par>
                            </p:childTnLst>
                          </p:cTn>
                        </p:par>
                        <p:par>
                          <p:cTn id="51" fill="hold">
                            <p:stCondLst>
                              <p:cond delay="5000"/>
                            </p:stCondLst>
                            <p:childTnLst>
                              <p:par>
                                <p:cTn id="52" presetID="2" presetClass="entr" presetSubtype="2" decel="90000" fill="hold" grpId="0" nodeType="afterEffect">
                                  <p:stCondLst>
                                    <p:cond delay="0"/>
                                  </p:stCondLst>
                                  <p:childTnLst>
                                    <p:set>
                                      <p:cBhvr>
                                        <p:cTn id="53" dur="1" fill="hold">
                                          <p:stCondLst>
                                            <p:cond delay="0"/>
                                          </p:stCondLst>
                                        </p:cTn>
                                        <p:tgtEl>
                                          <p:spTgt spid="50"/>
                                        </p:tgtEl>
                                        <p:attrNameLst>
                                          <p:attrName>style.visibility</p:attrName>
                                        </p:attrNameLst>
                                      </p:cBhvr>
                                      <p:to>
                                        <p:strVal val="visible"/>
                                      </p:to>
                                    </p:set>
                                    <p:anim calcmode="lin" valueType="num">
                                      <p:cBhvr additive="base">
                                        <p:cTn id="54" dur="500" fill="hold"/>
                                        <p:tgtEl>
                                          <p:spTgt spid="50"/>
                                        </p:tgtEl>
                                        <p:attrNameLst>
                                          <p:attrName>ppt_x</p:attrName>
                                        </p:attrNameLst>
                                      </p:cBhvr>
                                      <p:tavLst>
                                        <p:tav tm="0">
                                          <p:val>
                                            <p:strVal val="1+#ppt_w/2"/>
                                          </p:val>
                                        </p:tav>
                                        <p:tav tm="100000">
                                          <p:val>
                                            <p:strVal val="#ppt_x"/>
                                          </p:val>
                                        </p:tav>
                                      </p:tavLst>
                                    </p:anim>
                                    <p:anim calcmode="lin" valueType="num">
                                      <p:cBhvr additive="base">
                                        <p:cTn id="55" dur="500" fill="hold"/>
                                        <p:tgtEl>
                                          <p:spTgt spid="50"/>
                                        </p:tgtEl>
                                        <p:attrNameLst>
                                          <p:attrName>ppt_y</p:attrName>
                                        </p:attrNameLst>
                                      </p:cBhvr>
                                      <p:tavLst>
                                        <p:tav tm="0">
                                          <p:val>
                                            <p:strVal val="#ppt_y"/>
                                          </p:val>
                                        </p:tav>
                                        <p:tav tm="100000">
                                          <p:val>
                                            <p:strVal val="#ppt_y"/>
                                          </p:val>
                                        </p:tav>
                                      </p:tavLst>
                                    </p:anim>
                                  </p:childTnLst>
                                </p:cTn>
                              </p:par>
                            </p:childTnLst>
                          </p:cTn>
                        </p:par>
                        <p:par>
                          <p:cTn id="56" fill="hold">
                            <p:stCondLst>
                              <p:cond delay="5500"/>
                            </p:stCondLst>
                            <p:childTnLst>
                              <p:par>
                                <p:cTn id="57" presetID="21" presetClass="entr" presetSubtype="1"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heel(1)">
                                      <p:cBhvr>
                                        <p:cTn id="59" dur="500"/>
                                        <p:tgtEl>
                                          <p:spTgt spid="9"/>
                                        </p:tgtEl>
                                      </p:cBhvr>
                                    </p:animEffect>
                                  </p:childTnLst>
                                </p:cTn>
                              </p:par>
                            </p:childTnLst>
                          </p:cTn>
                        </p:par>
                        <p:par>
                          <p:cTn id="60" fill="hold">
                            <p:stCondLst>
                              <p:cond delay="6000"/>
                            </p:stCondLst>
                            <p:childTnLst>
                              <p:par>
                                <p:cTn id="61" presetID="2" presetClass="entr" presetSubtype="2" decel="90000" fill="hold" grpId="0" nodeType="afterEffect">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500" fill="hold"/>
                                        <p:tgtEl>
                                          <p:spTgt spid="51"/>
                                        </p:tgtEl>
                                        <p:attrNameLst>
                                          <p:attrName>ppt_x</p:attrName>
                                        </p:attrNameLst>
                                      </p:cBhvr>
                                      <p:tavLst>
                                        <p:tav tm="0">
                                          <p:val>
                                            <p:strVal val="1+#ppt_w/2"/>
                                          </p:val>
                                        </p:tav>
                                        <p:tav tm="100000">
                                          <p:val>
                                            <p:strVal val="#ppt_x"/>
                                          </p:val>
                                        </p:tav>
                                      </p:tavLst>
                                    </p:anim>
                                    <p:anim calcmode="lin" valueType="num">
                                      <p:cBhvr additive="base">
                                        <p:cTn id="64"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P spid="43" grpId="0"/>
      <p:bldP spid="50" grpId="0"/>
      <p:bldP spid="51" grpId="0"/>
      <p:bldP spid="35" grpId="0"/>
      <p:bldP spid="36"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26034" y="365125"/>
            <a:ext cx="10427766" cy="1325563"/>
          </a:xfrm>
        </p:spPr>
        <p:txBody>
          <a:bodyPr>
            <a:normAutofit/>
          </a:bodyPr>
          <a:lstStyle/>
          <a:p>
            <a:r>
              <a:rPr lang="en-US" sz="2800" b="1" dirty="0">
                <a:solidFill>
                  <a:schemeClr val="tx2">
                    <a:lumMod val="60000"/>
                    <a:lumOff val="40000"/>
                  </a:schemeClr>
                </a:solidFill>
                <a:latin typeface="Arial" panose="020B0604020202020204" pitchFamily="34" charset="0"/>
                <a:cs typeface="Arial" panose="020B0604020202020204" pitchFamily="34" charset="0"/>
              </a:rPr>
              <a:t>PHONE</a:t>
            </a:r>
            <a:r>
              <a:rPr lang="en-US" sz="2800" dirty="0">
                <a:solidFill>
                  <a:schemeClr val="tx2">
                    <a:lumMod val="60000"/>
                    <a:lumOff val="40000"/>
                  </a:schemeClr>
                </a:solidFill>
                <a:latin typeface="Arial" panose="020B0604020202020204" pitchFamily="34" charset="0"/>
                <a:cs typeface="Arial" panose="020B0604020202020204" pitchFamily="34" charset="0"/>
              </a:rPr>
              <a:t> 07</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8</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27" name="TextBox 26"/>
          <p:cNvSpPr txBox="1"/>
          <p:nvPr/>
        </p:nvSpPr>
        <p:spPr>
          <a:xfrm>
            <a:off x="6339841" y="1279296"/>
            <a:ext cx="4710036" cy="1241430"/>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SMART MOBILE</a:t>
            </a:r>
          </a:p>
        </p:txBody>
      </p:sp>
      <p:sp>
        <p:nvSpPr>
          <p:cNvPr id="35" name="TextBox 34"/>
          <p:cNvSpPr txBox="1"/>
          <p:nvPr/>
        </p:nvSpPr>
        <p:spPr>
          <a:xfrm>
            <a:off x="6345560" y="2990651"/>
            <a:ext cx="5114920"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36" name="Rectangle 35"/>
          <p:cNvSpPr/>
          <p:nvPr/>
        </p:nvSpPr>
        <p:spPr>
          <a:xfrm>
            <a:off x="6339840" y="2670376"/>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7" name="Group 6"/>
          <p:cNvGrpSpPr/>
          <p:nvPr/>
        </p:nvGrpSpPr>
        <p:grpSpPr>
          <a:xfrm>
            <a:off x="6339840" y="4064897"/>
            <a:ext cx="1417192" cy="1766648"/>
            <a:chOff x="4754880" y="3048671"/>
            <a:chExt cx="1062894" cy="1324986"/>
          </a:xfrm>
        </p:grpSpPr>
        <p:sp>
          <p:nvSpPr>
            <p:cNvPr id="38" name="Freeform 175"/>
            <p:cNvSpPr>
              <a:spLocks noEditPoints="1"/>
            </p:cNvSpPr>
            <p:nvPr/>
          </p:nvSpPr>
          <p:spPr bwMode="auto">
            <a:xfrm>
              <a:off x="5142294" y="3384175"/>
              <a:ext cx="288066" cy="181847"/>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0" name="Oval 39"/>
            <p:cNvSpPr>
              <a:spLocks noChangeAspect="1"/>
            </p:cNvSpPr>
            <p:nvPr/>
          </p:nvSpPr>
          <p:spPr>
            <a:xfrm>
              <a:off x="4858916" y="3048671"/>
              <a:ext cx="863592" cy="863592"/>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2" name="TextBox 51"/>
            <p:cNvSpPr txBox="1"/>
            <p:nvPr/>
          </p:nvSpPr>
          <p:spPr>
            <a:xfrm>
              <a:off x="4754880"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8" name="Group 7"/>
          <p:cNvGrpSpPr/>
          <p:nvPr/>
        </p:nvGrpSpPr>
        <p:grpSpPr>
          <a:xfrm>
            <a:off x="8008328" y="4064897"/>
            <a:ext cx="1417192" cy="1766648"/>
            <a:chOff x="6225092" y="3048671"/>
            <a:chExt cx="1062894" cy="1324986"/>
          </a:xfrm>
        </p:grpSpPr>
        <p:sp>
          <p:nvSpPr>
            <p:cNvPr id="37" name="Freeform 173"/>
            <p:cNvSpPr>
              <a:spLocks noEditPoints="1"/>
            </p:cNvSpPr>
            <p:nvPr/>
          </p:nvSpPr>
          <p:spPr bwMode="auto">
            <a:xfrm>
              <a:off x="6610382" y="3332680"/>
              <a:ext cx="292315" cy="294014"/>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1" name="Oval 40"/>
            <p:cNvSpPr>
              <a:spLocks noChangeAspect="1"/>
            </p:cNvSpPr>
            <p:nvPr/>
          </p:nvSpPr>
          <p:spPr>
            <a:xfrm>
              <a:off x="6324744" y="3048671"/>
              <a:ext cx="863592" cy="863592"/>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3" name="TextBox 52"/>
            <p:cNvSpPr txBox="1"/>
            <p:nvPr/>
          </p:nvSpPr>
          <p:spPr>
            <a:xfrm>
              <a:off x="6225092"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9" name="Group 8"/>
          <p:cNvGrpSpPr/>
          <p:nvPr/>
        </p:nvGrpSpPr>
        <p:grpSpPr>
          <a:xfrm>
            <a:off x="9673504" y="4072417"/>
            <a:ext cx="1417192" cy="1759128"/>
            <a:chOff x="7690920" y="3054311"/>
            <a:chExt cx="1062894" cy="1319346"/>
          </a:xfrm>
        </p:grpSpPr>
        <p:sp>
          <p:nvSpPr>
            <p:cNvPr id="39" name="Freeform 222"/>
            <p:cNvSpPr>
              <a:spLocks noEditPoints="1"/>
            </p:cNvSpPr>
            <p:nvPr/>
          </p:nvSpPr>
          <p:spPr bwMode="auto">
            <a:xfrm>
              <a:off x="8079184" y="3344357"/>
              <a:ext cx="286367" cy="286367"/>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2" name="Oval 41"/>
            <p:cNvSpPr>
              <a:spLocks noChangeAspect="1"/>
            </p:cNvSpPr>
            <p:nvPr/>
          </p:nvSpPr>
          <p:spPr>
            <a:xfrm>
              <a:off x="7790572" y="3054311"/>
              <a:ext cx="863592" cy="863592"/>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4" name="TextBox 53"/>
            <p:cNvSpPr txBox="1"/>
            <p:nvPr/>
          </p:nvSpPr>
          <p:spPr>
            <a:xfrm>
              <a:off x="7690920"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2" name="Group 1">
            <a:extLst>
              <a:ext uri="{FF2B5EF4-FFF2-40B4-BE49-F238E27FC236}">
                <a16:creationId xmlns:a16="http://schemas.microsoft.com/office/drawing/2014/main" id="{F770F59C-5708-4930-8B0A-B38911CA24EE}"/>
              </a:ext>
            </a:extLst>
          </p:cNvPr>
          <p:cNvGrpSpPr/>
          <p:nvPr/>
        </p:nvGrpSpPr>
        <p:grpSpPr>
          <a:xfrm>
            <a:off x="926034" y="1522600"/>
            <a:ext cx="2114711" cy="4339720"/>
            <a:chOff x="926034" y="1522600"/>
            <a:chExt cx="2114711" cy="433972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6034" y="1522600"/>
              <a:ext cx="2114711" cy="4339720"/>
            </a:xfrm>
            <a:prstGeom prst="rect">
              <a:avLst/>
            </a:prstGeom>
          </p:spPr>
        </p:pic>
        <p:sp>
          <p:nvSpPr>
            <p:cNvPr id="55" name="Rectangle 54"/>
            <p:cNvSpPr>
              <a:spLocks noChangeAspect="1"/>
            </p:cNvSpPr>
            <p:nvPr/>
          </p:nvSpPr>
          <p:spPr>
            <a:xfrm>
              <a:off x="1068651" y="2032000"/>
              <a:ext cx="1838548" cy="3262776"/>
            </a:xfrm>
            <a:prstGeom prst="rect">
              <a:avLst/>
            </a:prstGeom>
            <a:blipFill dpi="0" rotWithShape="1">
              <a:blip r:embed="rId3"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 name="Group 9">
            <a:extLst>
              <a:ext uri="{FF2B5EF4-FFF2-40B4-BE49-F238E27FC236}">
                <a16:creationId xmlns:a16="http://schemas.microsoft.com/office/drawing/2014/main" id="{82F286C3-575E-40C7-82D1-D8DB473EA660}"/>
              </a:ext>
            </a:extLst>
          </p:cNvPr>
          <p:cNvGrpSpPr/>
          <p:nvPr/>
        </p:nvGrpSpPr>
        <p:grpSpPr>
          <a:xfrm>
            <a:off x="3288729" y="1063413"/>
            <a:ext cx="2336564" cy="4798907"/>
            <a:chOff x="3288729" y="1063413"/>
            <a:chExt cx="2336564" cy="4798907"/>
          </a:xfrm>
        </p:grpSpPr>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88729" y="1063413"/>
              <a:ext cx="2336564" cy="4798907"/>
            </a:xfrm>
            <a:prstGeom prst="rect">
              <a:avLst/>
            </a:prstGeom>
          </p:spPr>
        </p:pic>
        <p:sp>
          <p:nvSpPr>
            <p:cNvPr id="56" name="Rectangle 55"/>
            <p:cNvSpPr>
              <a:spLocks noChangeAspect="1"/>
            </p:cNvSpPr>
            <p:nvPr/>
          </p:nvSpPr>
          <p:spPr>
            <a:xfrm>
              <a:off x="3448421" y="1632740"/>
              <a:ext cx="2031207" cy="3604677"/>
            </a:xfrm>
            <a:prstGeom prst="rect">
              <a:avLst/>
            </a:prstGeom>
            <a:blipFill>
              <a:blip r:embed="rId5" cstate="hqprint">
                <a:extLst>
                  <a:ext uri="{28A0092B-C50C-407E-A947-70E740481C1C}">
                    <a14:useLocalDpi xmlns:a14="http://schemas.microsoft.com/office/drawing/2010/main"/>
                  </a:ext>
                </a:extLst>
              </a:blip>
              <a:srcRect/>
              <a:stretch>
                <a:fillRect l="-83098" r="-8309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58745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88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8800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2" presetClass="entr" presetSubtype="8"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500"/>
                                        <p:tgtEl>
                                          <p:spTgt spid="27"/>
                                        </p:tgtEl>
                                        <p:attrNameLst>
                                          <p:attrName>ppt_x</p:attrName>
                                        </p:attrNameLst>
                                      </p:cBhvr>
                                      <p:tavLst>
                                        <p:tav tm="0">
                                          <p:val>
                                            <p:strVal val="#ppt_x-#ppt_w*1.125000"/>
                                          </p:val>
                                        </p:tav>
                                        <p:tav tm="100000">
                                          <p:val>
                                            <p:strVal val="#ppt_x"/>
                                          </p:val>
                                        </p:tav>
                                      </p:tavLst>
                                    </p:anim>
                                    <p:animEffect transition="in" filter="wipe(right)">
                                      <p:cBhvr>
                                        <p:cTn id="23" dur="500"/>
                                        <p:tgtEl>
                                          <p:spTgt spid="27"/>
                                        </p:tgtEl>
                                      </p:cBhvr>
                                    </p:animEffect>
                                  </p:childTnLst>
                                </p:cTn>
                              </p:par>
                            </p:childTnLst>
                          </p:cTn>
                        </p:par>
                        <p:par>
                          <p:cTn id="24" fill="hold">
                            <p:stCondLst>
                              <p:cond delay="2000"/>
                            </p:stCondLst>
                            <p:childTnLst>
                              <p:par>
                                <p:cTn id="25" presetID="12" presetClass="entr" presetSubtype="8"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p:tgtEl>
                                          <p:spTgt spid="36"/>
                                        </p:tgtEl>
                                        <p:attrNameLst>
                                          <p:attrName>ppt_x</p:attrName>
                                        </p:attrNameLst>
                                      </p:cBhvr>
                                      <p:tavLst>
                                        <p:tav tm="0">
                                          <p:val>
                                            <p:strVal val="#ppt_x-#ppt_w*1.125000"/>
                                          </p:val>
                                        </p:tav>
                                        <p:tav tm="100000">
                                          <p:val>
                                            <p:strVal val="#ppt_x"/>
                                          </p:val>
                                        </p:tav>
                                      </p:tavLst>
                                    </p:anim>
                                    <p:animEffect transition="in" filter="wipe(right)">
                                      <p:cBhvr>
                                        <p:cTn id="28" dur="500"/>
                                        <p:tgtEl>
                                          <p:spTgt spid="36"/>
                                        </p:tgtEl>
                                      </p:cBhvr>
                                    </p:animEffect>
                                  </p:childTnLst>
                                </p:cTn>
                              </p:par>
                            </p:childTnLst>
                          </p:cTn>
                        </p:par>
                        <p:par>
                          <p:cTn id="29" fill="hold">
                            <p:stCondLst>
                              <p:cond delay="2500"/>
                            </p:stCondLst>
                            <p:childTnLst>
                              <p:par>
                                <p:cTn id="30" presetID="12" presetClass="entr" presetSubtype="8" fill="hold" grpId="0" nodeType="after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p:tgtEl>
                                          <p:spTgt spid="35"/>
                                        </p:tgtEl>
                                        <p:attrNameLst>
                                          <p:attrName>ppt_x</p:attrName>
                                        </p:attrNameLst>
                                      </p:cBhvr>
                                      <p:tavLst>
                                        <p:tav tm="0">
                                          <p:val>
                                            <p:strVal val="#ppt_x-#ppt_w*1.125000"/>
                                          </p:val>
                                        </p:tav>
                                        <p:tav tm="100000">
                                          <p:val>
                                            <p:strVal val="#ppt_x"/>
                                          </p:val>
                                        </p:tav>
                                      </p:tavLst>
                                    </p:anim>
                                    <p:animEffect transition="in" filter="wipe(right)">
                                      <p:cBhvr>
                                        <p:cTn id="33" dur="500"/>
                                        <p:tgtEl>
                                          <p:spTgt spid="35"/>
                                        </p:tgtEl>
                                      </p:cBhvr>
                                    </p:animEffect>
                                  </p:childTnLst>
                                </p:cTn>
                              </p:par>
                            </p:childTnLst>
                          </p:cTn>
                        </p:par>
                        <p:par>
                          <p:cTn id="34" fill="hold">
                            <p:stCondLst>
                              <p:cond delay="3000"/>
                            </p:stCondLst>
                            <p:childTnLst>
                              <p:par>
                                <p:cTn id="35" presetID="2" presetClass="entr" presetSubtype="4" decel="88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8800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88000"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PHONE</a:t>
            </a:r>
            <a:r>
              <a:rPr lang="en-US" sz="3200" dirty="0">
                <a:solidFill>
                  <a:schemeClr val="tx2">
                    <a:lumMod val="60000"/>
                    <a:lumOff val="40000"/>
                  </a:schemeClr>
                </a:solidFill>
                <a:latin typeface="Arial" panose="020B0604020202020204" pitchFamily="34" charset="0"/>
                <a:cs typeface="Arial" panose="020B0604020202020204" pitchFamily="34" charset="0"/>
              </a:rPr>
              <a:t> 08</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9</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7" name="Group 6"/>
          <p:cNvGrpSpPr/>
          <p:nvPr/>
        </p:nvGrpSpPr>
        <p:grpSpPr>
          <a:xfrm>
            <a:off x="6339840" y="4064897"/>
            <a:ext cx="1417192" cy="1766648"/>
            <a:chOff x="4754880" y="3048671"/>
            <a:chExt cx="1062894" cy="1324986"/>
          </a:xfrm>
        </p:grpSpPr>
        <p:sp>
          <p:nvSpPr>
            <p:cNvPr id="38" name="Freeform 175"/>
            <p:cNvSpPr>
              <a:spLocks noEditPoints="1"/>
            </p:cNvSpPr>
            <p:nvPr/>
          </p:nvSpPr>
          <p:spPr bwMode="auto">
            <a:xfrm>
              <a:off x="5142294" y="3384175"/>
              <a:ext cx="288066" cy="181847"/>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0" name="Oval 39"/>
            <p:cNvSpPr>
              <a:spLocks noChangeAspect="1"/>
            </p:cNvSpPr>
            <p:nvPr/>
          </p:nvSpPr>
          <p:spPr>
            <a:xfrm>
              <a:off x="4858916" y="3048671"/>
              <a:ext cx="863592" cy="863592"/>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2" name="TextBox 51"/>
            <p:cNvSpPr txBox="1"/>
            <p:nvPr/>
          </p:nvSpPr>
          <p:spPr>
            <a:xfrm>
              <a:off x="4754880"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CAMERA</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8" name="Group 7"/>
          <p:cNvGrpSpPr/>
          <p:nvPr/>
        </p:nvGrpSpPr>
        <p:grpSpPr>
          <a:xfrm>
            <a:off x="8008328" y="4064897"/>
            <a:ext cx="1417192" cy="1766648"/>
            <a:chOff x="6225092" y="3048671"/>
            <a:chExt cx="1062894" cy="1324986"/>
          </a:xfrm>
        </p:grpSpPr>
        <p:sp>
          <p:nvSpPr>
            <p:cNvPr id="37" name="Freeform 173"/>
            <p:cNvSpPr>
              <a:spLocks noEditPoints="1"/>
            </p:cNvSpPr>
            <p:nvPr/>
          </p:nvSpPr>
          <p:spPr bwMode="auto">
            <a:xfrm>
              <a:off x="6610382" y="3332680"/>
              <a:ext cx="292315" cy="294014"/>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1" name="Oval 40"/>
            <p:cNvSpPr>
              <a:spLocks noChangeAspect="1"/>
            </p:cNvSpPr>
            <p:nvPr/>
          </p:nvSpPr>
          <p:spPr>
            <a:xfrm>
              <a:off x="6324744" y="3048671"/>
              <a:ext cx="863592" cy="863592"/>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3" name="TextBox 52"/>
            <p:cNvSpPr txBox="1"/>
            <p:nvPr/>
          </p:nvSpPr>
          <p:spPr>
            <a:xfrm>
              <a:off x="6225092"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9" name="Group 8"/>
          <p:cNvGrpSpPr/>
          <p:nvPr/>
        </p:nvGrpSpPr>
        <p:grpSpPr>
          <a:xfrm>
            <a:off x="9673504" y="4072417"/>
            <a:ext cx="1417192" cy="1759128"/>
            <a:chOff x="7690920" y="3054311"/>
            <a:chExt cx="1062894" cy="1319346"/>
          </a:xfrm>
        </p:grpSpPr>
        <p:sp>
          <p:nvSpPr>
            <p:cNvPr id="39" name="Freeform 222"/>
            <p:cNvSpPr>
              <a:spLocks noEditPoints="1"/>
            </p:cNvSpPr>
            <p:nvPr/>
          </p:nvSpPr>
          <p:spPr bwMode="auto">
            <a:xfrm>
              <a:off x="8079184" y="3344357"/>
              <a:ext cx="286367" cy="286367"/>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2" name="Oval 41"/>
            <p:cNvSpPr>
              <a:spLocks noChangeAspect="1"/>
            </p:cNvSpPr>
            <p:nvPr/>
          </p:nvSpPr>
          <p:spPr>
            <a:xfrm>
              <a:off x="7790572" y="3054311"/>
              <a:ext cx="863592" cy="863592"/>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4" name="TextBox 53"/>
            <p:cNvSpPr txBox="1"/>
            <p:nvPr/>
          </p:nvSpPr>
          <p:spPr>
            <a:xfrm>
              <a:off x="7690920" y="3981242"/>
              <a:ext cx="1062894" cy="392415"/>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MUSIC</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5" name="Group 4">
            <a:extLst>
              <a:ext uri="{FF2B5EF4-FFF2-40B4-BE49-F238E27FC236}">
                <a16:creationId xmlns:a16="http://schemas.microsoft.com/office/drawing/2014/main" id="{7B56F7EC-4371-46DA-B8ED-823580A93620}"/>
              </a:ext>
            </a:extLst>
          </p:cNvPr>
          <p:cNvGrpSpPr/>
          <p:nvPr/>
        </p:nvGrpSpPr>
        <p:grpSpPr>
          <a:xfrm>
            <a:off x="3299203" y="1036320"/>
            <a:ext cx="2349756" cy="4826000"/>
            <a:chOff x="3299203" y="1036320"/>
            <a:chExt cx="2349756" cy="4826000"/>
          </a:xfrm>
        </p:grpSpPr>
        <p:grpSp>
          <p:nvGrpSpPr>
            <p:cNvPr id="25" name="Group 24"/>
            <p:cNvGrpSpPr/>
            <p:nvPr/>
          </p:nvGrpSpPr>
          <p:grpSpPr>
            <a:xfrm>
              <a:off x="3299203" y="1036320"/>
              <a:ext cx="2349756" cy="4826000"/>
              <a:chOff x="3739073" y="951230"/>
              <a:chExt cx="1665853" cy="3421380"/>
            </a:xfrm>
          </p:grpSpPr>
          <p:pic>
            <p:nvPicPr>
              <p:cNvPr id="26" name="Picture 2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28" name="Rectangle 27"/>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29" name="Rectangle 28"/>
            <p:cNvSpPr/>
            <p:nvPr/>
          </p:nvSpPr>
          <p:spPr>
            <a:xfrm>
              <a:off x="3456573" y="1603314"/>
              <a:ext cx="2035017" cy="3611439"/>
            </a:xfrm>
            <a:prstGeom prst="rect">
              <a:avLst/>
            </a:prstGeom>
            <a:blipFill dpi="0" rotWithShape="1">
              <a:blip r:embed="rId3" cstate="hqprint">
                <a:extLst>
                  <a:ext uri="{28A0092B-C50C-407E-A947-70E740481C1C}">
                    <a14:useLocalDpi xmlns:a14="http://schemas.microsoft.com/office/drawing/2010/main"/>
                  </a:ext>
                </a:extLst>
              </a:blip>
              <a:srcRect/>
              <a:stretch>
                <a:fillRect l="-92481" t="30" r="-73715" b="-3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 name="Group 1">
            <a:extLst>
              <a:ext uri="{FF2B5EF4-FFF2-40B4-BE49-F238E27FC236}">
                <a16:creationId xmlns:a16="http://schemas.microsoft.com/office/drawing/2014/main" id="{3E8706A0-1822-457E-AA93-B2C8B59DF973}"/>
              </a:ext>
            </a:extLst>
          </p:cNvPr>
          <p:cNvGrpSpPr/>
          <p:nvPr/>
        </p:nvGrpSpPr>
        <p:grpSpPr>
          <a:xfrm>
            <a:off x="848073" y="1490133"/>
            <a:ext cx="2128796" cy="4372187"/>
            <a:chOff x="848073" y="1490133"/>
            <a:chExt cx="2128796" cy="4372187"/>
          </a:xfrm>
        </p:grpSpPr>
        <p:grpSp>
          <p:nvGrpSpPr>
            <p:cNvPr id="31" name="Group 30"/>
            <p:cNvGrpSpPr/>
            <p:nvPr/>
          </p:nvGrpSpPr>
          <p:grpSpPr>
            <a:xfrm>
              <a:off x="848073" y="1490133"/>
              <a:ext cx="2128796" cy="4372187"/>
              <a:chOff x="3739073" y="951230"/>
              <a:chExt cx="1665853" cy="3421380"/>
            </a:xfrm>
          </p:grpSpPr>
          <p:pic>
            <p:nvPicPr>
              <p:cNvPr id="33" name="Picture 3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39073" y="951230"/>
                <a:ext cx="1665853" cy="3421380"/>
              </a:xfrm>
              <a:prstGeom prst="rect">
                <a:avLst/>
              </a:prstGeom>
            </p:spPr>
          </p:pic>
          <p:sp>
            <p:nvSpPr>
              <p:cNvPr id="34" name="Rectangle 33"/>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32" name="Rectangle 31"/>
            <p:cNvSpPr/>
            <p:nvPr/>
          </p:nvSpPr>
          <p:spPr>
            <a:xfrm>
              <a:off x="990645" y="2003810"/>
              <a:ext cx="1843655" cy="3271837"/>
            </a:xfrm>
            <a:prstGeom prst="rect">
              <a:avLst/>
            </a:prstGeom>
            <a:blipFill dpi="0" rotWithShape="1">
              <a:blip r:embed="rId4" cstate="hqprint">
                <a:extLst>
                  <a:ext uri="{28A0092B-C50C-407E-A947-70E740481C1C}">
                    <a14:useLocalDpi xmlns:a14="http://schemas.microsoft.com/office/drawing/2010/main"/>
                  </a:ext>
                </a:extLst>
              </a:blip>
              <a:srcRect/>
              <a:stretch>
                <a:fillRect l="-9155" r="-91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47" name="TextBox 46"/>
          <p:cNvSpPr txBox="1"/>
          <p:nvPr/>
        </p:nvSpPr>
        <p:spPr>
          <a:xfrm>
            <a:off x="6339841" y="1279296"/>
            <a:ext cx="4710036" cy="1241430"/>
          </a:xfrm>
          <a:prstGeom prst="rect">
            <a:avLst/>
          </a:prstGeom>
          <a:noFill/>
        </p:spPr>
        <p:txBody>
          <a:bodyPr wrap="square" rtlCol="0">
            <a:spAutoFit/>
          </a:bodyPr>
          <a:lstStyle/>
          <a:p>
            <a:r>
              <a:rPr lang="en-US" sz="1400" dirty="0">
                <a:solidFill>
                  <a:schemeClr val="tx2">
                    <a:lumMod val="60000"/>
                    <a:lumOff val="40000"/>
                  </a:schemeClr>
                </a:solidFill>
                <a:latin typeface="Raleway" panose="020B0003030101060003" pitchFamily="34" charset="0"/>
              </a:rPr>
              <a:t>iOS</a:t>
            </a:r>
          </a:p>
          <a:p>
            <a:r>
              <a:rPr lang="en-US" sz="1400" b="1" dirty="0">
                <a:solidFill>
                  <a:schemeClr val="tx2">
                    <a:lumMod val="60000"/>
                    <a:lumOff val="40000"/>
                  </a:schemeClr>
                </a:solidFill>
                <a:latin typeface="Raleway" panose="020B0003030101060003" pitchFamily="34" charset="0"/>
              </a:rPr>
              <a:t>SMART APP</a:t>
            </a:r>
          </a:p>
          <a:p>
            <a:endParaRPr lang="en-US" sz="400" dirty="0">
              <a:solidFill>
                <a:schemeClr val="tx2">
                  <a:lumMod val="60000"/>
                  <a:lumOff val="40000"/>
                </a:schemeClr>
              </a:solidFill>
              <a:latin typeface="Raleway" panose="020B0003030101060003" pitchFamily="34" charset="0"/>
            </a:endParaRPr>
          </a:p>
          <a:p>
            <a:r>
              <a:rPr lang="en-US" sz="4267" b="1" dirty="0">
                <a:solidFill>
                  <a:schemeClr val="tx2">
                    <a:lumMod val="60000"/>
                    <a:lumOff val="40000"/>
                  </a:schemeClr>
                </a:solidFill>
                <a:latin typeface="Raleway" panose="020B0003030101060003" pitchFamily="34" charset="0"/>
              </a:rPr>
              <a:t>SMART MOBILE</a:t>
            </a:r>
          </a:p>
        </p:txBody>
      </p:sp>
      <p:sp>
        <p:nvSpPr>
          <p:cNvPr id="48" name="TextBox 47"/>
          <p:cNvSpPr txBox="1"/>
          <p:nvPr/>
        </p:nvSpPr>
        <p:spPr>
          <a:xfrm>
            <a:off x="6345560" y="2990651"/>
            <a:ext cx="5114920" cy="707694"/>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a:t>
            </a:r>
          </a:p>
        </p:txBody>
      </p:sp>
      <p:sp>
        <p:nvSpPr>
          <p:cNvPr id="49" name="Rectangle 48"/>
          <p:cNvSpPr/>
          <p:nvPr/>
        </p:nvSpPr>
        <p:spPr>
          <a:xfrm>
            <a:off x="6339840" y="2670376"/>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Tree>
    <p:extLst>
      <p:ext uri="{BB962C8B-B14F-4D97-AF65-F5344CB8AC3E}">
        <p14:creationId xmlns:p14="http://schemas.microsoft.com/office/powerpoint/2010/main" val="4124175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 presetClass="entr" presetSubtype="2" decel="88000" fill="hold" grpId="0"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1+#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88000" fill="hold" grpId="0" nodeType="afterEffect">
                                  <p:stCondLst>
                                    <p:cond delay="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1+#ppt_w/2"/>
                                          </p:val>
                                        </p:tav>
                                        <p:tav tm="100000">
                                          <p:val>
                                            <p:strVal val="#ppt_x"/>
                                          </p:val>
                                        </p:tav>
                                      </p:tavLst>
                                    </p:anim>
                                    <p:anim calcmode="lin" valueType="num">
                                      <p:cBhvr additive="base">
                                        <p:cTn id="28" dur="500" fill="hold"/>
                                        <p:tgtEl>
                                          <p:spTgt spid="4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88000" fill="hold" grpId="0" nodeType="afterEffect">
                                  <p:stCondLst>
                                    <p:cond delay="0"/>
                                  </p:stCondLst>
                                  <p:childTnLst>
                                    <p:set>
                                      <p:cBhvr>
                                        <p:cTn id="31" dur="1" fill="hold">
                                          <p:stCondLst>
                                            <p:cond delay="0"/>
                                          </p:stCondLst>
                                        </p:cTn>
                                        <p:tgtEl>
                                          <p:spTgt spid="48"/>
                                        </p:tgtEl>
                                        <p:attrNameLst>
                                          <p:attrName>style.visibility</p:attrName>
                                        </p:attrNameLst>
                                      </p:cBhvr>
                                      <p:to>
                                        <p:strVal val="visible"/>
                                      </p:to>
                                    </p:set>
                                    <p:anim calcmode="lin" valueType="num">
                                      <p:cBhvr additive="base">
                                        <p:cTn id="32" dur="500" fill="hold"/>
                                        <p:tgtEl>
                                          <p:spTgt spid="48"/>
                                        </p:tgtEl>
                                        <p:attrNameLst>
                                          <p:attrName>ppt_x</p:attrName>
                                        </p:attrNameLst>
                                      </p:cBhvr>
                                      <p:tavLst>
                                        <p:tav tm="0">
                                          <p:val>
                                            <p:strVal val="1+#ppt_w/2"/>
                                          </p:val>
                                        </p:tav>
                                        <p:tav tm="100000">
                                          <p:val>
                                            <p:strVal val="#ppt_x"/>
                                          </p:val>
                                        </p:tav>
                                      </p:tavLst>
                                    </p:anim>
                                    <p:anim calcmode="lin" valueType="num">
                                      <p:cBhvr additive="base">
                                        <p:cTn id="33" dur="500" fill="hold"/>
                                        <p:tgtEl>
                                          <p:spTgt spid="4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88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8800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1+#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88000"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1+#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7" grpId="0"/>
      <p:bldP spid="48" grpId="0"/>
      <p:bldP spid="49"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8402</TotalTime>
  <Words>2527</Words>
  <Application>Microsoft Office PowerPoint</Application>
  <PresentationFormat>Widescreen</PresentationFormat>
  <Paragraphs>620</Paragraphs>
  <Slides>47</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Calibri Light</vt:lpstr>
      <vt:lpstr>Raleway</vt:lpstr>
      <vt:lpstr>Office Theme</vt:lpstr>
      <vt:lpstr>IPHONE / IPAD MOCKUP</vt:lpstr>
      <vt:lpstr>PHONE 01</vt:lpstr>
      <vt:lpstr>PHONE 02</vt:lpstr>
      <vt:lpstr>PHONE 03</vt:lpstr>
      <vt:lpstr>PHONE 04</vt:lpstr>
      <vt:lpstr>PHONE 05</vt:lpstr>
      <vt:lpstr>PHONE 06</vt:lpstr>
      <vt:lpstr>PHONE 07</vt:lpstr>
      <vt:lpstr>PHONE 08</vt:lpstr>
      <vt:lpstr>PHONE 09</vt:lpstr>
      <vt:lpstr>PowerPoint Presentation</vt:lpstr>
      <vt:lpstr>PowerPoint Presentation</vt:lpstr>
      <vt:lpstr>PHONE 12</vt:lpstr>
      <vt:lpstr>PHONE 13</vt:lpstr>
      <vt:lpstr>PHONE 14</vt:lpstr>
      <vt:lpstr>PowerPoint Presentation</vt:lpstr>
      <vt:lpstr>PowerPoint Presentation</vt:lpstr>
      <vt:lpstr>PowerPoint Presentation</vt:lpstr>
      <vt:lpstr>PHONE 18</vt:lpstr>
      <vt:lpstr>PHONE 19</vt:lpstr>
      <vt:lpstr>PowerPoint Presentation</vt:lpstr>
      <vt:lpstr>PowerPoint Presentation</vt:lpstr>
      <vt:lpstr>PowerPoint Presentation</vt:lpstr>
      <vt:lpstr>PowerPoint Presentation</vt:lpstr>
      <vt:lpstr>PowerPoint Presentation</vt:lpstr>
      <vt:lpstr>PowerPoint Presentation</vt:lpstr>
      <vt:lpstr>PHONE 25</vt:lpstr>
      <vt:lpstr>PHONE 26</vt:lpstr>
      <vt:lpstr>PHONE 27</vt:lpstr>
      <vt:lpstr>PHONE 28</vt:lpstr>
      <vt:lpstr>PHONE 29</vt:lpstr>
      <vt:lpstr>PHONE 30</vt:lpstr>
      <vt:lpstr>PHONE 31</vt:lpstr>
      <vt:lpstr>PHONE 32</vt:lpstr>
      <vt:lpstr>TABLET 01</vt:lpstr>
      <vt:lpstr>TABLET 02</vt:lpstr>
      <vt:lpstr>TABLET 03</vt:lpstr>
      <vt:lpstr>TABLET 04</vt:lpstr>
      <vt:lpstr>PowerPoint Presentation</vt:lpstr>
      <vt:lpstr>TABLET 06</vt:lpstr>
      <vt:lpstr>TABLET 07</vt:lpstr>
      <vt:lpstr>PowerPoint Presentation</vt:lpstr>
      <vt:lpstr>TABLET 09</vt:lpstr>
      <vt:lpstr>WATCH 01</vt:lpstr>
      <vt:lpstr>PowerPoint Presentation</vt:lpstr>
      <vt:lpstr>WATCH 03</vt:lpstr>
      <vt:lpstr>WATCH 04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153</cp:revision>
  <dcterms:created xsi:type="dcterms:W3CDTF">2021-01-20T17:19:36Z</dcterms:created>
  <dcterms:modified xsi:type="dcterms:W3CDTF">2021-02-19T06:14:30Z</dcterms:modified>
</cp:coreProperties>
</file>