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1664" r:id="rId2"/>
    <p:sldId id="545" r:id="rId3"/>
    <p:sldId id="546" r:id="rId4"/>
    <p:sldId id="547" r:id="rId5"/>
    <p:sldId id="548" r:id="rId6"/>
    <p:sldId id="549" r:id="rId7"/>
    <p:sldId id="550" r:id="rId8"/>
    <p:sldId id="697" r:id="rId9"/>
    <p:sldId id="698" r:id="rId10"/>
    <p:sldId id="917" r:id="rId11"/>
    <p:sldId id="918" r:id="rId12"/>
    <p:sldId id="919" r:id="rId13"/>
    <p:sldId id="920" r:id="rId14"/>
    <p:sldId id="792" r:id="rId15"/>
    <p:sldId id="793" r:id="rId16"/>
    <p:sldId id="794" r:id="rId17"/>
    <p:sldId id="79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91" d="100"/>
          <a:sy n="91" d="100"/>
        </p:scale>
        <p:origin x="102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C3-4F54-879B-CD3F26B21D0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C3-4F54-879B-CD3F26B21D0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5C3-4F54-879B-CD3F26B21D0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5C3-4F54-879B-CD3F26B21D0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5C3-4F54-879B-CD3F26B21D0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5C3-4F54-879B-CD3F26B21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067336"/>
        <c:axId val="2020060448"/>
      </c:lineChart>
      <c:catAx>
        <c:axId val="2020067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060448"/>
        <c:crosses val="autoZero"/>
        <c:auto val="1"/>
        <c:lblAlgn val="ctr"/>
        <c:lblOffset val="100"/>
        <c:noMultiLvlLbl val="0"/>
      </c:catAx>
      <c:valAx>
        <c:axId val="2020060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067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>
              <a:lumMod val="60000"/>
              <a:lumOff val="4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Benchmarking Circle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EBE872B-9938-423A-96AC-FF1B87979AA2}"/>
              </a:ext>
            </a:extLst>
          </p:cNvPr>
          <p:cNvGrpSpPr/>
          <p:nvPr/>
        </p:nvGrpSpPr>
        <p:grpSpPr>
          <a:xfrm>
            <a:off x="4209870" y="1945804"/>
            <a:ext cx="3772287" cy="4062565"/>
            <a:chOff x="4209870" y="1945804"/>
            <a:chExt cx="3772287" cy="4062565"/>
          </a:xfrm>
        </p:grpSpPr>
        <p:grpSp>
          <p:nvGrpSpPr>
            <p:cNvPr id="4" name="Group 3"/>
            <p:cNvGrpSpPr/>
            <p:nvPr/>
          </p:nvGrpSpPr>
          <p:grpSpPr>
            <a:xfrm>
              <a:off x="5318354" y="1945804"/>
              <a:ext cx="1237580" cy="1787429"/>
              <a:chOff x="3988765" y="1615612"/>
              <a:chExt cx="928185" cy="1340572"/>
            </a:xfrm>
          </p:grpSpPr>
          <p:sp>
            <p:nvSpPr>
              <p:cNvPr id="5" name="Color 1"/>
              <p:cNvSpPr>
                <a:spLocks/>
              </p:cNvSpPr>
              <p:nvPr/>
            </p:nvSpPr>
            <p:spPr bwMode="auto">
              <a:xfrm rot="1800000">
                <a:off x="3988765" y="1615612"/>
                <a:ext cx="928185" cy="1340572"/>
              </a:xfrm>
              <a:custGeom>
                <a:avLst/>
                <a:gdLst>
                  <a:gd name="T0" fmla="*/ 42 w 149"/>
                  <a:gd name="T1" fmla="*/ 122 h 215"/>
                  <a:gd name="T2" fmla="*/ 74 w 149"/>
                  <a:gd name="T3" fmla="*/ 131 h 215"/>
                  <a:gd name="T4" fmla="*/ 92 w 149"/>
                  <a:gd name="T5" fmla="*/ 101 h 215"/>
                  <a:gd name="T6" fmla="*/ 59 w 149"/>
                  <a:gd name="T7" fmla="*/ 95 h 215"/>
                  <a:gd name="T8" fmla="*/ 58 w 149"/>
                  <a:gd name="T9" fmla="*/ 95 h 215"/>
                  <a:gd name="T10" fmla="*/ 45 w 149"/>
                  <a:gd name="T11" fmla="*/ 49 h 215"/>
                  <a:gd name="T12" fmla="*/ 74 w 149"/>
                  <a:gd name="T13" fmla="*/ 32 h 215"/>
                  <a:gd name="T14" fmla="*/ 91 w 149"/>
                  <a:gd name="T15" fmla="*/ 37 h 215"/>
                  <a:gd name="T16" fmla="*/ 103 w 149"/>
                  <a:gd name="T17" fmla="*/ 82 h 215"/>
                  <a:gd name="T18" fmla="*/ 93 w 149"/>
                  <a:gd name="T19" fmla="*/ 101 h 215"/>
                  <a:gd name="T20" fmla="*/ 93 w 149"/>
                  <a:gd name="T21" fmla="*/ 101 h 215"/>
                  <a:gd name="T22" fmla="*/ 75 w 149"/>
                  <a:gd name="T23" fmla="*/ 132 h 215"/>
                  <a:gd name="T24" fmla="*/ 75 w 149"/>
                  <a:gd name="T25" fmla="*/ 132 h 215"/>
                  <a:gd name="T26" fmla="*/ 46 w 149"/>
                  <a:gd name="T27" fmla="*/ 183 h 215"/>
                  <a:gd name="T28" fmla="*/ 64 w 149"/>
                  <a:gd name="T29" fmla="*/ 215 h 215"/>
                  <a:gd name="T30" fmla="*/ 95 w 149"/>
                  <a:gd name="T31" fmla="*/ 162 h 215"/>
                  <a:gd name="T32" fmla="*/ 95 w 149"/>
                  <a:gd name="T33" fmla="*/ 162 h 215"/>
                  <a:gd name="T34" fmla="*/ 107 w 149"/>
                  <a:gd name="T35" fmla="*/ 141 h 215"/>
                  <a:gd name="T36" fmla="*/ 129 w 149"/>
                  <a:gd name="T37" fmla="*/ 101 h 215"/>
                  <a:gd name="T38" fmla="*/ 129 w 149"/>
                  <a:gd name="T39" fmla="*/ 101 h 215"/>
                  <a:gd name="T40" fmla="*/ 131 w 149"/>
                  <a:gd name="T41" fmla="*/ 98 h 215"/>
                  <a:gd name="T42" fmla="*/ 107 w 149"/>
                  <a:gd name="T43" fmla="*/ 9 h 215"/>
                  <a:gd name="T44" fmla="*/ 74 w 149"/>
                  <a:gd name="T45" fmla="*/ 0 h 215"/>
                  <a:gd name="T46" fmla="*/ 18 w 149"/>
                  <a:gd name="T47" fmla="*/ 33 h 215"/>
                  <a:gd name="T48" fmla="*/ 42 w 149"/>
                  <a:gd name="T49" fmla="*/ 122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9" h="215">
                    <a:moveTo>
                      <a:pt x="42" y="122"/>
                    </a:moveTo>
                    <a:cubicBezTo>
                      <a:pt x="45" y="124"/>
                      <a:pt x="55" y="129"/>
                      <a:pt x="74" y="131"/>
                    </a:cubicBezTo>
                    <a:cubicBezTo>
                      <a:pt x="92" y="101"/>
                      <a:pt x="92" y="101"/>
                      <a:pt x="92" y="101"/>
                    </a:cubicBezTo>
                    <a:cubicBezTo>
                      <a:pt x="69" y="100"/>
                      <a:pt x="60" y="96"/>
                      <a:pt x="59" y="95"/>
                    </a:cubicBezTo>
                    <a:cubicBezTo>
                      <a:pt x="58" y="95"/>
                      <a:pt x="58" y="95"/>
                      <a:pt x="58" y="95"/>
                    </a:cubicBezTo>
                    <a:cubicBezTo>
                      <a:pt x="42" y="85"/>
                      <a:pt x="36" y="65"/>
                      <a:pt x="45" y="49"/>
                    </a:cubicBezTo>
                    <a:cubicBezTo>
                      <a:pt x="51" y="39"/>
                      <a:pt x="62" y="32"/>
                      <a:pt x="74" y="32"/>
                    </a:cubicBezTo>
                    <a:cubicBezTo>
                      <a:pt x="80" y="32"/>
                      <a:pt x="86" y="34"/>
                      <a:pt x="91" y="37"/>
                    </a:cubicBezTo>
                    <a:cubicBezTo>
                      <a:pt x="107" y="46"/>
                      <a:pt x="113" y="66"/>
                      <a:pt x="103" y="82"/>
                    </a:cubicBezTo>
                    <a:cubicBezTo>
                      <a:pt x="93" y="101"/>
                      <a:pt x="93" y="101"/>
                      <a:pt x="93" y="101"/>
                    </a:cubicBezTo>
                    <a:cubicBezTo>
                      <a:pt x="93" y="101"/>
                      <a:pt x="93" y="101"/>
                      <a:pt x="93" y="101"/>
                    </a:cubicBezTo>
                    <a:cubicBezTo>
                      <a:pt x="75" y="132"/>
                      <a:pt x="75" y="132"/>
                      <a:pt x="75" y="132"/>
                    </a:cubicBezTo>
                    <a:cubicBezTo>
                      <a:pt x="75" y="132"/>
                      <a:pt x="75" y="132"/>
                      <a:pt x="75" y="132"/>
                    </a:cubicBezTo>
                    <a:cubicBezTo>
                      <a:pt x="46" y="183"/>
                      <a:pt x="46" y="183"/>
                      <a:pt x="46" y="183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95" y="162"/>
                      <a:pt x="95" y="162"/>
                      <a:pt x="95" y="162"/>
                    </a:cubicBezTo>
                    <a:cubicBezTo>
                      <a:pt x="95" y="162"/>
                      <a:pt x="95" y="162"/>
                      <a:pt x="95" y="162"/>
                    </a:cubicBezTo>
                    <a:cubicBezTo>
                      <a:pt x="107" y="141"/>
                      <a:pt x="107" y="141"/>
                      <a:pt x="107" y="141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31" y="98"/>
                      <a:pt x="131" y="98"/>
                      <a:pt x="131" y="98"/>
                    </a:cubicBezTo>
                    <a:cubicBezTo>
                      <a:pt x="149" y="67"/>
                      <a:pt x="138" y="27"/>
                      <a:pt x="107" y="9"/>
                    </a:cubicBezTo>
                    <a:cubicBezTo>
                      <a:pt x="97" y="3"/>
                      <a:pt x="86" y="0"/>
                      <a:pt x="74" y="0"/>
                    </a:cubicBezTo>
                    <a:cubicBezTo>
                      <a:pt x="51" y="0"/>
                      <a:pt x="29" y="13"/>
                      <a:pt x="18" y="33"/>
                    </a:cubicBezTo>
                    <a:cubicBezTo>
                      <a:pt x="0" y="64"/>
                      <a:pt x="11" y="104"/>
                      <a:pt x="42" y="12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399522" y="1919872"/>
                <a:ext cx="35250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6261988" y="2577116"/>
              <a:ext cx="1720169" cy="1104743"/>
              <a:chOff x="4696490" y="2089096"/>
              <a:chExt cx="1290127" cy="828557"/>
            </a:xfrm>
          </p:grpSpPr>
          <p:sp>
            <p:nvSpPr>
              <p:cNvPr id="8" name="Color 5"/>
              <p:cNvSpPr>
                <a:spLocks/>
              </p:cNvSpPr>
              <p:nvPr/>
            </p:nvSpPr>
            <p:spPr bwMode="auto">
              <a:xfrm rot="1800000">
                <a:off x="4696490" y="2089096"/>
                <a:ext cx="1290127" cy="828557"/>
              </a:xfrm>
              <a:custGeom>
                <a:avLst/>
                <a:gdLst>
                  <a:gd name="T0" fmla="*/ 91 w 207"/>
                  <a:gd name="T1" fmla="*/ 133 h 133"/>
                  <a:gd name="T2" fmla="*/ 101 w 207"/>
                  <a:gd name="T3" fmla="*/ 133 h 133"/>
                  <a:gd name="T4" fmla="*/ 132 w 207"/>
                  <a:gd name="T5" fmla="*/ 131 h 133"/>
                  <a:gd name="T6" fmla="*/ 133 w 207"/>
                  <a:gd name="T7" fmla="*/ 131 h 133"/>
                  <a:gd name="T8" fmla="*/ 136 w 207"/>
                  <a:gd name="T9" fmla="*/ 131 h 133"/>
                  <a:gd name="T10" fmla="*/ 136 w 207"/>
                  <a:gd name="T11" fmla="*/ 131 h 133"/>
                  <a:gd name="T12" fmla="*/ 165 w 207"/>
                  <a:gd name="T13" fmla="*/ 122 h 133"/>
                  <a:gd name="T14" fmla="*/ 189 w 207"/>
                  <a:gd name="T15" fmla="*/ 33 h 133"/>
                  <a:gd name="T16" fmla="*/ 133 w 207"/>
                  <a:gd name="T17" fmla="*/ 0 h 133"/>
                  <a:gd name="T18" fmla="*/ 100 w 207"/>
                  <a:gd name="T19" fmla="*/ 9 h 133"/>
                  <a:gd name="T20" fmla="*/ 76 w 207"/>
                  <a:gd name="T21" fmla="*/ 98 h 133"/>
                  <a:gd name="T22" fmla="*/ 77 w 207"/>
                  <a:gd name="T23" fmla="*/ 100 h 133"/>
                  <a:gd name="T24" fmla="*/ 101 w 207"/>
                  <a:gd name="T25" fmla="*/ 100 h 133"/>
                  <a:gd name="T26" fmla="*/ 114 w 207"/>
                  <a:gd name="T27" fmla="*/ 100 h 133"/>
                  <a:gd name="T28" fmla="*/ 103 w 207"/>
                  <a:gd name="T29" fmla="*/ 82 h 133"/>
                  <a:gd name="T30" fmla="*/ 116 w 207"/>
                  <a:gd name="T31" fmla="*/ 37 h 133"/>
                  <a:gd name="T32" fmla="*/ 133 w 207"/>
                  <a:gd name="T33" fmla="*/ 32 h 133"/>
                  <a:gd name="T34" fmla="*/ 162 w 207"/>
                  <a:gd name="T35" fmla="*/ 49 h 133"/>
                  <a:gd name="T36" fmla="*/ 149 w 207"/>
                  <a:gd name="T37" fmla="*/ 95 h 133"/>
                  <a:gd name="T38" fmla="*/ 149 w 207"/>
                  <a:gd name="T39" fmla="*/ 94 h 133"/>
                  <a:gd name="T40" fmla="*/ 148 w 207"/>
                  <a:gd name="T41" fmla="*/ 95 h 133"/>
                  <a:gd name="T42" fmla="*/ 114 w 207"/>
                  <a:gd name="T43" fmla="*/ 101 h 133"/>
                  <a:gd name="T44" fmla="*/ 114 w 207"/>
                  <a:gd name="T45" fmla="*/ 101 h 133"/>
                  <a:gd name="T46" fmla="*/ 101 w 207"/>
                  <a:gd name="T47" fmla="*/ 101 h 133"/>
                  <a:gd name="T48" fmla="*/ 78 w 207"/>
                  <a:gd name="T49" fmla="*/ 101 h 133"/>
                  <a:gd name="T50" fmla="*/ 73 w 207"/>
                  <a:gd name="T51" fmla="*/ 101 h 133"/>
                  <a:gd name="T52" fmla="*/ 19 w 207"/>
                  <a:gd name="T53" fmla="*/ 101 h 133"/>
                  <a:gd name="T54" fmla="*/ 0 w 207"/>
                  <a:gd name="T55" fmla="*/ 133 h 133"/>
                  <a:gd name="T56" fmla="*/ 91 w 207"/>
                  <a:gd name="T5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07" h="133">
                    <a:moveTo>
                      <a:pt x="91" y="133"/>
                    </a:moveTo>
                    <a:cubicBezTo>
                      <a:pt x="101" y="133"/>
                      <a:pt x="101" y="133"/>
                      <a:pt x="101" y="133"/>
                    </a:cubicBezTo>
                    <a:cubicBezTo>
                      <a:pt x="114" y="133"/>
                      <a:pt x="124" y="133"/>
                      <a:pt x="132" y="131"/>
                    </a:cubicBezTo>
                    <a:cubicBezTo>
                      <a:pt x="132" y="131"/>
                      <a:pt x="133" y="131"/>
                      <a:pt x="133" y="131"/>
                    </a:cubicBezTo>
                    <a:cubicBezTo>
                      <a:pt x="134" y="131"/>
                      <a:pt x="135" y="131"/>
                      <a:pt x="136" y="131"/>
                    </a:cubicBezTo>
                    <a:cubicBezTo>
                      <a:pt x="136" y="131"/>
                      <a:pt x="136" y="131"/>
                      <a:pt x="136" y="131"/>
                    </a:cubicBezTo>
                    <a:cubicBezTo>
                      <a:pt x="153" y="128"/>
                      <a:pt x="162" y="124"/>
                      <a:pt x="165" y="122"/>
                    </a:cubicBezTo>
                    <a:cubicBezTo>
                      <a:pt x="196" y="104"/>
                      <a:pt x="207" y="64"/>
                      <a:pt x="189" y="33"/>
                    </a:cubicBezTo>
                    <a:cubicBezTo>
                      <a:pt x="178" y="13"/>
                      <a:pt x="156" y="0"/>
                      <a:pt x="133" y="0"/>
                    </a:cubicBezTo>
                    <a:cubicBezTo>
                      <a:pt x="121" y="0"/>
                      <a:pt x="110" y="3"/>
                      <a:pt x="100" y="9"/>
                    </a:cubicBezTo>
                    <a:cubicBezTo>
                      <a:pt x="69" y="27"/>
                      <a:pt x="58" y="67"/>
                      <a:pt x="76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101" y="100"/>
                      <a:pt x="101" y="100"/>
                      <a:pt x="101" y="100"/>
                    </a:cubicBezTo>
                    <a:cubicBezTo>
                      <a:pt x="106" y="100"/>
                      <a:pt x="110" y="100"/>
                      <a:pt x="114" y="100"/>
                    </a:cubicBezTo>
                    <a:cubicBezTo>
                      <a:pt x="103" y="82"/>
                      <a:pt x="103" y="82"/>
                      <a:pt x="103" y="82"/>
                    </a:cubicBezTo>
                    <a:cubicBezTo>
                      <a:pt x="94" y="66"/>
                      <a:pt x="100" y="46"/>
                      <a:pt x="116" y="37"/>
                    </a:cubicBezTo>
                    <a:cubicBezTo>
                      <a:pt x="121" y="34"/>
                      <a:pt x="127" y="32"/>
                      <a:pt x="133" y="32"/>
                    </a:cubicBezTo>
                    <a:cubicBezTo>
                      <a:pt x="145" y="32"/>
                      <a:pt x="156" y="39"/>
                      <a:pt x="162" y="49"/>
                    </a:cubicBezTo>
                    <a:cubicBezTo>
                      <a:pt x="171" y="65"/>
                      <a:pt x="165" y="85"/>
                      <a:pt x="149" y="95"/>
                    </a:cubicBezTo>
                    <a:cubicBezTo>
                      <a:pt x="149" y="94"/>
                      <a:pt x="149" y="94"/>
                      <a:pt x="149" y="94"/>
                    </a:cubicBezTo>
                    <a:cubicBezTo>
                      <a:pt x="148" y="95"/>
                      <a:pt x="148" y="95"/>
                      <a:pt x="148" y="95"/>
                    </a:cubicBezTo>
                    <a:cubicBezTo>
                      <a:pt x="146" y="96"/>
                      <a:pt x="137" y="100"/>
                      <a:pt x="114" y="101"/>
                    </a:cubicBezTo>
                    <a:cubicBezTo>
                      <a:pt x="114" y="101"/>
                      <a:pt x="114" y="101"/>
                      <a:pt x="114" y="101"/>
                    </a:cubicBezTo>
                    <a:cubicBezTo>
                      <a:pt x="110" y="101"/>
                      <a:pt x="106" y="101"/>
                      <a:pt x="101" y="101"/>
                    </a:cubicBezTo>
                    <a:cubicBezTo>
                      <a:pt x="78" y="101"/>
                      <a:pt x="78" y="101"/>
                      <a:pt x="78" y="101"/>
                    </a:cubicBezTo>
                    <a:cubicBezTo>
                      <a:pt x="73" y="101"/>
                      <a:pt x="73" y="101"/>
                      <a:pt x="73" y="101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0" y="133"/>
                      <a:pt x="0" y="133"/>
                      <a:pt x="0" y="133"/>
                    </a:cubicBezTo>
                    <a:cubicBezTo>
                      <a:pt x="91" y="133"/>
                      <a:pt x="91" y="133"/>
                      <a:pt x="91" y="13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312187" y="2442717"/>
                <a:ext cx="352500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02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6384545" y="3886511"/>
              <a:ext cx="1594057" cy="1222447"/>
              <a:chOff x="4788408" y="3071142"/>
              <a:chExt cx="1195543" cy="916835"/>
            </a:xfrm>
          </p:grpSpPr>
          <p:sp>
            <p:nvSpPr>
              <p:cNvPr id="11" name="Color 6"/>
              <p:cNvSpPr>
                <a:spLocks/>
              </p:cNvSpPr>
              <p:nvPr/>
            </p:nvSpPr>
            <p:spPr bwMode="auto">
              <a:xfrm rot="1800000">
                <a:off x="4788408" y="3071142"/>
                <a:ext cx="1195543" cy="916835"/>
              </a:xfrm>
              <a:custGeom>
                <a:avLst/>
                <a:gdLst>
                  <a:gd name="T0" fmla="*/ 188 w 192"/>
                  <a:gd name="T1" fmla="*/ 66 h 147"/>
                  <a:gd name="T2" fmla="*/ 157 w 192"/>
                  <a:gd name="T3" fmla="*/ 26 h 147"/>
                  <a:gd name="T4" fmla="*/ 124 w 192"/>
                  <a:gd name="T5" fmla="*/ 17 h 147"/>
                  <a:gd name="T6" fmla="*/ 68 w 192"/>
                  <a:gd name="T7" fmla="*/ 49 h 147"/>
                  <a:gd name="T8" fmla="*/ 67 w 192"/>
                  <a:gd name="T9" fmla="*/ 51 h 147"/>
                  <a:gd name="T10" fmla="*/ 79 w 192"/>
                  <a:gd name="T11" fmla="*/ 72 h 147"/>
                  <a:gd name="T12" fmla="*/ 85 w 192"/>
                  <a:gd name="T13" fmla="*/ 83 h 147"/>
                  <a:gd name="T14" fmla="*/ 96 w 192"/>
                  <a:gd name="T15" fmla="*/ 65 h 147"/>
                  <a:gd name="T16" fmla="*/ 124 w 192"/>
                  <a:gd name="T17" fmla="*/ 49 h 147"/>
                  <a:gd name="T18" fmla="*/ 141 w 192"/>
                  <a:gd name="T19" fmla="*/ 53 h 147"/>
                  <a:gd name="T20" fmla="*/ 157 w 192"/>
                  <a:gd name="T21" fmla="*/ 74 h 147"/>
                  <a:gd name="T22" fmla="*/ 153 w 192"/>
                  <a:gd name="T23" fmla="*/ 99 h 147"/>
                  <a:gd name="T24" fmla="*/ 124 w 192"/>
                  <a:gd name="T25" fmla="*/ 115 h 147"/>
                  <a:gd name="T26" fmla="*/ 108 w 192"/>
                  <a:gd name="T27" fmla="*/ 111 h 147"/>
                  <a:gd name="T28" fmla="*/ 108 w 192"/>
                  <a:gd name="T29" fmla="*/ 111 h 147"/>
                  <a:gd name="T30" fmla="*/ 107 w 192"/>
                  <a:gd name="T31" fmla="*/ 110 h 147"/>
                  <a:gd name="T32" fmla="*/ 85 w 192"/>
                  <a:gd name="T33" fmla="*/ 84 h 147"/>
                  <a:gd name="T34" fmla="*/ 85 w 192"/>
                  <a:gd name="T35" fmla="*/ 84 h 147"/>
                  <a:gd name="T36" fmla="*/ 78 w 192"/>
                  <a:gd name="T37" fmla="*/ 73 h 147"/>
                  <a:gd name="T38" fmla="*/ 66 w 192"/>
                  <a:gd name="T39" fmla="*/ 52 h 147"/>
                  <a:gd name="T40" fmla="*/ 66 w 192"/>
                  <a:gd name="T41" fmla="*/ 52 h 147"/>
                  <a:gd name="T42" fmla="*/ 36 w 192"/>
                  <a:gd name="T43" fmla="*/ 0 h 147"/>
                  <a:gd name="T44" fmla="*/ 5 w 192"/>
                  <a:gd name="T45" fmla="*/ 2 h 147"/>
                  <a:gd name="T46" fmla="*/ 0 w 192"/>
                  <a:gd name="T47" fmla="*/ 2 h 147"/>
                  <a:gd name="T48" fmla="*/ 46 w 192"/>
                  <a:gd name="T49" fmla="*/ 82 h 147"/>
                  <a:gd name="T50" fmla="*/ 50 w 192"/>
                  <a:gd name="T51" fmla="*/ 89 h 147"/>
                  <a:gd name="T52" fmla="*/ 69 w 192"/>
                  <a:gd name="T53" fmla="*/ 118 h 147"/>
                  <a:gd name="T54" fmla="*/ 69 w 192"/>
                  <a:gd name="T55" fmla="*/ 118 h 147"/>
                  <a:gd name="T56" fmla="*/ 92 w 192"/>
                  <a:gd name="T57" fmla="*/ 139 h 147"/>
                  <a:gd name="T58" fmla="*/ 124 w 192"/>
                  <a:gd name="T59" fmla="*/ 147 h 147"/>
                  <a:gd name="T60" fmla="*/ 181 w 192"/>
                  <a:gd name="T61" fmla="*/ 115 h 147"/>
                  <a:gd name="T62" fmla="*/ 188 w 192"/>
                  <a:gd name="T63" fmla="*/ 66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2" h="147">
                    <a:moveTo>
                      <a:pt x="188" y="66"/>
                    </a:moveTo>
                    <a:cubicBezTo>
                      <a:pt x="183" y="49"/>
                      <a:pt x="172" y="35"/>
                      <a:pt x="157" y="26"/>
                    </a:cubicBezTo>
                    <a:cubicBezTo>
                      <a:pt x="147" y="20"/>
                      <a:pt x="136" y="17"/>
                      <a:pt x="124" y="17"/>
                    </a:cubicBezTo>
                    <a:cubicBezTo>
                      <a:pt x="101" y="17"/>
                      <a:pt x="80" y="29"/>
                      <a:pt x="68" y="49"/>
                    </a:cubicBezTo>
                    <a:cubicBezTo>
                      <a:pt x="67" y="51"/>
                      <a:pt x="67" y="51"/>
                      <a:pt x="67" y="51"/>
                    </a:cubicBezTo>
                    <a:cubicBezTo>
                      <a:pt x="79" y="72"/>
                      <a:pt x="79" y="72"/>
                      <a:pt x="79" y="72"/>
                    </a:cubicBezTo>
                    <a:cubicBezTo>
                      <a:pt x="81" y="76"/>
                      <a:pt x="83" y="80"/>
                      <a:pt x="85" y="83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1" y="55"/>
                      <a:pt x="113" y="49"/>
                      <a:pt x="124" y="49"/>
                    </a:cubicBezTo>
                    <a:cubicBezTo>
                      <a:pt x="130" y="49"/>
                      <a:pt x="136" y="50"/>
                      <a:pt x="141" y="53"/>
                    </a:cubicBezTo>
                    <a:cubicBezTo>
                      <a:pt x="149" y="58"/>
                      <a:pt x="154" y="65"/>
                      <a:pt x="157" y="74"/>
                    </a:cubicBezTo>
                    <a:cubicBezTo>
                      <a:pt x="159" y="82"/>
                      <a:pt x="158" y="91"/>
                      <a:pt x="153" y="99"/>
                    </a:cubicBezTo>
                    <a:cubicBezTo>
                      <a:pt x="147" y="109"/>
                      <a:pt x="136" y="115"/>
                      <a:pt x="124" y="115"/>
                    </a:cubicBezTo>
                    <a:cubicBezTo>
                      <a:pt x="119" y="115"/>
                      <a:pt x="113" y="114"/>
                      <a:pt x="108" y="111"/>
                    </a:cubicBezTo>
                    <a:cubicBezTo>
                      <a:pt x="108" y="111"/>
                      <a:pt x="108" y="111"/>
                      <a:pt x="108" y="111"/>
                    </a:cubicBezTo>
                    <a:cubicBezTo>
                      <a:pt x="107" y="110"/>
                      <a:pt x="107" y="110"/>
                      <a:pt x="107" y="110"/>
                    </a:cubicBezTo>
                    <a:cubicBezTo>
                      <a:pt x="105" y="109"/>
                      <a:pt x="97" y="103"/>
                      <a:pt x="85" y="84"/>
                    </a:cubicBezTo>
                    <a:cubicBezTo>
                      <a:pt x="85" y="84"/>
                      <a:pt x="85" y="84"/>
                      <a:pt x="85" y="84"/>
                    </a:cubicBezTo>
                    <a:cubicBezTo>
                      <a:pt x="82" y="81"/>
                      <a:pt x="80" y="77"/>
                      <a:pt x="78" y="73"/>
                    </a:cubicBezTo>
                    <a:cubicBezTo>
                      <a:pt x="66" y="52"/>
                      <a:pt x="66" y="52"/>
                      <a:pt x="66" y="52"/>
                    </a:cubicBezTo>
                    <a:cubicBezTo>
                      <a:pt x="66" y="52"/>
                      <a:pt x="66" y="52"/>
                      <a:pt x="66" y="52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28" y="2"/>
                      <a:pt x="17" y="2"/>
                      <a:pt x="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50" y="89"/>
                      <a:pt x="50" y="89"/>
                      <a:pt x="50" y="89"/>
                    </a:cubicBezTo>
                    <a:cubicBezTo>
                      <a:pt x="57" y="101"/>
                      <a:pt x="64" y="111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80" y="132"/>
                      <a:pt x="88" y="137"/>
                      <a:pt x="92" y="139"/>
                    </a:cubicBezTo>
                    <a:cubicBezTo>
                      <a:pt x="102" y="144"/>
                      <a:pt x="113" y="147"/>
                      <a:pt x="124" y="147"/>
                    </a:cubicBezTo>
                    <a:cubicBezTo>
                      <a:pt x="148" y="147"/>
                      <a:pt x="169" y="135"/>
                      <a:pt x="181" y="115"/>
                    </a:cubicBezTo>
                    <a:cubicBezTo>
                      <a:pt x="190" y="100"/>
                      <a:pt x="192" y="82"/>
                      <a:pt x="188" y="6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317442" y="3525283"/>
                <a:ext cx="352500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03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5638193" y="4212533"/>
              <a:ext cx="1237580" cy="1795836"/>
              <a:chOff x="4228644" y="3315659"/>
              <a:chExt cx="928185" cy="1346877"/>
            </a:xfrm>
          </p:grpSpPr>
          <p:sp>
            <p:nvSpPr>
              <p:cNvPr id="14" name="Color 4"/>
              <p:cNvSpPr>
                <a:spLocks/>
              </p:cNvSpPr>
              <p:nvPr/>
            </p:nvSpPr>
            <p:spPr bwMode="auto">
              <a:xfrm rot="1800000">
                <a:off x="4228644" y="3315659"/>
                <a:ext cx="928185" cy="1346877"/>
              </a:xfrm>
              <a:custGeom>
                <a:avLst/>
                <a:gdLst>
                  <a:gd name="T0" fmla="*/ 107 w 149"/>
                  <a:gd name="T1" fmla="*/ 94 h 216"/>
                  <a:gd name="T2" fmla="*/ 75 w 149"/>
                  <a:gd name="T3" fmla="*/ 85 h 216"/>
                  <a:gd name="T4" fmla="*/ 57 w 149"/>
                  <a:gd name="T5" fmla="*/ 115 h 216"/>
                  <a:gd name="T6" fmla="*/ 90 w 149"/>
                  <a:gd name="T7" fmla="*/ 121 h 216"/>
                  <a:gd name="T8" fmla="*/ 91 w 149"/>
                  <a:gd name="T9" fmla="*/ 122 h 216"/>
                  <a:gd name="T10" fmla="*/ 104 w 149"/>
                  <a:gd name="T11" fmla="*/ 167 h 216"/>
                  <a:gd name="T12" fmla="*/ 75 w 149"/>
                  <a:gd name="T13" fmla="*/ 184 h 216"/>
                  <a:gd name="T14" fmla="*/ 58 w 149"/>
                  <a:gd name="T15" fmla="*/ 180 h 216"/>
                  <a:gd name="T16" fmla="*/ 45 w 149"/>
                  <a:gd name="T17" fmla="*/ 134 h 216"/>
                  <a:gd name="T18" fmla="*/ 53 w 149"/>
                  <a:gd name="T19" fmla="*/ 121 h 216"/>
                  <a:gd name="T20" fmla="*/ 53 w 149"/>
                  <a:gd name="T21" fmla="*/ 121 h 216"/>
                  <a:gd name="T22" fmla="*/ 77 w 149"/>
                  <a:gd name="T23" fmla="*/ 79 h 216"/>
                  <a:gd name="T24" fmla="*/ 77 w 149"/>
                  <a:gd name="T25" fmla="*/ 79 h 216"/>
                  <a:gd name="T26" fmla="*/ 104 w 149"/>
                  <a:gd name="T27" fmla="*/ 30 h 216"/>
                  <a:gd name="T28" fmla="*/ 87 w 149"/>
                  <a:gd name="T29" fmla="*/ 4 h 216"/>
                  <a:gd name="T30" fmla="*/ 85 w 149"/>
                  <a:gd name="T31" fmla="*/ 0 h 216"/>
                  <a:gd name="T32" fmla="*/ 38 w 149"/>
                  <a:gd name="T33" fmla="*/ 83 h 216"/>
                  <a:gd name="T34" fmla="*/ 38 w 149"/>
                  <a:gd name="T35" fmla="*/ 83 h 216"/>
                  <a:gd name="T36" fmla="*/ 20 w 149"/>
                  <a:gd name="T37" fmla="*/ 115 h 216"/>
                  <a:gd name="T38" fmla="*/ 20 w 149"/>
                  <a:gd name="T39" fmla="*/ 115 h 216"/>
                  <a:gd name="T40" fmla="*/ 18 w 149"/>
                  <a:gd name="T41" fmla="*/ 118 h 216"/>
                  <a:gd name="T42" fmla="*/ 42 w 149"/>
                  <a:gd name="T43" fmla="*/ 207 h 216"/>
                  <a:gd name="T44" fmla="*/ 75 w 149"/>
                  <a:gd name="T45" fmla="*/ 216 h 216"/>
                  <a:gd name="T46" fmla="*/ 131 w 149"/>
                  <a:gd name="T47" fmla="*/ 183 h 216"/>
                  <a:gd name="T48" fmla="*/ 107 w 149"/>
                  <a:gd name="T49" fmla="*/ 9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9" h="216">
                    <a:moveTo>
                      <a:pt x="107" y="94"/>
                    </a:moveTo>
                    <a:cubicBezTo>
                      <a:pt x="104" y="92"/>
                      <a:pt x="94" y="87"/>
                      <a:pt x="75" y="85"/>
                    </a:cubicBezTo>
                    <a:cubicBezTo>
                      <a:pt x="57" y="115"/>
                      <a:pt x="57" y="115"/>
                      <a:pt x="57" y="115"/>
                    </a:cubicBezTo>
                    <a:cubicBezTo>
                      <a:pt x="80" y="117"/>
                      <a:pt x="89" y="121"/>
                      <a:pt x="90" y="121"/>
                    </a:cubicBezTo>
                    <a:cubicBezTo>
                      <a:pt x="91" y="122"/>
                      <a:pt x="91" y="122"/>
                      <a:pt x="91" y="122"/>
                    </a:cubicBezTo>
                    <a:cubicBezTo>
                      <a:pt x="107" y="131"/>
                      <a:pt x="113" y="151"/>
                      <a:pt x="104" y="167"/>
                    </a:cubicBezTo>
                    <a:cubicBezTo>
                      <a:pt x="98" y="177"/>
                      <a:pt x="87" y="184"/>
                      <a:pt x="75" y="184"/>
                    </a:cubicBezTo>
                    <a:cubicBezTo>
                      <a:pt x="69" y="184"/>
                      <a:pt x="63" y="182"/>
                      <a:pt x="58" y="180"/>
                    </a:cubicBezTo>
                    <a:cubicBezTo>
                      <a:pt x="42" y="170"/>
                      <a:pt x="36" y="150"/>
                      <a:pt x="45" y="134"/>
                    </a:cubicBezTo>
                    <a:cubicBezTo>
                      <a:pt x="53" y="121"/>
                      <a:pt x="53" y="121"/>
                      <a:pt x="53" y="121"/>
                    </a:cubicBezTo>
                    <a:cubicBezTo>
                      <a:pt x="53" y="121"/>
                      <a:pt x="53" y="121"/>
                      <a:pt x="53" y="121"/>
                    </a:cubicBezTo>
                    <a:cubicBezTo>
                      <a:pt x="77" y="79"/>
                      <a:pt x="77" y="79"/>
                      <a:pt x="77" y="79"/>
                    </a:cubicBezTo>
                    <a:cubicBezTo>
                      <a:pt x="77" y="79"/>
                      <a:pt x="77" y="79"/>
                      <a:pt x="77" y="79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99" y="24"/>
                      <a:pt x="93" y="15"/>
                      <a:pt x="87" y="4"/>
                    </a:cubicBezTo>
                    <a:cubicBezTo>
                      <a:pt x="85" y="0"/>
                      <a:pt x="85" y="0"/>
                      <a:pt x="85" y="0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20" y="115"/>
                      <a:pt x="20" y="115"/>
                      <a:pt x="20" y="115"/>
                    </a:cubicBezTo>
                    <a:cubicBezTo>
                      <a:pt x="20" y="115"/>
                      <a:pt x="20" y="115"/>
                      <a:pt x="20" y="115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0" y="150"/>
                      <a:pt x="11" y="190"/>
                      <a:pt x="42" y="207"/>
                    </a:cubicBezTo>
                    <a:cubicBezTo>
                      <a:pt x="52" y="213"/>
                      <a:pt x="63" y="216"/>
                      <a:pt x="75" y="216"/>
                    </a:cubicBezTo>
                    <a:cubicBezTo>
                      <a:pt x="98" y="216"/>
                      <a:pt x="120" y="203"/>
                      <a:pt x="131" y="183"/>
                    </a:cubicBezTo>
                    <a:cubicBezTo>
                      <a:pt x="149" y="152"/>
                      <a:pt x="138" y="112"/>
                      <a:pt x="107" y="9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381487" y="4075406"/>
                <a:ext cx="35250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04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209870" y="4271753"/>
              <a:ext cx="1720169" cy="1104743"/>
              <a:chOff x="3157402" y="3360074"/>
              <a:chExt cx="1290127" cy="828557"/>
            </a:xfrm>
          </p:grpSpPr>
          <p:sp>
            <p:nvSpPr>
              <p:cNvPr id="17" name="Color 3"/>
              <p:cNvSpPr>
                <a:spLocks/>
              </p:cNvSpPr>
              <p:nvPr/>
            </p:nvSpPr>
            <p:spPr bwMode="auto">
              <a:xfrm rot="1800000">
                <a:off x="3157402" y="3360074"/>
                <a:ext cx="1290127" cy="828557"/>
              </a:xfrm>
              <a:custGeom>
                <a:avLst/>
                <a:gdLst>
                  <a:gd name="T0" fmla="*/ 130 w 207"/>
                  <a:gd name="T1" fmla="*/ 33 h 133"/>
                  <a:gd name="T2" fmla="*/ 106 w 207"/>
                  <a:gd name="T3" fmla="*/ 33 h 133"/>
                  <a:gd name="T4" fmla="*/ 93 w 207"/>
                  <a:gd name="T5" fmla="*/ 33 h 133"/>
                  <a:gd name="T6" fmla="*/ 103 w 207"/>
                  <a:gd name="T7" fmla="*/ 51 h 133"/>
                  <a:gd name="T8" fmla="*/ 91 w 207"/>
                  <a:gd name="T9" fmla="*/ 97 h 133"/>
                  <a:gd name="T10" fmla="*/ 74 w 207"/>
                  <a:gd name="T11" fmla="*/ 101 h 133"/>
                  <a:gd name="T12" fmla="*/ 74 w 207"/>
                  <a:gd name="T13" fmla="*/ 101 h 133"/>
                  <a:gd name="T14" fmla="*/ 45 w 207"/>
                  <a:gd name="T15" fmla="*/ 84 h 133"/>
                  <a:gd name="T16" fmla="*/ 58 w 207"/>
                  <a:gd name="T17" fmla="*/ 39 h 133"/>
                  <a:gd name="T18" fmla="*/ 58 w 207"/>
                  <a:gd name="T19" fmla="*/ 39 h 133"/>
                  <a:gd name="T20" fmla="*/ 59 w 207"/>
                  <a:gd name="T21" fmla="*/ 38 h 133"/>
                  <a:gd name="T22" fmla="*/ 93 w 207"/>
                  <a:gd name="T23" fmla="*/ 32 h 133"/>
                  <a:gd name="T24" fmla="*/ 93 w 207"/>
                  <a:gd name="T25" fmla="*/ 32 h 133"/>
                  <a:gd name="T26" fmla="*/ 106 w 207"/>
                  <a:gd name="T27" fmla="*/ 32 h 133"/>
                  <a:gd name="T28" fmla="*/ 129 w 207"/>
                  <a:gd name="T29" fmla="*/ 32 h 133"/>
                  <a:gd name="T30" fmla="*/ 132 w 207"/>
                  <a:gd name="T31" fmla="*/ 32 h 133"/>
                  <a:gd name="T32" fmla="*/ 188 w 207"/>
                  <a:gd name="T33" fmla="*/ 32 h 133"/>
                  <a:gd name="T34" fmla="*/ 207 w 207"/>
                  <a:gd name="T35" fmla="*/ 0 h 133"/>
                  <a:gd name="T36" fmla="*/ 116 w 207"/>
                  <a:gd name="T37" fmla="*/ 0 h 133"/>
                  <a:gd name="T38" fmla="*/ 111 w 207"/>
                  <a:gd name="T39" fmla="*/ 0 h 133"/>
                  <a:gd name="T40" fmla="*/ 106 w 207"/>
                  <a:gd name="T41" fmla="*/ 0 h 133"/>
                  <a:gd name="T42" fmla="*/ 75 w 207"/>
                  <a:gd name="T43" fmla="*/ 2 h 133"/>
                  <a:gd name="T44" fmla="*/ 75 w 207"/>
                  <a:gd name="T45" fmla="*/ 2 h 133"/>
                  <a:gd name="T46" fmla="*/ 42 w 207"/>
                  <a:gd name="T47" fmla="*/ 11 h 133"/>
                  <a:gd name="T48" fmla="*/ 18 w 207"/>
                  <a:gd name="T49" fmla="*/ 100 h 133"/>
                  <a:gd name="T50" fmla="*/ 74 w 207"/>
                  <a:gd name="T51" fmla="*/ 133 h 133"/>
                  <a:gd name="T52" fmla="*/ 74 w 207"/>
                  <a:gd name="T53" fmla="*/ 133 h 133"/>
                  <a:gd name="T54" fmla="*/ 107 w 207"/>
                  <a:gd name="T55" fmla="*/ 124 h 133"/>
                  <a:gd name="T56" fmla="*/ 131 w 207"/>
                  <a:gd name="T57" fmla="*/ 35 h 133"/>
                  <a:gd name="T58" fmla="*/ 130 w 207"/>
                  <a:gd name="T59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07" h="133">
                    <a:moveTo>
                      <a:pt x="130" y="33"/>
                    </a:moveTo>
                    <a:cubicBezTo>
                      <a:pt x="106" y="33"/>
                      <a:pt x="106" y="33"/>
                      <a:pt x="106" y="33"/>
                    </a:cubicBezTo>
                    <a:cubicBezTo>
                      <a:pt x="101" y="33"/>
                      <a:pt x="97" y="33"/>
                      <a:pt x="93" y="33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13" y="67"/>
                      <a:pt x="107" y="87"/>
                      <a:pt x="91" y="97"/>
                    </a:cubicBezTo>
                    <a:cubicBezTo>
                      <a:pt x="86" y="99"/>
                      <a:pt x="80" y="101"/>
                      <a:pt x="74" y="101"/>
                    </a:cubicBezTo>
                    <a:cubicBezTo>
                      <a:pt x="74" y="101"/>
                      <a:pt x="74" y="101"/>
                      <a:pt x="74" y="101"/>
                    </a:cubicBezTo>
                    <a:cubicBezTo>
                      <a:pt x="62" y="101"/>
                      <a:pt x="51" y="94"/>
                      <a:pt x="45" y="84"/>
                    </a:cubicBezTo>
                    <a:cubicBezTo>
                      <a:pt x="36" y="68"/>
                      <a:pt x="42" y="48"/>
                      <a:pt x="58" y="39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1" y="37"/>
                      <a:pt x="70" y="33"/>
                      <a:pt x="93" y="32"/>
                    </a:cubicBezTo>
                    <a:cubicBezTo>
                      <a:pt x="93" y="32"/>
                      <a:pt x="93" y="32"/>
                      <a:pt x="93" y="32"/>
                    </a:cubicBezTo>
                    <a:cubicBezTo>
                      <a:pt x="97" y="32"/>
                      <a:pt x="101" y="32"/>
                      <a:pt x="106" y="32"/>
                    </a:cubicBezTo>
                    <a:cubicBezTo>
                      <a:pt x="129" y="32"/>
                      <a:pt x="129" y="32"/>
                      <a:pt x="129" y="32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88" y="32"/>
                      <a:pt x="188" y="32"/>
                      <a:pt x="188" y="32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94" y="0"/>
                      <a:pt x="84" y="1"/>
                      <a:pt x="75" y="2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55" y="4"/>
                      <a:pt x="45" y="9"/>
                      <a:pt x="42" y="11"/>
                    </a:cubicBezTo>
                    <a:cubicBezTo>
                      <a:pt x="11" y="29"/>
                      <a:pt x="0" y="69"/>
                      <a:pt x="18" y="100"/>
                    </a:cubicBezTo>
                    <a:cubicBezTo>
                      <a:pt x="29" y="120"/>
                      <a:pt x="51" y="133"/>
                      <a:pt x="74" y="133"/>
                    </a:cubicBezTo>
                    <a:cubicBezTo>
                      <a:pt x="74" y="133"/>
                      <a:pt x="74" y="133"/>
                      <a:pt x="74" y="133"/>
                    </a:cubicBezTo>
                    <a:cubicBezTo>
                      <a:pt x="86" y="133"/>
                      <a:pt x="97" y="130"/>
                      <a:pt x="107" y="124"/>
                    </a:cubicBezTo>
                    <a:cubicBezTo>
                      <a:pt x="138" y="107"/>
                      <a:pt x="149" y="67"/>
                      <a:pt x="131" y="35"/>
                    </a:cubicBezTo>
                    <a:lnTo>
                      <a:pt x="130" y="3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458476" y="3549785"/>
                <a:ext cx="352500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05</a:t>
                </a: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223820" y="2805851"/>
              <a:ext cx="1595739" cy="1264484"/>
              <a:chOff x="3167865" y="2260647"/>
              <a:chExt cx="1196804" cy="948363"/>
            </a:xfrm>
          </p:grpSpPr>
          <p:sp>
            <p:nvSpPr>
              <p:cNvPr id="20" name="Color 2"/>
              <p:cNvSpPr>
                <a:spLocks/>
              </p:cNvSpPr>
              <p:nvPr/>
            </p:nvSpPr>
            <p:spPr bwMode="auto">
              <a:xfrm rot="1800000">
                <a:off x="3167865" y="2260647"/>
                <a:ext cx="1196804" cy="948363"/>
              </a:xfrm>
              <a:custGeom>
                <a:avLst/>
                <a:gdLst>
                  <a:gd name="T0" fmla="*/ 125 w 192"/>
                  <a:gd name="T1" fmla="*/ 98 h 152"/>
                  <a:gd name="T2" fmla="*/ 121 w 192"/>
                  <a:gd name="T3" fmla="*/ 91 h 152"/>
                  <a:gd name="T4" fmla="*/ 107 w 192"/>
                  <a:gd name="T5" fmla="*/ 68 h 152"/>
                  <a:gd name="T6" fmla="*/ 85 w 192"/>
                  <a:gd name="T7" fmla="*/ 94 h 152"/>
                  <a:gd name="T8" fmla="*/ 85 w 192"/>
                  <a:gd name="T9" fmla="*/ 94 h 152"/>
                  <a:gd name="T10" fmla="*/ 68 w 192"/>
                  <a:gd name="T11" fmla="*/ 98 h 152"/>
                  <a:gd name="T12" fmla="*/ 39 w 192"/>
                  <a:gd name="T13" fmla="*/ 82 h 152"/>
                  <a:gd name="T14" fmla="*/ 36 w 192"/>
                  <a:gd name="T15" fmla="*/ 57 h 152"/>
                  <a:gd name="T16" fmla="*/ 51 w 192"/>
                  <a:gd name="T17" fmla="*/ 36 h 152"/>
                  <a:gd name="T18" fmla="*/ 68 w 192"/>
                  <a:gd name="T19" fmla="*/ 32 h 152"/>
                  <a:gd name="T20" fmla="*/ 97 w 192"/>
                  <a:gd name="T21" fmla="*/ 48 h 152"/>
                  <a:gd name="T22" fmla="*/ 108 w 192"/>
                  <a:gd name="T23" fmla="*/ 67 h 152"/>
                  <a:gd name="T24" fmla="*/ 108 w 192"/>
                  <a:gd name="T25" fmla="*/ 67 h 152"/>
                  <a:gd name="T26" fmla="*/ 121 w 192"/>
                  <a:gd name="T27" fmla="*/ 91 h 152"/>
                  <a:gd name="T28" fmla="*/ 127 w 192"/>
                  <a:gd name="T29" fmla="*/ 101 h 152"/>
                  <a:gd name="T30" fmla="*/ 127 w 192"/>
                  <a:gd name="T31" fmla="*/ 101 h 152"/>
                  <a:gd name="T32" fmla="*/ 156 w 192"/>
                  <a:gd name="T33" fmla="*/ 152 h 152"/>
                  <a:gd name="T34" fmla="*/ 187 w 192"/>
                  <a:gd name="T35" fmla="*/ 150 h 152"/>
                  <a:gd name="T36" fmla="*/ 192 w 192"/>
                  <a:gd name="T37" fmla="*/ 150 h 152"/>
                  <a:gd name="T38" fmla="*/ 149 w 192"/>
                  <a:gd name="T39" fmla="*/ 75 h 152"/>
                  <a:gd name="T40" fmla="*/ 145 w 192"/>
                  <a:gd name="T41" fmla="*/ 67 h 152"/>
                  <a:gd name="T42" fmla="*/ 145 w 192"/>
                  <a:gd name="T43" fmla="*/ 67 h 152"/>
                  <a:gd name="T44" fmla="*/ 126 w 192"/>
                  <a:gd name="T45" fmla="*/ 35 h 152"/>
                  <a:gd name="T46" fmla="*/ 126 w 192"/>
                  <a:gd name="T47" fmla="*/ 35 h 152"/>
                  <a:gd name="T48" fmla="*/ 124 w 192"/>
                  <a:gd name="T49" fmla="*/ 32 h 152"/>
                  <a:gd name="T50" fmla="*/ 68 w 192"/>
                  <a:gd name="T51" fmla="*/ 0 h 152"/>
                  <a:gd name="T52" fmla="*/ 35 w 192"/>
                  <a:gd name="T53" fmla="*/ 9 h 152"/>
                  <a:gd name="T54" fmla="*/ 5 w 192"/>
                  <a:gd name="T55" fmla="*/ 49 h 152"/>
                  <a:gd name="T56" fmla="*/ 11 w 192"/>
                  <a:gd name="T57" fmla="*/ 98 h 152"/>
                  <a:gd name="T58" fmla="*/ 68 w 192"/>
                  <a:gd name="T59" fmla="*/ 130 h 152"/>
                  <a:gd name="T60" fmla="*/ 100 w 192"/>
                  <a:gd name="T61" fmla="*/ 122 h 152"/>
                  <a:gd name="T62" fmla="*/ 125 w 192"/>
                  <a:gd name="T63" fmla="*/ 98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2" h="152">
                    <a:moveTo>
                      <a:pt x="125" y="98"/>
                    </a:moveTo>
                    <a:cubicBezTo>
                      <a:pt x="121" y="91"/>
                      <a:pt x="121" y="91"/>
                      <a:pt x="121" y="91"/>
                    </a:cubicBezTo>
                    <a:cubicBezTo>
                      <a:pt x="107" y="68"/>
                      <a:pt x="107" y="68"/>
                      <a:pt x="107" y="68"/>
                    </a:cubicBezTo>
                    <a:cubicBezTo>
                      <a:pt x="95" y="87"/>
                      <a:pt x="87" y="93"/>
                      <a:pt x="85" y="94"/>
                    </a:cubicBezTo>
                    <a:cubicBezTo>
                      <a:pt x="85" y="94"/>
                      <a:pt x="85" y="94"/>
                      <a:pt x="85" y="94"/>
                    </a:cubicBezTo>
                    <a:cubicBezTo>
                      <a:pt x="80" y="97"/>
                      <a:pt x="74" y="98"/>
                      <a:pt x="68" y="98"/>
                    </a:cubicBezTo>
                    <a:cubicBezTo>
                      <a:pt x="56" y="98"/>
                      <a:pt x="45" y="92"/>
                      <a:pt x="39" y="82"/>
                    </a:cubicBezTo>
                    <a:cubicBezTo>
                      <a:pt x="34" y="74"/>
                      <a:pt x="33" y="65"/>
                      <a:pt x="36" y="57"/>
                    </a:cubicBezTo>
                    <a:cubicBezTo>
                      <a:pt x="38" y="48"/>
                      <a:pt x="43" y="41"/>
                      <a:pt x="51" y="36"/>
                    </a:cubicBezTo>
                    <a:cubicBezTo>
                      <a:pt x="56" y="33"/>
                      <a:pt x="62" y="32"/>
                      <a:pt x="68" y="32"/>
                    </a:cubicBezTo>
                    <a:cubicBezTo>
                      <a:pt x="80" y="32"/>
                      <a:pt x="91" y="38"/>
                      <a:pt x="97" y="48"/>
                    </a:cubicBezTo>
                    <a:cubicBezTo>
                      <a:pt x="108" y="67"/>
                      <a:pt x="108" y="67"/>
                      <a:pt x="108" y="67"/>
                    </a:cubicBezTo>
                    <a:cubicBezTo>
                      <a:pt x="108" y="67"/>
                      <a:pt x="108" y="67"/>
                      <a:pt x="108" y="67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7" y="101"/>
                      <a:pt x="127" y="101"/>
                      <a:pt x="127" y="101"/>
                    </a:cubicBezTo>
                    <a:cubicBezTo>
                      <a:pt x="127" y="101"/>
                      <a:pt x="127" y="101"/>
                      <a:pt x="127" y="101"/>
                    </a:cubicBez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4" y="151"/>
                      <a:pt x="175" y="150"/>
                      <a:pt x="187" y="150"/>
                    </a:cubicBezTo>
                    <a:cubicBezTo>
                      <a:pt x="192" y="150"/>
                      <a:pt x="192" y="150"/>
                      <a:pt x="192" y="150"/>
                    </a:cubicBezTo>
                    <a:cubicBezTo>
                      <a:pt x="149" y="75"/>
                      <a:pt x="149" y="75"/>
                      <a:pt x="149" y="75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13" y="12"/>
                      <a:pt x="91" y="0"/>
                      <a:pt x="68" y="0"/>
                    </a:cubicBezTo>
                    <a:cubicBezTo>
                      <a:pt x="56" y="0"/>
                      <a:pt x="45" y="3"/>
                      <a:pt x="35" y="9"/>
                    </a:cubicBezTo>
                    <a:cubicBezTo>
                      <a:pt x="20" y="18"/>
                      <a:pt x="9" y="32"/>
                      <a:pt x="5" y="49"/>
                    </a:cubicBezTo>
                    <a:cubicBezTo>
                      <a:pt x="0" y="65"/>
                      <a:pt x="3" y="83"/>
                      <a:pt x="11" y="98"/>
                    </a:cubicBezTo>
                    <a:cubicBezTo>
                      <a:pt x="23" y="118"/>
                      <a:pt x="45" y="130"/>
                      <a:pt x="68" y="130"/>
                    </a:cubicBezTo>
                    <a:cubicBezTo>
                      <a:pt x="79" y="130"/>
                      <a:pt x="90" y="127"/>
                      <a:pt x="100" y="122"/>
                    </a:cubicBezTo>
                    <a:cubicBezTo>
                      <a:pt x="104" y="120"/>
                      <a:pt x="113" y="114"/>
                      <a:pt x="125" y="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1" rIns="91440" bIns="45721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458476" y="2440944"/>
                <a:ext cx="352500" cy="300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20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06</a:t>
                </a:r>
              </a:p>
            </p:txBody>
          </p:sp>
        </p:grpSp>
        <p:sp>
          <p:nvSpPr>
            <p:cNvPr id="22" name="Freeform 259"/>
            <p:cNvSpPr>
              <a:spLocks noEditPoints="1"/>
            </p:cNvSpPr>
            <p:nvPr/>
          </p:nvSpPr>
          <p:spPr bwMode="auto">
            <a:xfrm>
              <a:off x="5793837" y="3645851"/>
              <a:ext cx="594319" cy="615671"/>
            </a:xfrm>
            <a:custGeom>
              <a:avLst/>
              <a:gdLst>
                <a:gd name="T0" fmla="*/ 11 w 71"/>
                <a:gd name="T1" fmla="*/ 25 h 70"/>
                <a:gd name="T2" fmla="*/ 10 w 71"/>
                <a:gd name="T3" fmla="*/ 24 h 70"/>
                <a:gd name="T4" fmla="*/ 10 w 71"/>
                <a:gd name="T5" fmla="*/ 22 h 70"/>
                <a:gd name="T6" fmla="*/ 11 w 71"/>
                <a:gd name="T7" fmla="*/ 21 h 70"/>
                <a:gd name="T8" fmla="*/ 20 w 71"/>
                <a:gd name="T9" fmla="*/ 12 h 70"/>
                <a:gd name="T10" fmla="*/ 24 w 71"/>
                <a:gd name="T11" fmla="*/ 12 h 70"/>
                <a:gd name="T12" fmla="*/ 24 w 71"/>
                <a:gd name="T13" fmla="*/ 16 h 70"/>
                <a:gd name="T14" fmla="*/ 20 w 71"/>
                <a:gd name="T15" fmla="*/ 20 h 70"/>
                <a:gd name="T16" fmla="*/ 53 w 71"/>
                <a:gd name="T17" fmla="*/ 20 h 70"/>
                <a:gd name="T18" fmla="*/ 56 w 71"/>
                <a:gd name="T19" fmla="*/ 23 h 70"/>
                <a:gd name="T20" fmla="*/ 53 w 71"/>
                <a:gd name="T21" fmla="*/ 26 h 70"/>
                <a:gd name="T22" fmla="*/ 20 w 71"/>
                <a:gd name="T23" fmla="*/ 26 h 70"/>
                <a:gd name="T24" fmla="*/ 24 w 71"/>
                <a:gd name="T25" fmla="*/ 30 h 70"/>
                <a:gd name="T26" fmla="*/ 24 w 71"/>
                <a:gd name="T27" fmla="*/ 35 h 70"/>
                <a:gd name="T28" fmla="*/ 22 w 71"/>
                <a:gd name="T29" fmla="*/ 35 h 70"/>
                <a:gd name="T30" fmla="*/ 20 w 71"/>
                <a:gd name="T31" fmla="*/ 35 h 70"/>
                <a:gd name="T32" fmla="*/ 11 w 71"/>
                <a:gd name="T33" fmla="*/ 25 h 70"/>
                <a:gd name="T34" fmla="*/ 61 w 71"/>
                <a:gd name="T35" fmla="*/ 45 h 70"/>
                <a:gd name="T36" fmla="*/ 60 w 71"/>
                <a:gd name="T37" fmla="*/ 44 h 70"/>
                <a:gd name="T38" fmla="*/ 51 w 71"/>
                <a:gd name="T39" fmla="*/ 35 h 70"/>
                <a:gd name="T40" fmla="*/ 47 w 71"/>
                <a:gd name="T41" fmla="*/ 35 h 70"/>
                <a:gd name="T42" fmla="*/ 47 w 71"/>
                <a:gd name="T43" fmla="*/ 39 h 70"/>
                <a:gd name="T44" fmla="*/ 51 w 71"/>
                <a:gd name="T45" fmla="*/ 43 h 70"/>
                <a:gd name="T46" fmla="*/ 17 w 71"/>
                <a:gd name="T47" fmla="*/ 43 h 70"/>
                <a:gd name="T48" fmla="*/ 14 w 71"/>
                <a:gd name="T49" fmla="*/ 46 h 70"/>
                <a:gd name="T50" fmla="*/ 17 w 71"/>
                <a:gd name="T51" fmla="*/ 49 h 70"/>
                <a:gd name="T52" fmla="*/ 51 w 71"/>
                <a:gd name="T53" fmla="*/ 49 h 70"/>
                <a:gd name="T54" fmla="*/ 47 w 71"/>
                <a:gd name="T55" fmla="*/ 53 h 70"/>
                <a:gd name="T56" fmla="*/ 47 w 71"/>
                <a:gd name="T57" fmla="*/ 58 h 70"/>
                <a:gd name="T58" fmla="*/ 49 w 71"/>
                <a:gd name="T59" fmla="*/ 59 h 70"/>
                <a:gd name="T60" fmla="*/ 51 w 71"/>
                <a:gd name="T61" fmla="*/ 58 h 70"/>
                <a:gd name="T62" fmla="*/ 60 w 71"/>
                <a:gd name="T63" fmla="*/ 48 h 70"/>
                <a:gd name="T64" fmla="*/ 61 w 71"/>
                <a:gd name="T65" fmla="*/ 47 h 70"/>
                <a:gd name="T66" fmla="*/ 61 w 71"/>
                <a:gd name="T67" fmla="*/ 45 h 70"/>
                <a:gd name="T68" fmla="*/ 71 w 71"/>
                <a:gd name="T69" fmla="*/ 7 h 70"/>
                <a:gd name="T70" fmla="*/ 71 w 71"/>
                <a:gd name="T71" fmla="*/ 63 h 70"/>
                <a:gd name="T72" fmla="*/ 63 w 71"/>
                <a:gd name="T73" fmla="*/ 70 h 70"/>
                <a:gd name="T74" fmla="*/ 7 w 71"/>
                <a:gd name="T75" fmla="*/ 70 h 70"/>
                <a:gd name="T76" fmla="*/ 0 w 71"/>
                <a:gd name="T77" fmla="*/ 63 h 70"/>
                <a:gd name="T78" fmla="*/ 0 w 71"/>
                <a:gd name="T79" fmla="*/ 7 h 70"/>
                <a:gd name="T80" fmla="*/ 7 w 71"/>
                <a:gd name="T81" fmla="*/ 0 h 70"/>
                <a:gd name="T82" fmla="*/ 63 w 71"/>
                <a:gd name="T83" fmla="*/ 0 h 70"/>
                <a:gd name="T84" fmla="*/ 71 w 71"/>
                <a:gd name="T85" fmla="*/ 7 h 70"/>
                <a:gd name="T86" fmla="*/ 68 w 71"/>
                <a:gd name="T87" fmla="*/ 7 h 70"/>
                <a:gd name="T88" fmla="*/ 63 w 71"/>
                <a:gd name="T89" fmla="*/ 3 h 70"/>
                <a:gd name="T90" fmla="*/ 7 w 71"/>
                <a:gd name="T91" fmla="*/ 3 h 70"/>
                <a:gd name="T92" fmla="*/ 3 w 71"/>
                <a:gd name="T93" fmla="*/ 7 h 70"/>
                <a:gd name="T94" fmla="*/ 3 w 71"/>
                <a:gd name="T95" fmla="*/ 63 h 70"/>
                <a:gd name="T96" fmla="*/ 7 w 71"/>
                <a:gd name="T97" fmla="*/ 67 h 70"/>
                <a:gd name="T98" fmla="*/ 63 w 71"/>
                <a:gd name="T99" fmla="*/ 67 h 70"/>
                <a:gd name="T100" fmla="*/ 68 w 71"/>
                <a:gd name="T101" fmla="*/ 63 h 70"/>
                <a:gd name="T102" fmla="*/ 68 w 71"/>
                <a:gd name="T103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1" h="70">
                  <a:moveTo>
                    <a:pt x="11" y="25"/>
                  </a:moveTo>
                  <a:cubicBezTo>
                    <a:pt x="10" y="25"/>
                    <a:pt x="10" y="25"/>
                    <a:pt x="10" y="24"/>
                  </a:cubicBezTo>
                  <a:cubicBezTo>
                    <a:pt x="10" y="24"/>
                    <a:pt x="10" y="23"/>
                    <a:pt x="10" y="22"/>
                  </a:cubicBezTo>
                  <a:cubicBezTo>
                    <a:pt x="10" y="22"/>
                    <a:pt x="10" y="21"/>
                    <a:pt x="11" y="2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0"/>
                    <a:pt x="23" y="10"/>
                    <a:pt x="24" y="12"/>
                  </a:cubicBezTo>
                  <a:cubicBezTo>
                    <a:pt x="25" y="13"/>
                    <a:pt x="25" y="15"/>
                    <a:pt x="24" y="16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5" y="20"/>
                    <a:pt x="56" y="21"/>
                    <a:pt x="56" y="23"/>
                  </a:cubicBezTo>
                  <a:cubicBezTo>
                    <a:pt x="56" y="25"/>
                    <a:pt x="55" y="26"/>
                    <a:pt x="5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5" y="32"/>
                    <a:pt x="25" y="33"/>
                    <a:pt x="24" y="35"/>
                  </a:cubicBezTo>
                  <a:cubicBezTo>
                    <a:pt x="24" y="35"/>
                    <a:pt x="23" y="35"/>
                    <a:pt x="22" y="35"/>
                  </a:cubicBezTo>
                  <a:cubicBezTo>
                    <a:pt x="21" y="35"/>
                    <a:pt x="21" y="35"/>
                    <a:pt x="20" y="35"/>
                  </a:cubicBezTo>
                  <a:lnTo>
                    <a:pt x="11" y="25"/>
                  </a:lnTo>
                  <a:close/>
                  <a:moveTo>
                    <a:pt x="61" y="45"/>
                  </a:moveTo>
                  <a:cubicBezTo>
                    <a:pt x="61" y="45"/>
                    <a:pt x="60" y="44"/>
                    <a:pt x="60" y="44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0" y="34"/>
                    <a:pt x="48" y="34"/>
                    <a:pt x="47" y="35"/>
                  </a:cubicBezTo>
                  <a:cubicBezTo>
                    <a:pt x="45" y="36"/>
                    <a:pt x="45" y="38"/>
                    <a:pt x="47" y="39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3"/>
                    <a:pt x="14" y="45"/>
                    <a:pt x="14" y="46"/>
                  </a:cubicBezTo>
                  <a:cubicBezTo>
                    <a:pt x="14" y="48"/>
                    <a:pt x="16" y="49"/>
                    <a:pt x="17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5" y="55"/>
                    <a:pt x="45" y="56"/>
                    <a:pt x="47" y="58"/>
                  </a:cubicBezTo>
                  <a:cubicBezTo>
                    <a:pt x="47" y="58"/>
                    <a:pt x="48" y="59"/>
                    <a:pt x="49" y="59"/>
                  </a:cubicBezTo>
                  <a:cubicBezTo>
                    <a:pt x="49" y="59"/>
                    <a:pt x="50" y="58"/>
                    <a:pt x="51" y="5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1" y="48"/>
                    <a:pt x="61" y="47"/>
                  </a:cubicBezTo>
                  <a:cubicBezTo>
                    <a:pt x="61" y="47"/>
                    <a:pt x="61" y="46"/>
                    <a:pt x="61" y="45"/>
                  </a:cubicBezTo>
                  <a:close/>
                  <a:moveTo>
                    <a:pt x="71" y="7"/>
                  </a:moveTo>
                  <a:cubicBezTo>
                    <a:pt x="71" y="63"/>
                    <a:pt x="71" y="63"/>
                    <a:pt x="71" y="63"/>
                  </a:cubicBezTo>
                  <a:cubicBezTo>
                    <a:pt x="71" y="67"/>
                    <a:pt x="67" y="70"/>
                    <a:pt x="63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4" y="70"/>
                    <a:pt x="0" y="67"/>
                    <a:pt x="0" y="6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7" y="0"/>
                    <a:pt x="71" y="3"/>
                    <a:pt x="71" y="7"/>
                  </a:cubicBezTo>
                  <a:close/>
                  <a:moveTo>
                    <a:pt x="68" y="7"/>
                  </a:moveTo>
                  <a:cubicBezTo>
                    <a:pt x="68" y="4"/>
                    <a:pt x="66" y="3"/>
                    <a:pt x="63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3" y="4"/>
                    <a:pt x="3" y="7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5"/>
                    <a:pt x="5" y="67"/>
                    <a:pt x="7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6" y="67"/>
                    <a:pt x="68" y="65"/>
                    <a:pt x="68" y="63"/>
                  </a:cubicBezTo>
                  <a:lnTo>
                    <a:pt x="68" y="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290D84C-5D54-4E90-A1A6-39F677089E5E}"/>
              </a:ext>
            </a:extLst>
          </p:cNvPr>
          <p:cNvGrpSpPr/>
          <p:nvPr/>
        </p:nvGrpSpPr>
        <p:grpSpPr>
          <a:xfrm>
            <a:off x="889404" y="2102009"/>
            <a:ext cx="3052947" cy="1058972"/>
            <a:chOff x="889404" y="2102009"/>
            <a:chExt cx="3052947" cy="1058972"/>
          </a:xfrm>
        </p:grpSpPr>
        <p:sp>
          <p:nvSpPr>
            <p:cNvPr id="23" name="Rectangle 22"/>
            <p:cNvSpPr/>
            <p:nvPr/>
          </p:nvSpPr>
          <p:spPr>
            <a:xfrm>
              <a:off x="2015356" y="2241435"/>
              <a:ext cx="1926995" cy="71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Plan</a:t>
              </a:r>
            </a:p>
            <a:p>
              <a:pPr>
                <a:lnSpc>
                  <a:spcPct val="130000"/>
                </a:lnSpc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Light" panose="02000000000000000000" pitchFamily="2" charset="0"/>
                  <a:cs typeface="Arial" panose="020B0604020202020204" pitchFamily="34" charset="0"/>
                </a:rPr>
                <a:t>Authoritatively cultivate out-of-the-box processes</a:t>
              </a: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889404" y="2102009"/>
              <a:ext cx="1086225" cy="1058972"/>
              <a:chOff x="667052" y="1732766"/>
              <a:chExt cx="814669" cy="794229"/>
            </a:xfrm>
          </p:grpSpPr>
          <p:sp>
            <p:nvSpPr>
              <p:cNvPr id="30" name="Oval 29"/>
              <p:cNvSpPr/>
              <p:nvPr/>
            </p:nvSpPr>
            <p:spPr>
              <a:xfrm>
                <a:off x="730114" y="1775388"/>
                <a:ext cx="751607" cy="751607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67052" y="1732766"/>
                <a:ext cx="299545" cy="299545"/>
              </a:xfrm>
              <a:prstGeom prst="ellipse">
                <a:avLst/>
              </a:prstGeom>
              <a:solidFill>
                <a:srgbClr val="FFFFFF"/>
              </a:solidFill>
              <a:ln w="349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73035" y="1757503"/>
                <a:ext cx="287579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</a:t>
                </a:r>
              </a:p>
            </p:txBody>
          </p:sp>
          <p:sp>
            <p:nvSpPr>
              <p:cNvPr id="33" name="Freeform 121"/>
              <p:cNvSpPr>
                <a:spLocks noEditPoints="1"/>
              </p:cNvSpPr>
              <p:nvPr/>
            </p:nvSpPr>
            <p:spPr bwMode="auto">
              <a:xfrm>
                <a:off x="996393" y="2032311"/>
                <a:ext cx="214469" cy="247361"/>
              </a:xfrm>
              <a:custGeom>
                <a:avLst/>
                <a:gdLst>
                  <a:gd name="T0" fmla="*/ 23 w 69"/>
                  <a:gd name="T1" fmla="*/ 26 h 76"/>
                  <a:gd name="T2" fmla="*/ 16 w 69"/>
                  <a:gd name="T3" fmla="*/ 32 h 76"/>
                  <a:gd name="T4" fmla="*/ 12 w 69"/>
                  <a:gd name="T5" fmla="*/ 28 h 76"/>
                  <a:gd name="T6" fmla="*/ 13 w 69"/>
                  <a:gd name="T7" fmla="*/ 27 h 76"/>
                  <a:gd name="T8" fmla="*/ 21 w 69"/>
                  <a:gd name="T9" fmla="*/ 25 h 76"/>
                  <a:gd name="T10" fmla="*/ 21 w 69"/>
                  <a:gd name="T11" fmla="*/ 41 h 76"/>
                  <a:gd name="T12" fmla="*/ 13 w 69"/>
                  <a:gd name="T13" fmla="*/ 43 h 76"/>
                  <a:gd name="T14" fmla="*/ 12 w 69"/>
                  <a:gd name="T15" fmla="*/ 44 h 76"/>
                  <a:gd name="T16" fmla="*/ 16 w 69"/>
                  <a:gd name="T17" fmla="*/ 48 h 76"/>
                  <a:gd name="T18" fmla="*/ 23 w 69"/>
                  <a:gd name="T19" fmla="*/ 42 h 76"/>
                  <a:gd name="T20" fmla="*/ 21 w 69"/>
                  <a:gd name="T21" fmla="*/ 41 h 76"/>
                  <a:gd name="T22" fmla="*/ 62 w 69"/>
                  <a:gd name="T23" fmla="*/ 66 h 76"/>
                  <a:gd name="T24" fmla="*/ 11 w 69"/>
                  <a:gd name="T25" fmla="*/ 69 h 76"/>
                  <a:gd name="T26" fmla="*/ 7 w 69"/>
                  <a:gd name="T27" fmla="*/ 11 h 76"/>
                  <a:gd name="T28" fmla="*/ 59 w 69"/>
                  <a:gd name="T29" fmla="*/ 8 h 76"/>
                  <a:gd name="T30" fmla="*/ 9 w 69"/>
                  <a:gd name="T31" fmla="*/ 35 h 76"/>
                  <a:gd name="T32" fmla="*/ 25 w 69"/>
                  <a:gd name="T33" fmla="*/ 22 h 76"/>
                  <a:gd name="T34" fmla="*/ 9 w 69"/>
                  <a:gd name="T35" fmla="*/ 35 h 76"/>
                  <a:gd name="T36" fmla="*/ 25 w 69"/>
                  <a:gd name="T37" fmla="*/ 51 h 76"/>
                  <a:gd name="T38" fmla="*/ 9 w 69"/>
                  <a:gd name="T39" fmla="*/ 37 h 76"/>
                  <a:gd name="T40" fmla="*/ 25 w 69"/>
                  <a:gd name="T41" fmla="*/ 67 h 76"/>
                  <a:gd name="T42" fmla="*/ 25 w 69"/>
                  <a:gd name="T43" fmla="*/ 53 h 76"/>
                  <a:gd name="T44" fmla="*/ 9 w 69"/>
                  <a:gd name="T45" fmla="*/ 66 h 76"/>
                  <a:gd name="T46" fmla="*/ 25 w 69"/>
                  <a:gd name="T47" fmla="*/ 67 h 76"/>
                  <a:gd name="T48" fmla="*/ 27 w 69"/>
                  <a:gd name="T49" fmla="*/ 53 h 76"/>
                  <a:gd name="T50" fmla="*/ 27 w 69"/>
                  <a:gd name="T51" fmla="*/ 67 h 76"/>
                  <a:gd name="T52" fmla="*/ 60 w 69"/>
                  <a:gd name="T53" fmla="*/ 66 h 76"/>
                  <a:gd name="T54" fmla="*/ 60 w 69"/>
                  <a:gd name="T55" fmla="*/ 37 h 76"/>
                  <a:gd name="T56" fmla="*/ 27 w 69"/>
                  <a:gd name="T57" fmla="*/ 51 h 76"/>
                  <a:gd name="T58" fmla="*/ 60 w 69"/>
                  <a:gd name="T59" fmla="*/ 37 h 76"/>
                  <a:gd name="T60" fmla="*/ 27 w 69"/>
                  <a:gd name="T61" fmla="*/ 22 h 76"/>
                  <a:gd name="T62" fmla="*/ 60 w 69"/>
                  <a:gd name="T63" fmla="*/ 35 h 76"/>
                  <a:gd name="T64" fmla="*/ 60 w 69"/>
                  <a:gd name="T65" fmla="*/ 11 h 76"/>
                  <a:gd name="T66" fmla="*/ 11 w 69"/>
                  <a:gd name="T67" fmla="*/ 10 h 76"/>
                  <a:gd name="T68" fmla="*/ 9 w 69"/>
                  <a:gd name="T69" fmla="*/ 20 h 76"/>
                  <a:gd name="T70" fmla="*/ 60 w 69"/>
                  <a:gd name="T71" fmla="*/ 11 h 76"/>
                  <a:gd name="T72" fmla="*/ 16 w 69"/>
                  <a:gd name="T73" fmla="*/ 62 h 76"/>
                  <a:gd name="T74" fmla="*/ 12 w 69"/>
                  <a:gd name="T75" fmla="*/ 59 h 76"/>
                  <a:gd name="T76" fmla="*/ 15 w 69"/>
                  <a:gd name="T77" fmla="*/ 64 h 76"/>
                  <a:gd name="T78" fmla="*/ 17 w 69"/>
                  <a:gd name="T79" fmla="*/ 64 h 76"/>
                  <a:gd name="T80" fmla="*/ 23 w 69"/>
                  <a:gd name="T81" fmla="*/ 57 h 76"/>
                  <a:gd name="T82" fmla="*/ 69 w 69"/>
                  <a:gd name="T83" fmla="*/ 8 h 76"/>
                  <a:gd name="T84" fmla="*/ 62 w 69"/>
                  <a:gd name="T85" fmla="*/ 76 h 76"/>
                  <a:gd name="T86" fmla="*/ 0 w 69"/>
                  <a:gd name="T87" fmla="*/ 69 h 76"/>
                  <a:gd name="T88" fmla="*/ 8 w 69"/>
                  <a:gd name="T89" fmla="*/ 0 h 76"/>
                  <a:gd name="T90" fmla="*/ 69 w 69"/>
                  <a:gd name="T91" fmla="*/ 8 h 76"/>
                  <a:gd name="T92" fmla="*/ 62 w 69"/>
                  <a:gd name="T93" fmla="*/ 3 h 76"/>
                  <a:gd name="T94" fmla="*/ 3 w 69"/>
                  <a:gd name="T95" fmla="*/ 8 h 76"/>
                  <a:gd name="T96" fmla="*/ 8 w 69"/>
                  <a:gd name="T97" fmla="*/ 73 h 76"/>
                  <a:gd name="T98" fmla="*/ 66 w 69"/>
                  <a:gd name="T9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9" h="76">
                    <a:moveTo>
                      <a:pt x="23" y="25"/>
                    </a:moveTo>
                    <a:cubicBezTo>
                      <a:pt x="23" y="25"/>
                      <a:pt x="23" y="26"/>
                      <a:pt x="23" y="26"/>
                    </a:cubicBezTo>
                    <a:cubicBezTo>
                      <a:pt x="17" y="32"/>
                      <a:pt x="17" y="32"/>
                      <a:pt x="17" y="32"/>
                    </a:cubicBezTo>
                    <a:cubicBezTo>
                      <a:pt x="17" y="32"/>
                      <a:pt x="16" y="32"/>
                      <a:pt x="16" y="32"/>
                    </a:cubicBezTo>
                    <a:cubicBezTo>
                      <a:pt x="16" y="32"/>
                      <a:pt x="16" y="32"/>
                      <a:pt x="15" y="32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1" y="28"/>
                      <a:pt x="11" y="27"/>
                      <a:pt x="12" y="27"/>
                    </a:cubicBezTo>
                    <a:cubicBezTo>
                      <a:pt x="12" y="26"/>
                      <a:pt x="13" y="26"/>
                      <a:pt x="13" y="27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2" y="24"/>
                      <a:pt x="22" y="24"/>
                      <a:pt x="23" y="25"/>
                    </a:cubicBezTo>
                    <a:close/>
                    <a:moveTo>
                      <a:pt x="21" y="41"/>
                    </a:moveTo>
                    <a:cubicBezTo>
                      <a:pt x="16" y="46"/>
                      <a:pt x="16" y="46"/>
                      <a:pt x="16" y="46"/>
                    </a:cubicBezTo>
                    <a:cubicBezTo>
                      <a:pt x="13" y="43"/>
                      <a:pt x="13" y="43"/>
                      <a:pt x="13" y="43"/>
                    </a:cubicBezTo>
                    <a:cubicBezTo>
                      <a:pt x="13" y="42"/>
                      <a:pt x="12" y="42"/>
                      <a:pt x="12" y="43"/>
                    </a:cubicBezTo>
                    <a:cubicBezTo>
                      <a:pt x="11" y="43"/>
                      <a:pt x="11" y="44"/>
                      <a:pt x="12" y="44"/>
                    </a:cubicBezTo>
                    <a:cubicBezTo>
                      <a:pt x="15" y="48"/>
                      <a:pt x="15" y="48"/>
                      <a:pt x="15" y="48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6" y="48"/>
                      <a:pt x="17" y="48"/>
                      <a:pt x="17" y="48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2"/>
                      <a:pt x="23" y="41"/>
                      <a:pt x="23" y="41"/>
                    </a:cubicBezTo>
                    <a:cubicBezTo>
                      <a:pt x="22" y="40"/>
                      <a:pt x="22" y="40"/>
                      <a:pt x="21" y="41"/>
                    </a:cubicBezTo>
                    <a:close/>
                    <a:moveTo>
                      <a:pt x="62" y="11"/>
                    </a:moveTo>
                    <a:cubicBezTo>
                      <a:pt x="62" y="66"/>
                      <a:pt x="62" y="66"/>
                      <a:pt x="62" y="66"/>
                    </a:cubicBezTo>
                    <a:cubicBezTo>
                      <a:pt x="62" y="67"/>
                      <a:pt x="60" y="69"/>
                      <a:pt x="59" y="69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9" y="69"/>
                      <a:pt x="7" y="67"/>
                      <a:pt x="7" y="66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9"/>
                      <a:pt x="9" y="8"/>
                      <a:pt x="11" y="8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0" y="8"/>
                      <a:pt x="62" y="9"/>
                      <a:pt x="62" y="11"/>
                    </a:cubicBezTo>
                    <a:close/>
                    <a:moveTo>
                      <a:pt x="9" y="35"/>
                    </a:move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9" y="22"/>
                      <a:pt x="9" y="22"/>
                      <a:pt x="9" y="22"/>
                    </a:cubicBezTo>
                    <a:lnTo>
                      <a:pt x="9" y="35"/>
                    </a:lnTo>
                    <a:close/>
                    <a:moveTo>
                      <a:pt x="9" y="51"/>
                    </a:moveTo>
                    <a:cubicBezTo>
                      <a:pt x="25" y="51"/>
                      <a:pt x="25" y="51"/>
                      <a:pt x="25" y="51"/>
                    </a:cubicBezTo>
                    <a:cubicBezTo>
                      <a:pt x="25" y="37"/>
                      <a:pt x="25" y="37"/>
                      <a:pt x="25" y="37"/>
                    </a:cubicBezTo>
                    <a:cubicBezTo>
                      <a:pt x="9" y="37"/>
                      <a:pt x="9" y="37"/>
                      <a:pt x="9" y="37"/>
                    </a:cubicBezTo>
                    <a:lnTo>
                      <a:pt x="9" y="51"/>
                    </a:lnTo>
                    <a:close/>
                    <a:moveTo>
                      <a:pt x="25" y="67"/>
                    </a:moveTo>
                    <a:cubicBezTo>
                      <a:pt x="25" y="67"/>
                      <a:pt x="25" y="67"/>
                      <a:pt x="25" y="67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9" y="53"/>
                      <a:pt x="9" y="53"/>
                      <a:pt x="9" y="53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9" y="66"/>
                      <a:pt x="10" y="67"/>
                      <a:pt x="11" y="67"/>
                    </a:cubicBezTo>
                    <a:lnTo>
                      <a:pt x="25" y="67"/>
                    </a:lnTo>
                    <a:close/>
                    <a:moveTo>
                      <a:pt x="60" y="53"/>
                    </a:moveTo>
                    <a:cubicBezTo>
                      <a:pt x="27" y="53"/>
                      <a:pt x="27" y="53"/>
                      <a:pt x="27" y="53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60" y="66"/>
                      <a:pt x="60" y="66"/>
                    </a:cubicBezTo>
                    <a:lnTo>
                      <a:pt x="60" y="53"/>
                    </a:lnTo>
                    <a:close/>
                    <a:moveTo>
                      <a:pt x="60" y="37"/>
                    </a:moveTo>
                    <a:cubicBezTo>
                      <a:pt x="27" y="37"/>
                      <a:pt x="27" y="37"/>
                      <a:pt x="27" y="37"/>
                    </a:cubicBezTo>
                    <a:cubicBezTo>
                      <a:pt x="27" y="51"/>
                      <a:pt x="27" y="51"/>
                      <a:pt x="27" y="51"/>
                    </a:cubicBezTo>
                    <a:cubicBezTo>
                      <a:pt x="60" y="51"/>
                      <a:pt x="60" y="51"/>
                      <a:pt x="60" y="51"/>
                    </a:cubicBezTo>
                    <a:lnTo>
                      <a:pt x="60" y="37"/>
                    </a:lnTo>
                    <a:close/>
                    <a:moveTo>
                      <a:pt x="60" y="22"/>
                    </a:moveTo>
                    <a:cubicBezTo>
                      <a:pt x="27" y="22"/>
                      <a:pt x="27" y="22"/>
                      <a:pt x="27" y="22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60" y="35"/>
                      <a:pt x="60" y="35"/>
                      <a:pt x="60" y="35"/>
                    </a:cubicBezTo>
                    <a:lnTo>
                      <a:pt x="60" y="22"/>
                    </a:lnTo>
                    <a:close/>
                    <a:moveTo>
                      <a:pt x="60" y="11"/>
                    </a:moveTo>
                    <a:cubicBezTo>
                      <a:pt x="60" y="10"/>
                      <a:pt x="59" y="10"/>
                      <a:pt x="59" y="10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9" y="10"/>
                      <a:pt x="9" y="11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60" y="20"/>
                      <a:pt x="60" y="20"/>
                      <a:pt x="60" y="20"/>
                    </a:cubicBezTo>
                    <a:lnTo>
                      <a:pt x="60" y="11"/>
                    </a:lnTo>
                    <a:close/>
                    <a:moveTo>
                      <a:pt x="21" y="57"/>
                    </a:moveTo>
                    <a:cubicBezTo>
                      <a:pt x="16" y="62"/>
                      <a:pt x="16" y="62"/>
                      <a:pt x="16" y="62"/>
                    </a:cubicBezTo>
                    <a:cubicBezTo>
                      <a:pt x="13" y="59"/>
                      <a:pt x="13" y="59"/>
                      <a:pt x="13" y="59"/>
                    </a:cubicBezTo>
                    <a:cubicBezTo>
                      <a:pt x="13" y="58"/>
                      <a:pt x="12" y="58"/>
                      <a:pt x="12" y="59"/>
                    </a:cubicBezTo>
                    <a:cubicBezTo>
                      <a:pt x="11" y="59"/>
                      <a:pt x="11" y="60"/>
                      <a:pt x="12" y="60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16" y="64"/>
                      <a:pt x="17" y="64"/>
                      <a:pt x="17" y="64"/>
                    </a:cubicBezTo>
                    <a:cubicBezTo>
                      <a:pt x="23" y="58"/>
                      <a:pt x="23" y="58"/>
                      <a:pt x="23" y="58"/>
                    </a:cubicBezTo>
                    <a:cubicBezTo>
                      <a:pt x="23" y="58"/>
                      <a:pt x="23" y="57"/>
                      <a:pt x="23" y="57"/>
                    </a:cubicBezTo>
                    <a:cubicBezTo>
                      <a:pt x="22" y="56"/>
                      <a:pt x="22" y="56"/>
                      <a:pt x="21" y="57"/>
                    </a:cubicBezTo>
                    <a:close/>
                    <a:moveTo>
                      <a:pt x="69" y="8"/>
                    </a:moveTo>
                    <a:cubicBezTo>
                      <a:pt x="69" y="69"/>
                      <a:pt x="69" y="69"/>
                      <a:pt x="69" y="69"/>
                    </a:cubicBezTo>
                    <a:cubicBezTo>
                      <a:pt x="69" y="73"/>
                      <a:pt x="66" y="76"/>
                      <a:pt x="62" y="76"/>
                    </a:cubicBezTo>
                    <a:cubicBezTo>
                      <a:pt x="8" y="76"/>
                      <a:pt x="8" y="76"/>
                      <a:pt x="8" y="76"/>
                    </a:cubicBezTo>
                    <a:cubicBezTo>
                      <a:pt x="4" y="76"/>
                      <a:pt x="0" y="73"/>
                      <a:pt x="0" y="6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6" y="0"/>
                      <a:pt x="69" y="4"/>
                      <a:pt x="69" y="8"/>
                    </a:cubicBezTo>
                    <a:close/>
                    <a:moveTo>
                      <a:pt x="66" y="8"/>
                    </a:moveTo>
                    <a:cubicBezTo>
                      <a:pt x="66" y="5"/>
                      <a:pt x="64" y="3"/>
                      <a:pt x="62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5" y="3"/>
                      <a:pt x="3" y="5"/>
                      <a:pt x="3" y="8"/>
                    </a:cubicBezTo>
                    <a:cubicBezTo>
                      <a:pt x="3" y="69"/>
                      <a:pt x="3" y="69"/>
                      <a:pt x="3" y="69"/>
                    </a:cubicBezTo>
                    <a:cubicBezTo>
                      <a:pt x="3" y="71"/>
                      <a:pt x="5" y="73"/>
                      <a:pt x="8" y="73"/>
                    </a:cubicBezTo>
                    <a:cubicBezTo>
                      <a:pt x="62" y="73"/>
                      <a:pt x="62" y="73"/>
                      <a:pt x="62" y="73"/>
                    </a:cubicBezTo>
                    <a:cubicBezTo>
                      <a:pt x="64" y="73"/>
                      <a:pt x="66" y="71"/>
                      <a:pt x="66" y="69"/>
                    </a:cubicBezTo>
                    <a:lnTo>
                      <a:pt x="66" y="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D23D8DF-9421-4B2E-B454-FB53293F93AB}"/>
              </a:ext>
            </a:extLst>
          </p:cNvPr>
          <p:cNvGrpSpPr/>
          <p:nvPr/>
        </p:nvGrpSpPr>
        <p:grpSpPr>
          <a:xfrm>
            <a:off x="889404" y="3391278"/>
            <a:ext cx="3052947" cy="1058973"/>
            <a:chOff x="889404" y="3391278"/>
            <a:chExt cx="3052947" cy="1058973"/>
          </a:xfrm>
        </p:grpSpPr>
        <p:sp>
          <p:nvSpPr>
            <p:cNvPr id="24" name="Rectangle 23"/>
            <p:cNvSpPr/>
            <p:nvPr/>
          </p:nvSpPr>
          <p:spPr>
            <a:xfrm>
              <a:off x="2015356" y="3530704"/>
              <a:ext cx="1926995" cy="71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Collect Data</a:t>
              </a:r>
            </a:p>
            <a:p>
              <a:pPr>
                <a:lnSpc>
                  <a:spcPct val="130000"/>
                </a:lnSpc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Light" panose="02000000000000000000" pitchFamily="2" charset="0"/>
                  <a:cs typeface="Arial" panose="020B0604020202020204" pitchFamily="34" charset="0"/>
                </a:rPr>
                <a:t>Authoritatively cultivate out-of-the-box processes</a:t>
              </a: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889404" y="3391278"/>
              <a:ext cx="1086225" cy="1058973"/>
              <a:chOff x="667052" y="2699718"/>
              <a:chExt cx="814669" cy="79423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730114" y="2742341"/>
                <a:ext cx="751607" cy="75160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667052" y="2699718"/>
                <a:ext cx="299545" cy="299545"/>
              </a:xfrm>
              <a:prstGeom prst="ellipse">
                <a:avLst/>
              </a:prstGeom>
              <a:solidFill>
                <a:srgbClr val="FFFFFF"/>
              </a:solidFill>
              <a:ln w="34925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73035" y="2724455"/>
                <a:ext cx="287579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02</a:t>
                </a:r>
              </a:p>
            </p:txBody>
          </p:sp>
          <p:sp>
            <p:nvSpPr>
              <p:cNvPr id="38" name="Freeform 322"/>
              <p:cNvSpPr>
                <a:spLocks noEditPoints="1"/>
              </p:cNvSpPr>
              <p:nvPr/>
            </p:nvSpPr>
            <p:spPr bwMode="auto">
              <a:xfrm>
                <a:off x="1004166" y="3005646"/>
                <a:ext cx="217100" cy="224994"/>
              </a:xfrm>
              <a:custGeom>
                <a:avLst/>
                <a:gdLst>
                  <a:gd name="T0" fmla="*/ 26 w 70"/>
                  <a:gd name="T1" fmla="*/ 29 h 70"/>
                  <a:gd name="T2" fmla="*/ 54 w 70"/>
                  <a:gd name="T3" fmla="*/ 30 h 70"/>
                  <a:gd name="T4" fmla="*/ 26 w 70"/>
                  <a:gd name="T5" fmla="*/ 31 h 70"/>
                  <a:gd name="T6" fmla="*/ 26 w 70"/>
                  <a:gd name="T7" fmla="*/ 14 h 70"/>
                  <a:gd name="T8" fmla="*/ 54 w 70"/>
                  <a:gd name="T9" fmla="*/ 13 h 70"/>
                  <a:gd name="T10" fmla="*/ 26 w 70"/>
                  <a:gd name="T11" fmla="*/ 12 h 70"/>
                  <a:gd name="T12" fmla="*/ 26 w 70"/>
                  <a:gd name="T13" fmla="*/ 14 h 70"/>
                  <a:gd name="T14" fmla="*/ 53 w 70"/>
                  <a:gd name="T15" fmla="*/ 22 h 70"/>
                  <a:gd name="T16" fmla="*/ 53 w 70"/>
                  <a:gd name="T17" fmla="*/ 20 h 70"/>
                  <a:gd name="T18" fmla="*/ 25 w 70"/>
                  <a:gd name="T19" fmla="*/ 21 h 70"/>
                  <a:gd name="T20" fmla="*/ 70 w 70"/>
                  <a:gd name="T21" fmla="*/ 52 h 70"/>
                  <a:gd name="T22" fmla="*/ 39 w 70"/>
                  <a:gd name="T23" fmla="*/ 65 h 70"/>
                  <a:gd name="T24" fmla="*/ 37 w 70"/>
                  <a:gd name="T25" fmla="*/ 67 h 70"/>
                  <a:gd name="T26" fmla="*/ 8 w 70"/>
                  <a:gd name="T27" fmla="*/ 70 h 70"/>
                  <a:gd name="T28" fmla="*/ 0 w 70"/>
                  <a:gd name="T29" fmla="*/ 20 h 70"/>
                  <a:gd name="T30" fmla="*/ 8 w 70"/>
                  <a:gd name="T31" fmla="*/ 12 h 70"/>
                  <a:gd name="T32" fmla="*/ 16 w 70"/>
                  <a:gd name="T33" fmla="*/ 6 h 70"/>
                  <a:gd name="T34" fmla="*/ 54 w 70"/>
                  <a:gd name="T35" fmla="*/ 0 h 70"/>
                  <a:gd name="T36" fmla="*/ 62 w 70"/>
                  <a:gd name="T37" fmla="*/ 37 h 70"/>
                  <a:gd name="T38" fmla="*/ 19 w 70"/>
                  <a:gd name="T39" fmla="*/ 51 h 70"/>
                  <a:gd name="T40" fmla="*/ 34 w 70"/>
                  <a:gd name="T41" fmla="*/ 56 h 70"/>
                  <a:gd name="T42" fmla="*/ 35 w 70"/>
                  <a:gd name="T43" fmla="*/ 47 h 70"/>
                  <a:gd name="T44" fmla="*/ 26 w 70"/>
                  <a:gd name="T45" fmla="*/ 47 h 70"/>
                  <a:gd name="T46" fmla="*/ 26 w 70"/>
                  <a:gd name="T47" fmla="*/ 45 h 70"/>
                  <a:gd name="T48" fmla="*/ 40 w 70"/>
                  <a:gd name="T49" fmla="*/ 38 h 70"/>
                  <a:gd name="T50" fmla="*/ 26 w 70"/>
                  <a:gd name="T51" fmla="*/ 39 h 70"/>
                  <a:gd name="T52" fmla="*/ 26 w 70"/>
                  <a:gd name="T53" fmla="*/ 37 h 70"/>
                  <a:gd name="T54" fmla="*/ 52 w 70"/>
                  <a:gd name="T55" fmla="*/ 34 h 70"/>
                  <a:gd name="T56" fmla="*/ 59 w 70"/>
                  <a:gd name="T57" fmla="*/ 8 h 70"/>
                  <a:gd name="T58" fmla="*/ 24 w 70"/>
                  <a:gd name="T59" fmla="*/ 3 h 70"/>
                  <a:gd name="T60" fmla="*/ 19 w 70"/>
                  <a:gd name="T61" fmla="*/ 51 h 70"/>
                  <a:gd name="T62" fmla="*/ 16 w 70"/>
                  <a:gd name="T63" fmla="*/ 62 h 70"/>
                  <a:gd name="T64" fmla="*/ 36 w 70"/>
                  <a:gd name="T65" fmla="*/ 61 h 70"/>
                  <a:gd name="T66" fmla="*/ 35 w 70"/>
                  <a:gd name="T67" fmla="*/ 58 h 70"/>
                  <a:gd name="T68" fmla="*/ 17 w 70"/>
                  <a:gd name="T69" fmla="*/ 51 h 70"/>
                  <a:gd name="T70" fmla="*/ 16 w 70"/>
                  <a:gd name="T71" fmla="*/ 9 h 70"/>
                  <a:gd name="T72" fmla="*/ 11 w 70"/>
                  <a:gd name="T73" fmla="*/ 57 h 70"/>
                  <a:gd name="T74" fmla="*/ 16 w 70"/>
                  <a:gd name="T75" fmla="*/ 64 h 70"/>
                  <a:gd name="T76" fmla="*/ 9 w 70"/>
                  <a:gd name="T77" fmla="*/ 15 h 70"/>
                  <a:gd name="T78" fmla="*/ 3 w 70"/>
                  <a:gd name="T79" fmla="*/ 20 h 70"/>
                  <a:gd name="T80" fmla="*/ 8 w 70"/>
                  <a:gd name="T81" fmla="*/ 67 h 70"/>
                  <a:gd name="T82" fmla="*/ 28 w 70"/>
                  <a:gd name="T83" fmla="*/ 67 h 70"/>
                  <a:gd name="T84" fmla="*/ 36 w 70"/>
                  <a:gd name="T85" fmla="*/ 63 h 70"/>
                  <a:gd name="T86" fmla="*/ 30 w 70"/>
                  <a:gd name="T87" fmla="*/ 64 h 70"/>
                  <a:gd name="T88" fmla="*/ 35 w 70"/>
                  <a:gd name="T89" fmla="*/ 65 h 70"/>
                  <a:gd name="T90" fmla="*/ 67 w 70"/>
                  <a:gd name="T91" fmla="*/ 52 h 70"/>
                  <a:gd name="T92" fmla="*/ 37 w 70"/>
                  <a:gd name="T93" fmla="*/ 52 h 70"/>
                  <a:gd name="T94" fmla="*/ 67 w 70"/>
                  <a:gd name="T95" fmla="*/ 52 h 70"/>
                  <a:gd name="T96" fmla="*/ 50 w 70"/>
                  <a:gd name="T97" fmla="*/ 55 h 70"/>
                  <a:gd name="T98" fmla="*/ 43 w 70"/>
                  <a:gd name="T99" fmla="*/ 51 h 70"/>
                  <a:gd name="T100" fmla="*/ 49 w 70"/>
                  <a:gd name="T101" fmla="*/ 58 h 70"/>
                  <a:gd name="T102" fmla="*/ 50 w 70"/>
                  <a:gd name="T103" fmla="*/ 58 h 70"/>
                  <a:gd name="T104" fmla="*/ 62 w 70"/>
                  <a:gd name="T105" fmla="*/ 4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0" h="70">
                    <a:moveTo>
                      <a:pt x="25" y="30"/>
                    </a:moveTo>
                    <a:cubicBezTo>
                      <a:pt x="25" y="29"/>
                      <a:pt x="26" y="29"/>
                      <a:pt x="26" y="29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3" y="29"/>
                      <a:pt x="54" y="29"/>
                      <a:pt x="54" y="30"/>
                    </a:cubicBezTo>
                    <a:cubicBezTo>
                      <a:pt x="54" y="30"/>
                      <a:pt x="53" y="31"/>
                      <a:pt x="53" y="31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6" y="31"/>
                      <a:pt x="25" y="30"/>
                      <a:pt x="25" y="30"/>
                    </a:cubicBezTo>
                    <a:close/>
                    <a:moveTo>
                      <a:pt x="26" y="14"/>
                    </a:moveTo>
                    <a:cubicBezTo>
                      <a:pt x="53" y="14"/>
                      <a:pt x="53" y="14"/>
                      <a:pt x="53" y="14"/>
                    </a:cubicBezTo>
                    <a:cubicBezTo>
                      <a:pt x="53" y="14"/>
                      <a:pt x="54" y="13"/>
                      <a:pt x="54" y="13"/>
                    </a:cubicBezTo>
                    <a:cubicBezTo>
                      <a:pt x="54" y="12"/>
                      <a:pt x="53" y="12"/>
                      <a:pt x="53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2"/>
                      <a:pt x="25" y="12"/>
                      <a:pt x="25" y="13"/>
                    </a:cubicBezTo>
                    <a:cubicBezTo>
                      <a:pt x="25" y="13"/>
                      <a:pt x="26" y="14"/>
                      <a:pt x="26" y="14"/>
                    </a:cubicBezTo>
                    <a:close/>
                    <a:moveTo>
                      <a:pt x="26" y="22"/>
                    </a:move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4" y="22"/>
                      <a:pt x="54" y="21"/>
                    </a:cubicBezTo>
                    <a:cubicBezTo>
                      <a:pt x="54" y="21"/>
                      <a:pt x="53" y="20"/>
                      <a:pt x="53" y="20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6" y="20"/>
                      <a:pt x="25" y="21"/>
                      <a:pt x="25" y="21"/>
                    </a:cubicBezTo>
                    <a:cubicBezTo>
                      <a:pt x="25" y="22"/>
                      <a:pt x="26" y="22"/>
                      <a:pt x="26" y="22"/>
                    </a:cubicBezTo>
                    <a:close/>
                    <a:moveTo>
                      <a:pt x="70" y="52"/>
                    </a:moveTo>
                    <a:cubicBezTo>
                      <a:pt x="70" y="62"/>
                      <a:pt x="62" y="70"/>
                      <a:pt x="52" y="70"/>
                    </a:cubicBezTo>
                    <a:cubicBezTo>
                      <a:pt x="47" y="70"/>
                      <a:pt x="43" y="68"/>
                      <a:pt x="39" y="65"/>
                    </a:cubicBezTo>
                    <a:cubicBezTo>
                      <a:pt x="39" y="65"/>
                      <a:pt x="39" y="65"/>
                      <a:pt x="39" y="65"/>
                    </a:cubicBezTo>
                    <a:cubicBezTo>
                      <a:pt x="37" y="67"/>
                      <a:pt x="37" y="67"/>
                      <a:pt x="37" y="67"/>
                    </a:cubicBezTo>
                    <a:cubicBezTo>
                      <a:pt x="35" y="69"/>
                      <a:pt x="31" y="70"/>
                      <a:pt x="27" y="70"/>
                    </a:cubicBezTo>
                    <a:cubicBezTo>
                      <a:pt x="8" y="70"/>
                      <a:pt x="8" y="70"/>
                      <a:pt x="8" y="70"/>
                    </a:cubicBezTo>
                    <a:cubicBezTo>
                      <a:pt x="4" y="70"/>
                      <a:pt x="0" y="67"/>
                      <a:pt x="0" y="63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15"/>
                      <a:pt x="4" y="12"/>
                      <a:pt x="8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8"/>
                      <a:pt x="12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7" y="3"/>
                      <a:pt x="20" y="0"/>
                      <a:pt x="24" y="0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9" y="0"/>
                      <a:pt x="62" y="4"/>
                      <a:pt x="62" y="8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7" y="40"/>
                      <a:pt x="70" y="46"/>
                      <a:pt x="70" y="52"/>
                    </a:cubicBezTo>
                    <a:close/>
                    <a:moveTo>
                      <a:pt x="19" y="51"/>
                    </a:moveTo>
                    <a:cubicBezTo>
                      <a:pt x="19" y="54"/>
                      <a:pt x="21" y="56"/>
                      <a:pt x="24" y="56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55"/>
                      <a:pt x="34" y="53"/>
                      <a:pt x="34" y="52"/>
                    </a:cubicBezTo>
                    <a:cubicBezTo>
                      <a:pt x="34" y="50"/>
                      <a:pt x="34" y="48"/>
                      <a:pt x="35" y="47"/>
                    </a:cubicBezTo>
                    <a:cubicBezTo>
                      <a:pt x="35" y="47"/>
                      <a:pt x="35" y="47"/>
                      <a:pt x="35" y="47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6" y="47"/>
                      <a:pt x="25" y="47"/>
                      <a:pt x="25" y="46"/>
                    </a:cubicBezTo>
                    <a:cubicBezTo>
                      <a:pt x="25" y="46"/>
                      <a:pt x="26" y="45"/>
                      <a:pt x="26" y="45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6" y="42"/>
                      <a:pt x="38" y="40"/>
                      <a:pt x="40" y="38"/>
                    </a:cubicBezTo>
                    <a:cubicBezTo>
                      <a:pt x="40" y="38"/>
                      <a:pt x="40" y="39"/>
                      <a:pt x="39" y="39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6" y="39"/>
                      <a:pt x="25" y="38"/>
                      <a:pt x="25" y="38"/>
                    </a:cubicBezTo>
                    <a:cubicBezTo>
                      <a:pt x="25" y="37"/>
                      <a:pt x="26" y="37"/>
                      <a:pt x="26" y="3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5" y="35"/>
                      <a:pt x="48" y="34"/>
                      <a:pt x="52" y="34"/>
                    </a:cubicBezTo>
                    <a:cubicBezTo>
                      <a:pt x="55" y="34"/>
                      <a:pt x="57" y="34"/>
                      <a:pt x="59" y="35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59" y="5"/>
                      <a:pt x="57" y="3"/>
                      <a:pt x="5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1" y="3"/>
                      <a:pt x="19" y="5"/>
                      <a:pt x="19" y="8"/>
                    </a:cubicBezTo>
                    <a:lnTo>
                      <a:pt x="19" y="51"/>
                    </a:lnTo>
                    <a:close/>
                    <a:moveTo>
                      <a:pt x="11" y="57"/>
                    </a:moveTo>
                    <a:cubicBezTo>
                      <a:pt x="11" y="59"/>
                      <a:pt x="13" y="62"/>
                      <a:pt x="16" y="62"/>
                    </a:cubicBezTo>
                    <a:cubicBezTo>
                      <a:pt x="35" y="62"/>
                      <a:pt x="35" y="62"/>
                      <a:pt x="35" y="62"/>
                    </a:cubicBezTo>
                    <a:cubicBezTo>
                      <a:pt x="35" y="62"/>
                      <a:pt x="36" y="62"/>
                      <a:pt x="36" y="61"/>
                    </a:cubicBezTo>
                    <a:cubicBezTo>
                      <a:pt x="36" y="60"/>
                      <a:pt x="36" y="60"/>
                      <a:pt x="36" y="60"/>
                    </a:cubicBezTo>
                    <a:cubicBezTo>
                      <a:pt x="36" y="60"/>
                      <a:pt x="35" y="59"/>
                      <a:pt x="35" y="58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0" y="58"/>
                      <a:pt x="17" y="55"/>
                      <a:pt x="17" y="51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3" y="9"/>
                      <a:pt x="11" y="11"/>
                      <a:pt x="11" y="14"/>
                    </a:cubicBezTo>
                    <a:lnTo>
                      <a:pt x="11" y="57"/>
                    </a:lnTo>
                    <a:close/>
                    <a:moveTo>
                      <a:pt x="28" y="64"/>
                    </a:moveTo>
                    <a:cubicBezTo>
                      <a:pt x="16" y="64"/>
                      <a:pt x="16" y="64"/>
                      <a:pt x="16" y="64"/>
                    </a:cubicBezTo>
                    <a:cubicBezTo>
                      <a:pt x="12" y="64"/>
                      <a:pt x="9" y="61"/>
                      <a:pt x="9" y="57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5"/>
                      <a:pt x="3" y="17"/>
                      <a:pt x="3" y="20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3" y="65"/>
                      <a:pt x="5" y="67"/>
                      <a:pt x="8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7" y="67"/>
                      <a:pt x="28" y="67"/>
                      <a:pt x="28" y="67"/>
                    </a:cubicBezTo>
                    <a:lnTo>
                      <a:pt x="28" y="64"/>
                    </a:lnTo>
                    <a:close/>
                    <a:moveTo>
                      <a:pt x="36" y="63"/>
                    </a:moveTo>
                    <a:cubicBezTo>
                      <a:pt x="36" y="64"/>
                      <a:pt x="35" y="64"/>
                      <a:pt x="35" y="64"/>
                    </a:cubicBezTo>
                    <a:cubicBezTo>
                      <a:pt x="30" y="64"/>
                      <a:pt x="30" y="64"/>
                      <a:pt x="30" y="64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32" y="66"/>
                      <a:pt x="34" y="66"/>
                      <a:pt x="35" y="65"/>
                    </a:cubicBezTo>
                    <a:lnTo>
                      <a:pt x="36" y="63"/>
                    </a:lnTo>
                    <a:close/>
                    <a:moveTo>
                      <a:pt x="67" y="52"/>
                    </a:moveTo>
                    <a:cubicBezTo>
                      <a:pt x="67" y="43"/>
                      <a:pt x="60" y="37"/>
                      <a:pt x="52" y="37"/>
                    </a:cubicBezTo>
                    <a:cubicBezTo>
                      <a:pt x="44" y="37"/>
                      <a:pt x="37" y="43"/>
                      <a:pt x="37" y="52"/>
                    </a:cubicBezTo>
                    <a:cubicBezTo>
                      <a:pt x="37" y="60"/>
                      <a:pt x="44" y="67"/>
                      <a:pt x="52" y="67"/>
                    </a:cubicBezTo>
                    <a:cubicBezTo>
                      <a:pt x="60" y="67"/>
                      <a:pt x="67" y="60"/>
                      <a:pt x="67" y="52"/>
                    </a:cubicBezTo>
                    <a:close/>
                    <a:moveTo>
                      <a:pt x="61" y="46"/>
                    </a:moveTo>
                    <a:cubicBezTo>
                      <a:pt x="50" y="55"/>
                      <a:pt x="50" y="55"/>
                      <a:pt x="50" y="55"/>
                    </a:cubicBezTo>
                    <a:cubicBezTo>
                      <a:pt x="44" y="51"/>
                      <a:pt x="44" y="51"/>
                      <a:pt x="44" y="51"/>
                    </a:cubicBezTo>
                    <a:cubicBezTo>
                      <a:pt x="44" y="50"/>
                      <a:pt x="43" y="50"/>
                      <a:pt x="43" y="51"/>
                    </a:cubicBezTo>
                    <a:cubicBezTo>
                      <a:pt x="42" y="51"/>
                      <a:pt x="42" y="52"/>
                      <a:pt x="43" y="52"/>
                    </a:cubicBezTo>
                    <a:cubicBezTo>
                      <a:pt x="49" y="58"/>
                      <a:pt x="49" y="58"/>
                      <a:pt x="49" y="58"/>
                    </a:cubicBezTo>
                    <a:cubicBezTo>
                      <a:pt x="49" y="58"/>
                      <a:pt x="49" y="58"/>
                      <a:pt x="50" y="58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62" y="48"/>
                      <a:pt x="62" y="48"/>
                      <a:pt x="62" y="48"/>
                    </a:cubicBezTo>
                    <a:cubicBezTo>
                      <a:pt x="62" y="47"/>
                      <a:pt x="62" y="47"/>
                      <a:pt x="62" y="46"/>
                    </a:cubicBezTo>
                    <a:cubicBezTo>
                      <a:pt x="62" y="46"/>
                      <a:pt x="61" y="46"/>
                      <a:pt x="61" y="46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9634B90-162D-49FB-8344-D188FDCBF027}"/>
              </a:ext>
            </a:extLst>
          </p:cNvPr>
          <p:cNvGrpSpPr/>
          <p:nvPr/>
        </p:nvGrpSpPr>
        <p:grpSpPr>
          <a:xfrm>
            <a:off x="889404" y="4645513"/>
            <a:ext cx="3052947" cy="1058972"/>
            <a:chOff x="889404" y="4645513"/>
            <a:chExt cx="3052947" cy="1058972"/>
          </a:xfrm>
        </p:grpSpPr>
        <p:sp>
          <p:nvSpPr>
            <p:cNvPr id="25" name="Rectangle 24"/>
            <p:cNvSpPr/>
            <p:nvPr/>
          </p:nvSpPr>
          <p:spPr>
            <a:xfrm>
              <a:off x="2015356" y="4784939"/>
              <a:ext cx="1926995" cy="71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Analyze</a:t>
              </a:r>
            </a:p>
            <a:p>
              <a:pPr>
                <a:lnSpc>
                  <a:spcPct val="130000"/>
                </a:lnSpc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Light" panose="02000000000000000000" pitchFamily="2" charset="0"/>
                  <a:cs typeface="Arial" panose="020B0604020202020204" pitchFamily="34" charset="0"/>
                </a:rPr>
                <a:t>Authoritatively cultivate out-of-the-box processes</a:t>
              </a: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889404" y="4645513"/>
              <a:ext cx="1086225" cy="1058972"/>
              <a:chOff x="667052" y="3640394"/>
              <a:chExt cx="814669" cy="794229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730114" y="3683016"/>
                <a:ext cx="751607" cy="75160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667052" y="3640394"/>
                <a:ext cx="299545" cy="299545"/>
              </a:xfrm>
              <a:prstGeom prst="ellipse">
                <a:avLst/>
              </a:prstGeom>
              <a:solidFill>
                <a:schemeClr val="bg1"/>
              </a:solidFill>
              <a:ln w="349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73035" y="3665131"/>
                <a:ext cx="287579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03</a:t>
                </a:r>
              </a:p>
            </p:txBody>
          </p:sp>
          <p:sp>
            <p:nvSpPr>
              <p:cNvPr id="43" name="Freeform 138"/>
              <p:cNvSpPr>
                <a:spLocks noEditPoints="1"/>
              </p:cNvSpPr>
              <p:nvPr/>
            </p:nvSpPr>
            <p:spPr bwMode="auto">
              <a:xfrm>
                <a:off x="1025913" y="3953699"/>
                <a:ext cx="226310" cy="243414"/>
              </a:xfrm>
              <a:custGeom>
                <a:avLst/>
                <a:gdLst>
                  <a:gd name="T0" fmla="*/ 36 w 73"/>
                  <a:gd name="T1" fmla="*/ 53 h 75"/>
                  <a:gd name="T2" fmla="*/ 35 w 73"/>
                  <a:gd name="T3" fmla="*/ 38 h 75"/>
                  <a:gd name="T4" fmla="*/ 70 w 73"/>
                  <a:gd name="T5" fmla="*/ 73 h 75"/>
                  <a:gd name="T6" fmla="*/ 54 w 73"/>
                  <a:gd name="T7" fmla="*/ 65 h 75"/>
                  <a:gd name="T8" fmla="*/ 42 w 73"/>
                  <a:gd name="T9" fmla="*/ 60 h 75"/>
                  <a:gd name="T10" fmla="*/ 42 w 73"/>
                  <a:gd name="T11" fmla="*/ 30 h 75"/>
                  <a:gd name="T12" fmla="*/ 58 w 73"/>
                  <a:gd name="T13" fmla="*/ 55 h 75"/>
                  <a:gd name="T14" fmla="*/ 70 w 73"/>
                  <a:gd name="T15" fmla="*/ 73 h 75"/>
                  <a:gd name="T16" fmla="*/ 59 w 73"/>
                  <a:gd name="T17" fmla="*/ 59 h 75"/>
                  <a:gd name="T18" fmla="*/ 56 w 73"/>
                  <a:gd name="T19" fmla="*/ 58 h 75"/>
                  <a:gd name="T20" fmla="*/ 55 w 73"/>
                  <a:gd name="T21" fmla="*/ 60 h 75"/>
                  <a:gd name="T22" fmla="*/ 65 w 73"/>
                  <a:gd name="T23" fmla="*/ 71 h 75"/>
                  <a:gd name="T24" fmla="*/ 51 w 73"/>
                  <a:gd name="T25" fmla="*/ 37 h 75"/>
                  <a:gd name="T26" fmla="*/ 34 w 73"/>
                  <a:gd name="T27" fmla="*/ 54 h 75"/>
                  <a:gd name="T28" fmla="*/ 51 w 73"/>
                  <a:gd name="T29" fmla="*/ 37 h 75"/>
                  <a:gd name="T30" fmla="*/ 53 w 73"/>
                  <a:gd name="T31" fmla="*/ 54 h 75"/>
                  <a:gd name="T32" fmla="*/ 54 w 73"/>
                  <a:gd name="T33" fmla="*/ 58 h 75"/>
                  <a:gd name="T34" fmla="*/ 33 w 73"/>
                  <a:gd name="T35" fmla="*/ 23 h 75"/>
                  <a:gd name="T36" fmla="*/ 13 w 73"/>
                  <a:gd name="T37" fmla="*/ 21 h 75"/>
                  <a:gd name="T38" fmla="*/ 41 w 73"/>
                  <a:gd name="T39" fmla="*/ 29 h 75"/>
                  <a:gd name="T40" fmla="*/ 12 w 73"/>
                  <a:gd name="T41" fmla="*/ 29 h 75"/>
                  <a:gd name="T42" fmla="*/ 41 w 73"/>
                  <a:gd name="T43" fmla="*/ 29 h 75"/>
                  <a:gd name="T44" fmla="*/ 45 w 73"/>
                  <a:gd name="T45" fmla="*/ 70 h 75"/>
                  <a:gd name="T46" fmla="*/ 0 w 73"/>
                  <a:gd name="T47" fmla="*/ 9 h 75"/>
                  <a:gd name="T48" fmla="*/ 15 w 73"/>
                  <a:gd name="T49" fmla="*/ 3 h 75"/>
                  <a:gd name="T50" fmla="*/ 38 w 73"/>
                  <a:gd name="T51" fmla="*/ 3 h 75"/>
                  <a:gd name="T52" fmla="*/ 53 w 73"/>
                  <a:gd name="T53" fmla="*/ 9 h 75"/>
                  <a:gd name="T54" fmla="*/ 50 w 73"/>
                  <a:gd name="T55" fmla="*/ 9 h 75"/>
                  <a:gd name="T56" fmla="*/ 38 w 73"/>
                  <a:gd name="T57" fmla="*/ 6 h 75"/>
                  <a:gd name="T58" fmla="*/ 15 w 73"/>
                  <a:gd name="T59" fmla="*/ 6 h 75"/>
                  <a:gd name="T60" fmla="*/ 3 w 73"/>
                  <a:gd name="T61" fmla="*/ 9 h 75"/>
                  <a:gd name="T62" fmla="*/ 45 w 73"/>
                  <a:gd name="T63" fmla="*/ 67 h 75"/>
                  <a:gd name="T64" fmla="*/ 18 w 73"/>
                  <a:gd name="T65" fmla="*/ 7 h 75"/>
                  <a:gd name="T66" fmla="*/ 36 w 73"/>
                  <a:gd name="T67" fmla="*/ 3 h 75"/>
                  <a:gd name="T68" fmla="*/ 17 w 73"/>
                  <a:gd name="T69" fmla="*/ 3 h 75"/>
                  <a:gd name="T70" fmla="*/ 47 w 73"/>
                  <a:gd name="T71" fmla="*/ 13 h 75"/>
                  <a:gd name="T72" fmla="*/ 6 w 73"/>
                  <a:gd name="T73" fmla="*/ 13 h 75"/>
                  <a:gd name="T74" fmla="*/ 46 w 73"/>
                  <a:gd name="T75" fmla="*/ 63 h 75"/>
                  <a:gd name="T76" fmla="*/ 36 w 73"/>
                  <a:gd name="T77" fmla="*/ 61 h 75"/>
                  <a:gd name="T78" fmla="*/ 45 w 73"/>
                  <a:gd name="T79" fmla="*/ 14 h 75"/>
                  <a:gd name="T80" fmla="*/ 13 w 73"/>
                  <a:gd name="T81" fmla="*/ 53 h 75"/>
                  <a:gd name="T82" fmla="*/ 13 w 73"/>
                  <a:gd name="T83" fmla="*/ 51 h 75"/>
                  <a:gd name="T84" fmla="*/ 13 w 73"/>
                  <a:gd name="T85" fmla="*/ 36 h 75"/>
                  <a:gd name="T86" fmla="*/ 27 w 73"/>
                  <a:gd name="T87" fmla="*/ 38 h 75"/>
                  <a:gd name="T88" fmla="*/ 13 w 73"/>
                  <a:gd name="T89" fmla="*/ 44 h 75"/>
                  <a:gd name="T90" fmla="*/ 25 w 73"/>
                  <a:gd name="T91" fmla="*/ 46 h 75"/>
                  <a:gd name="T92" fmla="*/ 13 w 73"/>
                  <a:gd name="T93" fmla="*/ 4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3" h="75">
                    <a:moveTo>
                      <a:pt x="36" y="39"/>
                    </a:moveTo>
                    <a:cubicBezTo>
                      <a:pt x="33" y="43"/>
                      <a:pt x="33" y="48"/>
                      <a:pt x="36" y="52"/>
                    </a:cubicBezTo>
                    <a:cubicBezTo>
                      <a:pt x="37" y="52"/>
                      <a:pt x="37" y="53"/>
                      <a:pt x="36" y="53"/>
                    </a:cubicBezTo>
                    <a:cubicBezTo>
                      <a:pt x="36" y="53"/>
                      <a:pt x="36" y="53"/>
                      <a:pt x="36" y="53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31" y="49"/>
                      <a:pt x="31" y="42"/>
                      <a:pt x="35" y="38"/>
                    </a:cubicBezTo>
                    <a:cubicBezTo>
                      <a:pt x="35" y="37"/>
                      <a:pt x="36" y="37"/>
                      <a:pt x="36" y="38"/>
                    </a:cubicBezTo>
                    <a:cubicBezTo>
                      <a:pt x="37" y="38"/>
                      <a:pt x="37" y="39"/>
                      <a:pt x="36" y="39"/>
                    </a:cubicBezTo>
                    <a:close/>
                    <a:moveTo>
                      <a:pt x="70" y="73"/>
                    </a:moveTo>
                    <a:cubicBezTo>
                      <a:pt x="69" y="74"/>
                      <a:pt x="68" y="75"/>
                      <a:pt x="67" y="75"/>
                    </a:cubicBezTo>
                    <a:cubicBezTo>
                      <a:pt x="65" y="75"/>
                      <a:pt x="64" y="74"/>
                      <a:pt x="62" y="73"/>
                    </a:cubicBezTo>
                    <a:cubicBezTo>
                      <a:pt x="54" y="65"/>
                      <a:pt x="54" y="65"/>
                      <a:pt x="54" y="65"/>
                    </a:cubicBezTo>
                    <a:cubicBezTo>
                      <a:pt x="53" y="64"/>
                      <a:pt x="52" y="62"/>
                      <a:pt x="52" y="61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47" y="60"/>
                      <a:pt x="45" y="60"/>
                      <a:pt x="42" y="60"/>
                    </a:cubicBezTo>
                    <a:cubicBezTo>
                      <a:pt x="38" y="60"/>
                      <a:pt x="35" y="59"/>
                      <a:pt x="32" y="56"/>
                    </a:cubicBezTo>
                    <a:cubicBezTo>
                      <a:pt x="26" y="50"/>
                      <a:pt x="26" y="41"/>
                      <a:pt x="32" y="35"/>
                    </a:cubicBezTo>
                    <a:cubicBezTo>
                      <a:pt x="35" y="32"/>
                      <a:pt x="38" y="30"/>
                      <a:pt x="42" y="30"/>
                    </a:cubicBezTo>
                    <a:cubicBezTo>
                      <a:pt x="46" y="30"/>
                      <a:pt x="50" y="32"/>
                      <a:pt x="53" y="35"/>
                    </a:cubicBezTo>
                    <a:cubicBezTo>
                      <a:pt x="58" y="40"/>
                      <a:pt x="59" y="47"/>
                      <a:pt x="55" y="53"/>
                    </a:cubicBezTo>
                    <a:cubicBezTo>
                      <a:pt x="58" y="55"/>
                      <a:pt x="58" y="55"/>
                      <a:pt x="58" y="55"/>
                    </a:cubicBezTo>
                    <a:cubicBezTo>
                      <a:pt x="59" y="55"/>
                      <a:pt x="61" y="56"/>
                      <a:pt x="62" y="57"/>
                    </a:cubicBezTo>
                    <a:cubicBezTo>
                      <a:pt x="70" y="65"/>
                      <a:pt x="70" y="65"/>
                      <a:pt x="70" y="65"/>
                    </a:cubicBezTo>
                    <a:cubicBezTo>
                      <a:pt x="73" y="68"/>
                      <a:pt x="73" y="71"/>
                      <a:pt x="70" y="73"/>
                    </a:cubicBezTo>
                    <a:close/>
                    <a:moveTo>
                      <a:pt x="69" y="69"/>
                    </a:moveTo>
                    <a:cubicBezTo>
                      <a:pt x="69" y="69"/>
                      <a:pt x="69" y="68"/>
                      <a:pt x="68" y="68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59" y="58"/>
                      <a:pt x="58" y="58"/>
                      <a:pt x="57" y="58"/>
                    </a:cubicBezTo>
                    <a:cubicBezTo>
                      <a:pt x="57" y="58"/>
                      <a:pt x="57" y="58"/>
                      <a:pt x="57" y="58"/>
                    </a:cubicBezTo>
                    <a:cubicBezTo>
                      <a:pt x="57" y="58"/>
                      <a:pt x="56" y="58"/>
                      <a:pt x="56" y="58"/>
                    </a:cubicBezTo>
                    <a:cubicBezTo>
                      <a:pt x="56" y="58"/>
                      <a:pt x="56" y="58"/>
                      <a:pt x="56" y="59"/>
                    </a:cubicBezTo>
                    <a:cubicBezTo>
                      <a:pt x="55" y="59"/>
                      <a:pt x="55" y="59"/>
                      <a:pt x="55" y="59"/>
                    </a:cubicBezTo>
                    <a:cubicBezTo>
                      <a:pt x="55" y="59"/>
                      <a:pt x="55" y="60"/>
                      <a:pt x="55" y="60"/>
                    </a:cubicBezTo>
                    <a:cubicBezTo>
                      <a:pt x="55" y="60"/>
                      <a:pt x="55" y="60"/>
                      <a:pt x="55" y="60"/>
                    </a:cubicBezTo>
                    <a:cubicBezTo>
                      <a:pt x="55" y="61"/>
                      <a:pt x="55" y="62"/>
                      <a:pt x="56" y="62"/>
                    </a:cubicBezTo>
                    <a:cubicBezTo>
                      <a:pt x="65" y="71"/>
                      <a:pt x="65" y="71"/>
                      <a:pt x="65" y="71"/>
                    </a:cubicBezTo>
                    <a:cubicBezTo>
                      <a:pt x="66" y="72"/>
                      <a:pt x="67" y="72"/>
                      <a:pt x="68" y="71"/>
                    </a:cubicBezTo>
                    <a:cubicBezTo>
                      <a:pt x="69" y="71"/>
                      <a:pt x="69" y="70"/>
                      <a:pt x="69" y="69"/>
                    </a:cubicBezTo>
                    <a:close/>
                    <a:moveTo>
                      <a:pt x="51" y="37"/>
                    </a:moveTo>
                    <a:cubicBezTo>
                      <a:pt x="49" y="35"/>
                      <a:pt x="46" y="33"/>
                      <a:pt x="42" y="33"/>
                    </a:cubicBezTo>
                    <a:cubicBezTo>
                      <a:pt x="39" y="33"/>
                      <a:pt x="36" y="35"/>
                      <a:pt x="34" y="37"/>
                    </a:cubicBezTo>
                    <a:cubicBezTo>
                      <a:pt x="29" y="42"/>
                      <a:pt x="29" y="49"/>
                      <a:pt x="34" y="54"/>
                    </a:cubicBezTo>
                    <a:cubicBezTo>
                      <a:pt x="36" y="56"/>
                      <a:pt x="39" y="57"/>
                      <a:pt x="42" y="57"/>
                    </a:cubicBezTo>
                    <a:cubicBezTo>
                      <a:pt x="46" y="57"/>
                      <a:pt x="49" y="56"/>
                      <a:pt x="51" y="54"/>
                    </a:cubicBezTo>
                    <a:cubicBezTo>
                      <a:pt x="56" y="49"/>
                      <a:pt x="56" y="42"/>
                      <a:pt x="51" y="37"/>
                    </a:cubicBezTo>
                    <a:close/>
                    <a:moveTo>
                      <a:pt x="54" y="57"/>
                    </a:moveTo>
                    <a:cubicBezTo>
                      <a:pt x="54" y="57"/>
                      <a:pt x="55" y="57"/>
                      <a:pt x="55" y="57"/>
                    </a:cubicBezTo>
                    <a:cubicBezTo>
                      <a:pt x="53" y="54"/>
                      <a:pt x="53" y="54"/>
                      <a:pt x="53" y="54"/>
                    </a:cubicBezTo>
                    <a:cubicBezTo>
                      <a:pt x="53" y="55"/>
                      <a:pt x="53" y="55"/>
                      <a:pt x="52" y="55"/>
                    </a:cubicBezTo>
                    <a:cubicBezTo>
                      <a:pt x="52" y="56"/>
                      <a:pt x="52" y="56"/>
                      <a:pt x="51" y="56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7"/>
                      <a:pt x="54" y="57"/>
                    </a:cubicBezTo>
                    <a:close/>
                    <a:moveTo>
                      <a:pt x="13" y="23"/>
                    </a:moveTo>
                    <a:cubicBezTo>
                      <a:pt x="33" y="23"/>
                      <a:pt x="33" y="23"/>
                      <a:pt x="33" y="23"/>
                    </a:cubicBezTo>
                    <a:cubicBezTo>
                      <a:pt x="33" y="23"/>
                      <a:pt x="34" y="22"/>
                      <a:pt x="34" y="22"/>
                    </a:cubicBezTo>
                    <a:cubicBezTo>
                      <a:pt x="34" y="21"/>
                      <a:pt x="33" y="21"/>
                      <a:pt x="33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1"/>
                      <a:pt x="12" y="21"/>
                      <a:pt x="12" y="22"/>
                    </a:cubicBezTo>
                    <a:cubicBezTo>
                      <a:pt x="12" y="22"/>
                      <a:pt x="13" y="23"/>
                      <a:pt x="13" y="23"/>
                    </a:cubicBezTo>
                    <a:close/>
                    <a:moveTo>
                      <a:pt x="41" y="29"/>
                    </a:moveTo>
                    <a:cubicBezTo>
                      <a:pt x="40" y="29"/>
                      <a:pt x="40" y="28"/>
                      <a:pt x="40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9"/>
                      <a:pt x="12" y="29"/>
                    </a:cubicBezTo>
                    <a:cubicBezTo>
                      <a:pt x="12" y="30"/>
                      <a:pt x="13" y="30"/>
                      <a:pt x="13" y="30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9"/>
                      <a:pt x="38" y="29"/>
                      <a:pt x="41" y="29"/>
                    </a:cubicBezTo>
                    <a:close/>
                    <a:moveTo>
                      <a:pt x="50" y="62"/>
                    </a:moveTo>
                    <a:cubicBezTo>
                      <a:pt x="50" y="63"/>
                      <a:pt x="51" y="65"/>
                      <a:pt x="52" y="66"/>
                    </a:cubicBezTo>
                    <a:cubicBezTo>
                      <a:pt x="51" y="68"/>
                      <a:pt x="48" y="70"/>
                      <a:pt x="45" y="70"/>
                    </a:cubicBezTo>
                    <a:cubicBezTo>
                      <a:pt x="7" y="70"/>
                      <a:pt x="7" y="70"/>
                      <a:pt x="7" y="70"/>
                    </a:cubicBezTo>
                    <a:cubicBezTo>
                      <a:pt x="3" y="70"/>
                      <a:pt x="0" y="66"/>
                      <a:pt x="0" y="6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5"/>
                      <a:pt x="3" y="2"/>
                      <a:pt x="7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2"/>
                      <a:pt x="15" y="2"/>
                      <a:pt x="15" y="3"/>
                    </a:cubicBezTo>
                    <a:cubicBezTo>
                      <a:pt x="15" y="1"/>
                      <a:pt x="16" y="0"/>
                      <a:pt x="18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6" y="0"/>
                      <a:pt x="38" y="1"/>
                      <a:pt x="38" y="3"/>
                    </a:cubicBezTo>
                    <a:cubicBezTo>
                      <a:pt x="38" y="2"/>
                      <a:pt x="38" y="2"/>
                      <a:pt x="38" y="2"/>
                    </a:cubicBezTo>
                    <a:cubicBezTo>
                      <a:pt x="45" y="2"/>
                      <a:pt x="45" y="2"/>
                      <a:pt x="45" y="2"/>
                    </a:cubicBezTo>
                    <a:cubicBezTo>
                      <a:pt x="50" y="2"/>
                      <a:pt x="53" y="5"/>
                      <a:pt x="53" y="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2" y="32"/>
                      <a:pt x="51" y="31"/>
                      <a:pt x="50" y="30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50" y="7"/>
                      <a:pt x="48" y="5"/>
                      <a:pt x="45" y="5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8" y="8"/>
                      <a:pt x="36" y="9"/>
                      <a:pt x="34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6" y="9"/>
                      <a:pt x="15" y="8"/>
                      <a:pt x="15" y="6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5" y="5"/>
                      <a:pt x="3" y="7"/>
                      <a:pt x="3" y="9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3" y="65"/>
                      <a:pt x="5" y="67"/>
                      <a:pt x="7" y="67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8" y="67"/>
                      <a:pt x="50" y="65"/>
                      <a:pt x="50" y="62"/>
                    </a:cubicBezTo>
                    <a:close/>
                    <a:moveTo>
                      <a:pt x="17" y="6"/>
                    </a:moveTo>
                    <a:cubicBezTo>
                      <a:pt x="17" y="7"/>
                      <a:pt x="17" y="7"/>
                      <a:pt x="18" y="7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5" y="7"/>
                      <a:pt x="36" y="7"/>
                      <a:pt x="36" y="6"/>
                    </a:cubicBezTo>
                    <a:cubicBezTo>
                      <a:pt x="36" y="3"/>
                      <a:pt x="36" y="3"/>
                      <a:pt x="36" y="3"/>
                    </a:cubicBezTo>
                    <a:cubicBezTo>
                      <a:pt x="36" y="2"/>
                      <a:pt x="35" y="2"/>
                      <a:pt x="34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2"/>
                      <a:pt x="17" y="2"/>
                      <a:pt x="17" y="3"/>
                    </a:cubicBezTo>
                    <a:lnTo>
                      <a:pt x="17" y="6"/>
                    </a:lnTo>
                    <a:close/>
                    <a:moveTo>
                      <a:pt x="47" y="29"/>
                    </a:moveTo>
                    <a:cubicBezTo>
                      <a:pt x="47" y="13"/>
                      <a:pt x="47" y="13"/>
                      <a:pt x="47" y="13"/>
                    </a:cubicBezTo>
                    <a:cubicBezTo>
                      <a:pt x="47" y="12"/>
                      <a:pt x="46" y="12"/>
                      <a:pt x="46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2"/>
                      <a:pt x="6" y="12"/>
                      <a:pt x="6" y="13"/>
                    </a:cubicBezTo>
                    <a:cubicBezTo>
                      <a:pt x="6" y="62"/>
                      <a:pt x="6" y="62"/>
                      <a:pt x="6" y="62"/>
                    </a:cubicBezTo>
                    <a:cubicBezTo>
                      <a:pt x="6" y="63"/>
                      <a:pt x="7" y="63"/>
                      <a:pt x="7" y="63"/>
                    </a:cubicBezTo>
                    <a:cubicBezTo>
                      <a:pt x="46" y="63"/>
                      <a:pt x="46" y="63"/>
                      <a:pt x="46" y="63"/>
                    </a:cubicBezTo>
                    <a:cubicBezTo>
                      <a:pt x="46" y="63"/>
                      <a:pt x="47" y="63"/>
                      <a:pt x="47" y="62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3" y="63"/>
                      <a:pt x="40" y="62"/>
                      <a:pt x="36" y="61"/>
                    </a:cubicBezTo>
                    <a:cubicBezTo>
                      <a:pt x="8" y="61"/>
                      <a:pt x="8" y="61"/>
                      <a:pt x="8" y="61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45" y="14"/>
                      <a:pt x="45" y="14"/>
                      <a:pt x="45" y="14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29"/>
                      <a:pt x="46" y="29"/>
                      <a:pt x="47" y="29"/>
                    </a:cubicBezTo>
                    <a:close/>
                    <a:moveTo>
                      <a:pt x="13" y="53"/>
                    </a:moveTo>
                    <a:cubicBezTo>
                      <a:pt x="27" y="53"/>
                      <a:pt x="27" y="53"/>
                      <a:pt x="27" y="53"/>
                    </a:cubicBezTo>
                    <a:cubicBezTo>
                      <a:pt x="27" y="53"/>
                      <a:pt x="27" y="52"/>
                      <a:pt x="26" y="51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3" y="51"/>
                      <a:pt x="12" y="52"/>
                      <a:pt x="12" y="52"/>
                    </a:cubicBezTo>
                    <a:cubicBezTo>
                      <a:pt x="12" y="53"/>
                      <a:pt x="13" y="53"/>
                      <a:pt x="13" y="53"/>
                    </a:cubicBezTo>
                    <a:close/>
                    <a:moveTo>
                      <a:pt x="13" y="36"/>
                    </a:moveTo>
                    <a:cubicBezTo>
                      <a:pt x="13" y="36"/>
                      <a:pt x="12" y="36"/>
                      <a:pt x="12" y="37"/>
                    </a:cubicBezTo>
                    <a:cubicBezTo>
                      <a:pt x="12" y="38"/>
                      <a:pt x="13" y="38"/>
                      <a:pt x="13" y="38"/>
                    </a:cubicBezTo>
                    <a:cubicBezTo>
                      <a:pt x="27" y="38"/>
                      <a:pt x="27" y="38"/>
                      <a:pt x="27" y="38"/>
                    </a:cubicBezTo>
                    <a:cubicBezTo>
                      <a:pt x="28" y="37"/>
                      <a:pt x="28" y="37"/>
                      <a:pt x="28" y="36"/>
                    </a:cubicBezTo>
                    <a:lnTo>
                      <a:pt x="13" y="36"/>
                    </a:lnTo>
                    <a:close/>
                    <a:moveTo>
                      <a:pt x="13" y="44"/>
                    </a:moveTo>
                    <a:cubicBezTo>
                      <a:pt x="13" y="44"/>
                      <a:pt x="12" y="44"/>
                      <a:pt x="12" y="45"/>
                    </a:cubicBezTo>
                    <a:cubicBezTo>
                      <a:pt x="12" y="45"/>
                      <a:pt x="13" y="46"/>
                      <a:pt x="13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5" y="46"/>
                      <a:pt x="25" y="45"/>
                      <a:pt x="25" y="45"/>
                    </a:cubicBezTo>
                    <a:cubicBezTo>
                      <a:pt x="25" y="45"/>
                      <a:pt x="26" y="44"/>
                      <a:pt x="26" y="44"/>
                    </a:cubicBezTo>
                    <a:lnTo>
                      <a:pt x="13" y="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DA47B71-B862-4F62-AF75-93ACF9D56266}"/>
              </a:ext>
            </a:extLst>
          </p:cNvPr>
          <p:cNvGrpSpPr/>
          <p:nvPr/>
        </p:nvGrpSpPr>
        <p:grpSpPr>
          <a:xfrm>
            <a:off x="8230947" y="2102009"/>
            <a:ext cx="3052948" cy="1058972"/>
            <a:chOff x="8230947" y="2102009"/>
            <a:chExt cx="3052948" cy="1058972"/>
          </a:xfrm>
        </p:grpSpPr>
        <p:sp>
          <p:nvSpPr>
            <p:cNvPr id="26" name="Rectangle 25"/>
            <p:cNvSpPr/>
            <p:nvPr/>
          </p:nvSpPr>
          <p:spPr>
            <a:xfrm flipH="1">
              <a:off x="8230947" y="2241435"/>
              <a:ext cx="1926995" cy="71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Define Action Steps</a:t>
              </a:r>
            </a:p>
            <a:p>
              <a:pPr algn="r">
                <a:lnSpc>
                  <a:spcPct val="130000"/>
                </a:lnSpc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Light" panose="02000000000000000000" pitchFamily="2" charset="0"/>
                  <a:cs typeface="Arial" panose="020B0604020202020204" pitchFamily="34" charset="0"/>
                </a:rPr>
                <a:t>Authoritatively cultivate out-of-the-box processes</a:t>
              </a: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10197670" y="2102009"/>
              <a:ext cx="1086225" cy="1058972"/>
              <a:chOff x="7648252" y="1732766"/>
              <a:chExt cx="814669" cy="794229"/>
            </a:xfrm>
          </p:grpSpPr>
          <p:sp>
            <p:nvSpPr>
              <p:cNvPr id="45" name="Oval 44"/>
              <p:cNvSpPr/>
              <p:nvPr/>
            </p:nvSpPr>
            <p:spPr>
              <a:xfrm flipH="1">
                <a:off x="7648252" y="1775388"/>
                <a:ext cx="751607" cy="75160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5"/>
              <p:cNvSpPr/>
              <p:nvPr/>
            </p:nvSpPr>
            <p:spPr>
              <a:xfrm flipH="1">
                <a:off x="8163376" y="1732766"/>
                <a:ext cx="299545" cy="299545"/>
              </a:xfrm>
              <a:prstGeom prst="ellipse">
                <a:avLst/>
              </a:prstGeom>
              <a:solidFill>
                <a:schemeClr val="bg1"/>
              </a:solidFill>
              <a:ln w="3492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 flipH="1">
                <a:off x="8169359" y="1757503"/>
                <a:ext cx="287579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04</a:t>
                </a:r>
              </a:p>
            </p:txBody>
          </p:sp>
          <p:sp>
            <p:nvSpPr>
              <p:cNvPr id="48" name="Freeform 235"/>
              <p:cNvSpPr>
                <a:spLocks noEditPoints="1"/>
              </p:cNvSpPr>
              <p:nvPr/>
            </p:nvSpPr>
            <p:spPr bwMode="auto">
              <a:xfrm>
                <a:off x="7926918" y="2051843"/>
                <a:ext cx="205258" cy="209206"/>
              </a:xfrm>
              <a:custGeom>
                <a:avLst/>
                <a:gdLst>
                  <a:gd name="T0" fmla="*/ 32 w 66"/>
                  <a:gd name="T1" fmla="*/ 49 h 65"/>
                  <a:gd name="T2" fmla="*/ 32 w 66"/>
                  <a:gd name="T3" fmla="*/ 47 h 65"/>
                  <a:gd name="T4" fmla="*/ 47 w 66"/>
                  <a:gd name="T5" fmla="*/ 32 h 65"/>
                  <a:gd name="T6" fmla="*/ 32 w 66"/>
                  <a:gd name="T7" fmla="*/ 39 h 65"/>
                  <a:gd name="T8" fmla="*/ 39 w 66"/>
                  <a:gd name="T9" fmla="*/ 32 h 65"/>
                  <a:gd name="T10" fmla="*/ 64 w 66"/>
                  <a:gd name="T11" fmla="*/ 26 h 65"/>
                  <a:gd name="T12" fmla="*/ 59 w 66"/>
                  <a:gd name="T13" fmla="*/ 24 h 65"/>
                  <a:gd name="T14" fmla="*/ 62 w 66"/>
                  <a:gd name="T15" fmla="*/ 16 h 65"/>
                  <a:gd name="T16" fmla="*/ 56 w 66"/>
                  <a:gd name="T17" fmla="*/ 9 h 65"/>
                  <a:gd name="T18" fmla="*/ 49 w 66"/>
                  <a:gd name="T19" fmla="*/ 10 h 65"/>
                  <a:gd name="T20" fmla="*/ 47 w 66"/>
                  <a:gd name="T21" fmla="*/ 2 h 65"/>
                  <a:gd name="T22" fmla="*/ 37 w 66"/>
                  <a:gd name="T23" fmla="*/ 0 h 65"/>
                  <a:gd name="T24" fmla="*/ 30 w 66"/>
                  <a:gd name="T25" fmla="*/ 1 h 65"/>
                  <a:gd name="T26" fmla="*/ 27 w 66"/>
                  <a:gd name="T27" fmla="*/ 0 h 65"/>
                  <a:gd name="T28" fmla="*/ 18 w 66"/>
                  <a:gd name="T29" fmla="*/ 5 h 65"/>
                  <a:gd name="T30" fmla="*/ 12 w 66"/>
                  <a:gd name="T31" fmla="*/ 9 h 65"/>
                  <a:gd name="T32" fmla="*/ 9 w 66"/>
                  <a:gd name="T33" fmla="*/ 9 h 65"/>
                  <a:gd name="T34" fmla="*/ 5 w 66"/>
                  <a:gd name="T35" fmla="*/ 19 h 65"/>
                  <a:gd name="T36" fmla="*/ 3 w 66"/>
                  <a:gd name="T37" fmla="*/ 26 h 65"/>
                  <a:gd name="T38" fmla="*/ 0 w 66"/>
                  <a:gd name="T39" fmla="*/ 28 h 65"/>
                  <a:gd name="T40" fmla="*/ 1 w 66"/>
                  <a:gd name="T41" fmla="*/ 38 h 65"/>
                  <a:gd name="T42" fmla="*/ 4 w 66"/>
                  <a:gd name="T43" fmla="*/ 38 h 65"/>
                  <a:gd name="T44" fmla="*/ 4 w 66"/>
                  <a:gd name="T45" fmla="*/ 46 h 65"/>
                  <a:gd name="T46" fmla="*/ 11 w 66"/>
                  <a:gd name="T47" fmla="*/ 55 h 65"/>
                  <a:gd name="T48" fmla="*/ 15 w 66"/>
                  <a:gd name="T49" fmla="*/ 54 h 65"/>
                  <a:gd name="T50" fmla="*/ 18 w 66"/>
                  <a:gd name="T51" fmla="*/ 61 h 65"/>
                  <a:gd name="T52" fmla="*/ 28 w 66"/>
                  <a:gd name="T53" fmla="*/ 65 h 65"/>
                  <a:gd name="T54" fmla="*/ 33 w 66"/>
                  <a:gd name="T55" fmla="*/ 59 h 65"/>
                  <a:gd name="T56" fmla="*/ 39 w 66"/>
                  <a:gd name="T57" fmla="*/ 65 h 65"/>
                  <a:gd name="T58" fmla="*/ 49 w 66"/>
                  <a:gd name="T59" fmla="*/ 61 h 65"/>
                  <a:gd name="T60" fmla="*/ 51 w 66"/>
                  <a:gd name="T61" fmla="*/ 54 h 65"/>
                  <a:gd name="T62" fmla="*/ 56 w 66"/>
                  <a:gd name="T63" fmla="*/ 55 h 65"/>
                  <a:gd name="T64" fmla="*/ 62 w 66"/>
                  <a:gd name="T65" fmla="*/ 46 h 65"/>
                  <a:gd name="T66" fmla="*/ 63 w 66"/>
                  <a:gd name="T67" fmla="*/ 38 h 65"/>
                  <a:gd name="T68" fmla="*/ 65 w 66"/>
                  <a:gd name="T69" fmla="*/ 38 h 65"/>
                  <a:gd name="T70" fmla="*/ 66 w 66"/>
                  <a:gd name="T71" fmla="*/ 28 h 65"/>
                  <a:gd name="T72" fmla="*/ 56 w 66"/>
                  <a:gd name="T73" fmla="*/ 52 h 65"/>
                  <a:gd name="T74" fmla="*/ 40 w 66"/>
                  <a:gd name="T75" fmla="*/ 61 h 65"/>
                  <a:gd name="T76" fmla="*/ 21 w 66"/>
                  <a:gd name="T77" fmla="*/ 60 h 65"/>
                  <a:gd name="T78" fmla="*/ 7 w 66"/>
                  <a:gd name="T79" fmla="*/ 47 h 65"/>
                  <a:gd name="T80" fmla="*/ 3 w 66"/>
                  <a:gd name="T81" fmla="*/ 32 h 65"/>
                  <a:gd name="T82" fmla="*/ 7 w 66"/>
                  <a:gd name="T83" fmla="*/ 17 h 65"/>
                  <a:gd name="T84" fmla="*/ 21 w 66"/>
                  <a:gd name="T85" fmla="*/ 5 h 65"/>
                  <a:gd name="T86" fmla="*/ 40 w 66"/>
                  <a:gd name="T87" fmla="*/ 3 h 65"/>
                  <a:gd name="T88" fmla="*/ 56 w 66"/>
                  <a:gd name="T89" fmla="*/ 12 h 65"/>
                  <a:gd name="T90" fmla="*/ 63 w 66"/>
                  <a:gd name="T91" fmla="*/ 29 h 65"/>
                  <a:gd name="T92" fmla="*/ 56 w 66"/>
                  <a:gd name="T93" fmla="*/ 4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6" h="65">
                    <a:moveTo>
                      <a:pt x="32" y="16"/>
                    </a:moveTo>
                    <a:cubicBezTo>
                      <a:pt x="23" y="16"/>
                      <a:pt x="16" y="23"/>
                      <a:pt x="16" y="32"/>
                    </a:cubicBezTo>
                    <a:cubicBezTo>
                      <a:pt x="16" y="41"/>
                      <a:pt x="23" y="49"/>
                      <a:pt x="32" y="49"/>
                    </a:cubicBezTo>
                    <a:cubicBezTo>
                      <a:pt x="42" y="49"/>
                      <a:pt x="49" y="41"/>
                      <a:pt x="49" y="32"/>
                    </a:cubicBezTo>
                    <a:cubicBezTo>
                      <a:pt x="49" y="23"/>
                      <a:pt x="42" y="16"/>
                      <a:pt x="32" y="16"/>
                    </a:cubicBezTo>
                    <a:close/>
                    <a:moveTo>
                      <a:pt x="32" y="47"/>
                    </a:moveTo>
                    <a:cubicBezTo>
                      <a:pt x="24" y="47"/>
                      <a:pt x="18" y="40"/>
                      <a:pt x="18" y="32"/>
                    </a:cubicBezTo>
                    <a:cubicBezTo>
                      <a:pt x="18" y="24"/>
                      <a:pt x="24" y="18"/>
                      <a:pt x="32" y="18"/>
                    </a:cubicBezTo>
                    <a:cubicBezTo>
                      <a:pt x="40" y="18"/>
                      <a:pt x="47" y="24"/>
                      <a:pt x="47" y="32"/>
                    </a:cubicBezTo>
                    <a:cubicBezTo>
                      <a:pt x="47" y="40"/>
                      <a:pt x="40" y="47"/>
                      <a:pt x="32" y="47"/>
                    </a:cubicBezTo>
                    <a:close/>
                    <a:moveTo>
                      <a:pt x="39" y="32"/>
                    </a:moveTo>
                    <a:cubicBezTo>
                      <a:pt x="39" y="36"/>
                      <a:pt x="36" y="39"/>
                      <a:pt x="32" y="39"/>
                    </a:cubicBezTo>
                    <a:cubicBezTo>
                      <a:pt x="29" y="39"/>
                      <a:pt x="26" y="36"/>
                      <a:pt x="26" y="32"/>
                    </a:cubicBezTo>
                    <a:cubicBezTo>
                      <a:pt x="26" y="28"/>
                      <a:pt x="29" y="25"/>
                      <a:pt x="32" y="25"/>
                    </a:cubicBezTo>
                    <a:cubicBezTo>
                      <a:pt x="36" y="25"/>
                      <a:pt x="39" y="28"/>
                      <a:pt x="39" y="32"/>
                    </a:cubicBezTo>
                    <a:close/>
                    <a:moveTo>
                      <a:pt x="66" y="28"/>
                    </a:moveTo>
                    <a:cubicBezTo>
                      <a:pt x="66" y="27"/>
                      <a:pt x="66" y="27"/>
                      <a:pt x="65" y="26"/>
                    </a:cubicBezTo>
                    <a:cubicBezTo>
                      <a:pt x="65" y="26"/>
                      <a:pt x="64" y="26"/>
                      <a:pt x="64" y="26"/>
                    </a:cubicBezTo>
                    <a:cubicBezTo>
                      <a:pt x="64" y="26"/>
                      <a:pt x="64" y="26"/>
                      <a:pt x="63" y="26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1" y="26"/>
                      <a:pt x="60" y="25"/>
                      <a:pt x="59" y="24"/>
                    </a:cubicBezTo>
                    <a:cubicBezTo>
                      <a:pt x="59" y="22"/>
                      <a:pt x="60" y="20"/>
                      <a:pt x="61" y="19"/>
                    </a:cubicBezTo>
                    <a:cubicBezTo>
                      <a:pt x="62" y="19"/>
                      <a:pt x="62" y="19"/>
                      <a:pt x="62" y="18"/>
                    </a:cubicBezTo>
                    <a:cubicBezTo>
                      <a:pt x="63" y="17"/>
                      <a:pt x="63" y="17"/>
                      <a:pt x="62" y="16"/>
                    </a:cubicBezTo>
                    <a:cubicBezTo>
                      <a:pt x="61" y="14"/>
                      <a:pt x="59" y="11"/>
                      <a:pt x="57" y="9"/>
                    </a:cubicBezTo>
                    <a:cubicBezTo>
                      <a:pt x="57" y="9"/>
                      <a:pt x="56" y="9"/>
                      <a:pt x="56" y="9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5" y="9"/>
                      <a:pt x="54" y="9"/>
                      <a:pt x="54" y="9"/>
                    </a:cubicBezTo>
                    <a:cubicBezTo>
                      <a:pt x="53" y="10"/>
                      <a:pt x="52" y="11"/>
                      <a:pt x="51" y="11"/>
                    </a:cubicBezTo>
                    <a:cubicBezTo>
                      <a:pt x="51" y="11"/>
                      <a:pt x="50" y="10"/>
                      <a:pt x="49" y="10"/>
                    </a:cubicBezTo>
                    <a:cubicBezTo>
                      <a:pt x="48" y="9"/>
                      <a:pt x="47" y="7"/>
                      <a:pt x="48" y="5"/>
                    </a:cubicBezTo>
                    <a:cubicBezTo>
                      <a:pt x="49" y="5"/>
                      <a:pt x="49" y="4"/>
                      <a:pt x="49" y="4"/>
                    </a:cubicBezTo>
                    <a:cubicBezTo>
                      <a:pt x="48" y="3"/>
                      <a:pt x="48" y="3"/>
                      <a:pt x="47" y="2"/>
                    </a:cubicBezTo>
                    <a:cubicBezTo>
                      <a:pt x="45" y="1"/>
                      <a:pt x="42" y="0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8" y="0"/>
                      <a:pt x="38" y="0"/>
                      <a:pt x="37" y="0"/>
                    </a:cubicBezTo>
                    <a:cubicBezTo>
                      <a:pt x="37" y="0"/>
                      <a:pt x="37" y="1"/>
                      <a:pt x="37" y="1"/>
                    </a:cubicBezTo>
                    <a:cubicBezTo>
                      <a:pt x="37" y="3"/>
                      <a:pt x="35" y="5"/>
                      <a:pt x="33" y="5"/>
                    </a:cubicBezTo>
                    <a:cubicBezTo>
                      <a:pt x="31" y="5"/>
                      <a:pt x="30" y="3"/>
                      <a:pt x="30" y="1"/>
                    </a:cubicBezTo>
                    <a:cubicBezTo>
                      <a:pt x="30" y="1"/>
                      <a:pt x="29" y="0"/>
                      <a:pt x="29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4" y="0"/>
                      <a:pt x="21" y="1"/>
                      <a:pt x="19" y="2"/>
                    </a:cubicBezTo>
                    <a:cubicBezTo>
                      <a:pt x="18" y="3"/>
                      <a:pt x="18" y="3"/>
                      <a:pt x="18" y="4"/>
                    </a:cubicBezTo>
                    <a:cubicBezTo>
                      <a:pt x="18" y="4"/>
                      <a:pt x="18" y="5"/>
                      <a:pt x="18" y="5"/>
                    </a:cubicBezTo>
                    <a:cubicBezTo>
                      <a:pt x="19" y="7"/>
                      <a:pt x="19" y="9"/>
                      <a:pt x="17" y="10"/>
                    </a:cubicBezTo>
                    <a:cubicBezTo>
                      <a:pt x="16" y="10"/>
                      <a:pt x="16" y="11"/>
                      <a:pt x="15" y="11"/>
                    </a:cubicBezTo>
                    <a:cubicBezTo>
                      <a:pt x="14" y="11"/>
                      <a:pt x="13" y="10"/>
                      <a:pt x="12" y="9"/>
                    </a:cubicBezTo>
                    <a:cubicBezTo>
                      <a:pt x="12" y="9"/>
                      <a:pt x="11" y="9"/>
                      <a:pt x="11" y="9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0" y="9"/>
                      <a:pt x="10" y="9"/>
                      <a:pt x="9" y="9"/>
                    </a:cubicBezTo>
                    <a:cubicBezTo>
                      <a:pt x="7" y="11"/>
                      <a:pt x="5" y="14"/>
                      <a:pt x="4" y="16"/>
                    </a:cubicBezTo>
                    <a:cubicBezTo>
                      <a:pt x="4" y="17"/>
                      <a:pt x="4" y="17"/>
                      <a:pt x="4" y="18"/>
                    </a:cubicBezTo>
                    <a:cubicBezTo>
                      <a:pt x="4" y="19"/>
                      <a:pt x="5" y="19"/>
                      <a:pt x="5" y="19"/>
                    </a:cubicBezTo>
                    <a:cubicBezTo>
                      <a:pt x="7" y="20"/>
                      <a:pt x="8" y="22"/>
                      <a:pt x="7" y="24"/>
                    </a:cubicBezTo>
                    <a:cubicBezTo>
                      <a:pt x="7" y="25"/>
                      <a:pt x="5" y="26"/>
                      <a:pt x="4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2" y="26"/>
                    </a:cubicBezTo>
                    <a:cubicBezTo>
                      <a:pt x="2" y="26"/>
                      <a:pt x="2" y="26"/>
                      <a:pt x="1" y="26"/>
                    </a:cubicBezTo>
                    <a:cubicBezTo>
                      <a:pt x="1" y="27"/>
                      <a:pt x="0" y="27"/>
                      <a:pt x="0" y="28"/>
                    </a:cubicBezTo>
                    <a:cubicBezTo>
                      <a:pt x="0" y="29"/>
                      <a:pt x="0" y="31"/>
                      <a:pt x="0" y="32"/>
                    </a:cubicBezTo>
                    <a:cubicBezTo>
                      <a:pt x="0" y="33"/>
                      <a:pt x="0" y="35"/>
                      <a:pt x="0" y="36"/>
                    </a:cubicBezTo>
                    <a:cubicBezTo>
                      <a:pt x="0" y="37"/>
                      <a:pt x="1" y="38"/>
                      <a:pt x="1" y="38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3" y="38"/>
                      <a:pt x="3" y="38"/>
                      <a:pt x="4" y="38"/>
                    </a:cubicBezTo>
                    <a:cubicBezTo>
                      <a:pt x="5" y="38"/>
                      <a:pt x="7" y="39"/>
                      <a:pt x="7" y="41"/>
                    </a:cubicBezTo>
                    <a:cubicBezTo>
                      <a:pt x="8" y="42"/>
                      <a:pt x="7" y="44"/>
                      <a:pt x="5" y="45"/>
                    </a:cubicBezTo>
                    <a:cubicBezTo>
                      <a:pt x="5" y="45"/>
                      <a:pt x="4" y="46"/>
                      <a:pt x="4" y="46"/>
                    </a:cubicBezTo>
                    <a:cubicBezTo>
                      <a:pt x="4" y="47"/>
                      <a:pt x="4" y="47"/>
                      <a:pt x="4" y="48"/>
                    </a:cubicBezTo>
                    <a:cubicBezTo>
                      <a:pt x="5" y="50"/>
                      <a:pt x="7" y="53"/>
                      <a:pt x="9" y="55"/>
                    </a:cubicBezTo>
                    <a:cubicBezTo>
                      <a:pt x="10" y="55"/>
                      <a:pt x="10" y="55"/>
                      <a:pt x="11" y="55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1" y="55"/>
                      <a:pt x="12" y="55"/>
                      <a:pt x="12" y="55"/>
                    </a:cubicBezTo>
                    <a:cubicBezTo>
                      <a:pt x="13" y="54"/>
                      <a:pt x="14" y="54"/>
                      <a:pt x="15" y="54"/>
                    </a:cubicBezTo>
                    <a:cubicBezTo>
                      <a:pt x="16" y="54"/>
                      <a:pt x="16" y="54"/>
                      <a:pt x="17" y="54"/>
                    </a:cubicBezTo>
                    <a:cubicBezTo>
                      <a:pt x="19" y="55"/>
                      <a:pt x="19" y="57"/>
                      <a:pt x="18" y="59"/>
                    </a:cubicBezTo>
                    <a:cubicBezTo>
                      <a:pt x="18" y="59"/>
                      <a:pt x="18" y="60"/>
                      <a:pt x="18" y="61"/>
                    </a:cubicBezTo>
                    <a:cubicBezTo>
                      <a:pt x="18" y="61"/>
                      <a:pt x="18" y="62"/>
                      <a:pt x="19" y="62"/>
                    </a:cubicBezTo>
                    <a:cubicBezTo>
                      <a:pt x="21" y="63"/>
                      <a:pt x="24" y="64"/>
                      <a:pt x="27" y="65"/>
                    </a:cubicBezTo>
                    <a:cubicBezTo>
                      <a:pt x="27" y="65"/>
                      <a:pt x="27" y="65"/>
                      <a:pt x="28" y="65"/>
                    </a:cubicBezTo>
                    <a:cubicBezTo>
                      <a:pt x="28" y="65"/>
                      <a:pt x="28" y="64"/>
                      <a:pt x="29" y="64"/>
                    </a:cubicBezTo>
                    <a:cubicBezTo>
                      <a:pt x="29" y="64"/>
                      <a:pt x="30" y="63"/>
                      <a:pt x="30" y="63"/>
                    </a:cubicBezTo>
                    <a:cubicBezTo>
                      <a:pt x="30" y="61"/>
                      <a:pt x="31" y="59"/>
                      <a:pt x="33" y="59"/>
                    </a:cubicBezTo>
                    <a:cubicBezTo>
                      <a:pt x="35" y="59"/>
                      <a:pt x="37" y="61"/>
                      <a:pt x="37" y="63"/>
                    </a:cubicBezTo>
                    <a:cubicBezTo>
                      <a:pt x="37" y="63"/>
                      <a:pt x="37" y="64"/>
                      <a:pt x="37" y="64"/>
                    </a:cubicBezTo>
                    <a:cubicBezTo>
                      <a:pt x="38" y="64"/>
                      <a:pt x="38" y="65"/>
                      <a:pt x="39" y="65"/>
                    </a:cubicBezTo>
                    <a:cubicBezTo>
                      <a:pt x="39" y="65"/>
                      <a:pt x="39" y="65"/>
                      <a:pt x="39" y="65"/>
                    </a:cubicBezTo>
                    <a:cubicBezTo>
                      <a:pt x="42" y="64"/>
                      <a:pt x="45" y="63"/>
                      <a:pt x="47" y="62"/>
                    </a:cubicBezTo>
                    <a:cubicBezTo>
                      <a:pt x="48" y="62"/>
                      <a:pt x="48" y="61"/>
                      <a:pt x="49" y="61"/>
                    </a:cubicBezTo>
                    <a:cubicBezTo>
                      <a:pt x="49" y="60"/>
                      <a:pt x="49" y="59"/>
                      <a:pt x="48" y="59"/>
                    </a:cubicBezTo>
                    <a:cubicBezTo>
                      <a:pt x="47" y="57"/>
                      <a:pt x="48" y="55"/>
                      <a:pt x="49" y="54"/>
                    </a:cubicBezTo>
                    <a:cubicBezTo>
                      <a:pt x="50" y="54"/>
                      <a:pt x="51" y="54"/>
                      <a:pt x="51" y="54"/>
                    </a:cubicBezTo>
                    <a:cubicBezTo>
                      <a:pt x="52" y="54"/>
                      <a:pt x="53" y="54"/>
                      <a:pt x="54" y="55"/>
                    </a:cubicBezTo>
                    <a:cubicBezTo>
                      <a:pt x="54" y="55"/>
                      <a:pt x="55" y="55"/>
                      <a:pt x="56" y="55"/>
                    </a:cubicBezTo>
                    <a:cubicBezTo>
                      <a:pt x="56" y="55"/>
                      <a:pt x="56" y="55"/>
                      <a:pt x="56" y="55"/>
                    </a:cubicBezTo>
                    <a:cubicBezTo>
                      <a:pt x="56" y="55"/>
                      <a:pt x="57" y="55"/>
                      <a:pt x="57" y="55"/>
                    </a:cubicBezTo>
                    <a:cubicBezTo>
                      <a:pt x="59" y="53"/>
                      <a:pt x="61" y="50"/>
                      <a:pt x="62" y="48"/>
                    </a:cubicBezTo>
                    <a:cubicBezTo>
                      <a:pt x="63" y="47"/>
                      <a:pt x="63" y="47"/>
                      <a:pt x="62" y="46"/>
                    </a:cubicBezTo>
                    <a:cubicBezTo>
                      <a:pt x="62" y="46"/>
                      <a:pt x="62" y="45"/>
                      <a:pt x="61" y="45"/>
                    </a:cubicBezTo>
                    <a:cubicBezTo>
                      <a:pt x="60" y="44"/>
                      <a:pt x="59" y="42"/>
                      <a:pt x="59" y="41"/>
                    </a:cubicBezTo>
                    <a:cubicBezTo>
                      <a:pt x="60" y="39"/>
                      <a:pt x="61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4" y="38"/>
                      <a:pt x="65" y="38"/>
                      <a:pt x="65" y="38"/>
                    </a:cubicBezTo>
                    <a:cubicBezTo>
                      <a:pt x="66" y="38"/>
                      <a:pt x="66" y="37"/>
                      <a:pt x="66" y="36"/>
                    </a:cubicBezTo>
                    <a:cubicBezTo>
                      <a:pt x="66" y="35"/>
                      <a:pt x="66" y="33"/>
                      <a:pt x="66" y="32"/>
                    </a:cubicBezTo>
                    <a:cubicBezTo>
                      <a:pt x="66" y="31"/>
                      <a:pt x="66" y="29"/>
                      <a:pt x="66" y="28"/>
                    </a:cubicBezTo>
                    <a:close/>
                    <a:moveTo>
                      <a:pt x="56" y="40"/>
                    </a:moveTo>
                    <a:cubicBezTo>
                      <a:pt x="55" y="43"/>
                      <a:pt x="57" y="46"/>
                      <a:pt x="59" y="47"/>
                    </a:cubicBezTo>
                    <a:cubicBezTo>
                      <a:pt x="58" y="49"/>
                      <a:pt x="57" y="51"/>
                      <a:pt x="56" y="52"/>
                    </a:cubicBezTo>
                    <a:cubicBezTo>
                      <a:pt x="53" y="50"/>
                      <a:pt x="50" y="50"/>
                      <a:pt x="48" y="52"/>
                    </a:cubicBezTo>
                    <a:cubicBezTo>
                      <a:pt x="45" y="54"/>
                      <a:pt x="44" y="57"/>
                      <a:pt x="45" y="60"/>
                    </a:cubicBezTo>
                    <a:cubicBezTo>
                      <a:pt x="43" y="60"/>
                      <a:pt x="41" y="61"/>
                      <a:pt x="40" y="61"/>
                    </a:cubicBezTo>
                    <a:cubicBezTo>
                      <a:pt x="39" y="59"/>
                      <a:pt x="36" y="56"/>
                      <a:pt x="33" y="56"/>
                    </a:cubicBezTo>
                    <a:cubicBezTo>
                      <a:pt x="30" y="56"/>
                      <a:pt x="28" y="59"/>
                      <a:pt x="27" y="61"/>
                    </a:cubicBezTo>
                    <a:cubicBezTo>
                      <a:pt x="25" y="61"/>
                      <a:pt x="23" y="60"/>
                      <a:pt x="21" y="60"/>
                    </a:cubicBezTo>
                    <a:cubicBezTo>
                      <a:pt x="22" y="57"/>
                      <a:pt x="21" y="54"/>
                      <a:pt x="19" y="52"/>
                    </a:cubicBezTo>
                    <a:cubicBezTo>
                      <a:pt x="16" y="50"/>
                      <a:pt x="13" y="50"/>
                      <a:pt x="11" y="52"/>
                    </a:cubicBezTo>
                    <a:cubicBezTo>
                      <a:pt x="9" y="51"/>
                      <a:pt x="8" y="49"/>
                      <a:pt x="7" y="47"/>
                    </a:cubicBezTo>
                    <a:cubicBezTo>
                      <a:pt x="10" y="46"/>
                      <a:pt x="11" y="43"/>
                      <a:pt x="10" y="40"/>
                    </a:cubicBezTo>
                    <a:cubicBezTo>
                      <a:pt x="9" y="37"/>
                      <a:pt x="6" y="35"/>
                      <a:pt x="3" y="35"/>
                    </a:cubicBezTo>
                    <a:cubicBezTo>
                      <a:pt x="3" y="34"/>
                      <a:pt x="3" y="33"/>
                      <a:pt x="3" y="32"/>
                    </a:cubicBezTo>
                    <a:cubicBezTo>
                      <a:pt x="3" y="31"/>
                      <a:pt x="3" y="30"/>
                      <a:pt x="3" y="29"/>
                    </a:cubicBezTo>
                    <a:cubicBezTo>
                      <a:pt x="6" y="29"/>
                      <a:pt x="9" y="27"/>
                      <a:pt x="10" y="25"/>
                    </a:cubicBezTo>
                    <a:cubicBezTo>
                      <a:pt x="11" y="22"/>
                      <a:pt x="10" y="19"/>
                      <a:pt x="7" y="17"/>
                    </a:cubicBezTo>
                    <a:cubicBezTo>
                      <a:pt x="8" y="15"/>
                      <a:pt x="9" y="14"/>
                      <a:pt x="11" y="12"/>
                    </a:cubicBezTo>
                    <a:cubicBezTo>
                      <a:pt x="13" y="14"/>
                      <a:pt x="16" y="14"/>
                      <a:pt x="19" y="12"/>
                    </a:cubicBezTo>
                    <a:cubicBezTo>
                      <a:pt x="21" y="10"/>
                      <a:pt x="22" y="7"/>
                      <a:pt x="21" y="5"/>
                    </a:cubicBezTo>
                    <a:cubicBezTo>
                      <a:pt x="23" y="4"/>
                      <a:pt x="25" y="3"/>
                      <a:pt x="27" y="3"/>
                    </a:cubicBezTo>
                    <a:cubicBezTo>
                      <a:pt x="28" y="6"/>
                      <a:pt x="30" y="8"/>
                      <a:pt x="33" y="8"/>
                    </a:cubicBezTo>
                    <a:cubicBezTo>
                      <a:pt x="36" y="8"/>
                      <a:pt x="39" y="6"/>
                      <a:pt x="40" y="3"/>
                    </a:cubicBezTo>
                    <a:cubicBezTo>
                      <a:pt x="41" y="3"/>
                      <a:pt x="43" y="4"/>
                      <a:pt x="45" y="5"/>
                    </a:cubicBezTo>
                    <a:cubicBezTo>
                      <a:pt x="44" y="7"/>
                      <a:pt x="45" y="10"/>
                      <a:pt x="48" y="12"/>
                    </a:cubicBezTo>
                    <a:cubicBezTo>
                      <a:pt x="50" y="14"/>
                      <a:pt x="53" y="14"/>
                      <a:pt x="56" y="12"/>
                    </a:cubicBezTo>
                    <a:cubicBezTo>
                      <a:pt x="57" y="14"/>
                      <a:pt x="58" y="15"/>
                      <a:pt x="59" y="17"/>
                    </a:cubicBezTo>
                    <a:cubicBezTo>
                      <a:pt x="57" y="19"/>
                      <a:pt x="55" y="22"/>
                      <a:pt x="56" y="25"/>
                    </a:cubicBezTo>
                    <a:cubicBezTo>
                      <a:pt x="57" y="27"/>
                      <a:pt x="60" y="29"/>
                      <a:pt x="63" y="29"/>
                    </a:cubicBezTo>
                    <a:cubicBezTo>
                      <a:pt x="63" y="30"/>
                      <a:pt x="63" y="31"/>
                      <a:pt x="63" y="32"/>
                    </a:cubicBezTo>
                    <a:cubicBezTo>
                      <a:pt x="63" y="33"/>
                      <a:pt x="63" y="34"/>
                      <a:pt x="63" y="35"/>
                    </a:cubicBezTo>
                    <a:cubicBezTo>
                      <a:pt x="60" y="35"/>
                      <a:pt x="57" y="37"/>
                      <a:pt x="56" y="4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4BD3F2B-CE35-456A-9022-2741B9EDC87F}"/>
              </a:ext>
            </a:extLst>
          </p:cNvPr>
          <p:cNvGrpSpPr/>
          <p:nvPr/>
        </p:nvGrpSpPr>
        <p:grpSpPr>
          <a:xfrm>
            <a:off x="8230947" y="3391279"/>
            <a:ext cx="3052948" cy="1058972"/>
            <a:chOff x="8230947" y="3391279"/>
            <a:chExt cx="3052948" cy="1058972"/>
          </a:xfrm>
        </p:grpSpPr>
        <p:sp>
          <p:nvSpPr>
            <p:cNvPr id="27" name="Rectangle 26"/>
            <p:cNvSpPr/>
            <p:nvPr/>
          </p:nvSpPr>
          <p:spPr>
            <a:xfrm flipH="1">
              <a:off x="8230947" y="3530704"/>
              <a:ext cx="1926995" cy="71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Check Result</a:t>
              </a:r>
            </a:p>
            <a:p>
              <a:pPr algn="r">
                <a:lnSpc>
                  <a:spcPct val="130000"/>
                </a:lnSpc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Light" panose="02000000000000000000" pitchFamily="2" charset="0"/>
                  <a:cs typeface="Arial" panose="020B0604020202020204" pitchFamily="34" charset="0"/>
                </a:rPr>
                <a:t>Authoritatively cultivate out-of-the-box processes</a:t>
              </a: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10197670" y="3391279"/>
              <a:ext cx="1086225" cy="1058972"/>
              <a:chOff x="7648252" y="2699718"/>
              <a:chExt cx="814669" cy="794229"/>
            </a:xfrm>
          </p:grpSpPr>
          <p:sp>
            <p:nvSpPr>
              <p:cNvPr id="50" name="Oval 49"/>
              <p:cNvSpPr/>
              <p:nvPr/>
            </p:nvSpPr>
            <p:spPr>
              <a:xfrm flipH="1">
                <a:off x="7648252" y="2742340"/>
                <a:ext cx="751607" cy="751607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>
              <a:xfrm flipH="1">
                <a:off x="8163376" y="2699718"/>
                <a:ext cx="299545" cy="299545"/>
              </a:xfrm>
              <a:prstGeom prst="ellipse">
                <a:avLst/>
              </a:prstGeom>
              <a:solidFill>
                <a:schemeClr val="bg1"/>
              </a:solidFill>
              <a:ln w="3492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 flipH="1">
                <a:off x="8169359" y="2724455"/>
                <a:ext cx="287579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05</a:t>
                </a:r>
              </a:p>
            </p:txBody>
          </p:sp>
          <p:sp>
            <p:nvSpPr>
              <p:cNvPr id="53" name="Freeform 253"/>
              <p:cNvSpPr>
                <a:spLocks noEditPoints="1"/>
              </p:cNvSpPr>
              <p:nvPr/>
            </p:nvSpPr>
            <p:spPr bwMode="auto">
              <a:xfrm>
                <a:off x="7902074" y="3013681"/>
                <a:ext cx="236837" cy="219732"/>
              </a:xfrm>
              <a:custGeom>
                <a:avLst/>
                <a:gdLst>
                  <a:gd name="T0" fmla="*/ 28 w 76"/>
                  <a:gd name="T1" fmla="*/ 36 h 68"/>
                  <a:gd name="T2" fmla="*/ 10 w 76"/>
                  <a:gd name="T3" fmla="*/ 36 h 68"/>
                  <a:gd name="T4" fmla="*/ 18 w 76"/>
                  <a:gd name="T5" fmla="*/ 40 h 68"/>
                  <a:gd name="T6" fmla="*/ 44 w 76"/>
                  <a:gd name="T7" fmla="*/ 18 h 68"/>
                  <a:gd name="T8" fmla="*/ 44 w 76"/>
                  <a:gd name="T9" fmla="*/ 7 h 68"/>
                  <a:gd name="T10" fmla="*/ 55 w 76"/>
                  <a:gd name="T11" fmla="*/ 7 h 68"/>
                  <a:gd name="T12" fmla="*/ 50 w 76"/>
                  <a:gd name="T13" fmla="*/ 3 h 68"/>
                  <a:gd name="T14" fmla="*/ 46 w 76"/>
                  <a:gd name="T15" fmla="*/ 0 h 68"/>
                  <a:gd name="T16" fmla="*/ 42 w 76"/>
                  <a:gd name="T17" fmla="*/ 0 h 68"/>
                  <a:gd name="T18" fmla="*/ 38 w 76"/>
                  <a:gd name="T19" fmla="*/ 2 h 68"/>
                  <a:gd name="T20" fmla="*/ 5 w 76"/>
                  <a:gd name="T21" fmla="*/ 23 h 68"/>
                  <a:gd name="T22" fmla="*/ 1 w 76"/>
                  <a:gd name="T23" fmla="*/ 32 h 68"/>
                  <a:gd name="T24" fmla="*/ 0 w 76"/>
                  <a:gd name="T25" fmla="*/ 39 h 68"/>
                  <a:gd name="T26" fmla="*/ 2 w 76"/>
                  <a:gd name="T27" fmla="*/ 44 h 68"/>
                  <a:gd name="T28" fmla="*/ 10 w 76"/>
                  <a:gd name="T29" fmla="*/ 49 h 68"/>
                  <a:gd name="T30" fmla="*/ 10 w 76"/>
                  <a:gd name="T31" fmla="*/ 52 h 68"/>
                  <a:gd name="T32" fmla="*/ 76 w 76"/>
                  <a:gd name="T33" fmla="*/ 49 h 68"/>
                  <a:gd name="T34" fmla="*/ 45 w 76"/>
                  <a:gd name="T35" fmla="*/ 4 h 68"/>
                  <a:gd name="T36" fmla="*/ 53 w 76"/>
                  <a:gd name="T37" fmla="*/ 6 h 68"/>
                  <a:gd name="T38" fmla="*/ 52 w 76"/>
                  <a:gd name="T39" fmla="*/ 14 h 68"/>
                  <a:gd name="T40" fmla="*/ 47 w 76"/>
                  <a:gd name="T41" fmla="*/ 21 h 68"/>
                  <a:gd name="T42" fmla="*/ 37 w 76"/>
                  <a:gd name="T43" fmla="*/ 18 h 68"/>
                  <a:gd name="T44" fmla="*/ 35 w 76"/>
                  <a:gd name="T45" fmla="*/ 11 h 68"/>
                  <a:gd name="T46" fmla="*/ 9 w 76"/>
                  <a:gd name="T47" fmla="*/ 23 h 68"/>
                  <a:gd name="T48" fmla="*/ 10 w 76"/>
                  <a:gd name="T49" fmla="*/ 49 h 68"/>
                  <a:gd name="T50" fmla="*/ 2 w 76"/>
                  <a:gd name="T51" fmla="*/ 37 h 68"/>
                  <a:gd name="T52" fmla="*/ 6 w 76"/>
                  <a:gd name="T53" fmla="*/ 25 h 68"/>
                  <a:gd name="T54" fmla="*/ 22 w 76"/>
                  <a:gd name="T55" fmla="*/ 20 h 68"/>
                  <a:gd name="T56" fmla="*/ 31 w 76"/>
                  <a:gd name="T57" fmla="*/ 32 h 68"/>
                  <a:gd name="T58" fmla="*/ 32 w 76"/>
                  <a:gd name="T59" fmla="*/ 44 h 68"/>
                  <a:gd name="T60" fmla="*/ 18 w 76"/>
                  <a:gd name="T61" fmla="*/ 49 h 68"/>
                  <a:gd name="T62" fmla="*/ 16 w 76"/>
                  <a:gd name="T63" fmla="*/ 53 h 68"/>
                  <a:gd name="T64" fmla="*/ 21 w 76"/>
                  <a:gd name="T65" fmla="*/ 54 h 68"/>
                  <a:gd name="T66" fmla="*/ 27 w 76"/>
                  <a:gd name="T67" fmla="*/ 48 h 68"/>
                  <a:gd name="T68" fmla="*/ 34 w 76"/>
                  <a:gd name="T69" fmla="*/ 44 h 68"/>
                  <a:gd name="T70" fmla="*/ 36 w 76"/>
                  <a:gd name="T71" fmla="*/ 38 h 68"/>
                  <a:gd name="T72" fmla="*/ 33 w 76"/>
                  <a:gd name="T73" fmla="*/ 31 h 68"/>
                  <a:gd name="T74" fmla="*/ 31 w 76"/>
                  <a:gd name="T75" fmla="*/ 23 h 68"/>
                  <a:gd name="T76" fmla="*/ 26 w 76"/>
                  <a:gd name="T77" fmla="*/ 19 h 68"/>
                  <a:gd name="T78" fmla="*/ 16 w 76"/>
                  <a:gd name="T79" fmla="*/ 19 h 68"/>
                  <a:gd name="T80" fmla="*/ 34 w 76"/>
                  <a:gd name="T81" fmla="*/ 7 h 68"/>
                  <a:gd name="T82" fmla="*/ 33 w 76"/>
                  <a:gd name="T83" fmla="*/ 10 h 68"/>
                  <a:gd name="T84" fmla="*/ 35 w 76"/>
                  <a:gd name="T85" fmla="*/ 14 h 68"/>
                  <a:gd name="T86" fmla="*/ 37 w 76"/>
                  <a:gd name="T87" fmla="*/ 20 h 68"/>
                  <a:gd name="T88" fmla="*/ 39 w 76"/>
                  <a:gd name="T89" fmla="*/ 22 h 68"/>
                  <a:gd name="T90" fmla="*/ 46 w 76"/>
                  <a:gd name="T91" fmla="*/ 22 h 68"/>
                  <a:gd name="T92" fmla="*/ 50 w 76"/>
                  <a:gd name="T93" fmla="*/ 21 h 68"/>
                  <a:gd name="T94" fmla="*/ 53 w 76"/>
                  <a:gd name="T95" fmla="*/ 20 h 68"/>
                  <a:gd name="T96" fmla="*/ 55 w 76"/>
                  <a:gd name="T97" fmla="*/ 14 h 68"/>
                  <a:gd name="T98" fmla="*/ 66 w 76"/>
                  <a:gd name="T99" fmla="*/ 32 h 68"/>
                  <a:gd name="T100" fmla="*/ 17 w 76"/>
                  <a:gd name="T101" fmla="*/ 52 h 68"/>
                  <a:gd name="T102" fmla="*/ 57 w 76"/>
                  <a:gd name="T103" fmla="*/ 65 h 68"/>
                  <a:gd name="T104" fmla="*/ 46 w 76"/>
                  <a:gd name="T105" fmla="*/ 50 h 68"/>
                  <a:gd name="T106" fmla="*/ 69 w 76"/>
                  <a:gd name="T107" fmla="*/ 4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6" h="68">
                    <a:moveTo>
                      <a:pt x="28" y="36"/>
                    </a:moveTo>
                    <a:cubicBezTo>
                      <a:pt x="28" y="30"/>
                      <a:pt x="23" y="26"/>
                      <a:pt x="18" y="26"/>
                    </a:cubicBezTo>
                    <a:cubicBezTo>
                      <a:pt x="12" y="26"/>
                      <a:pt x="8" y="30"/>
                      <a:pt x="8" y="36"/>
                    </a:cubicBezTo>
                    <a:cubicBezTo>
                      <a:pt x="8" y="41"/>
                      <a:pt x="12" y="45"/>
                      <a:pt x="18" y="45"/>
                    </a:cubicBezTo>
                    <a:cubicBezTo>
                      <a:pt x="23" y="45"/>
                      <a:pt x="28" y="41"/>
                      <a:pt x="28" y="36"/>
                    </a:cubicBezTo>
                    <a:close/>
                    <a:moveTo>
                      <a:pt x="10" y="36"/>
                    </a:moveTo>
                    <a:cubicBezTo>
                      <a:pt x="10" y="31"/>
                      <a:pt x="14" y="28"/>
                      <a:pt x="18" y="28"/>
                    </a:cubicBezTo>
                    <a:cubicBezTo>
                      <a:pt x="22" y="28"/>
                      <a:pt x="26" y="31"/>
                      <a:pt x="26" y="36"/>
                    </a:cubicBezTo>
                    <a:cubicBezTo>
                      <a:pt x="26" y="40"/>
                      <a:pt x="22" y="43"/>
                      <a:pt x="18" y="43"/>
                    </a:cubicBezTo>
                    <a:cubicBezTo>
                      <a:pt x="14" y="43"/>
                      <a:pt x="10" y="40"/>
                      <a:pt x="10" y="36"/>
                    </a:cubicBezTo>
                    <a:close/>
                    <a:moveTo>
                      <a:pt x="18" y="40"/>
                    </a:moveTo>
                    <a:cubicBezTo>
                      <a:pt x="16" y="40"/>
                      <a:pt x="14" y="38"/>
                      <a:pt x="14" y="36"/>
                    </a:cubicBezTo>
                    <a:cubicBezTo>
                      <a:pt x="14" y="34"/>
                      <a:pt x="16" y="32"/>
                      <a:pt x="18" y="32"/>
                    </a:cubicBezTo>
                    <a:cubicBezTo>
                      <a:pt x="20" y="32"/>
                      <a:pt x="22" y="34"/>
                      <a:pt x="22" y="36"/>
                    </a:cubicBezTo>
                    <a:cubicBezTo>
                      <a:pt x="22" y="38"/>
                      <a:pt x="20" y="40"/>
                      <a:pt x="18" y="40"/>
                    </a:cubicBezTo>
                    <a:close/>
                    <a:moveTo>
                      <a:pt x="44" y="18"/>
                    </a:moveTo>
                    <a:cubicBezTo>
                      <a:pt x="48" y="18"/>
                      <a:pt x="51" y="15"/>
                      <a:pt x="51" y="11"/>
                    </a:cubicBezTo>
                    <a:cubicBezTo>
                      <a:pt x="51" y="8"/>
                      <a:pt x="48" y="5"/>
                      <a:pt x="44" y="5"/>
                    </a:cubicBezTo>
                    <a:cubicBezTo>
                      <a:pt x="41" y="5"/>
                      <a:pt x="38" y="8"/>
                      <a:pt x="38" y="11"/>
                    </a:cubicBezTo>
                    <a:cubicBezTo>
                      <a:pt x="38" y="15"/>
                      <a:pt x="41" y="18"/>
                      <a:pt x="44" y="18"/>
                    </a:cubicBezTo>
                    <a:close/>
                    <a:moveTo>
                      <a:pt x="44" y="7"/>
                    </a:moveTo>
                    <a:cubicBezTo>
                      <a:pt x="47" y="7"/>
                      <a:pt x="49" y="9"/>
                      <a:pt x="49" y="11"/>
                    </a:cubicBezTo>
                    <a:cubicBezTo>
                      <a:pt x="49" y="14"/>
                      <a:pt x="47" y="16"/>
                      <a:pt x="44" y="16"/>
                    </a:cubicBezTo>
                    <a:cubicBezTo>
                      <a:pt x="42" y="16"/>
                      <a:pt x="40" y="14"/>
                      <a:pt x="40" y="11"/>
                    </a:cubicBezTo>
                    <a:cubicBezTo>
                      <a:pt x="40" y="9"/>
                      <a:pt x="42" y="7"/>
                      <a:pt x="44" y="7"/>
                    </a:cubicBezTo>
                    <a:close/>
                    <a:moveTo>
                      <a:pt x="70" y="35"/>
                    </a:moveTo>
                    <a:cubicBezTo>
                      <a:pt x="70" y="35"/>
                      <a:pt x="70" y="35"/>
                      <a:pt x="70" y="35"/>
                    </a:cubicBezTo>
                    <a:cubicBezTo>
                      <a:pt x="70" y="35"/>
                      <a:pt x="70" y="34"/>
                      <a:pt x="70" y="34"/>
                    </a:cubicBezTo>
                    <a:cubicBezTo>
                      <a:pt x="70" y="22"/>
                      <a:pt x="64" y="13"/>
                      <a:pt x="55" y="7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6"/>
                      <a:pt x="55" y="6"/>
                      <a:pt x="55" y="6"/>
                    </a:cubicBezTo>
                    <a:cubicBezTo>
                      <a:pt x="55" y="5"/>
                      <a:pt x="54" y="4"/>
                      <a:pt x="53" y="3"/>
                    </a:cubicBezTo>
                    <a:cubicBezTo>
                      <a:pt x="53" y="3"/>
                      <a:pt x="53" y="3"/>
                      <a:pt x="52" y="3"/>
                    </a:cubicBezTo>
                    <a:cubicBezTo>
                      <a:pt x="52" y="3"/>
                      <a:pt x="52" y="3"/>
                      <a:pt x="52" y="3"/>
                    </a:cubicBezTo>
                    <a:cubicBezTo>
                      <a:pt x="51" y="4"/>
                      <a:pt x="51" y="4"/>
                      <a:pt x="50" y="3"/>
                    </a:cubicBezTo>
                    <a:cubicBezTo>
                      <a:pt x="50" y="3"/>
                      <a:pt x="50" y="3"/>
                      <a:pt x="50" y="2"/>
                    </a:cubicBezTo>
                    <a:cubicBezTo>
                      <a:pt x="50" y="2"/>
                      <a:pt x="50" y="2"/>
                      <a:pt x="50" y="1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49" y="0"/>
                      <a:pt x="48" y="0"/>
                      <a:pt x="47" y="0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46" y="0"/>
                      <a:pt x="46" y="1"/>
                    </a:cubicBezTo>
                    <a:cubicBezTo>
                      <a:pt x="46" y="1"/>
                      <a:pt x="45" y="2"/>
                      <a:pt x="45" y="2"/>
                    </a:cubicBezTo>
                    <a:cubicBezTo>
                      <a:pt x="44" y="2"/>
                      <a:pt x="44" y="1"/>
                      <a:pt x="44" y="1"/>
                    </a:cubicBezTo>
                    <a:cubicBezTo>
                      <a:pt x="44" y="0"/>
                      <a:pt x="44" y="0"/>
                      <a:pt x="43" y="0"/>
                    </a:cubicBezTo>
                    <a:cubicBezTo>
                      <a:pt x="43" y="0"/>
                      <a:pt x="43" y="0"/>
                      <a:pt x="42" y="0"/>
                    </a:cubicBezTo>
                    <a:cubicBezTo>
                      <a:pt x="41" y="0"/>
                      <a:pt x="40" y="0"/>
                      <a:pt x="39" y="1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9" y="2"/>
                      <a:pt x="39" y="2"/>
                      <a:pt x="39" y="2"/>
                    </a:cubicBezTo>
                    <a:cubicBezTo>
                      <a:pt x="39" y="2"/>
                      <a:pt x="38" y="2"/>
                      <a:pt x="38" y="2"/>
                    </a:cubicBezTo>
                    <a:cubicBezTo>
                      <a:pt x="24" y="2"/>
                      <a:pt x="12" y="11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4"/>
                      <a:pt x="7" y="24"/>
                      <a:pt x="6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4"/>
                      <a:pt x="3" y="26"/>
                      <a:pt x="2" y="27"/>
                    </a:cubicBezTo>
                    <a:cubicBezTo>
                      <a:pt x="2" y="27"/>
                      <a:pt x="2" y="28"/>
                      <a:pt x="2" y="28"/>
                    </a:cubicBezTo>
                    <a:cubicBezTo>
                      <a:pt x="2" y="28"/>
                      <a:pt x="2" y="28"/>
                      <a:pt x="3" y="28"/>
                    </a:cubicBezTo>
                    <a:cubicBezTo>
                      <a:pt x="4" y="29"/>
                      <a:pt x="4" y="30"/>
                      <a:pt x="4" y="31"/>
                    </a:cubicBezTo>
                    <a:cubicBezTo>
                      <a:pt x="3" y="32"/>
                      <a:pt x="2" y="33"/>
                      <a:pt x="1" y="32"/>
                    </a:cubicBezTo>
                    <a:cubicBezTo>
                      <a:pt x="1" y="32"/>
                      <a:pt x="1" y="32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4"/>
                      <a:pt x="0" y="35"/>
                      <a:pt x="0" y="36"/>
                    </a:cubicBezTo>
                    <a:cubicBezTo>
                      <a:pt x="0" y="37"/>
                      <a:pt x="0" y="37"/>
                      <a:pt x="0" y="38"/>
                    </a:cubicBezTo>
                    <a:cubicBezTo>
                      <a:pt x="0" y="38"/>
                      <a:pt x="0" y="39"/>
                      <a:pt x="0" y="39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2" y="39"/>
                      <a:pt x="3" y="39"/>
                      <a:pt x="4" y="40"/>
                    </a:cubicBezTo>
                    <a:cubicBezTo>
                      <a:pt x="4" y="41"/>
                      <a:pt x="4" y="43"/>
                      <a:pt x="3" y="43"/>
                    </a:cubicBezTo>
                    <a:cubicBezTo>
                      <a:pt x="2" y="43"/>
                      <a:pt x="2" y="43"/>
                      <a:pt x="2" y="44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3" y="46"/>
                      <a:pt x="4" y="47"/>
                      <a:pt x="5" y="48"/>
                    </a:cubicBezTo>
                    <a:cubicBezTo>
                      <a:pt x="5" y="49"/>
                      <a:pt x="5" y="49"/>
                      <a:pt x="6" y="49"/>
                    </a:cubicBezTo>
                    <a:cubicBezTo>
                      <a:pt x="6" y="49"/>
                      <a:pt x="6" y="49"/>
                      <a:pt x="6" y="48"/>
                    </a:cubicBezTo>
                    <a:cubicBezTo>
                      <a:pt x="7" y="48"/>
                      <a:pt x="8" y="47"/>
                      <a:pt x="9" y="48"/>
                    </a:cubicBezTo>
                    <a:cubicBezTo>
                      <a:pt x="10" y="48"/>
                      <a:pt x="10" y="49"/>
                      <a:pt x="10" y="49"/>
                    </a:cubicBezTo>
                    <a:cubicBezTo>
                      <a:pt x="10" y="49"/>
                      <a:pt x="10" y="48"/>
                      <a:pt x="9" y="48"/>
                    </a:cubicBezTo>
                    <a:cubicBezTo>
                      <a:pt x="10" y="49"/>
                      <a:pt x="10" y="49"/>
                      <a:pt x="10" y="50"/>
                    </a:cubicBezTo>
                    <a:cubicBezTo>
                      <a:pt x="10" y="50"/>
                      <a:pt x="10" y="50"/>
                      <a:pt x="10" y="51"/>
                    </a:cubicBezTo>
                    <a:cubicBezTo>
                      <a:pt x="10" y="51"/>
                      <a:pt x="10" y="51"/>
                      <a:pt x="10" y="52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11" y="53"/>
                      <a:pt x="12" y="53"/>
                      <a:pt x="13" y="53"/>
                    </a:cubicBezTo>
                    <a:cubicBezTo>
                      <a:pt x="18" y="61"/>
                      <a:pt x="28" y="66"/>
                      <a:pt x="38" y="66"/>
                    </a:cubicBezTo>
                    <a:cubicBezTo>
                      <a:pt x="41" y="66"/>
                      <a:pt x="43" y="65"/>
                      <a:pt x="46" y="65"/>
                    </a:cubicBezTo>
                    <a:cubicBezTo>
                      <a:pt x="49" y="67"/>
                      <a:pt x="53" y="68"/>
                      <a:pt x="57" y="68"/>
                    </a:cubicBezTo>
                    <a:cubicBezTo>
                      <a:pt x="68" y="68"/>
                      <a:pt x="76" y="60"/>
                      <a:pt x="76" y="49"/>
                    </a:cubicBezTo>
                    <a:cubicBezTo>
                      <a:pt x="76" y="44"/>
                      <a:pt x="74" y="38"/>
                      <a:pt x="70" y="35"/>
                    </a:cubicBezTo>
                    <a:close/>
                    <a:moveTo>
                      <a:pt x="40" y="5"/>
                    </a:moveTo>
                    <a:cubicBezTo>
                      <a:pt x="41" y="4"/>
                      <a:pt x="41" y="3"/>
                      <a:pt x="41" y="2"/>
                    </a:cubicBezTo>
                    <a:cubicBezTo>
                      <a:pt x="41" y="2"/>
                      <a:pt x="42" y="2"/>
                      <a:pt x="42" y="2"/>
                    </a:cubicBezTo>
                    <a:cubicBezTo>
                      <a:pt x="42" y="3"/>
                      <a:pt x="43" y="4"/>
                      <a:pt x="45" y="4"/>
                    </a:cubicBezTo>
                    <a:cubicBezTo>
                      <a:pt x="46" y="4"/>
                      <a:pt x="47" y="3"/>
                      <a:pt x="47" y="2"/>
                    </a:cubicBezTo>
                    <a:cubicBezTo>
                      <a:pt x="48" y="2"/>
                      <a:pt x="48" y="2"/>
                      <a:pt x="48" y="2"/>
                    </a:cubicBezTo>
                    <a:cubicBezTo>
                      <a:pt x="48" y="3"/>
                      <a:pt x="48" y="4"/>
                      <a:pt x="49" y="5"/>
                    </a:cubicBezTo>
                    <a:cubicBezTo>
                      <a:pt x="50" y="6"/>
                      <a:pt x="51" y="6"/>
                      <a:pt x="52" y="5"/>
                    </a:cubicBezTo>
                    <a:cubicBezTo>
                      <a:pt x="52" y="6"/>
                      <a:pt x="53" y="6"/>
                      <a:pt x="53" y="6"/>
                    </a:cubicBezTo>
                    <a:cubicBezTo>
                      <a:pt x="52" y="7"/>
                      <a:pt x="52" y="8"/>
                      <a:pt x="52" y="9"/>
                    </a:cubicBezTo>
                    <a:cubicBezTo>
                      <a:pt x="52" y="10"/>
                      <a:pt x="53" y="11"/>
                      <a:pt x="54" y="11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2" y="13"/>
                      <a:pt x="52" y="14"/>
                    </a:cubicBezTo>
                    <a:cubicBezTo>
                      <a:pt x="52" y="15"/>
                      <a:pt x="52" y="16"/>
                      <a:pt x="53" y="17"/>
                    </a:cubicBezTo>
                    <a:cubicBezTo>
                      <a:pt x="53" y="17"/>
                      <a:pt x="52" y="17"/>
                      <a:pt x="52" y="18"/>
                    </a:cubicBezTo>
                    <a:cubicBezTo>
                      <a:pt x="51" y="17"/>
                      <a:pt x="50" y="17"/>
                      <a:pt x="49" y="18"/>
                    </a:cubicBezTo>
                    <a:cubicBezTo>
                      <a:pt x="48" y="18"/>
                      <a:pt x="48" y="20"/>
                      <a:pt x="48" y="21"/>
                    </a:cubicBezTo>
                    <a:cubicBezTo>
                      <a:pt x="48" y="21"/>
                      <a:pt x="48" y="21"/>
                      <a:pt x="47" y="21"/>
                    </a:cubicBezTo>
                    <a:cubicBezTo>
                      <a:pt x="47" y="20"/>
                      <a:pt x="46" y="19"/>
                      <a:pt x="45" y="19"/>
                    </a:cubicBezTo>
                    <a:cubicBezTo>
                      <a:pt x="43" y="19"/>
                      <a:pt x="42" y="20"/>
                      <a:pt x="42" y="21"/>
                    </a:cubicBezTo>
                    <a:cubicBezTo>
                      <a:pt x="42" y="21"/>
                      <a:pt x="41" y="21"/>
                      <a:pt x="41" y="21"/>
                    </a:cubicBezTo>
                    <a:cubicBezTo>
                      <a:pt x="41" y="20"/>
                      <a:pt x="41" y="18"/>
                      <a:pt x="40" y="18"/>
                    </a:cubicBezTo>
                    <a:cubicBezTo>
                      <a:pt x="39" y="17"/>
                      <a:pt x="38" y="17"/>
                      <a:pt x="37" y="18"/>
                    </a:cubicBezTo>
                    <a:cubicBezTo>
                      <a:pt x="37" y="17"/>
                      <a:pt x="37" y="17"/>
                      <a:pt x="36" y="17"/>
                    </a:cubicBezTo>
                    <a:cubicBezTo>
                      <a:pt x="37" y="16"/>
                      <a:pt x="37" y="15"/>
                      <a:pt x="37" y="14"/>
                    </a:cubicBezTo>
                    <a:cubicBezTo>
                      <a:pt x="37" y="13"/>
                      <a:pt x="36" y="12"/>
                      <a:pt x="35" y="12"/>
                    </a:cubicBezTo>
                    <a:cubicBezTo>
                      <a:pt x="35" y="12"/>
                      <a:pt x="35" y="12"/>
                      <a:pt x="35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6" y="11"/>
                      <a:pt x="37" y="10"/>
                      <a:pt x="37" y="9"/>
                    </a:cubicBezTo>
                    <a:cubicBezTo>
                      <a:pt x="37" y="8"/>
                      <a:pt x="37" y="7"/>
                      <a:pt x="36" y="6"/>
                    </a:cubicBezTo>
                    <a:cubicBezTo>
                      <a:pt x="37" y="6"/>
                      <a:pt x="37" y="6"/>
                      <a:pt x="37" y="5"/>
                    </a:cubicBezTo>
                    <a:cubicBezTo>
                      <a:pt x="38" y="6"/>
                      <a:pt x="39" y="6"/>
                      <a:pt x="40" y="5"/>
                    </a:cubicBezTo>
                    <a:close/>
                    <a:moveTo>
                      <a:pt x="9" y="23"/>
                    </a:moveTo>
                    <a:cubicBezTo>
                      <a:pt x="9" y="24"/>
                      <a:pt x="9" y="24"/>
                      <a:pt x="8" y="24"/>
                    </a:cubicBezTo>
                    <a:cubicBezTo>
                      <a:pt x="9" y="24"/>
                      <a:pt x="9" y="24"/>
                      <a:pt x="9" y="23"/>
                    </a:cubicBezTo>
                    <a:close/>
                    <a:moveTo>
                      <a:pt x="10" y="49"/>
                    </a:moveTo>
                    <a:cubicBezTo>
                      <a:pt x="10" y="49"/>
                      <a:pt x="10" y="49"/>
                      <a:pt x="10" y="50"/>
                    </a:cubicBezTo>
                    <a:cubicBezTo>
                      <a:pt x="10" y="49"/>
                      <a:pt x="10" y="49"/>
                      <a:pt x="10" y="49"/>
                    </a:cubicBezTo>
                    <a:close/>
                    <a:moveTo>
                      <a:pt x="10" y="46"/>
                    </a:moveTo>
                    <a:cubicBezTo>
                      <a:pt x="9" y="45"/>
                      <a:pt x="7" y="45"/>
                      <a:pt x="6" y="46"/>
                    </a:cubicBezTo>
                    <a:cubicBezTo>
                      <a:pt x="5" y="46"/>
                      <a:pt x="5" y="45"/>
                      <a:pt x="4" y="44"/>
                    </a:cubicBezTo>
                    <a:cubicBezTo>
                      <a:pt x="6" y="43"/>
                      <a:pt x="6" y="41"/>
                      <a:pt x="6" y="40"/>
                    </a:cubicBezTo>
                    <a:cubicBezTo>
                      <a:pt x="5" y="38"/>
                      <a:pt x="4" y="37"/>
                      <a:pt x="2" y="37"/>
                    </a:cubicBezTo>
                    <a:cubicBezTo>
                      <a:pt x="2" y="37"/>
                      <a:pt x="2" y="36"/>
                      <a:pt x="2" y="36"/>
                    </a:cubicBezTo>
                    <a:cubicBezTo>
                      <a:pt x="2" y="35"/>
                      <a:pt x="2" y="35"/>
                      <a:pt x="2" y="34"/>
                    </a:cubicBezTo>
                    <a:cubicBezTo>
                      <a:pt x="4" y="34"/>
                      <a:pt x="5" y="33"/>
                      <a:pt x="6" y="32"/>
                    </a:cubicBezTo>
                    <a:cubicBezTo>
                      <a:pt x="6" y="30"/>
                      <a:pt x="6" y="28"/>
                      <a:pt x="4" y="27"/>
                    </a:cubicBezTo>
                    <a:cubicBezTo>
                      <a:pt x="5" y="26"/>
                      <a:pt x="5" y="26"/>
                      <a:pt x="6" y="25"/>
                    </a:cubicBezTo>
                    <a:cubicBezTo>
                      <a:pt x="7" y="26"/>
                      <a:pt x="9" y="26"/>
                      <a:pt x="10" y="25"/>
                    </a:cubicBezTo>
                    <a:cubicBezTo>
                      <a:pt x="12" y="24"/>
                      <a:pt x="12" y="22"/>
                      <a:pt x="12" y="21"/>
                    </a:cubicBezTo>
                    <a:cubicBezTo>
                      <a:pt x="13" y="20"/>
                      <a:pt x="14" y="20"/>
                      <a:pt x="14" y="20"/>
                    </a:cubicBezTo>
                    <a:cubicBezTo>
                      <a:pt x="15" y="21"/>
                      <a:pt x="16" y="22"/>
                      <a:pt x="18" y="22"/>
                    </a:cubicBezTo>
                    <a:cubicBezTo>
                      <a:pt x="20" y="22"/>
                      <a:pt x="21" y="21"/>
                      <a:pt x="22" y="20"/>
                    </a:cubicBezTo>
                    <a:cubicBezTo>
                      <a:pt x="23" y="20"/>
                      <a:pt x="24" y="20"/>
                      <a:pt x="24" y="21"/>
                    </a:cubicBezTo>
                    <a:cubicBezTo>
                      <a:pt x="24" y="22"/>
                      <a:pt x="25" y="24"/>
                      <a:pt x="26" y="25"/>
                    </a:cubicBezTo>
                    <a:cubicBezTo>
                      <a:pt x="27" y="26"/>
                      <a:pt x="29" y="26"/>
                      <a:pt x="31" y="25"/>
                    </a:cubicBezTo>
                    <a:cubicBezTo>
                      <a:pt x="31" y="26"/>
                      <a:pt x="32" y="26"/>
                      <a:pt x="32" y="27"/>
                    </a:cubicBezTo>
                    <a:cubicBezTo>
                      <a:pt x="31" y="28"/>
                      <a:pt x="30" y="30"/>
                      <a:pt x="31" y="32"/>
                    </a:cubicBezTo>
                    <a:cubicBezTo>
                      <a:pt x="31" y="33"/>
                      <a:pt x="33" y="34"/>
                      <a:pt x="35" y="34"/>
                    </a:cubicBezTo>
                    <a:cubicBezTo>
                      <a:pt x="35" y="35"/>
                      <a:pt x="35" y="35"/>
                      <a:pt x="35" y="36"/>
                    </a:cubicBezTo>
                    <a:cubicBezTo>
                      <a:pt x="35" y="36"/>
                      <a:pt x="35" y="37"/>
                      <a:pt x="35" y="37"/>
                    </a:cubicBezTo>
                    <a:cubicBezTo>
                      <a:pt x="33" y="37"/>
                      <a:pt x="31" y="38"/>
                      <a:pt x="31" y="40"/>
                    </a:cubicBezTo>
                    <a:cubicBezTo>
                      <a:pt x="30" y="41"/>
                      <a:pt x="31" y="43"/>
                      <a:pt x="32" y="44"/>
                    </a:cubicBezTo>
                    <a:cubicBezTo>
                      <a:pt x="32" y="45"/>
                      <a:pt x="31" y="46"/>
                      <a:pt x="31" y="46"/>
                    </a:cubicBezTo>
                    <a:cubicBezTo>
                      <a:pt x="29" y="45"/>
                      <a:pt x="27" y="45"/>
                      <a:pt x="26" y="46"/>
                    </a:cubicBezTo>
                    <a:cubicBezTo>
                      <a:pt x="25" y="47"/>
                      <a:pt x="24" y="49"/>
                      <a:pt x="24" y="51"/>
                    </a:cubicBezTo>
                    <a:cubicBezTo>
                      <a:pt x="24" y="51"/>
                      <a:pt x="23" y="51"/>
                      <a:pt x="22" y="52"/>
                    </a:cubicBezTo>
                    <a:cubicBezTo>
                      <a:pt x="21" y="50"/>
                      <a:pt x="20" y="49"/>
                      <a:pt x="18" y="49"/>
                    </a:cubicBezTo>
                    <a:cubicBezTo>
                      <a:pt x="16" y="49"/>
                      <a:pt x="15" y="50"/>
                      <a:pt x="14" y="52"/>
                    </a:cubicBezTo>
                    <a:cubicBezTo>
                      <a:pt x="14" y="51"/>
                      <a:pt x="13" y="51"/>
                      <a:pt x="12" y="51"/>
                    </a:cubicBezTo>
                    <a:cubicBezTo>
                      <a:pt x="12" y="49"/>
                      <a:pt x="12" y="47"/>
                      <a:pt x="10" y="46"/>
                    </a:cubicBezTo>
                    <a:close/>
                    <a:moveTo>
                      <a:pt x="17" y="52"/>
                    </a:moveTo>
                    <a:cubicBezTo>
                      <a:pt x="16" y="52"/>
                      <a:pt x="16" y="52"/>
                      <a:pt x="16" y="53"/>
                    </a:cubicBezTo>
                    <a:cubicBezTo>
                      <a:pt x="16" y="52"/>
                      <a:pt x="16" y="52"/>
                      <a:pt x="17" y="52"/>
                    </a:cubicBezTo>
                    <a:close/>
                    <a:moveTo>
                      <a:pt x="17" y="52"/>
                    </a:moveTo>
                    <a:cubicBezTo>
                      <a:pt x="17" y="51"/>
                      <a:pt x="18" y="51"/>
                      <a:pt x="18" y="51"/>
                    </a:cubicBezTo>
                    <a:cubicBezTo>
                      <a:pt x="19" y="51"/>
                      <a:pt x="20" y="52"/>
                      <a:pt x="20" y="53"/>
                    </a:cubicBezTo>
                    <a:cubicBezTo>
                      <a:pt x="20" y="53"/>
                      <a:pt x="20" y="53"/>
                      <a:pt x="21" y="54"/>
                    </a:cubicBezTo>
                    <a:cubicBezTo>
                      <a:pt x="21" y="54"/>
                      <a:pt x="21" y="54"/>
                      <a:pt x="21" y="54"/>
                    </a:cubicBezTo>
                    <a:cubicBezTo>
                      <a:pt x="23" y="54"/>
                      <a:pt x="25" y="53"/>
                      <a:pt x="26" y="52"/>
                    </a:cubicBezTo>
                    <a:cubicBezTo>
                      <a:pt x="26" y="52"/>
                      <a:pt x="27" y="52"/>
                      <a:pt x="27" y="52"/>
                    </a:cubicBezTo>
                    <a:cubicBezTo>
                      <a:pt x="27" y="51"/>
                      <a:pt x="27" y="51"/>
                      <a:pt x="27" y="51"/>
                    </a:cubicBezTo>
                    <a:cubicBezTo>
                      <a:pt x="26" y="50"/>
                      <a:pt x="26" y="49"/>
                      <a:pt x="27" y="48"/>
                    </a:cubicBezTo>
                    <a:cubicBezTo>
                      <a:pt x="28" y="47"/>
                      <a:pt x="29" y="48"/>
                      <a:pt x="30" y="48"/>
                    </a:cubicBezTo>
                    <a:cubicBezTo>
                      <a:pt x="30" y="49"/>
                      <a:pt x="30" y="49"/>
                      <a:pt x="31" y="49"/>
                    </a:cubicBezTo>
                    <a:cubicBezTo>
                      <a:pt x="31" y="49"/>
                      <a:pt x="31" y="49"/>
                      <a:pt x="31" y="48"/>
                    </a:cubicBezTo>
                    <a:cubicBezTo>
                      <a:pt x="33" y="47"/>
                      <a:pt x="34" y="46"/>
                      <a:pt x="34" y="44"/>
                    </a:cubicBezTo>
                    <a:cubicBezTo>
                      <a:pt x="35" y="44"/>
                      <a:pt x="35" y="44"/>
                      <a:pt x="34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3" y="43"/>
                      <a:pt x="32" y="41"/>
                      <a:pt x="33" y="40"/>
                    </a:cubicBezTo>
                    <a:cubicBezTo>
                      <a:pt x="33" y="39"/>
                      <a:pt x="34" y="39"/>
                      <a:pt x="35" y="39"/>
                    </a:cubicBezTo>
                    <a:cubicBezTo>
                      <a:pt x="35" y="39"/>
                      <a:pt x="36" y="39"/>
                      <a:pt x="36" y="39"/>
                    </a:cubicBezTo>
                    <a:cubicBezTo>
                      <a:pt x="36" y="39"/>
                      <a:pt x="36" y="38"/>
                      <a:pt x="36" y="38"/>
                    </a:cubicBezTo>
                    <a:cubicBezTo>
                      <a:pt x="37" y="37"/>
                      <a:pt x="37" y="37"/>
                      <a:pt x="37" y="36"/>
                    </a:cubicBezTo>
                    <a:cubicBezTo>
                      <a:pt x="37" y="35"/>
                      <a:pt x="37" y="34"/>
                      <a:pt x="36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6" y="32"/>
                      <a:pt x="35" y="32"/>
                      <a:pt x="35" y="32"/>
                    </a:cubicBezTo>
                    <a:cubicBezTo>
                      <a:pt x="34" y="33"/>
                      <a:pt x="33" y="32"/>
                      <a:pt x="33" y="31"/>
                    </a:cubicBezTo>
                    <a:cubicBezTo>
                      <a:pt x="32" y="30"/>
                      <a:pt x="33" y="29"/>
                      <a:pt x="34" y="28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5" y="28"/>
                      <a:pt x="35" y="27"/>
                      <a:pt x="34" y="27"/>
                    </a:cubicBezTo>
                    <a:cubicBezTo>
                      <a:pt x="34" y="26"/>
                      <a:pt x="33" y="24"/>
                      <a:pt x="31" y="23"/>
                    </a:cubicBezTo>
                    <a:cubicBezTo>
                      <a:pt x="31" y="23"/>
                      <a:pt x="31" y="23"/>
                      <a:pt x="31" y="23"/>
                    </a:cubicBezTo>
                    <a:cubicBezTo>
                      <a:pt x="30" y="23"/>
                      <a:pt x="30" y="23"/>
                      <a:pt x="30" y="23"/>
                    </a:cubicBezTo>
                    <a:cubicBezTo>
                      <a:pt x="29" y="24"/>
                      <a:pt x="28" y="24"/>
                      <a:pt x="27" y="23"/>
                    </a:cubicBezTo>
                    <a:cubicBezTo>
                      <a:pt x="26" y="23"/>
                      <a:pt x="26" y="22"/>
                      <a:pt x="27" y="21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6" y="19"/>
                      <a:pt x="26" y="19"/>
                    </a:cubicBezTo>
                    <a:cubicBezTo>
                      <a:pt x="25" y="18"/>
                      <a:pt x="23" y="18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18"/>
                      <a:pt x="20" y="18"/>
                      <a:pt x="20" y="19"/>
                    </a:cubicBezTo>
                    <a:cubicBezTo>
                      <a:pt x="20" y="20"/>
                      <a:pt x="19" y="20"/>
                      <a:pt x="18" y="20"/>
                    </a:cubicBezTo>
                    <a:cubicBezTo>
                      <a:pt x="17" y="20"/>
                      <a:pt x="16" y="20"/>
                      <a:pt x="16" y="1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9" y="12"/>
                      <a:pt x="26" y="7"/>
                      <a:pt x="34" y="6"/>
                    </a:cubicBezTo>
                    <a:cubicBezTo>
                      <a:pt x="34" y="6"/>
                      <a:pt x="34" y="6"/>
                      <a:pt x="34" y="7"/>
                    </a:cubicBezTo>
                    <a:cubicBezTo>
                      <a:pt x="34" y="7"/>
                      <a:pt x="34" y="7"/>
                      <a:pt x="35" y="7"/>
                    </a:cubicBezTo>
                    <a:cubicBezTo>
                      <a:pt x="35" y="7"/>
                      <a:pt x="35" y="8"/>
                      <a:pt x="35" y="8"/>
                    </a:cubicBezTo>
                    <a:cubicBezTo>
                      <a:pt x="35" y="9"/>
                      <a:pt x="35" y="9"/>
                      <a:pt x="34" y="9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9"/>
                      <a:pt x="33" y="10"/>
                      <a:pt x="33" y="10"/>
                    </a:cubicBezTo>
                    <a:cubicBezTo>
                      <a:pt x="33" y="10"/>
                      <a:pt x="33" y="11"/>
                      <a:pt x="33" y="11"/>
                    </a:cubicBezTo>
                    <a:cubicBezTo>
                      <a:pt x="33" y="12"/>
                      <a:pt x="33" y="12"/>
                      <a:pt x="33" y="13"/>
                    </a:cubicBezTo>
                    <a:cubicBezTo>
                      <a:pt x="33" y="13"/>
                      <a:pt x="33" y="14"/>
                      <a:pt x="33" y="14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5" y="14"/>
                      <a:pt x="35" y="14"/>
                      <a:pt x="35" y="14"/>
                    </a:cubicBezTo>
                    <a:cubicBezTo>
                      <a:pt x="35" y="15"/>
                      <a:pt x="35" y="15"/>
                      <a:pt x="35" y="16"/>
                    </a:cubicBezTo>
                    <a:cubicBezTo>
                      <a:pt x="34" y="16"/>
                      <a:pt x="34" y="16"/>
                      <a:pt x="34" y="16"/>
                    </a:cubicBezTo>
                    <a:cubicBezTo>
                      <a:pt x="34" y="16"/>
                      <a:pt x="34" y="17"/>
                      <a:pt x="34" y="17"/>
                    </a:cubicBezTo>
                    <a:cubicBezTo>
                      <a:pt x="35" y="18"/>
                      <a:pt x="35" y="19"/>
                      <a:pt x="36" y="20"/>
                    </a:cubicBezTo>
                    <a:cubicBezTo>
                      <a:pt x="36" y="20"/>
                      <a:pt x="37" y="20"/>
                      <a:pt x="37" y="20"/>
                    </a:cubicBezTo>
                    <a:cubicBezTo>
                      <a:pt x="37" y="20"/>
                      <a:pt x="37" y="20"/>
                      <a:pt x="38" y="20"/>
                    </a:cubicBezTo>
                    <a:cubicBezTo>
                      <a:pt x="38" y="19"/>
                      <a:pt x="38" y="19"/>
                      <a:pt x="39" y="19"/>
                    </a:cubicBezTo>
                    <a:cubicBezTo>
                      <a:pt x="39" y="20"/>
                      <a:pt x="39" y="20"/>
                      <a:pt x="39" y="21"/>
                    </a:cubicBezTo>
                    <a:cubicBezTo>
                      <a:pt x="39" y="21"/>
                      <a:pt x="39" y="21"/>
                      <a:pt x="39" y="21"/>
                    </a:cubicBezTo>
                    <a:cubicBezTo>
                      <a:pt x="39" y="22"/>
                      <a:pt x="39" y="22"/>
                      <a:pt x="39" y="22"/>
                    </a:cubicBezTo>
                    <a:cubicBezTo>
                      <a:pt x="40" y="23"/>
                      <a:pt x="41" y="23"/>
                      <a:pt x="42" y="23"/>
                    </a:cubicBezTo>
                    <a:cubicBezTo>
                      <a:pt x="43" y="23"/>
                      <a:pt x="43" y="23"/>
                      <a:pt x="43" y="23"/>
                    </a:cubicBezTo>
                    <a:cubicBezTo>
                      <a:pt x="44" y="23"/>
                      <a:pt x="44" y="22"/>
                      <a:pt x="44" y="22"/>
                    </a:cubicBezTo>
                    <a:cubicBezTo>
                      <a:pt x="44" y="22"/>
                      <a:pt x="44" y="21"/>
                      <a:pt x="45" y="21"/>
                    </a:cubicBezTo>
                    <a:cubicBezTo>
                      <a:pt x="45" y="21"/>
                      <a:pt x="46" y="22"/>
                      <a:pt x="46" y="22"/>
                    </a:cubicBezTo>
                    <a:cubicBezTo>
                      <a:pt x="46" y="22"/>
                      <a:pt x="46" y="23"/>
                      <a:pt x="46" y="23"/>
                    </a:cubicBezTo>
                    <a:cubicBezTo>
                      <a:pt x="46" y="23"/>
                      <a:pt x="46" y="23"/>
                      <a:pt x="47" y="23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48" y="23"/>
                      <a:pt x="49" y="23"/>
                      <a:pt x="50" y="22"/>
                    </a:cubicBezTo>
                    <a:cubicBezTo>
                      <a:pt x="50" y="22"/>
                      <a:pt x="50" y="22"/>
                      <a:pt x="50" y="21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50" y="20"/>
                      <a:pt x="50" y="20"/>
                      <a:pt x="50" y="19"/>
                    </a:cubicBezTo>
                    <a:cubicBezTo>
                      <a:pt x="51" y="19"/>
                      <a:pt x="51" y="19"/>
                      <a:pt x="52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3" y="20"/>
                      <a:pt x="53" y="20"/>
                      <a:pt x="53" y="20"/>
                    </a:cubicBezTo>
                    <a:cubicBezTo>
                      <a:pt x="54" y="19"/>
                      <a:pt x="55" y="18"/>
                      <a:pt x="55" y="17"/>
                    </a:cubicBezTo>
                    <a:cubicBezTo>
                      <a:pt x="55" y="17"/>
                      <a:pt x="55" y="16"/>
                      <a:pt x="55" y="16"/>
                    </a:cubicBezTo>
                    <a:cubicBezTo>
                      <a:pt x="55" y="16"/>
                      <a:pt x="55" y="16"/>
                      <a:pt x="55" y="16"/>
                    </a:cubicBezTo>
                    <a:cubicBezTo>
                      <a:pt x="54" y="15"/>
                      <a:pt x="54" y="15"/>
                      <a:pt x="54" y="14"/>
                    </a:cubicBezTo>
                    <a:cubicBezTo>
                      <a:pt x="54" y="14"/>
                      <a:pt x="54" y="14"/>
                      <a:pt x="55" y="14"/>
                    </a:cubicBezTo>
                    <a:cubicBezTo>
                      <a:pt x="55" y="14"/>
                      <a:pt x="56" y="14"/>
                      <a:pt x="56" y="14"/>
                    </a:cubicBezTo>
                    <a:cubicBezTo>
                      <a:pt x="56" y="14"/>
                      <a:pt x="56" y="13"/>
                      <a:pt x="56" y="13"/>
                    </a:cubicBezTo>
                    <a:cubicBezTo>
                      <a:pt x="56" y="12"/>
                      <a:pt x="56" y="12"/>
                      <a:pt x="56" y="11"/>
                    </a:cubicBezTo>
                    <a:cubicBezTo>
                      <a:pt x="56" y="12"/>
                      <a:pt x="56" y="12"/>
                      <a:pt x="56" y="13"/>
                    </a:cubicBezTo>
                    <a:cubicBezTo>
                      <a:pt x="62" y="18"/>
                      <a:pt x="65" y="25"/>
                      <a:pt x="66" y="32"/>
                    </a:cubicBezTo>
                    <a:cubicBezTo>
                      <a:pt x="63" y="31"/>
                      <a:pt x="60" y="30"/>
                      <a:pt x="57" y="30"/>
                    </a:cubicBezTo>
                    <a:cubicBezTo>
                      <a:pt x="47" y="30"/>
                      <a:pt x="38" y="39"/>
                      <a:pt x="38" y="49"/>
                    </a:cubicBezTo>
                    <a:cubicBezTo>
                      <a:pt x="38" y="54"/>
                      <a:pt x="40" y="58"/>
                      <a:pt x="43" y="61"/>
                    </a:cubicBezTo>
                    <a:cubicBezTo>
                      <a:pt x="41" y="62"/>
                      <a:pt x="39" y="62"/>
                      <a:pt x="38" y="62"/>
                    </a:cubicBezTo>
                    <a:cubicBezTo>
                      <a:pt x="29" y="62"/>
                      <a:pt x="22" y="58"/>
                      <a:pt x="17" y="52"/>
                    </a:cubicBezTo>
                    <a:close/>
                    <a:moveTo>
                      <a:pt x="57" y="65"/>
                    </a:moveTo>
                    <a:cubicBezTo>
                      <a:pt x="48" y="65"/>
                      <a:pt x="41" y="58"/>
                      <a:pt x="41" y="49"/>
                    </a:cubicBezTo>
                    <a:cubicBezTo>
                      <a:pt x="41" y="40"/>
                      <a:pt x="48" y="33"/>
                      <a:pt x="57" y="33"/>
                    </a:cubicBezTo>
                    <a:cubicBezTo>
                      <a:pt x="66" y="33"/>
                      <a:pt x="73" y="40"/>
                      <a:pt x="73" y="49"/>
                    </a:cubicBezTo>
                    <a:cubicBezTo>
                      <a:pt x="73" y="58"/>
                      <a:pt x="66" y="65"/>
                      <a:pt x="57" y="65"/>
                    </a:cubicBezTo>
                    <a:close/>
                    <a:moveTo>
                      <a:pt x="69" y="44"/>
                    </a:move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7"/>
                      <a:pt x="55" y="58"/>
                      <a:pt x="55" y="58"/>
                    </a:cubicBezTo>
                    <a:cubicBezTo>
                      <a:pt x="54" y="58"/>
                      <a:pt x="54" y="57"/>
                      <a:pt x="53" y="57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45" y="49"/>
                      <a:pt x="45" y="48"/>
                      <a:pt x="46" y="47"/>
                    </a:cubicBezTo>
                    <a:cubicBezTo>
                      <a:pt x="47" y="46"/>
                      <a:pt x="48" y="46"/>
                      <a:pt x="49" y="47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67" y="41"/>
                      <a:pt x="68" y="41"/>
                      <a:pt x="69" y="42"/>
                    </a:cubicBezTo>
                    <a:cubicBezTo>
                      <a:pt x="69" y="42"/>
                      <a:pt x="69" y="44"/>
                      <a:pt x="69" y="44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80FDA2F-D2F8-4246-AAEE-977F75111DF0}"/>
              </a:ext>
            </a:extLst>
          </p:cNvPr>
          <p:cNvGrpSpPr/>
          <p:nvPr/>
        </p:nvGrpSpPr>
        <p:grpSpPr>
          <a:xfrm>
            <a:off x="8230947" y="4645513"/>
            <a:ext cx="3052948" cy="1058972"/>
            <a:chOff x="8230947" y="4645513"/>
            <a:chExt cx="3052948" cy="1058972"/>
          </a:xfrm>
        </p:grpSpPr>
        <p:sp>
          <p:nvSpPr>
            <p:cNvPr id="28" name="Rectangle 27"/>
            <p:cNvSpPr/>
            <p:nvPr/>
          </p:nvSpPr>
          <p:spPr>
            <a:xfrm flipH="1">
              <a:off x="8230947" y="4784939"/>
              <a:ext cx="1926995" cy="717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30000"/>
                </a:lnSpc>
              </a:pP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Refine &amp; Repeat</a:t>
              </a:r>
              <a:endPara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  <a:p>
              <a:pPr algn="r">
                <a:lnSpc>
                  <a:spcPct val="130000"/>
                </a:lnSpc>
              </a:pP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Condensed Light" panose="02000000000000000000" pitchFamily="2" charset="0"/>
                  <a:cs typeface="Arial" panose="020B0604020202020204" pitchFamily="34" charset="0"/>
                </a:rPr>
                <a:t>Authoritatively cultivate out-of-the-box processes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10197670" y="4645513"/>
              <a:ext cx="1086225" cy="1058972"/>
              <a:chOff x="7648252" y="3640394"/>
              <a:chExt cx="814669" cy="794229"/>
            </a:xfrm>
          </p:grpSpPr>
          <p:sp>
            <p:nvSpPr>
              <p:cNvPr id="55" name="Oval 54"/>
              <p:cNvSpPr/>
              <p:nvPr/>
            </p:nvSpPr>
            <p:spPr>
              <a:xfrm flipH="1">
                <a:off x="7648252" y="3683016"/>
                <a:ext cx="751607" cy="75160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Oval 55"/>
              <p:cNvSpPr/>
              <p:nvPr/>
            </p:nvSpPr>
            <p:spPr>
              <a:xfrm flipH="1">
                <a:off x="8163376" y="3640394"/>
                <a:ext cx="299545" cy="299545"/>
              </a:xfrm>
              <a:prstGeom prst="ellipse">
                <a:avLst/>
              </a:prstGeom>
              <a:solidFill>
                <a:schemeClr val="bg1"/>
              </a:solidFill>
              <a:ln w="3492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20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 flipH="1">
                <a:off x="8169359" y="3665131"/>
                <a:ext cx="287579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06</a:t>
                </a:r>
              </a:p>
            </p:txBody>
          </p:sp>
          <p:sp>
            <p:nvSpPr>
              <p:cNvPr id="58" name="Freeform 232"/>
              <p:cNvSpPr>
                <a:spLocks noEditPoints="1"/>
              </p:cNvSpPr>
              <p:nvPr/>
            </p:nvSpPr>
            <p:spPr bwMode="auto">
              <a:xfrm>
                <a:off x="7907181" y="3953714"/>
                <a:ext cx="244731" cy="232889"/>
              </a:xfrm>
              <a:custGeom>
                <a:avLst/>
                <a:gdLst>
                  <a:gd name="T0" fmla="*/ 1 w 79"/>
                  <a:gd name="T1" fmla="*/ 18 h 72"/>
                  <a:gd name="T2" fmla="*/ 39 w 79"/>
                  <a:gd name="T3" fmla="*/ 0 h 72"/>
                  <a:gd name="T4" fmla="*/ 72 w 79"/>
                  <a:gd name="T5" fmla="*/ 31 h 72"/>
                  <a:gd name="T6" fmla="*/ 9 w 79"/>
                  <a:gd name="T7" fmla="*/ 26 h 72"/>
                  <a:gd name="T8" fmla="*/ 17 w 79"/>
                  <a:gd name="T9" fmla="*/ 26 h 72"/>
                  <a:gd name="T10" fmla="*/ 4 w 79"/>
                  <a:gd name="T11" fmla="*/ 29 h 72"/>
                  <a:gd name="T12" fmla="*/ 74 w 79"/>
                  <a:gd name="T13" fmla="*/ 43 h 72"/>
                  <a:gd name="T14" fmla="*/ 72 w 79"/>
                  <a:gd name="T15" fmla="*/ 41 h 72"/>
                  <a:gd name="T16" fmla="*/ 61 w 79"/>
                  <a:gd name="T17" fmla="*/ 46 h 72"/>
                  <a:gd name="T18" fmla="*/ 69 w 79"/>
                  <a:gd name="T19" fmla="*/ 46 h 72"/>
                  <a:gd name="T20" fmla="*/ 6 w 79"/>
                  <a:gd name="T21" fmla="*/ 41 h 72"/>
                  <a:gd name="T22" fmla="*/ 72 w 79"/>
                  <a:gd name="T23" fmla="*/ 49 h 72"/>
                  <a:gd name="T24" fmla="*/ 77 w 79"/>
                  <a:gd name="T25" fmla="*/ 55 h 72"/>
                  <a:gd name="T26" fmla="*/ 57 w 79"/>
                  <a:gd name="T27" fmla="*/ 38 h 72"/>
                  <a:gd name="T28" fmla="*/ 57 w 79"/>
                  <a:gd name="T29" fmla="*/ 45 h 72"/>
                  <a:gd name="T30" fmla="*/ 52 w 79"/>
                  <a:gd name="T31" fmla="*/ 46 h 72"/>
                  <a:gd name="T32" fmla="*/ 53 w 79"/>
                  <a:gd name="T33" fmla="*/ 50 h 72"/>
                  <a:gd name="T34" fmla="*/ 46 w 79"/>
                  <a:gd name="T35" fmla="*/ 53 h 72"/>
                  <a:gd name="T36" fmla="*/ 43 w 79"/>
                  <a:gd name="T37" fmla="*/ 55 h 72"/>
                  <a:gd name="T38" fmla="*/ 36 w 79"/>
                  <a:gd name="T39" fmla="*/ 56 h 72"/>
                  <a:gd name="T40" fmla="*/ 34 w 79"/>
                  <a:gd name="T41" fmla="*/ 52 h 72"/>
                  <a:gd name="T42" fmla="*/ 30 w 79"/>
                  <a:gd name="T43" fmla="*/ 54 h 72"/>
                  <a:gd name="T44" fmla="*/ 25 w 79"/>
                  <a:gd name="T45" fmla="*/ 48 h 72"/>
                  <a:gd name="T46" fmla="*/ 22 w 79"/>
                  <a:gd name="T47" fmla="*/ 45 h 72"/>
                  <a:gd name="T48" fmla="*/ 20 w 79"/>
                  <a:gd name="T49" fmla="*/ 38 h 72"/>
                  <a:gd name="T50" fmla="*/ 21 w 79"/>
                  <a:gd name="T51" fmla="*/ 34 h 72"/>
                  <a:gd name="T52" fmla="*/ 21 w 79"/>
                  <a:gd name="T53" fmla="*/ 27 h 72"/>
                  <a:gd name="T54" fmla="*/ 26 w 79"/>
                  <a:gd name="T55" fmla="*/ 26 h 72"/>
                  <a:gd name="T56" fmla="*/ 25 w 79"/>
                  <a:gd name="T57" fmla="*/ 22 h 72"/>
                  <a:gd name="T58" fmla="*/ 32 w 79"/>
                  <a:gd name="T59" fmla="*/ 19 h 72"/>
                  <a:gd name="T60" fmla="*/ 35 w 79"/>
                  <a:gd name="T61" fmla="*/ 17 h 72"/>
                  <a:gd name="T62" fmla="*/ 43 w 79"/>
                  <a:gd name="T63" fmla="*/ 17 h 72"/>
                  <a:gd name="T64" fmla="*/ 46 w 79"/>
                  <a:gd name="T65" fmla="*/ 19 h 72"/>
                  <a:gd name="T66" fmla="*/ 53 w 79"/>
                  <a:gd name="T67" fmla="*/ 22 h 72"/>
                  <a:gd name="T68" fmla="*/ 52 w 79"/>
                  <a:gd name="T69" fmla="*/ 26 h 72"/>
                  <a:gd name="T70" fmla="*/ 57 w 79"/>
                  <a:gd name="T71" fmla="*/ 27 h 72"/>
                  <a:gd name="T72" fmla="*/ 57 w 79"/>
                  <a:gd name="T73" fmla="*/ 34 h 72"/>
                  <a:gd name="T74" fmla="*/ 55 w 79"/>
                  <a:gd name="T75" fmla="*/ 32 h 72"/>
                  <a:gd name="T76" fmla="*/ 50 w 79"/>
                  <a:gd name="T77" fmla="*/ 23 h 72"/>
                  <a:gd name="T78" fmla="*/ 40 w 79"/>
                  <a:gd name="T79" fmla="*/ 19 h 72"/>
                  <a:gd name="T80" fmla="*/ 33 w 79"/>
                  <a:gd name="T81" fmla="*/ 23 h 72"/>
                  <a:gd name="T82" fmla="*/ 28 w 79"/>
                  <a:gd name="T83" fmla="*/ 28 h 72"/>
                  <a:gd name="T84" fmla="*/ 25 w 79"/>
                  <a:gd name="T85" fmla="*/ 36 h 72"/>
                  <a:gd name="T86" fmla="*/ 28 w 79"/>
                  <a:gd name="T87" fmla="*/ 44 h 72"/>
                  <a:gd name="T88" fmla="*/ 35 w 79"/>
                  <a:gd name="T89" fmla="*/ 49 h 72"/>
                  <a:gd name="T90" fmla="*/ 43 w 79"/>
                  <a:gd name="T91" fmla="*/ 49 h 72"/>
                  <a:gd name="T92" fmla="*/ 50 w 79"/>
                  <a:gd name="T93" fmla="*/ 44 h 72"/>
                  <a:gd name="T94" fmla="*/ 53 w 79"/>
                  <a:gd name="T95" fmla="*/ 36 h 72"/>
                  <a:gd name="T96" fmla="*/ 29 w 79"/>
                  <a:gd name="T97" fmla="*/ 36 h 72"/>
                  <a:gd name="T98" fmla="*/ 47 w 79"/>
                  <a:gd name="T99" fmla="*/ 36 h 72"/>
                  <a:gd name="T100" fmla="*/ 39 w 79"/>
                  <a:gd name="T101" fmla="*/ 45 h 72"/>
                  <a:gd name="T102" fmla="*/ 35 w 79"/>
                  <a:gd name="T103" fmla="*/ 36 h 72"/>
                  <a:gd name="T104" fmla="*/ 39 w 79"/>
                  <a:gd name="T105" fmla="*/ 3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9" h="72">
                    <a:moveTo>
                      <a:pt x="4" y="29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19"/>
                      <a:pt x="0" y="18"/>
                      <a:pt x="1" y="18"/>
                    </a:cubicBezTo>
                    <a:cubicBezTo>
                      <a:pt x="2" y="17"/>
                      <a:pt x="3" y="18"/>
                      <a:pt x="3" y="19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10" y="10"/>
                      <a:pt x="24" y="0"/>
                      <a:pt x="39" y="0"/>
                    </a:cubicBezTo>
                    <a:cubicBezTo>
                      <a:pt x="56" y="0"/>
                      <a:pt x="70" y="12"/>
                      <a:pt x="74" y="29"/>
                    </a:cubicBezTo>
                    <a:cubicBezTo>
                      <a:pt x="74" y="30"/>
                      <a:pt x="73" y="31"/>
                      <a:pt x="72" y="31"/>
                    </a:cubicBezTo>
                    <a:cubicBezTo>
                      <a:pt x="72" y="31"/>
                      <a:pt x="72" y="31"/>
                      <a:pt x="72" y="31"/>
                    </a:cubicBezTo>
                    <a:cubicBezTo>
                      <a:pt x="71" y="31"/>
                      <a:pt x="70" y="31"/>
                      <a:pt x="70" y="30"/>
                    </a:cubicBezTo>
                    <a:cubicBezTo>
                      <a:pt x="67" y="15"/>
                      <a:pt x="54" y="4"/>
                      <a:pt x="39" y="4"/>
                    </a:cubicBezTo>
                    <a:cubicBezTo>
                      <a:pt x="25" y="4"/>
                      <a:pt x="13" y="14"/>
                      <a:pt x="9" y="26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3"/>
                      <a:pt x="17" y="23"/>
                      <a:pt x="18" y="24"/>
                    </a:cubicBezTo>
                    <a:cubicBezTo>
                      <a:pt x="18" y="25"/>
                      <a:pt x="18" y="26"/>
                      <a:pt x="17" y="26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7" y="31"/>
                      <a:pt x="7" y="31"/>
                      <a:pt x="6" y="31"/>
                    </a:cubicBezTo>
                    <a:cubicBezTo>
                      <a:pt x="5" y="31"/>
                      <a:pt x="4" y="30"/>
                      <a:pt x="4" y="29"/>
                    </a:cubicBezTo>
                    <a:cubicBezTo>
                      <a:pt x="4" y="29"/>
                      <a:pt x="4" y="29"/>
                      <a:pt x="4" y="29"/>
                    </a:cubicBezTo>
                    <a:close/>
                    <a:moveTo>
                      <a:pt x="78" y="52"/>
                    </a:moveTo>
                    <a:cubicBezTo>
                      <a:pt x="74" y="43"/>
                      <a:pt x="74" y="43"/>
                      <a:pt x="74" y="43"/>
                    </a:cubicBezTo>
                    <a:cubicBezTo>
                      <a:pt x="74" y="42"/>
                      <a:pt x="73" y="41"/>
                      <a:pt x="72" y="41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2" y="41"/>
                      <a:pt x="72" y="41"/>
                      <a:pt x="72" y="41"/>
                    </a:cubicBezTo>
                    <a:cubicBezTo>
                      <a:pt x="71" y="41"/>
                      <a:pt x="71" y="41"/>
                      <a:pt x="71" y="41"/>
                    </a:cubicBezTo>
                    <a:cubicBezTo>
                      <a:pt x="71" y="41"/>
                      <a:pt x="71" y="41"/>
                      <a:pt x="71" y="41"/>
                    </a:cubicBezTo>
                    <a:cubicBezTo>
                      <a:pt x="61" y="46"/>
                      <a:pt x="61" y="46"/>
                      <a:pt x="61" y="46"/>
                    </a:cubicBezTo>
                    <a:cubicBezTo>
                      <a:pt x="60" y="46"/>
                      <a:pt x="59" y="47"/>
                      <a:pt x="60" y="48"/>
                    </a:cubicBezTo>
                    <a:cubicBezTo>
                      <a:pt x="60" y="49"/>
                      <a:pt x="61" y="50"/>
                      <a:pt x="62" y="49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4" y="59"/>
                      <a:pt x="53" y="68"/>
                      <a:pt x="39" y="68"/>
                    </a:cubicBezTo>
                    <a:cubicBezTo>
                      <a:pt x="24" y="68"/>
                      <a:pt x="11" y="57"/>
                      <a:pt x="8" y="42"/>
                    </a:cubicBezTo>
                    <a:cubicBezTo>
                      <a:pt x="8" y="41"/>
                      <a:pt x="7" y="41"/>
                      <a:pt x="6" y="41"/>
                    </a:cubicBezTo>
                    <a:cubicBezTo>
                      <a:pt x="5" y="41"/>
                      <a:pt x="4" y="42"/>
                      <a:pt x="4" y="43"/>
                    </a:cubicBezTo>
                    <a:cubicBezTo>
                      <a:pt x="7" y="60"/>
                      <a:pt x="22" y="72"/>
                      <a:pt x="39" y="72"/>
                    </a:cubicBezTo>
                    <a:cubicBezTo>
                      <a:pt x="54" y="72"/>
                      <a:pt x="67" y="62"/>
                      <a:pt x="72" y="49"/>
                    </a:cubicBezTo>
                    <a:cubicBezTo>
                      <a:pt x="75" y="54"/>
                      <a:pt x="75" y="54"/>
                      <a:pt x="75" y="54"/>
                    </a:cubicBezTo>
                    <a:cubicBezTo>
                      <a:pt x="75" y="55"/>
                      <a:pt x="76" y="55"/>
                      <a:pt x="76" y="55"/>
                    </a:cubicBezTo>
                    <a:cubicBezTo>
                      <a:pt x="77" y="55"/>
                      <a:pt x="77" y="55"/>
                      <a:pt x="77" y="55"/>
                    </a:cubicBezTo>
                    <a:cubicBezTo>
                      <a:pt x="78" y="54"/>
                      <a:pt x="79" y="53"/>
                      <a:pt x="78" y="52"/>
                    </a:cubicBezTo>
                    <a:close/>
                    <a:moveTo>
                      <a:pt x="56" y="36"/>
                    </a:moveTo>
                    <a:cubicBezTo>
                      <a:pt x="56" y="37"/>
                      <a:pt x="56" y="38"/>
                      <a:pt x="57" y="38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9" y="39"/>
                      <a:pt x="59" y="39"/>
                      <a:pt x="59" y="40"/>
                    </a:cubicBezTo>
                    <a:cubicBezTo>
                      <a:pt x="58" y="41"/>
                      <a:pt x="58" y="43"/>
                      <a:pt x="57" y="45"/>
                    </a:cubicBezTo>
                    <a:cubicBezTo>
                      <a:pt x="57" y="45"/>
                      <a:pt x="56" y="45"/>
                      <a:pt x="56" y="45"/>
                    </a:cubicBezTo>
                    <a:cubicBezTo>
                      <a:pt x="56" y="46"/>
                      <a:pt x="55" y="46"/>
                      <a:pt x="55" y="45"/>
                    </a:cubicBezTo>
                    <a:cubicBezTo>
                      <a:pt x="54" y="45"/>
                      <a:pt x="53" y="45"/>
                      <a:pt x="52" y="46"/>
                    </a:cubicBezTo>
                    <a:cubicBezTo>
                      <a:pt x="52" y="47"/>
                      <a:pt x="52" y="48"/>
                      <a:pt x="53" y="48"/>
                    </a:cubicBezTo>
                    <a:cubicBezTo>
                      <a:pt x="53" y="49"/>
                      <a:pt x="53" y="49"/>
                      <a:pt x="53" y="49"/>
                    </a:cubicBezTo>
                    <a:cubicBezTo>
                      <a:pt x="53" y="50"/>
                      <a:pt x="53" y="50"/>
                      <a:pt x="53" y="50"/>
                    </a:cubicBezTo>
                    <a:cubicBezTo>
                      <a:pt x="51" y="52"/>
                      <a:pt x="50" y="53"/>
                      <a:pt x="48" y="54"/>
                    </a:cubicBezTo>
                    <a:cubicBezTo>
                      <a:pt x="48" y="54"/>
                      <a:pt x="48" y="54"/>
                      <a:pt x="47" y="54"/>
                    </a:cubicBezTo>
                    <a:cubicBezTo>
                      <a:pt x="47" y="54"/>
                      <a:pt x="46" y="53"/>
                      <a:pt x="46" y="53"/>
                    </a:cubicBezTo>
                    <a:cubicBezTo>
                      <a:pt x="46" y="52"/>
                      <a:pt x="45" y="52"/>
                      <a:pt x="44" y="52"/>
                    </a:cubicBezTo>
                    <a:cubicBezTo>
                      <a:pt x="43" y="52"/>
                      <a:pt x="43" y="53"/>
                      <a:pt x="43" y="54"/>
                    </a:cubicBezTo>
                    <a:cubicBezTo>
                      <a:pt x="43" y="54"/>
                      <a:pt x="43" y="55"/>
                      <a:pt x="43" y="55"/>
                    </a:cubicBezTo>
                    <a:cubicBezTo>
                      <a:pt x="42" y="55"/>
                      <a:pt x="42" y="56"/>
                      <a:pt x="42" y="56"/>
                    </a:cubicBezTo>
                    <a:cubicBezTo>
                      <a:pt x="41" y="56"/>
                      <a:pt x="40" y="56"/>
                      <a:pt x="39" y="56"/>
                    </a:cubicBezTo>
                    <a:cubicBezTo>
                      <a:pt x="38" y="56"/>
                      <a:pt x="37" y="56"/>
                      <a:pt x="36" y="56"/>
                    </a:cubicBezTo>
                    <a:cubicBezTo>
                      <a:pt x="36" y="56"/>
                      <a:pt x="35" y="55"/>
                      <a:pt x="35" y="55"/>
                    </a:cubicBezTo>
                    <a:cubicBezTo>
                      <a:pt x="35" y="55"/>
                      <a:pt x="35" y="54"/>
                      <a:pt x="35" y="54"/>
                    </a:cubicBezTo>
                    <a:cubicBezTo>
                      <a:pt x="35" y="53"/>
                      <a:pt x="35" y="52"/>
                      <a:pt x="34" y="52"/>
                    </a:cubicBezTo>
                    <a:cubicBezTo>
                      <a:pt x="33" y="52"/>
                      <a:pt x="32" y="52"/>
                      <a:pt x="32" y="53"/>
                    </a:cubicBezTo>
                    <a:cubicBezTo>
                      <a:pt x="31" y="53"/>
                      <a:pt x="31" y="54"/>
                      <a:pt x="31" y="54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28" y="53"/>
                      <a:pt x="27" y="52"/>
                      <a:pt x="25" y="50"/>
                    </a:cubicBezTo>
                    <a:cubicBezTo>
                      <a:pt x="25" y="50"/>
                      <a:pt x="25" y="50"/>
                      <a:pt x="25" y="49"/>
                    </a:cubicBezTo>
                    <a:cubicBezTo>
                      <a:pt x="25" y="49"/>
                      <a:pt x="25" y="49"/>
                      <a:pt x="25" y="48"/>
                    </a:cubicBezTo>
                    <a:cubicBezTo>
                      <a:pt x="26" y="48"/>
                      <a:pt x="26" y="47"/>
                      <a:pt x="26" y="46"/>
                    </a:cubicBezTo>
                    <a:cubicBezTo>
                      <a:pt x="25" y="45"/>
                      <a:pt x="24" y="45"/>
                      <a:pt x="23" y="45"/>
                    </a:cubicBezTo>
                    <a:cubicBezTo>
                      <a:pt x="23" y="46"/>
                      <a:pt x="22" y="46"/>
                      <a:pt x="22" y="45"/>
                    </a:cubicBezTo>
                    <a:cubicBezTo>
                      <a:pt x="22" y="45"/>
                      <a:pt x="21" y="45"/>
                      <a:pt x="21" y="45"/>
                    </a:cubicBezTo>
                    <a:cubicBezTo>
                      <a:pt x="20" y="43"/>
                      <a:pt x="20" y="41"/>
                      <a:pt x="19" y="40"/>
                    </a:cubicBezTo>
                    <a:cubicBezTo>
                      <a:pt x="19" y="39"/>
                      <a:pt x="19" y="39"/>
                      <a:pt x="20" y="38"/>
                    </a:cubicBezTo>
                    <a:cubicBezTo>
                      <a:pt x="20" y="38"/>
                      <a:pt x="20" y="38"/>
                      <a:pt x="21" y="38"/>
                    </a:cubicBezTo>
                    <a:cubicBezTo>
                      <a:pt x="22" y="38"/>
                      <a:pt x="22" y="37"/>
                      <a:pt x="22" y="36"/>
                    </a:cubicBezTo>
                    <a:cubicBezTo>
                      <a:pt x="22" y="35"/>
                      <a:pt x="22" y="34"/>
                      <a:pt x="21" y="34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19" y="33"/>
                      <a:pt x="19" y="33"/>
                      <a:pt x="19" y="32"/>
                    </a:cubicBezTo>
                    <a:cubicBezTo>
                      <a:pt x="20" y="31"/>
                      <a:pt x="20" y="29"/>
                      <a:pt x="21" y="27"/>
                    </a:cubicBezTo>
                    <a:cubicBezTo>
                      <a:pt x="21" y="27"/>
                      <a:pt x="22" y="27"/>
                      <a:pt x="22" y="27"/>
                    </a:cubicBezTo>
                    <a:cubicBezTo>
                      <a:pt x="22" y="27"/>
                      <a:pt x="23" y="27"/>
                      <a:pt x="23" y="27"/>
                    </a:cubicBezTo>
                    <a:cubicBezTo>
                      <a:pt x="24" y="27"/>
                      <a:pt x="25" y="27"/>
                      <a:pt x="26" y="26"/>
                    </a:cubicBezTo>
                    <a:cubicBezTo>
                      <a:pt x="26" y="26"/>
                      <a:pt x="26" y="25"/>
                      <a:pt x="25" y="24"/>
                    </a:cubicBezTo>
                    <a:cubicBezTo>
                      <a:pt x="25" y="24"/>
                      <a:pt x="25" y="23"/>
                      <a:pt x="25" y="23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7" y="20"/>
                      <a:pt x="28" y="19"/>
                      <a:pt x="30" y="19"/>
                    </a:cubicBezTo>
                    <a:cubicBezTo>
                      <a:pt x="30" y="18"/>
                      <a:pt x="30" y="18"/>
                      <a:pt x="31" y="18"/>
                    </a:cubicBezTo>
                    <a:cubicBezTo>
                      <a:pt x="31" y="19"/>
                      <a:pt x="31" y="19"/>
                      <a:pt x="32" y="19"/>
                    </a:cubicBezTo>
                    <a:cubicBezTo>
                      <a:pt x="32" y="20"/>
                      <a:pt x="33" y="21"/>
                      <a:pt x="34" y="20"/>
                    </a:cubicBezTo>
                    <a:cubicBezTo>
                      <a:pt x="35" y="20"/>
                      <a:pt x="35" y="19"/>
                      <a:pt x="35" y="18"/>
                    </a:cubicBezTo>
                    <a:cubicBezTo>
                      <a:pt x="35" y="18"/>
                      <a:pt x="35" y="17"/>
                      <a:pt x="35" y="17"/>
                    </a:cubicBezTo>
                    <a:cubicBezTo>
                      <a:pt x="35" y="17"/>
                      <a:pt x="36" y="16"/>
                      <a:pt x="36" y="16"/>
                    </a:cubicBezTo>
                    <a:cubicBezTo>
                      <a:pt x="38" y="16"/>
                      <a:pt x="40" y="16"/>
                      <a:pt x="42" y="16"/>
                    </a:cubicBezTo>
                    <a:cubicBezTo>
                      <a:pt x="42" y="16"/>
                      <a:pt x="42" y="17"/>
                      <a:pt x="43" y="17"/>
                    </a:cubicBezTo>
                    <a:cubicBezTo>
                      <a:pt x="43" y="17"/>
                      <a:pt x="43" y="18"/>
                      <a:pt x="43" y="18"/>
                    </a:cubicBezTo>
                    <a:cubicBezTo>
                      <a:pt x="43" y="19"/>
                      <a:pt x="43" y="20"/>
                      <a:pt x="44" y="20"/>
                    </a:cubicBezTo>
                    <a:cubicBezTo>
                      <a:pt x="45" y="21"/>
                      <a:pt x="46" y="20"/>
                      <a:pt x="46" y="19"/>
                    </a:cubicBezTo>
                    <a:cubicBezTo>
                      <a:pt x="46" y="19"/>
                      <a:pt x="47" y="19"/>
                      <a:pt x="47" y="18"/>
                    </a:cubicBezTo>
                    <a:cubicBezTo>
                      <a:pt x="48" y="18"/>
                      <a:pt x="48" y="18"/>
                      <a:pt x="48" y="19"/>
                    </a:cubicBezTo>
                    <a:cubicBezTo>
                      <a:pt x="50" y="19"/>
                      <a:pt x="51" y="20"/>
                      <a:pt x="53" y="22"/>
                    </a:cubicBezTo>
                    <a:cubicBezTo>
                      <a:pt x="53" y="22"/>
                      <a:pt x="53" y="22"/>
                      <a:pt x="53" y="23"/>
                    </a:cubicBezTo>
                    <a:cubicBezTo>
                      <a:pt x="53" y="23"/>
                      <a:pt x="53" y="24"/>
                      <a:pt x="53" y="24"/>
                    </a:cubicBezTo>
                    <a:cubicBezTo>
                      <a:pt x="52" y="25"/>
                      <a:pt x="52" y="26"/>
                      <a:pt x="52" y="26"/>
                    </a:cubicBezTo>
                    <a:cubicBezTo>
                      <a:pt x="53" y="27"/>
                      <a:pt x="54" y="27"/>
                      <a:pt x="55" y="27"/>
                    </a:cubicBezTo>
                    <a:cubicBezTo>
                      <a:pt x="55" y="27"/>
                      <a:pt x="56" y="27"/>
                      <a:pt x="56" y="27"/>
                    </a:cubicBezTo>
                    <a:cubicBezTo>
                      <a:pt x="56" y="27"/>
                      <a:pt x="57" y="27"/>
                      <a:pt x="57" y="27"/>
                    </a:cubicBezTo>
                    <a:cubicBezTo>
                      <a:pt x="58" y="29"/>
                      <a:pt x="58" y="31"/>
                      <a:pt x="59" y="32"/>
                    </a:cubicBezTo>
                    <a:cubicBezTo>
                      <a:pt x="59" y="33"/>
                      <a:pt x="59" y="33"/>
                      <a:pt x="58" y="34"/>
                    </a:cubicBezTo>
                    <a:cubicBezTo>
                      <a:pt x="58" y="34"/>
                      <a:pt x="58" y="34"/>
                      <a:pt x="57" y="34"/>
                    </a:cubicBezTo>
                    <a:cubicBezTo>
                      <a:pt x="56" y="34"/>
                      <a:pt x="56" y="35"/>
                      <a:pt x="56" y="36"/>
                    </a:cubicBezTo>
                    <a:close/>
                    <a:moveTo>
                      <a:pt x="53" y="36"/>
                    </a:moveTo>
                    <a:cubicBezTo>
                      <a:pt x="53" y="34"/>
                      <a:pt x="54" y="32"/>
                      <a:pt x="55" y="32"/>
                    </a:cubicBezTo>
                    <a:cubicBezTo>
                      <a:pt x="55" y="31"/>
                      <a:pt x="55" y="31"/>
                      <a:pt x="55" y="30"/>
                    </a:cubicBezTo>
                    <a:cubicBezTo>
                      <a:pt x="53" y="30"/>
                      <a:pt x="51" y="30"/>
                      <a:pt x="50" y="28"/>
                    </a:cubicBezTo>
                    <a:cubicBezTo>
                      <a:pt x="49" y="27"/>
                      <a:pt x="49" y="25"/>
                      <a:pt x="50" y="23"/>
                    </a:cubicBezTo>
                    <a:cubicBezTo>
                      <a:pt x="49" y="23"/>
                      <a:pt x="49" y="22"/>
                      <a:pt x="48" y="22"/>
                    </a:cubicBezTo>
                    <a:cubicBezTo>
                      <a:pt x="47" y="23"/>
                      <a:pt x="45" y="24"/>
                      <a:pt x="43" y="23"/>
                    </a:cubicBezTo>
                    <a:cubicBezTo>
                      <a:pt x="41" y="23"/>
                      <a:pt x="40" y="21"/>
                      <a:pt x="40" y="19"/>
                    </a:cubicBezTo>
                    <a:cubicBezTo>
                      <a:pt x="39" y="19"/>
                      <a:pt x="39" y="19"/>
                      <a:pt x="38" y="19"/>
                    </a:cubicBezTo>
                    <a:cubicBezTo>
                      <a:pt x="38" y="21"/>
                      <a:pt x="37" y="23"/>
                      <a:pt x="35" y="23"/>
                    </a:cubicBezTo>
                    <a:cubicBezTo>
                      <a:pt x="34" y="23"/>
                      <a:pt x="34" y="23"/>
                      <a:pt x="33" y="23"/>
                    </a:cubicBezTo>
                    <a:cubicBezTo>
                      <a:pt x="32" y="23"/>
                      <a:pt x="31" y="23"/>
                      <a:pt x="30" y="22"/>
                    </a:cubicBezTo>
                    <a:cubicBezTo>
                      <a:pt x="29" y="22"/>
                      <a:pt x="29" y="23"/>
                      <a:pt x="28" y="23"/>
                    </a:cubicBezTo>
                    <a:cubicBezTo>
                      <a:pt x="29" y="25"/>
                      <a:pt x="29" y="27"/>
                      <a:pt x="28" y="28"/>
                    </a:cubicBezTo>
                    <a:cubicBezTo>
                      <a:pt x="27" y="30"/>
                      <a:pt x="25" y="30"/>
                      <a:pt x="23" y="30"/>
                    </a:cubicBezTo>
                    <a:cubicBezTo>
                      <a:pt x="23" y="31"/>
                      <a:pt x="23" y="31"/>
                      <a:pt x="23" y="32"/>
                    </a:cubicBezTo>
                    <a:cubicBezTo>
                      <a:pt x="24" y="32"/>
                      <a:pt x="25" y="34"/>
                      <a:pt x="25" y="36"/>
                    </a:cubicBezTo>
                    <a:cubicBezTo>
                      <a:pt x="25" y="38"/>
                      <a:pt x="24" y="40"/>
                      <a:pt x="23" y="40"/>
                    </a:cubicBezTo>
                    <a:cubicBezTo>
                      <a:pt x="23" y="41"/>
                      <a:pt x="23" y="42"/>
                      <a:pt x="23" y="42"/>
                    </a:cubicBezTo>
                    <a:cubicBezTo>
                      <a:pt x="25" y="42"/>
                      <a:pt x="27" y="43"/>
                      <a:pt x="28" y="44"/>
                    </a:cubicBezTo>
                    <a:cubicBezTo>
                      <a:pt x="29" y="46"/>
                      <a:pt x="29" y="48"/>
                      <a:pt x="28" y="49"/>
                    </a:cubicBezTo>
                    <a:cubicBezTo>
                      <a:pt x="29" y="50"/>
                      <a:pt x="29" y="50"/>
                      <a:pt x="30" y="50"/>
                    </a:cubicBezTo>
                    <a:cubicBezTo>
                      <a:pt x="31" y="49"/>
                      <a:pt x="33" y="48"/>
                      <a:pt x="35" y="49"/>
                    </a:cubicBezTo>
                    <a:cubicBezTo>
                      <a:pt x="37" y="50"/>
                      <a:pt x="38" y="51"/>
                      <a:pt x="38" y="53"/>
                    </a:cubicBezTo>
                    <a:cubicBezTo>
                      <a:pt x="39" y="53"/>
                      <a:pt x="39" y="53"/>
                      <a:pt x="40" y="53"/>
                    </a:cubicBezTo>
                    <a:cubicBezTo>
                      <a:pt x="40" y="51"/>
                      <a:pt x="41" y="50"/>
                      <a:pt x="43" y="49"/>
                    </a:cubicBezTo>
                    <a:cubicBezTo>
                      <a:pt x="45" y="48"/>
                      <a:pt x="47" y="49"/>
                      <a:pt x="48" y="50"/>
                    </a:cubicBezTo>
                    <a:cubicBezTo>
                      <a:pt x="49" y="50"/>
                      <a:pt x="49" y="50"/>
                      <a:pt x="50" y="49"/>
                    </a:cubicBezTo>
                    <a:cubicBezTo>
                      <a:pt x="49" y="48"/>
                      <a:pt x="49" y="46"/>
                      <a:pt x="50" y="44"/>
                    </a:cubicBezTo>
                    <a:cubicBezTo>
                      <a:pt x="51" y="43"/>
                      <a:pt x="53" y="42"/>
                      <a:pt x="55" y="42"/>
                    </a:cubicBezTo>
                    <a:cubicBezTo>
                      <a:pt x="55" y="42"/>
                      <a:pt x="55" y="41"/>
                      <a:pt x="55" y="40"/>
                    </a:cubicBezTo>
                    <a:cubicBezTo>
                      <a:pt x="54" y="40"/>
                      <a:pt x="53" y="38"/>
                      <a:pt x="53" y="36"/>
                    </a:cubicBezTo>
                    <a:close/>
                    <a:moveTo>
                      <a:pt x="49" y="36"/>
                    </a:moveTo>
                    <a:cubicBezTo>
                      <a:pt x="49" y="42"/>
                      <a:pt x="45" y="47"/>
                      <a:pt x="39" y="47"/>
                    </a:cubicBezTo>
                    <a:cubicBezTo>
                      <a:pt x="33" y="47"/>
                      <a:pt x="29" y="42"/>
                      <a:pt x="29" y="36"/>
                    </a:cubicBezTo>
                    <a:cubicBezTo>
                      <a:pt x="29" y="31"/>
                      <a:pt x="33" y="26"/>
                      <a:pt x="39" y="26"/>
                    </a:cubicBezTo>
                    <a:cubicBezTo>
                      <a:pt x="45" y="26"/>
                      <a:pt x="49" y="31"/>
                      <a:pt x="49" y="36"/>
                    </a:cubicBezTo>
                    <a:close/>
                    <a:moveTo>
                      <a:pt x="47" y="36"/>
                    </a:moveTo>
                    <a:cubicBezTo>
                      <a:pt x="47" y="32"/>
                      <a:pt x="43" y="28"/>
                      <a:pt x="39" y="28"/>
                    </a:cubicBezTo>
                    <a:cubicBezTo>
                      <a:pt x="34" y="28"/>
                      <a:pt x="31" y="32"/>
                      <a:pt x="31" y="36"/>
                    </a:cubicBezTo>
                    <a:cubicBezTo>
                      <a:pt x="31" y="41"/>
                      <a:pt x="34" y="45"/>
                      <a:pt x="39" y="45"/>
                    </a:cubicBezTo>
                    <a:cubicBezTo>
                      <a:pt x="43" y="45"/>
                      <a:pt x="47" y="41"/>
                      <a:pt x="47" y="36"/>
                    </a:cubicBezTo>
                    <a:close/>
                    <a:moveTo>
                      <a:pt x="39" y="32"/>
                    </a:moveTo>
                    <a:cubicBezTo>
                      <a:pt x="37" y="32"/>
                      <a:pt x="35" y="34"/>
                      <a:pt x="35" y="36"/>
                    </a:cubicBezTo>
                    <a:cubicBezTo>
                      <a:pt x="35" y="39"/>
                      <a:pt x="37" y="41"/>
                      <a:pt x="39" y="41"/>
                    </a:cubicBezTo>
                    <a:cubicBezTo>
                      <a:pt x="41" y="41"/>
                      <a:pt x="43" y="39"/>
                      <a:pt x="43" y="36"/>
                    </a:cubicBezTo>
                    <a:cubicBezTo>
                      <a:pt x="43" y="34"/>
                      <a:pt x="41" y="32"/>
                      <a:pt x="39" y="3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042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Diagram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780B0CE-9A97-4718-8FED-92EBCB427CBB}"/>
              </a:ext>
            </a:extLst>
          </p:cNvPr>
          <p:cNvGrpSpPr/>
          <p:nvPr/>
        </p:nvGrpSpPr>
        <p:grpSpPr>
          <a:xfrm>
            <a:off x="1047749" y="4285464"/>
            <a:ext cx="10102851" cy="698500"/>
            <a:chOff x="1047749" y="4285464"/>
            <a:chExt cx="10102851" cy="698500"/>
          </a:xfrm>
        </p:grpSpPr>
        <p:grpSp>
          <p:nvGrpSpPr>
            <p:cNvPr id="10" name="Group 9"/>
            <p:cNvGrpSpPr/>
            <p:nvPr/>
          </p:nvGrpSpPr>
          <p:grpSpPr>
            <a:xfrm>
              <a:off x="1047749" y="4285464"/>
              <a:ext cx="10102851" cy="125413"/>
              <a:chOff x="1047750" y="5497513"/>
              <a:chExt cx="10102850" cy="125413"/>
            </a:xfrm>
          </p:grpSpPr>
          <p:sp>
            <p:nvSpPr>
              <p:cNvPr id="11" name="Freeform 5"/>
              <p:cNvSpPr>
                <a:spLocks/>
              </p:cNvSpPr>
              <p:nvPr/>
            </p:nvSpPr>
            <p:spPr bwMode="auto">
              <a:xfrm>
                <a:off x="1047750" y="5540376"/>
                <a:ext cx="10102850" cy="82550"/>
              </a:xfrm>
              <a:custGeom>
                <a:avLst/>
                <a:gdLst>
                  <a:gd name="T0" fmla="*/ 6334 w 6364"/>
                  <a:gd name="T1" fmla="*/ 52 h 52"/>
                  <a:gd name="T2" fmla="*/ 36 w 6364"/>
                  <a:gd name="T3" fmla="*/ 52 h 52"/>
                  <a:gd name="T4" fmla="*/ 0 w 6364"/>
                  <a:gd name="T5" fmla="*/ 26 h 52"/>
                  <a:gd name="T6" fmla="*/ 0 w 6364"/>
                  <a:gd name="T7" fmla="*/ 0 h 52"/>
                  <a:gd name="T8" fmla="*/ 6364 w 6364"/>
                  <a:gd name="T9" fmla="*/ 0 h 52"/>
                  <a:gd name="T10" fmla="*/ 6364 w 6364"/>
                  <a:gd name="T11" fmla="*/ 26 h 52"/>
                  <a:gd name="T12" fmla="*/ 6334 w 6364"/>
                  <a:gd name="T1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64" h="52">
                    <a:moveTo>
                      <a:pt x="6334" y="52"/>
                    </a:moveTo>
                    <a:lnTo>
                      <a:pt x="36" y="52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6364" y="0"/>
                    </a:lnTo>
                    <a:lnTo>
                      <a:pt x="6364" y="26"/>
                    </a:lnTo>
                    <a:lnTo>
                      <a:pt x="6334" y="52"/>
                    </a:lnTo>
                    <a:close/>
                  </a:path>
                </a:pathLst>
              </a:cu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auto">
              <a:xfrm>
                <a:off x="1047750" y="5497513"/>
                <a:ext cx="10102850" cy="79375"/>
              </a:xfrm>
              <a:prstGeom prst="rect">
                <a:avLst/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5740402" y="4331501"/>
              <a:ext cx="714375" cy="652463"/>
              <a:chOff x="5740400" y="5543551"/>
              <a:chExt cx="714375" cy="652462"/>
            </a:xfrm>
          </p:grpSpPr>
          <p:sp>
            <p:nvSpPr>
              <p:cNvPr id="14" name="Freeform 7"/>
              <p:cNvSpPr>
                <a:spLocks/>
              </p:cNvSpPr>
              <p:nvPr/>
            </p:nvSpPr>
            <p:spPr bwMode="auto">
              <a:xfrm>
                <a:off x="5740400" y="5576888"/>
                <a:ext cx="714375" cy="619125"/>
              </a:xfrm>
              <a:custGeom>
                <a:avLst/>
                <a:gdLst>
                  <a:gd name="T0" fmla="*/ 0 w 450"/>
                  <a:gd name="T1" fmla="*/ 390 h 390"/>
                  <a:gd name="T2" fmla="*/ 0 w 450"/>
                  <a:gd name="T3" fmla="*/ 368 h 390"/>
                  <a:gd name="T4" fmla="*/ 225 w 450"/>
                  <a:gd name="T5" fmla="*/ 0 h 390"/>
                  <a:gd name="T6" fmla="*/ 450 w 450"/>
                  <a:gd name="T7" fmla="*/ 368 h 390"/>
                  <a:gd name="T8" fmla="*/ 450 w 450"/>
                  <a:gd name="T9" fmla="*/ 390 h 390"/>
                  <a:gd name="T10" fmla="*/ 0 w 450"/>
                  <a:gd name="T11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0" h="390">
                    <a:moveTo>
                      <a:pt x="0" y="390"/>
                    </a:moveTo>
                    <a:lnTo>
                      <a:pt x="0" y="368"/>
                    </a:lnTo>
                    <a:lnTo>
                      <a:pt x="225" y="0"/>
                    </a:lnTo>
                    <a:lnTo>
                      <a:pt x="450" y="368"/>
                    </a:lnTo>
                    <a:lnTo>
                      <a:pt x="450" y="390"/>
                    </a:lnTo>
                    <a:lnTo>
                      <a:pt x="0" y="390"/>
                    </a:lnTo>
                    <a:close/>
                  </a:path>
                </a:pathLst>
              </a:cu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8"/>
              <p:cNvSpPr>
                <a:spLocks/>
              </p:cNvSpPr>
              <p:nvPr/>
            </p:nvSpPr>
            <p:spPr bwMode="auto">
              <a:xfrm>
                <a:off x="5740400" y="5543551"/>
                <a:ext cx="714375" cy="617538"/>
              </a:xfrm>
              <a:custGeom>
                <a:avLst/>
                <a:gdLst>
                  <a:gd name="T0" fmla="*/ 0 w 450"/>
                  <a:gd name="T1" fmla="*/ 389 h 389"/>
                  <a:gd name="T2" fmla="*/ 225 w 450"/>
                  <a:gd name="T3" fmla="*/ 0 h 389"/>
                  <a:gd name="T4" fmla="*/ 450 w 450"/>
                  <a:gd name="T5" fmla="*/ 389 h 389"/>
                  <a:gd name="T6" fmla="*/ 0 w 450"/>
                  <a:gd name="T7" fmla="*/ 38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0" h="389">
                    <a:moveTo>
                      <a:pt x="0" y="389"/>
                    </a:moveTo>
                    <a:lnTo>
                      <a:pt x="225" y="0"/>
                    </a:lnTo>
                    <a:lnTo>
                      <a:pt x="450" y="389"/>
                    </a:lnTo>
                    <a:lnTo>
                      <a:pt x="0" y="389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1774769-903C-4BBC-8693-3D5D6DFA9169}"/>
              </a:ext>
            </a:extLst>
          </p:cNvPr>
          <p:cNvGrpSpPr/>
          <p:nvPr/>
        </p:nvGrpSpPr>
        <p:grpSpPr>
          <a:xfrm>
            <a:off x="1206501" y="2685263"/>
            <a:ext cx="3603625" cy="788988"/>
            <a:chOff x="1206501" y="2685263"/>
            <a:chExt cx="3603625" cy="788988"/>
          </a:xfrm>
        </p:grpSpPr>
        <p:grpSp>
          <p:nvGrpSpPr>
            <p:cNvPr id="22" name="Group 21"/>
            <p:cNvGrpSpPr/>
            <p:nvPr/>
          </p:nvGrpSpPr>
          <p:grpSpPr>
            <a:xfrm>
              <a:off x="1206501" y="2685263"/>
              <a:ext cx="3603625" cy="788988"/>
              <a:chOff x="1206500" y="3884613"/>
              <a:chExt cx="3603625" cy="788988"/>
            </a:xfrm>
          </p:grpSpPr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>
                <a:off x="1206500" y="3919538"/>
                <a:ext cx="3603625" cy="754063"/>
              </a:xfrm>
              <a:custGeom>
                <a:avLst/>
                <a:gdLst>
                  <a:gd name="T0" fmla="*/ 960 w 960"/>
                  <a:gd name="T1" fmla="*/ 182 h 200"/>
                  <a:gd name="T2" fmla="*/ 942 w 960"/>
                  <a:gd name="T3" fmla="*/ 200 h 200"/>
                  <a:gd name="T4" fmla="*/ 18 w 960"/>
                  <a:gd name="T5" fmla="*/ 200 h 200"/>
                  <a:gd name="T6" fmla="*/ 0 w 960"/>
                  <a:gd name="T7" fmla="*/ 182 h 200"/>
                  <a:gd name="T8" fmla="*/ 0 w 960"/>
                  <a:gd name="T9" fmla="*/ 17 h 200"/>
                  <a:gd name="T10" fmla="*/ 18 w 960"/>
                  <a:gd name="T11" fmla="*/ 0 h 200"/>
                  <a:gd name="T12" fmla="*/ 942 w 960"/>
                  <a:gd name="T13" fmla="*/ 0 h 200"/>
                  <a:gd name="T14" fmla="*/ 960 w 960"/>
                  <a:gd name="T15" fmla="*/ 17 h 200"/>
                  <a:gd name="T16" fmla="*/ 960 w 960"/>
                  <a:gd name="T17" fmla="*/ 18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0" h="200">
                    <a:moveTo>
                      <a:pt x="960" y="182"/>
                    </a:moveTo>
                    <a:cubicBezTo>
                      <a:pt x="960" y="192"/>
                      <a:pt x="952" y="200"/>
                      <a:pt x="942" y="200"/>
                    </a:cubicBezTo>
                    <a:cubicBezTo>
                      <a:pt x="18" y="200"/>
                      <a:pt x="18" y="200"/>
                      <a:pt x="18" y="200"/>
                    </a:cubicBezTo>
                    <a:cubicBezTo>
                      <a:pt x="8" y="200"/>
                      <a:pt x="0" y="192"/>
                      <a:pt x="0" y="18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942" y="0"/>
                      <a:pt x="942" y="0"/>
                      <a:pt x="942" y="0"/>
                    </a:cubicBezTo>
                    <a:cubicBezTo>
                      <a:pt x="952" y="0"/>
                      <a:pt x="960" y="8"/>
                      <a:pt x="960" y="17"/>
                    </a:cubicBezTo>
                    <a:lnTo>
                      <a:pt x="960" y="182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4"/>
              <p:cNvSpPr>
                <a:spLocks/>
              </p:cNvSpPr>
              <p:nvPr/>
            </p:nvSpPr>
            <p:spPr bwMode="auto">
              <a:xfrm>
                <a:off x="1206500" y="3884613"/>
                <a:ext cx="3603625" cy="754063"/>
              </a:xfrm>
              <a:custGeom>
                <a:avLst/>
                <a:gdLst>
                  <a:gd name="T0" fmla="*/ 960 w 960"/>
                  <a:gd name="T1" fmla="*/ 182 h 200"/>
                  <a:gd name="T2" fmla="*/ 942 w 960"/>
                  <a:gd name="T3" fmla="*/ 200 h 200"/>
                  <a:gd name="T4" fmla="*/ 18 w 960"/>
                  <a:gd name="T5" fmla="*/ 200 h 200"/>
                  <a:gd name="T6" fmla="*/ 0 w 960"/>
                  <a:gd name="T7" fmla="*/ 182 h 200"/>
                  <a:gd name="T8" fmla="*/ 0 w 960"/>
                  <a:gd name="T9" fmla="*/ 18 h 200"/>
                  <a:gd name="T10" fmla="*/ 18 w 960"/>
                  <a:gd name="T11" fmla="*/ 0 h 200"/>
                  <a:gd name="T12" fmla="*/ 942 w 960"/>
                  <a:gd name="T13" fmla="*/ 0 h 200"/>
                  <a:gd name="T14" fmla="*/ 960 w 960"/>
                  <a:gd name="T15" fmla="*/ 18 h 200"/>
                  <a:gd name="T16" fmla="*/ 960 w 960"/>
                  <a:gd name="T17" fmla="*/ 182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0" h="200">
                    <a:moveTo>
                      <a:pt x="960" y="182"/>
                    </a:moveTo>
                    <a:cubicBezTo>
                      <a:pt x="960" y="192"/>
                      <a:pt x="952" y="200"/>
                      <a:pt x="942" y="200"/>
                    </a:cubicBezTo>
                    <a:cubicBezTo>
                      <a:pt x="18" y="200"/>
                      <a:pt x="18" y="200"/>
                      <a:pt x="18" y="200"/>
                    </a:cubicBezTo>
                    <a:cubicBezTo>
                      <a:pt x="8" y="200"/>
                      <a:pt x="0" y="192"/>
                      <a:pt x="0" y="18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942" y="0"/>
                      <a:pt x="942" y="0"/>
                      <a:pt x="942" y="0"/>
                    </a:cubicBezTo>
                    <a:cubicBezTo>
                      <a:pt x="952" y="0"/>
                      <a:pt x="960" y="8"/>
                      <a:pt x="960" y="18"/>
                    </a:cubicBezTo>
                    <a:lnTo>
                      <a:pt x="960" y="1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2073730" y="2844723"/>
              <a:ext cx="18380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Price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CB3C056-49FF-4576-AC39-2FE0253B7060}"/>
              </a:ext>
            </a:extLst>
          </p:cNvPr>
          <p:cNvGrpSpPr/>
          <p:nvPr/>
        </p:nvGrpSpPr>
        <p:grpSpPr>
          <a:xfrm>
            <a:off x="7404101" y="3455201"/>
            <a:ext cx="3603625" cy="782639"/>
            <a:chOff x="7404101" y="3455201"/>
            <a:chExt cx="3603625" cy="782639"/>
          </a:xfrm>
        </p:grpSpPr>
        <p:grpSp>
          <p:nvGrpSpPr>
            <p:cNvPr id="25" name="Group 24"/>
            <p:cNvGrpSpPr/>
            <p:nvPr/>
          </p:nvGrpSpPr>
          <p:grpSpPr>
            <a:xfrm>
              <a:off x="7404101" y="3455201"/>
              <a:ext cx="3603625" cy="782639"/>
              <a:chOff x="7404100" y="4641851"/>
              <a:chExt cx="3603625" cy="782638"/>
            </a:xfrm>
          </p:grpSpPr>
          <p:sp>
            <p:nvSpPr>
              <p:cNvPr id="26" name="Freeform 19"/>
              <p:cNvSpPr>
                <a:spLocks/>
              </p:cNvSpPr>
              <p:nvPr/>
            </p:nvSpPr>
            <p:spPr bwMode="auto">
              <a:xfrm>
                <a:off x="7404100" y="4670426"/>
                <a:ext cx="3603625" cy="754063"/>
              </a:xfrm>
              <a:custGeom>
                <a:avLst/>
                <a:gdLst>
                  <a:gd name="T0" fmla="*/ 0 w 960"/>
                  <a:gd name="T1" fmla="*/ 17 h 200"/>
                  <a:gd name="T2" fmla="*/ 18 w 960"/>
                  <a:gd name="T3" fmla="*/ 0 h 200"/>
                  <a:gd name="T4" fmla="*/ 942 w 960"/>
                  <a:gd name="T5" fmla="*/ 0 h 200"/>
                  <a:gd name="T6" fmla="*/ 960 w 960"/>
                  <a:gd name="T7" fmla="*/ 17 h 200"/>
                  <a:gd name="T8" fmla="*/ 960 w 960"/>
                  <a:gd name="T9" fmla="*/ 182 h 200"/>
                  <a:gd name="T10" fmla="*/ 942 w 960"/>
                  <a:gd name="T11" fmla="*/ 200 h 200"/>
                  <a:gd name="T12" fmla="*/ 18 w 960"/>
                  <a:gd name="T13" fmla="*/ 200 h 200"/>
                  <a:gd name="T14" fmla="*/ 0 w 960"/>
                  <a:gd name="T15" fmla="*/ 182 h 200"/>
                  <a:gd name="T16" fmla="*/ 0 w 960"/>
                  <a:gd name="T17" fmla="*/ 17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0" h="200">
                    <a:moveTo>
                      <a:pt x="0" y="17"/>
                    </a:moveTo>
                    <a:cubicBezTo>
                      <a:pt x="0" y="8"/>
                      <a:pt x="8" y="0"/>
                      <a:pt x="18" y="0"/>
                    </a:cubicBezTo>
                    <a:cubicBezTo>
                      <a:pt x="942" y="0"/>
                      <a:pt x="942" y="0"/>
                      <a:pt x="942" y="0"/>
                    </a:cubicBezTo>
                    <a:cubicBezTo>
                      <a:pt x="952" y="0"/>
                      <a:pt x="960" y="8"/>
                      <a:pt x="960" y="17"/>
                    </a:cubicBezTo>
                    <a:cubicBezTo>
                      <a:pt x="960" y="182"/>
                      <a:pt x="960" y="182"/>
                      <a:pt x="960" y="182"/>
                    </a:cubicBezTo>
                    <a:cubicBezTo>
                      <a:pt x="960" y="192"/>
                      <a:pt x="952" y="200"/>
                      <a:pt x="942" y="200"/>
                    </a:cubicBezTo>
                    <a:cubicBezTo>
                      <a:pt x="18" y="200"/>
                      <a:pt x="18" y="200"/>
                      <a:pt x="18" y="200"/>
                    </a:cubicBezTo>
                    <a:cubicBezTo>
                      <a:pt x="8" y="200"/>
                      <a:pt x="0" y="192"/>
                      <a:pt x="0" y="182"/>
                    </a:cubicBezTo>
                    <a:lnTo>
                      <a:pt x="0" y="17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20"/>
              <p:cNvSpPr>
                <a:spLocks/>
              </p:cNvSpPr>
              <p:nvPr/>
            </p:nvSpPr>
            <p:spPr bwMode="auto">
              <a:xfrm>
                <a:off x="7404100" y="4641851"/>
                <a:ext cx="3603625" cy="749300"/>
              </a:xfrm>
              <a:custGeom>
                <a:avLst/>
                <a:gdLst>
                  <a:gd name="T0" fmla="*/ 0 w 960"/>
                  <a:gd name="T1" fmla="*/ 17 h 199"/>
                  <a:gd name="T2" fmla="*/ 18 w 960"/>
                  <a:gd name="T3" fmla="*/ 0 h 199"/>
                  <a:gd name="T4" fmla="*/ 942 w 960"/>
                  <a:gd name="T5" fmla="*/ 0 h 199"/>
                  <a:gd name="T6" fmla="*/ 960 w 960"/>
                  <a:gd name="T7" fmla="*/ 17 h 199"/>
                  <a:gd name="T8" fmla="*/ 960 w 960"/>
                  <a:gd name="T9" fmla="*/ 182 h 199"/>
                  <a:gd name="T10" fmla="*/ 942 w 960"/>
                  <a:gd name="T11" fmla="*/ 199 h 199"/>
                  <a:gd name="T12" fmla="*/ 18 w 960"/>
                  <a:gd name="T13" fmla="*/ 199 h 199"/>
                  <a:gd name="T14" fmla="*/ 0 w 960"/>
                  <a:gd name="T15" fmla="*/ 182 h 199"/>
                  <a:gd name="T16" fmla="*/ 0 w 960"/>
                  <a:gd name="T17" fmla="*/ 17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0" h="199">
                    <a:moveTo>
                      <a:pt x="0" y="17"/>
                    </a:moveTo>
                    <a:cubicBezTo>
                      <a:pt x="0" y="7"/>
                      <a:pt x="8" y="0"/>
                      <a:pt x="18" y="0"/>
                    </a:cubicBezTo>
                    <a:cubicBezTo>
                      <a:pt x="942" y="0"/>
                      <a:pt x="942" y="0"/>
                      <a:pt x="942" y="0"/>
                    </a:cubicBezTo>
                    <a:cubicBezTo>
                      <a:pt x="952" y="0"/>
                      <a:pt x="960" y="7"/>
                      <a:pt x="960" y="17"/>
                    </a:cubicBezTo>
                    <a:cubicBezTo>
                      <a:pt x="960" y="182"/>
                      <a:pt x="960" y="182"/>
                      <a:pt x="960" y="182"/>
                    </a:cubicBezTo>
                    <a:cubicBezTo>
                      <a:pt x="960" y="192"/>
                      <a:pt x="952" y="199"/>
                      <a:pt x="942" y="199"/>
                    </a:cubicBezTo>
                    <a:cubicBezTo>
                      <a:pt x="18" y="199"/>
                      <a:pt x="18" y="199"/>
                      <a:pt x="18" y="199"/>
                    </a:cubicBezTo>
                    <a:cubicBezTo>
                      <a:pt x="8" y="199"/>
                      <a:pt x="0" y="192"/>
                      <a:pt x="0" y="182"/>
                    </a:cubicBezTo>
                    <a:lnTo>
                      <a:pt x="0" y="1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7430901" y="3595220"/>
              <a:ext cx="34897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Pillars w/ Support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E67517C-D82E-4D5B-9CD5-1CD9E28661D2}"/>
              </a:ext>
            </a:extLst>
          </p:cNvPr>
          <p:cNvGrpSpPr/>
          <p:nvPr/>
        </p:nvGrpSpPr>
        <p:grpSpPr>
          <a:xfrm>
            <a:off x="1212850" y="3518701"/>
            <a:ext cx="1838023" cy="719139"/>
            <a:chOff x="1212850" y="3518701"/>
            <a:chExt cx="1838023" cy="719139"/>
          </a:xfrm>
        </p:grpSpPr>
        <p:grpSp>
          <p:nvGrpSpPr>
            <p:cNvPr id="16" name="Group 15"/>
            <p:cNvGrpSpPr/>
            <p:nvPr/>
          </p:nvGrpSpPr>
          <p:grpSpPr>
            <a:xfrm>
              <a:off x="1212850" y="3518701"/>
              <a:ext cx="1784351" cy="719139"/>
              <a:chOff x="1212850" y="4703763"/>
              <a:chExt cx="1784350" cy="719138"/>
            </a:xfrm>
          </p:grpSpPr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1212850" y="4740276"/>
                <a:ext cx="1784350" cy="682625"/>
              </a:xfrm>
              <a:custGeom>
                <a:avLst/>
                <a:gdLst>
                  <a:gd name="T0" fmla="*/ 475 w 475"/>
                  <a:gd name="T1" fmla="*/ 166 h 181"/>
                  <a:gd name="T2" fmla="*/ 459 w 475"/>
                  <a:gd name="T3" fmla="*/ 181 h 181"/>
                  <a:gd name="T4" fmla="*/ 16 w 475"/>
                  <a:gd name="T5" fmla="*/ 181 h 181"/>
                  <a:gd name="T6" fmla="*/ 0 w 475"/>
                  <a:gd name="T7" fmla="*/ 166 h 181"/>
                  <a:gd name="T8" fmla="*/ 0 w 475"/>
                  <a:gd name="T9" fmla="*/ 16 h 181"/>
                  <a:gd name="T10" fmla="*/ 16 w 475"/>
                  <a:gd name="T11" fmla="*/ 0 h 181"/>
                  <a:gd name="T12" fmla="*/ 459 w 475"/>
                  <a:gd name="T13" fmla="*/ 0 h 181"/>
                  <a:gd name="T14" fmla="*/ 475 w 475"/>
                  <a:gd name="T15" fmla="*/ 16 h 181"/>
                  <a:gd name="T16" fmla="*/ 475 w 475"/>
                  <a:gd name="T17" fmla="*/ 16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5" h="181">
                    <a:moveTo>
                      <a:pt x="475" y="166"/>
                    </a:moveTo>
                    <a:cubicBezTo>
                      <a:pt x="475" y="174"/>
                      <a:pt x="468" y="181"/>
                      <a:pt x="459" y="181"/>
                    </a:cubicBezTo>
                    <a:cubicBezTo>
                      <a:pt x="16" y="181"/>
                      <a:pt x="16" y="181"/>
                      <a:pt x="16" y="181"/>
                    </a:cubicBezTo>
                    <a:cubicBezTo>
                      <a:pt x="7" y="181"/>
                      <a:pt x="0" y="174"/>
                      <a:pt x="0" y="16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8" y="0"/>
                      <a:pt x="475" y="7"/>
                      <a:pt x="475" y="16"/>
                    </a:cubicBezTo>
                    <a:lnTo>
                      <a:pt x="475" y="16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1212850" y="4703763"/>
                <a:ext cx="1784350" cy="685800"/>
              </a:xfrm>
              <a:custGeom>
                <a:avLst/>
                <a:gdLst>
                  <a:gd name="T0" fmla="*/ 475 w 475"/>
                  <a:gd name="T1" fmla="*/ 166 h 182"/>
                  <a:gd name="T2" fmla="*/ 459 w 475"/>
                  <a:gd name="T3" fmla="*/ 182 h 182"/>
                  <a:gd name="T4" fmla="*/ 16 w 475"/>
                  <a:gd name="T5" fmla="*/ 182 h 182"/>
                  <a:gd name="T6" fmla="*/ 0 w 475"/>
                  <a:gd name="T7" fmla="*/ 166 h 182"/>
                  <a:gd name="T8" fmla="*/ 0 w 475"/>
                  <a:gd name="T9" fmla="*/ 16 h 182"/>
                  <a:gd name="T10" fmla="*/ 16 w 475"/>
                  <a:gd name="T11" fmla="*/ 0 h 182"/>
                  <a:gd name="T12" fmla="*/ 459 w 475"/>
                  <a:gd name="T13" fmla="*/ 0 h 182"/>
                  <a:gd name="T14" fmla="*/ 475 w 475"/>
                  <a:gd name="T15" fmla="*/ 16 h 182"/>
                  <a:gd name="T16" fmla="*/ 475 w 475"/>
                  <a:gd name="T17" fmla="*/ 166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5" h="182">
                    <a:moveTo>
                      <a:pt x="475" y="166"/>
                    </a:moveTo>
                    <a:cubicBezTo>
                      <a:pt x="475" y="174"/>
                      <a:pt x="468" y="182"/>
                      <a:pt x="459" y="182"/>
                    </a:cubicBezTo>
                    <a:cubicBezTo>
                      <a:pt x="16" y="182"/>
                      <a:pt x="16" y="182"/>
                      <a:pt x="16" y="182"/>
                    </a:cubicBezTo>
                    <a:cubicBezTo>
                      <a:pt x="7" y="182"/>
                      <a:pt x="0" y="174"/>
                      <a:pt x="0" y="16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8" y="0"/>
                      <a:pt x="475" y="7"/>
                      <a:pt x="475" y="16"/>
                    </a:cubicBezTo>
                    <a:lnTo>
                      <a:pt x="475" y="16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1212850" y="3681957"/>
              <a:ext cx="18380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Effort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D088A0-3CB1-4513-942C-85A13D019912}"/>
              </a:ext>
            </a:extLst>
          </p:cNvPr>
          <p:cNvGrpSpPr/>
          <p:nvPr/>
        </p:nvGrpSpPr>
        <p:grpSpPr>
          <a:xfrm>
            <a:off x="3019313" y="3518701"/>
            <a:ext cx="1838023" cy="719139"/>
            <a:chOff x="3019313" y="3518701"/>
            <a:chExt cx="1838023" cy="719139"/>
          </a:xfrm>
        </p:grpSpPr>
        <p:grpSp>
          <p:nvGrpSpPr>
            <p:cNvPr id="19" name="Group 18"/>
            <p:cNvGrpSpPr/>
            <p:nvPr/>
          </p:nvGrpSpPr>
          <p:grpSpPr>
            <a:xfrm>
              <a:off x="3038475" y="3518701"/>
              <a:ext cx="1779588" cy="719139"/>
              <a:chOff x="3038475" y="4703763"/>
              <a:chExt cx="1779588" cy="719138"/>
            </a:xfrm>
          </p:grpSpPr>
          <p:sp>
            <p:nvSpPr>
              <p:cNvPr id="20" name="Freeform 11"/>
              <p:cNvSpPr>
                <a:spLocks/>
              </p:cNvSpPr>
              <p:nvPr/>
            </p:nvSpPr>
            <p:spPr bwMode="auto">
              <a:xfrm>
                <a:off x="3038475" y="4740276"/>
                <a:ext cx="1779588" cy="682625"/>
              </a:xfrm>
              <a:custGeom>
                <a:avLst/>
                <a:gdLst>
                  <a:gd name="T0" fmla="*/ 474 w 474"/>
                  <a:gd name="T1" fmla="*/ 166 h 181"/>
                  <a:gd name="T2" fmla="*/ 459 w 474"/>
                  <a:gd name="T3" fmla="*/ 181 h 181"/>
                  <a:gd name="T4" fmla="*/ 15 w 474"/>
                  <a:gd name="T5" fmla="*/ 181 h 181"/>
                  <a:gd name="T6" fmla="*/ 0 w 474"/>
                  <a:gd name="T7" fmla="*/ 166 h 181"/>
                  <a:gd name="T8" fmla="*/ 0 w 474"/>
                  <a:gd name="T9" fmla="*/ 16 h 181"/>
                  <a:gd name="T10" fmla="*/ 15 w 474"/>
                  <a:gd name="T11" fmla="*/ 0 h 181"/>
                  <a:gd name="T12" fmla="*/ 459 w 474"/>
                  <a:gd name="T13" fmla="*/ 0 h 181"/>
                  <a:gd name="T14" fmla="*/ 474 w 474"/>
                  <a:gd name="T15" fmla="*/ 16 h 181"/>
                  <a:gd name="T16" fmla="*/ 474 w 474"/>
                  <a:gd name="T17" fmla="*/ 16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4" h="181">
                    <a:moveTo>
                      <a:pt x="474" y="166"/>
                    </a:moveTo>
                    <a:cubicBezTo>
                      <a:pt x="474" y="174"/>
                      <a:pt x="467" y="181"/>
                      <a:pt x="459" y="181"/>
                    </a:cubicBezTo>
                    <a:cubicBezTo>
                      <a:pt x="15" y="181"/>
                      <a:pt x="15" y="181"/>
                      <a:pt x="15" y="181"/>
                    </a:cubicBezTo>
                    <a:cubicBezTo>
                      <a:pt x="7" y="181"/>
                      <a:pt x="0" y="174"/>
                      <a:pt x="0" y="16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7" y="0"/>
                      <a:pt x="474" y="7"/>
                      <a:pt x="474" y="16"/>
                    </a:cubicBezTo>
                    <a:lnTo>
                      <a:pt x="474" y="16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2"/>
              <p:cNvSpPr>
                <a:spLocks/>
              </p:cNvSpPr>
              <p:nvPr/>
            </p:nvSpPr>
            <p:spPr bwMode="auto">
              <a:xfrm>
                <a:off x="3038475" y="4703763"/>
                <a:ext cx="1779588" cy="685800"/>
              </a:xfrm>
              <a:custGeom>
                <a:avLst/>
                <a:gdLst>
                  <a:gd name="T0" fmla="*/ 474 w 474"/>
                  <a:gd name="T1" fmla="*/ 166 h 182"/>
                  <a:gd name="T2" fmla="*/ 459 w 474"/>
                  <a:gd name="T3" fmla="*/ 182 h 182"/>
                  <a:gd name="T4" fmla="*/ 15 w 474"/>
                  <a:gd name="T5" fmla="*/ 182 h 182"/>
                  <a:gd name="T6" fmla="*/ 0 w 474"/>
                  <a:gd name="T7" fmla="*/ 166 h 182"/>
                  <a:gd name="T8" fmla="*/ 0 w 474"/>
                  <a:gd name="T9" fmla="*/ 16 h 182"/>
                  <a:gd name="T10" fmla="*/ 15 w 474"/>
                  <a:gd name="T11" fmla="*/ 0 h 182"/>
                  <a:gd name="T12" fmla="*/ 459 w 474"/>
                  <a:gd name="T13" fmla="*/ 0 h 182"/>
                  <a:gd name="T14" fmla="*/ 474 w 474"/>
                  <a:gd name="T15" fmla="*/ 16 h 182"/>
                  <a:gd name="T16" fmla="*/ 474 w 474"/>
                  <a:gd name="T17" fmla="*/ 166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4" h="182">
                    <a:moveTo>
                      <a:pt x="474" y="166"/>
                    </a:moveTo>
                    <a:cubicBezTo>
                      <a:pt x="474" y="174"/>
                      <a:pt x="467" y="182"/>
                      <a:pt x="459" y="182"/>
                    </a:cubicBezTo>
                    <a:cubicBezTo>
                      <a:pt x="15" y="182"/>
                      <a:pt x="15" y="182"/>
                      <a:pt x="15" y="182"/>
                    </a:cubicBezTo>
                    <a:cubicBezTo>
                      <a:pt x="7" y="182"/>
                      <a:pt x="0" y="174"/>
                      <a:pt x="0" y="16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5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7" y="0"/>
                      <a:pt x="474" y="7"/>
                      <a:pt x="474" y="16"/>
                    </a:cubicBezTo>
                    <a:lnTo>
                      <a:pt x="474" y="16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019313" y="3675097"/>
              <a:ext cx="18380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A7A16C0-04A7-4DC1-9584-EA00D625F514}"/>
              </a:ext>
            </a:extLst>
          </p:cNvPr>
          <p:cNvGrpSpPr/>
          <p:nvPr/>
        </p:nvGrpSpPr>
        <p:grpSpPr>
          <a:xfrm>
            <a:off x="7325558" y="2713046"/>
            <a:ext cx="1850193" cy="708025"/>
            <a:chOff x="7325558" y="2713046"/>
            <a:chExt cx="1850193" cy="708025"/>
          </a:xfrm>
        </p:grpSpPr>
        <p:grpSp>
          <p:nvGrpSpPr>
            <p:cNvPr id="7" name="Group 6"/>
            <p:cNvGrpSpPr/>
            <p:nvPr/>
          </p:nvGrpSpPr>
          <p:grpSpPr>
            <a:xfrm>
              <a:off x="7396163" y="2713046"/>
              <a:ext cx="1779588" cy="708025"/>
              <a:chOff x="7396163" y="3890963"/>
              <a:chExt cx="1779588" cy="708025"/>
            </a:xfrm>
          </p:grpSpPr>
          <p:sp>
            <p:nvSpPr>
              <p:cNvPr id="8" name="Freeform 17"/>
              <p:cNvSpPr>
                <a:spLocks/>
              </p:cNvSpPr>
              <p:nvPr/>
            </p:nvSpPr>
            <p:spPr bwMode="auto">
              <a:xfrm>
                <a:off x="7396163" y="3916363"/>
                <a:ext cx="1779588" cy="682625"/>
              </a:xfrm>
              <a:custGeom>
                <a:avLst/>
                <a:gdLst>
                  <a:gd name="T0" fmla="*/ 0 w 474"/>
                  <a:gd name="T1" fmla="*/ 16 h 181"/>
                  <a:gd name="T2" fmla="*/ 15 w 474"/>
                  <a:gd name="T3" fmla="*/ 0 h 181"/>
                  <a:gd name="T4" fmla="*/ 459 w 474"/>
                  <a:gd name="T5" fmla="*/ 0 h 181"/>
                  <a:gd name="T6" fmla="*/ 474 w 474"/>
                  <a:gd name="T7" fmla="*/ 16 h 181"/>
                  <a:gd name="T8" fmla="*/ 474 w 474"/>
                  <a:gd name="T9" fmla="*/ 165 h 181"/>
                  <a:gd name="T10" fmla="*/ 459 w 474"/>
                  <a:gd name="T11" fmla="*/ 181 h 181"/>
                  <a:gd name="T12" fmla="*/ 15 w 474"/>
                  <a:gd name="T13" fmla="*/ 181 h 181"/>
                  <a:gd name="T14" fmla="*/ 0 w 474"/>
                  <a:gd name="T15" fmla="*/ 165 h 181"/>
                  <a:gd name="T16" fmla="*/ 0 w 474"/>
                  <a:gd name="T17" fmla="*/ 1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4" h="181">
                    <a:moveTo>
                      <a:pt x="0" y="16"/>
                    </a:moveTo>
                    <a:cubicBezTo>
                      <a:pt x="0" y="7"/>
                      <a:pt x="7" y="0"/>
                      <a:pt x="15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7" y="0"/>
                      <a:pt x="474" y="7"/>
                      <a:pt x="474" y="16"/>
                    </a:cubicBezTo>
                    <a:cubicBezTo>
                      <a:pt x="474" y="165"/>
                      <a:pt x="474" y="165"/>
                      <a:pt x="474" y="165"/>
                    </a:cubicBezTo>
                    <a:cubicBezTo>
                      <a:pt x="474" y="174"/>
                      <a:pt x="467" y="181"/>
                      <a:pt x="459" y="181"/>
                    </a:cubicBezTo>
                    <a:cubicBezTo>
                      <a:pt x="15" y="181"/>
                      <a:pt x="15" y="181"/>
                      <a:pt x="15" y="181"/>
                    </a:cubicBezTo>
                    <a:cubicBezTo>
                      <a:pt x="7" y="181"/>
                      <a:pt x="0" y="174"/>
                      <a:pt x="0" y="165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8"/>
              <p:cNvSpPr>
                <a:spLocks/>
              </p:cNvSpPr>
              <p:nvPr/>
            </p:nvSpPr>
            <p:spPr bwMode="auto">
              <a:xfrm>
                <a:off x="7396163" y="3890963"/>
                <a:ext cx="1779588" cy="682625"/>
              </a:xfrm>
              <a:custGeom>
                <a:avLst/>
                <a:gdLst>
                  <a:gd name="T0" fmla="*/ 0 w 474"/>
                  <a:gd name="T1" fmla="*/ 16 h 181"/>
                  <a:gd name="T2" fmla="*/ 15 w 474"/>
                  <a:gd name="T3" fmla="*/ 0 h 181"/>
                  <a:gd name="T4" fmla="*/ 459 w 474"/>
                  <a:gd name="T5" fmla="*/ 0 h 181"/>
                  <a:gd name="T6" fmla="*/ 474 w 474"/>
                  <a:gd name="T7" fmla="*/ 16 h 181"/>
                  <a:gd name="T8" fmla="*/ 474 w 474"/>
                  <a:gd name="T9" fmla="*/ 165 h 181"/>
                  <a:gd name="T10" fmla="*/ 459 w 474"/>
                  <a:gd name="T11" fmla="*/ 181 h 181"/>
                  <a:gd name="T12" fmla="*/ 15 w 474"/>
                  <a:gd name="T13" fmla="*/ 181 h 181"/>
                  <a:gd name="T14" fmla="*/ 0 w 474"/>
                  <a:gd name="T15" fmla="*/ 165 h 181"/>
                  <a:gd name="T16" fmla="*/ 0 w 474"/>
                  <a:gd name="T17" fmla="*/ 1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4" h="181">
                    <a:moveTo>
                      <a:pt x="0" y="16"/>
                    </a:moveTo>
                    <a:cubicBezTo>
                      <a:pt x="0" y="7"/>
                      <a:pt x="7" y="0"/>
                      <a:pt x="15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7" y="0"/>
                      <a:pt x="474" y="7"/>
                      <a:pt x="474" y="16"/>
                    </a:cubicBezTo>
                    <a:cubicBezTo>
                      <a:pt x="474" y="165"/>
                      <a:pt x="474" y="165"/>
                      <a:pt x="474" y="165"/>
                    </a:cubicBezTo>
                    <a:cubicBezTo>
                      <a:pt x="474" y="174"/>
                      <a:pt x="467" y="181"/>
                      <a:pt x="459" y="181"/>
                    </a:cubicBezTo>
                    <a:cubicBezTo>
                      <a:pt x="15" y="181"/>
                      <a:pt x="15" y="181"/>
                      <a:pt x="15" y="181"/>
                    </a:cubicBezTo>
                    <a:cubicBezTo>
                      <a:pt x="7" y="181"/>
                      <a:pt x="0" y="174"/>
                      <a:pt x="0" y="165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7325558" y="2831819"/>
              <a:ext cx="18380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Promise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BEFEB17-6D9B-49F4-8DA8-90FF6C87BAE2}"/>
              </a:ext>
            </a:extLst>
          </p:cNvPr>
          <p:cNvGrpSpPr/>
          <p:nvPr/>
        </p:nvGrpSpPr>
        <p:grpSpPr>
          <a:xfrm>
            <a:off x="9030420" y="2713046"/>
            <a:ext cx="2189125" cy="708025"/>
            <a:chOff x="9030420" y="2713046"/>
            <a:chExt cx="2189125" cy="708025"/>
          </a:xfrm>
        </p:grpSpPr>
        <p:grpSp>
          <p:nvGrpSpPr>
            <p:cNvPr id="4" name="Group 3"/>
            <p:cNvGrpSpPr/>
            <p:nvPr/>
          </p:nvGrpSpPr>
          <p:grpSpPr>
            <a:xfrm>
              <a:off x="9217026" y="2713046"/>
              <a:ext cx="1784351" cy="708025"/>
              <a:chOff x="9217025" y="3890963"/>
              <a:chExt cx="1784350" cy="708025"/>
            </a:xfrm>
          </p:grpSpPr>
          <p:sp>
            <p:nvSpPr>
              <p:cNvPr id="5" name="Freeform 15"/>
              <p:cNvSpPr>
                <a:spLocks/>
              </p:cNvSpPr>
              <p:nvPr/>
            </p:nvSpPr>
            <p:spPr bwMode="auto">
              <a:xfrm>
                <a:off x="9217025" y="3916363"/>
                <a:ext cx="1784350" cy="682625"/>
              </a:xfrm>
              <a:custGeom>
                <a:avLst/>
                <a:gdLst>
                  <a:gd name="T0" fmla="*/ 0 w 475"/>
                  <a:gd name="T1" fmla="*/ 16 h 181"/>
                  <a:gd name="T2" fmla="*/ 16 w 475"/>
                  <a:gd name="T3" fmla="*/ 0 h 181"/>
                  <a:gd name="T4" fmla="*/ 459 w 475"/>
                  <a:gd name="T5" fmla="*/ 0 h 181"/>
                  <a:gd name="T6" fmla="*/ 475 w 475"/>
                  <a:gd name="T7" fmla="*/ 16 h 181"/>
                  <a:gd name="T8" fmla="*/ 475 w 475"/>
                  <a:gd name="T9" fmla="*/ 165 h 181"/>
                  <a:gd name="T10" fmla="*/ 459 w 475"/>
                  <a:gd name="T11" fmla="*/ 181 h 181"/>
                  <a:gd name="T12" fmla="*/ 16 w 475"/>
                  <a:gd name="T13" fmla="*/ 181 h 181"/>
                  <a:gd name="T14" fmla="*/ 0 w 475"/>
                  <a:gd name="T15" fmla="*/ 165 h 181"/>
                  <a:gd name="T16" fmla="*/ 0 w 475"/>
                  <a:gd name="T17" fmla="*/ 1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5" h="181">
                    <a:moveTo>
                      <a:pt x="0" y="16"/>
                    </a:moveTo>
                    <a:cubicBezTo>
                      <a:pt x="0" y="7"/>
                      <a:pt x="7" y="0"/>
                      <a:pt x="16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8" y="0"/>
                      <a:pt x="475" y="7"/>
                      <a:pt x="475" y="16"/>
                    </a:cubicBezTo>
                    <a:cubicBezTo>
                      <a:pt x="475" y="165"/>
                      <a:pt x="475" y="165"/>
                      <a:pt x="475" y="165"/>
                    </a:cubicBezTo>
                    <a:cubicBezTo>
                      <a:pt x="475" y="174"/>
                      <a:pt x="468" y="181"/>
                      <a:pt x="459" y="181"/>
                    </a:cubicBezTo>
                    <a:cubicBezTo>
                      <a:pt x="16" y="181"/>
                      <a:pt x="16" y="181"/>
                      <a:pt x="16" y="181"/>
                    </a:cubicBezTo>
                    <a:cubicBezTo>
                      <a:pt x="7" y="181"/>
                      <a:pt x="0" y="174"/>
                      <a:pt x="0" y="165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Freeform 16"/>
              <p:cNvSpPr>
                <a:spLocks/>
              </p:cNvSpPr>
              <p:nvPr/>
            </p:nvSpPr>
            <p:spPr bwMode="auto">
              <a:xfrm>
                <a:off x="9217025" y="3890963"/>
                <a:ext cx="1784350" cy="682625"/>
              </a:xfrm>
              <a:custGeom>
                <a:avLst/>
                <a:gdLst>
                  <a:gd name="T0" fmla="*/ 0 w 475"/>
                  <a:gd name="T1" fmla="*/ 16 h 181"/>
                  <a:gd name="T2" fmla="*/ 16 w 475"/>
                  <a:gd name="T3" fmla="*/ 0 h 181"/>
                  <a:gd name="T4" fmla="*/ 459 w 475"/>
                  <a:gd name="T5" fmla="*/ 0 h 181"/>
                  <a:gd name="T6" fmla="*/ 475 w 475"/>
                  <a:gd name="T7" fmla="*/ 16 h 181"/>
                  <a:gd name="T8" fmla="*/ 475 w 475"/>
                  <a:gd name="T9" fmla="*/ 165 h 181"/>
                  <a:gd name="T10" fmla="*/ 459 w 475"/>
                  <a:gd name="T11" fmla="*/ 181 h 181"/>
                  <a:gd name="T12" fmla="*/ 16 w 475"/>
                  <a:gd name="T13" fmla="*/ 181 h 181"/>
                  <a:gd name="T14" fmla="*/ 0 w 475"/>
                  <a:gd name="T15" fmla="*/ 165 h 181"/>
                  <a:gd name="T16" fmla="*/ 0 w 475"/>
                  <a:gd name="T17" fmla="*/ 16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5" h="181">
                    <a:moveTo>
                      <a:pt x="0" y="16"/>
                    </a:moveTo>
                    <a:cubicBezTo>
                      <a:pt x="0" y="7"/>
                      <a:pt x="7" y="0"/>
                      <a:pt x="16" y="0"/>
                    </a:cubicBezTo>
                    <a:cubicBezTo>
                      <a:pt x="459" y="0"/>
                      <a:pt x="459" y="0"/>
                      <a:pt x="459" y="0"/>
                    </a:cubicBezTo>
                    <a:cubicBezTo>
                      <a:pt x="468" y="0"/>
                      <a:pt x="475" y="7"/>
                      <a:pt x="475" y="16"/>
                    </a:cubicBezTo>
                    <a:cubicBezTo>
                      <a:pt x="475" y="165"/>
                      <a:pt x="475" y="165"/>
                      <a:pt x="475" y="165"/>
                    </a:cubicBezTo>
                    <a:cubicBezTo>
                      <a:pt x="475" y="174"/>
                      <a:pt x="468" y="181"/>
                      <a:pt x="459" y="181"/>
                    </a:cubicBezTo>
                    <a:cubicBezTo>
                      <a:pt x="16" y="181"/>
                      <a:pt x="16" y="181"/>
                      <a:pt x="16" y="181"/>
                    </a:cubicBezTo>
                    <a:cubicBezTo>
                      <a:pt x="7" y="181"/>
                      <a:pt x="0" y="174"/>
                      <a:pt x="0" y="165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9030420" y="2868502"/>
              <a:ext cx="21891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Differentiation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764525" y="5424548"/>
            <a:ext cx="10640075" cy="60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your business to the next Level with Powerfull presentation material for all business and personal presentation, Suitable for all categories business and personal presentation 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going to use a passage of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Soufflé liquorice bonbon tart cookie chocolate cake</a:t>
            </a:r>
            <a:r>
              <a:rPr lang="en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6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Seesaw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Diagram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93057E5-B3B5-490C-BB5A-524DE6424A91}"/>
              </a:ext>
            </a:extLst>
          </p:cNvPr>
          <p:cNvGrpSpPr/>
          <p:nvPr/>
        </p:nvGrpSpPr>
        <p:grpSpPr>
          <a:xfrm>
            <a:off x="5924908" y="1656648"/>
            <a:ext cx="4835457" cy="4345591"/>
            <a:chOff x="5924908" y="1656648"/>
            <a:chExt cx="4835457" cy="4345591"/>
          </a:xfrm>
        </p:grpSpPr>
        <p:grpSp>
          <p:nvGrpSpPr>
            <p:cNvPr id="4" name="Group 3"/>
            <p:cNvGrpSpPr/>
            <p:nvPr/>
          </p:nvGrpSpPr>
          <p:grpSpPr>
            <a:xfrm>
              <a:off x="5924908" y="3509134"/>
              <a:ext cx="4835457" cy="2493105"/>
              <a:chOff x="725488" y="2274888"/>
              <a:chExt cx="4735513" cy="2441575"/>
            </a:xfrm>
          </p:grpSpPr>
          <p:sp>
            <p:nvSpPr>
              <p:cNvPr id="5" name="Freeform 16"/>
              <p:cNvSpPr>
                <a:spLocks/>
              </p:cNvSpPr>
              <p:nvPr/>
            </p:nvSpPr>
            <p:spPr bwMode="auto">
              <a:xfrm>
                <a:off x="3128963" y="2868613"/>
                <a:ext cx="560388" cy="1204912"/>
              </a:xfrm>
              <a:custGeom>
                <a:avLst/>
                <a:gdLst>
                  <a:gd name="T0" fmla="*/ 1 w 434"/>
                  <a:gd name="T1" fmla="*/ 932 h 932"/>
                  <a:gd name="T2" fmla="*/ 1 w 434"/>
                  <a:gd name="T3" fmla="*/ 343 h 932"/>
                  <a:gd name="T4" fmla="*/ 217 w 434"/>
                  <a:gd name="T5" fmla="*/ 27 h 932"/>
                  <a:gd name="T6" fmla="*/ 426 w 434"/>
                  <a:gd name="T7" fmla="*/ 300 h 932"/>
                  <a:gd name="T8" fmla="*/ 407 w 434"/>
                  <a:gd name="T9" fmla="*/ 786 h 932"/>
                  <a:gd name="T10" fmla="*/ 1 w 434"/>
                  <a:gd name="T11" fmla="*/ 932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4" h="932">
                    <a:moveTo>
                      <a:pt x="1" y="932"/>
                    </a:moveTo>
                    <a:cubicBezTo>
                      <a:pt x="1" y="343"/>
                      <a:pt x="1" y="343"/>
                      <a:pt x="1" y="343"/>
                    </a:cubicBezTo>
                    <a:cubicBezTo>
                      <a:pt x="1" y="343"/>
                      <a:pt x="0" y="54"/>
                      <a:pt x="217" y="27"/>
                    </a:cubicBezTo>
                    <a:cubicBezTo>
                      <a:pt x="434" y="0"/>
                      <a:pt x="426" y="300"/>
                      <a:pt x="426" y="300"/>
                    </a:cubicBezTo>
                    <a:cubicBezTo>
                      <a:pt x="407" y="786"/>
                      <a:pt x="407" y="786"/>
                      <a:pt x="407" y="786"/>
                    </a:cubicBezTo>
                    <a:lnTo>
                      <a:pt x="1" y="93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Freeform 17"/>
              <p:cNvSpPr>
                <a:spLocks/>
              </p:cNvSpPr>
              <p:nvPr/>
            </p:nvSpPr>
            <p:spPr bwMode="auto">
              <a:xfrm>
                <a:off x="3030538" y="2886075"/>
                <a:ext cx="407988" cy="1187450"/>
              </a:xfrm>
              <a:custGeom>
                <a:avLst/>
                <a:gdLst>
                  <a:gd name="T0" fmla="*/ 293 w 315"/>
                  <a:gd name="T1" fmla="*/ 13 h 918"/>
                  <a:gd name="T2" fmla="*/ 315 w 315"/>
                  <a:gd name="T3" fmla="*/ 12 h 918"/>
                  <a:gd name="T4" fmla="*/ 0 w 315"/>
                  <a:gd name="T5" fmla="*/ 305 h 918"/>
                  <a:gd name="T6" fmla="*/ 0 w 315"/>
                  <a:gd name="T7" fmla="*/ 894 h 918"/>
                  <a:gd name="T8" fmla="*/ 77 w 315"/>
                  <a:gd name="T9" fmla="*/ 918 h 918"/>
                  <a:gd name="T10" fmla="*/ 77 w 315"/>
                  <a:gd name="T11" fmla="*/ 329 h 918"/>
                  <a:gd name="T12" fmla="*/ 293 w 315"/>
                  <a:gd name="T13" fmla="*/ 13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5" h="918">
                    <a:moveTo>
                      <a:pt x="293" y="13"/>
                    </a:moveTo>
                    <a:cubicBezTo>
                      <a:pt x="301" y="12"/>
                      <a:pt x="308" y="12"/>
                      <a:pt x="315" y="12"/>
                    </a:cubicBezTo>
                    <a:cubicBezTo>
                      <a:pt x="4" y="0"/>
                      <a:pt x="0" y="305"/>
                      <a:pt x="0" y="305"/>
                    </a:cubicBezTo>
                    <a:cubicBezTo>
                      <a:pt x="0" y="894"/>
                      <a:pt x="0" y="894"/>
                      <a:pt x="0" y="894"/>
                    </a:cubicBezTo>
                    <a:cubicBezTo>
                      <a:pt x="77" y="918"/>
                      <a:pt x="77" y="918"/>
                      <a:pt x="77" y="918"/>
                    </a:cubicBezTo>
                    <a:cubicBezTo>
                      <a:pt x="77" y="329"/>
                      <a:pt x="77" y="329"/>
                      <a:pt x="77" y="329"/>
                    </a:cubicBezTo>
                    <a:cubicBezTo>
                      <a:pt x="77" y="329"/>
                      <a:pt x="76" y="40"/>
                      <a:pt x="293" y="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18"/>
              <p:cNvSpPr>
                <a:spLocks/>
              </p:cNvSpPr>
              <p:nvPr/>
            </p:nvSpPr>
            <p:spPr bwMode="auto">
              <a:xfrm>
                <a:off x="725488" y="2274888"/>
                <a:ext cx="4735513" cy="2320925"/>
              </a:xfrm>
              <a:custGeom>
                <a:avLst/>
                <a:gdLst>
                  <a:gd name="T0" fmla="*/ 0 w 2983"/>
                  <a:gd name="T1" fmla="*/ 1258 h 1462"/>
                  <a:gd name="T2" fmla="*/ 278 w 2983"/>
                  <a:gd name="T3" fmla="*/ 1462 h 1462"/>
                  <a:gd name="T4" fmla="*/ 2983 w 2983"/>
                  <a:gd name="T5" fmla="*/ 20 h 1462"/>
                  <a:gd name="T6" fmla="*/ 2597 w 2983"/>
                  <a:gd name="T7" fmla="*/ 0 h 1462"/>
                  <a:gd name="T8" fmla="*/ 0 w 2983"/>
                  <a:gd name="T9" fmla="*/ 1258 h 1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3" h="1462">
                    <a:moveTo>
                      <a:pt x="0" y="1258"/>
                    </a:moveTo>
                    <a:lnTo>
                      <a:pt x="278" y="1462"/>
                    </a:lnTo>
                    <a:lnTo>
                      <a:pt x="2983" y="20"/>
                    </a:lnTo>
                    <a:lnTo>
                      <a:pt x="2597" y="0"/>
                    </a:lnTo>
                    <a:lnTo>
                      <a:pt x="0" y="1258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19"/>
              <p:cNvSpPr>
                <a:spLocks/>
              </p:cNvSpPr>
              <p:nvPr/>
            </p:nvSpPr>
            <p:spPr bwMode="auto">
              <a:xfrm>
                <a:off x="1166813" y="2306638"/>
                <a:ext cx="4294188" cy="2409825"/>
              </a:xfrm>
              <a:custGeom>
                <a:avLst/>
                <a:gdLst>
                  <a:gd name="T0" fmla="*/ 2705 w 2705"/>
                  <a:gd name="T1" fmla="*/ 0 h 1518"/>
                  <a:gd name="T2" fmla="*/ 2705 w 2705"/>
                  <a:gd name="T3" fmla="*/ 44 h 1518"/>
                  <a:gd name="T4" fmla="*/ 44 w 2705"/>
                  <a:gd name="T5" fmla="*/ 1518 h 1518"/>
                  <a:gd name="T6" fmla="*/ 0 w 2705"/>
                  <a:gd name="T7" fmla="*/ 1442 h 1518"/>
                  <a:gd name="T8" fmla="*/ 2705 w 2705"/>
                  <a:gd name="T9" fmla="*/ 0 h 1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5" h="1518">
                    <a:moveTo>
                      <a:pt x="2705" y="0"/>
                    </a:moveTo>
                    <a:lnTo>
                      <a:pt x="2705" y="44"/>
                    </a:lnTo>
                    <a:lnTo>
                      <a:pt x="44" y="1518"/>
                    </a:lnTo>
                    <a:lnTo>
                      <a:pt x="0" y="1442"/>
                    </a:lnTo>
                    <a:lnTo>
                      <a:pt x="2705" y="0"/>
                    </a:lnTo>
                    <a:close/>
                  </a:path>
                </a:pathLst>
              </a:cu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20"/>
              <p:cNvSpPr>
                <a:spLocks/>
              </p:cNvSpPr>
              <p:nvPr/>
            </p:nvSpPr>
            <p:spPr bwMode="auto">
              <a:xfrm>
                <a:off x="725488" y="4271963"/>
                <a:ext cx="511175" cy="444500"/>
              </a:xfrm>
              <a:custGeom>
                <a:avLst/>
                <a:gdLst>
                  <a:gd name="T0" fmla="*/ 0 w 322"/>
                  <a:gd name="T1" fmla="*/ 0 h 280"/>
                  <a:gd name="T2" fmla="*/ 15 w 322"/>
                  <a:gd name="T3" fmla="*/ 52 h 280"/>
                  <a:gd name="T4" fmla="*/ 322 w 322"/>
                  <a:gd name="T5" fmla="*/ 280 h 280"/>
                  <a:gd name="T6" fmla="*/ 278 w 322"/>
                  <a:gd name="T7" fmla="*/ 204 h 280"/>
                  <a:gd name="T8" fmla="*/ 0 w 322"/>
                  <a:gd name="T9" fmla="*/ 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2" h="280">
                    <a:moveTo>
                      <a:pt x="0" y="0"/>
                    </a:moveTo>
                    <a:lnTo>
                      <a:pt x="15" y="52"/>
                    </a:lnTo>
                    <a:lnTo>
                      <a:pt x="322" y="280"/>
                    </a:lnTo>
                    <a:lnTo>
                      <a:pt x="278" y="2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21"/>
              <p:cNvSpPr>
                <a:spLocks/>
              </p:cNvSpPr>
              <p:nvPr/>
            </p:nvSpPr>
            <p:spPr bwMode="auto">
              <a:xfrm>
                <a:off x="3827463" y="2927350"/>
                <a:ext cx="639763" cy="1379537"/>
              </a:xfrm>
              <a:custGeom>
                <a:avLst/>
                <a:gdLst>
                  <a:gd name="T0" fmla="*/ 0 w 496"/>
                  <a:gd name="T1" fmla="*/ 1067 h 1067"/>
                  <a:gd name="T2" fmla="*/ 0 w 496"/>
                  <a:gd name="T3" fmla="*/ 392 h 1067"/>
                  <a:gd name="T4" fmla="*/ 248 w 496"/>
                  <a:gd name="T5" fmla="*/ 31 h 1067"/>
                  <a:gd name="T6" fmla="*/ 487 w 496"/>
                  <a:gd name="T7" fmla="*/ 344 h 1067"/>
                  <a:gd name="T8" fmla="*/ 466 w 496"/>
                  <a:gd name="T9" fmla="*/ 900 h 1067"/>
                  <a:gd name="T10" fmla="*/ 0 w 496"/>
                  <a:gd name="T11" fmla="*/ 1067 h 10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6" h="1067">
                    <a:moveTo>
                      <a:pt x="0" y="1067"/>
                    </a:move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2"/>
                      <a:pt x="0" y="62"/>
                      <a:pt x="248" y="31"/>
                    </a:cubicBezTo>
                    <a:cubicBezTo>
                      <a:pt x="496" y="0"/>
                      <a:pt x="487" y="344"/>
                      <a:pt x="487" y="344"/>
                    </a:cubicBezTo>
                    <a:cubicBezTo>
                      <a:pt x="466" y="900"/>
                      <a:pt x="466" y="900"/>
                      <a:pt x="466" y="900"/>
                    </a:cubicBezTo>
                    <a:lnTo>
                      <a:pt x="0" y="1067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22"/>
              <p:cNvSpPr>
                <a:spLocks/>
              </p:cNvSpPr>
              <p:nvPr/>
            </p:nvSpPr>
            <p:spPr bwMode="auto">
              <a:xfrm>
                <a:off x="3713163" y="2947988"/>
                <a:ext cx="466725" cy="1358900"/>
              </a:xfrm>
              <a:custGeom>
                <a:avLst/>
                <a:gdLst>
                  <a:gd name="T0" fmla="*/ 336 w 361"/>
                  <a:gd name="T1" fmla="*/ 15 h 1051"/>
                  <a:gd name="T2" fmla="*/ 361 w 361"/>
                  <a:gd name="T3" fmla="*/ 13 h 1051"/>
                  <a:gd name="T4" fmla="*/ 0 w 361"/>
                  <a:gd name="T5" fmla="*/ 348 h 1051"/>
                  <a:gd name="T6" fmla="*/ 0 w 361"/>
                  <a:gd name="T7" fmla="*/ 1024 h 1051"/>
                  <a:gd name="T8" fmla="*/ 88 w 361"/>
                  <a:gd name="T9" fmla="*/ 1051 h 1051"/>
                  <a:gd name="T10" fmla="*/ 88 w 361"/>
                  <a:gd name="T11" fmla="*/ 376 h 1051"/>
                  <a:gd name="T12" fmla="*/ 336 w 361"/>
                  <a:gd name="T13" fmla="*/ 15 h 10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1" h="1051">
                    <a:moveTo>
                      <a:pt x="336" y="15"/>
                    </a:moveTo>
                    <a:cubicBezTo>
                      <a:pt x="345" y="14"/>
                      <a:pt x="353" y="13"/>
                      <a:pt x="361" y="13"/>
                    </a:cubicBezTo>
                    <a:cubicBezTo>
                      <a:pt x="5" y="0"/>
                      <a:pt x="0" y="348"/>
                      <a:pt x="0" y="348"/>
                    </a:cubicBezTo>
                    <a:cubicBezTo>
                      <a:pt x="0" y="1024"/>
                      <a:pt x="0" y="1024"/>
                      <a:pt x="0" y="1024"/>
                    </a:cubicBezTo>
                    <a:cubicBezTo>
                      <a:pt x="88" y="1051"/>
                      <a:pt x="88" y="1051"/>
                      <a:pt x="88" y="1051"/>
                    </a:cubicBezTo>
                    <a:cubicBezTo>
                      <a:pt x="88" y="376"/>
                      <a:pt x="88" y="376"/>
                      <a:pt x="88" y="376"/>
                    </a:cubicBezTo>
                    <a:cubicBezTo>
                      <a:pt x="88" y="376"/>
                      <a:pt x="88" y="46"/>
                      <a:pt x="336" y="1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23"/>
              <p:cNvSpPr>
                <a:spLocks/>
              </p:cNvSpPr>
              <p:nvPr/>
            </p:nvSpPr>
            <p:spPr bwMode="auto">
              <a:xfrm>
                <a:off x="3298826" y="3343275"/>
                <a:ext cx="419100" cy="327025"/>
              </a:xfrm>
              <a:custGeom>
                <a:avLst/>
                <a:gdLst>
                  <a:gd name="T0" fmla="*/ 261 w 264"/>
                  <a:gd name="T1" fmla="*/ 206 h 206"/>
                  <a:gd name="T2" fmla="*/ 0 w 264"/>
                  <a:gd name="T3" fmla="*/ 145 h 206"/>
                  <a:gd name="T4" fmla="*/ 264 w 264"/>
                  <a:gd name="T5" fmla="*/ 0 h 206"/>
                  <a:gd name="T6" fmla="*/ 261 w 264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4" h="206">
                    <a:moveTo>
                      <a:pt x="261" y="206"/>
                    </a:moveTo>
                    <a:lnTo>
                      <a:pt x="0" y="145"/>
                    </a:lnTo>
                    <a:lnTo>
                      <a:pt x="264" y="0"/>
                    </a:lnTo>
                    <a:lnTo>
                      <a:pt x="261" y="206"/>
                    </a:ln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001146" y="3010058"/>
              <a:ext cx="907463" cy="2629492"/>
              <a:chOff x="4507408" y="2084339"/>
              <a:chExt cx="758547" cy="2197989"/>
            </a:xfr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grpSpPr>
          <p:sp>
            <p:nvSpPr>
              <p:cNvPr id="14" name="Freeform 5"/>
              <p:cNvSpPr>
                <a:spLocks/>
              </p:cNvSpPr>
              <p:nvPr/>
            </p:nvSpPr>
            <p:spPr bwMode="auto">
              <a:xfrm>
                <a:off x="4843043" y="3500036"/>
                <a:ext cx="312532" cy="782292"/>
              </a:xfrm>
              <a:custGeom>
                <a:avLst/>
                <a:gdLst>
                  <a:gd name="T0" fmla="*/ 137 w 205"/>
                  <a:gd name="T1" fmla="*/ 508 h 515"/>
                  <a:gd name="T2" fmla="*/ 115 w 205"/>
                  <a:gd name="T3" fmla="*/ 488 h 515"/>
                  <a:gd name="T4" fmla="*/ 100 w 205"/>
                  <a:gd name="T5" fmla="*/ 457 h 515"/>
                  <a:gd name="T6" fmla="*/ 95 w 205"/>
                  <a:gd name="T7" fmla="*/ 420 h 515"/>
                  <a:gd name="T8" fmla="*/ 95 w 205"/>
                  <a:gd name="T9" fmla="*/ 0 h 515"/>
                  <a:gd name="T10" fmla="*/ 0 w 205"/>
                  <a:gd name="T11" fmla="*/ 24 h 515"/>
                  <a:gd name="T12" fmla="*/ 0 w 205"/>
                  <a:gd name="T13" fmla="*/ 425 h 515"/>
                  <a:gd name="T14" fmla="*/ 6 w 205"/>
                  <a:gd name="T15" fmla="*/ 460 h 515"/>
                  <a:gd name="T16" fmla="*/ 21 w 205"/>
                  <a:gd name="T17" fmla="*/ 489 h 515"/>
                  <a:gd name="T18" fmla="*/ 43 w 205"/>
                  <a:gd name="T19" fmla="*/ 508 h 515"/>
                  <a:gd name="T20" fmla="*/ 69 w 205"/>
                  <a:gd name="T21" fmla="*/ 515 h 515"/>
                  <a:gd name="T22" fmla="*/ 110 w 205"/>
                  <a:gd name="T23" fmla="*/ 515 h 515"/>
                  <a:gd name="T24" fmla="*/ 205 w 205"/>
                  <a:gd name="T25" fmla="*/ 515 h 515"/>
                  <a:gd name="T26" fmla="*/ 164 w 205"/>
                  <a:gd name="T27" fmla="*/ 515 h 515"/>
                  <a:gd name="T28" fmla="*/ 137 w 205"/>
                  <a:gd name="T29" fmla="*/ 508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515">
                    <a:moveTo>
                      <a:pt x="137" y="508"/>
                    </a:moveTo>
                    <a:cubicBezTo>
                      <a:pt x="129" y="503"/>
                      <a:pt x="122" y="496"/>
                      <a:pt x="115" y="488"/>
                    </a:cubicBezTo>
                    <a:cubicBezTo>
                      <a:pt x="109" y="479"/>
                      <a:pt x="104" y="469"/>
                      <a:pt x="100" y="457"/>
                    </a:cubicBezTo>
                    <a:cubicBezTo>
                      <a:pt x="97" y="446"/>
                      <a:pt x="95" y="434"/>
                      <a:pt x="95" y="42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425"/>
                      <a:pt x="0" y="425"/>
                      <a:pt x="0" y="425"/>
                    </a:cubicBezTo>
                    <a:cubicBezTo>
                      <a:pt x="0" y="437"/>
                      <a:pt x="2" y="449"/>
                      <a:pt x="6" y="460"/>
                    </a:cubicBezTo>
                    <a:cubicBezTo>
                      <a:pt x="9" y="471"/>
                      <a:pt x="15" y="481"/>
                      <a:pt x="21" y="489"/>
                    </a:cubicBezTo>
                    <a:cubicBezTo>
                      <a:pt x="27" y="497"/>
                      <a:pt x="35" y="504"/>
                      <a:pt x="43" y="508"/>
                    </a:cubicBezTo>
                    <a:cubicBezTo>
                      <a:pt x="51" y="513"/>
                      <a:pt x="60" y="515"/>
                      <a:pt x="69" y="515"/>
                    </a:cubicBezTo>
                    <a:cubicBezTo>
                      <a:pt x="110" y="515"/>
                      <a:pt x="110" y="515"/>
                      <a:pt x="110" y="515"/>
                    </a:cubicBezTo>
                    <a:cubicBezTo>
                      <a:pt x="205" y="515"/>
                      <a:pt x="205" y="515"/>
                      <a:pt x="205" y="515"/>
                    </a:cubicBezTo>
                    <a:cubicBezTo>
                      <a:pt x="164" y="515"/>
                      <a:pt x="164" y="515"/>
                      <a:pt x="164" y="515"/>
                    </a:cubicBezTo>
                    <a:cubicBezTo>
                      <a:pt x="155" y="515"/>
                      <a:pt x="146" y="513"/>
                      <a:pt x="137" y="508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6"/>
              <p:cNvSpPr>
                <a:spLocks/>
              </p:cNvSpPr>
              <p:nvPr/>
            </p:nvSpPr>
            <p:spPr bwMode="auto">
              <a:xfrm>
                <a:off x="4962408" y="3497469"/>
                <a:ext cx="25670" cy="10268"/>
              </a:xfrm>
              <a:custGeom>
                <a:avLst/>
                <a:gdLst>
                  <a:gd name="T0" fmla="*/ 40 w 40"/>
                  <a:gd name="T1" fmla="*/ 4 h 16"/>
                  <a:gd name="T2" fmla="*/ 11 w 40"/>
                  <a:gd name="T3" fmla="*/ 0 h 16"/>
                  <a:gd name="T4" fmla="*/ 0 w 40"/>
                  <a:gd name="T5" fmla="*/ 16 h 16"/>
                  <a:gd name="T6" fmla="*/ 40 w 40"/>
                  <a:gd name="T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6">
                    <a:moveTo>
                      <a:pt x="40" y="4"/>
                    </a:moveTo>
                    <a:lnTo>
                      <a:pt x="11" y="0"/>
                    </a:lnTo>
                    <a:lnTo>
                      <a:pt x="0" y="16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7"/>
              <p:cNvSpPr>
                <a:spLocks/>
              </p:cNvSpPr>
              <p:nvPr/>
            </p:nvSpPr>
            <p:spPr bwMode="auto">
              <a:xfrm>
                <a:off x="5031075" y="3533407"/>
                <a:ext cx="173914" cy="36580"/>
              </a:xfrm>
              <a:custGeom>
                <a:avLst/>
                <a:gdLst>
                  <a:gd name="T0" fmla="*/ 110 w 114"/>
                  <a:gd name="T1" fmla="*/ 2 h 24"/>
                  <a:gd name="T2" fmla="*/ 106 w 114"/>
                  <a:gd name="T3" fmla="*/ 3 h 24"/>
                  <a:gd name="T4" fmla="*/ 102 w 114"/>
                  <a:gd name="T5" fmla="*/ 2 h 24"/>
                  <a:gd name="T6" fmla="*/ 91 w 114"/>
                  <a:gd name="T7" fmla="*/ 0 h 24"/>
                  <a:gd name="T8" fmla="*/ 0 w 114"/>
                  <a:gd name="T9" fmla="*/ 21 h 24"/>
                  <a:gd name="T10" fmla="*/ 4 w 114"/>
                  <a:gd name="T11" fmla="*/ 23 h 24"/>
                  <a:gd name="T12" fmla="*/ 2 w 114"/>
                  <a:gd name="T13" fmla="*/ 23 h 24"/>
                  <a:gd name="T14" fmla="*/ 6 w 114"/>
                  <a:gd name="T15" fmla="*/ 24 h 24"/>
                  <a:gd name="T16" fmla="*/ 10 w 114"/>
                  <a:gd name="T17" fmla="*/ 24 h 24"/>
                  <a:gd name="T18" fmla="*/ 14 w 114"/>
                  <a:gd name="T19" fmla="*/ 24 h 24"/>
                  <a:gd name="T20" fmla="*/ 18 w 114"/>
                  <a:gd name="T21" fmla="*/ 23 h 24"/>
                  <a:gd name="T22" fmla="*/ 114 w 114"/>
                  <a:gd name="T23" fmla="*/ 2 h 24"/>
                  <a:gd name="T24" fmla="*/ 110 w 114"/>
                  <a:gd name="T25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4" h="24">
                    <a:moveTo>
                      <a:pt x="110" y="2"/>
                    </a:moveTo>
                    <a:cubicBezTo>
                      <a:pt x="109" y="2"/>
                      <a:pt x="107" y="3"/>
                      <a:pt x="106" y="3"/>
                    </a:cubicBezTo>
                    <a:cubicBezTo>
                      <a:pt x="105" y="3"/>
                      <a:pt x="103" y="3"/>
                      <a:pt x="102" y="2"/>
                    </a:cubicBezTo>
                    <a:cubicBezTo>
                      <a:pt x="100" y="2"/>
                      <a:pt x="92" y="0"/>
                      <a:pt x="91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1"/>
                      <a:pt x="2" y="22"/>
                      <a:pt x="4" y="23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4"/>
                      <a:pt x="5" y="24"/>
                      <a:pt x="6" y="24"/>
                    </a:cubicBezTo>
                    <a:cubicBezTo>
                      <a:pt x="8" y="24"/>
                      <a:pt x="9" y="24"/>
                      <a:pt x="10" y="24"/>
                    </a:cubicBezTo>
                    <a:cubicBezTo>
                      <a:pt x="12" y="24"/>
                      <a:pt x="13" y="24"/>
                      <a:pt x="14" y="24"/>
                    </a:cubicBezTo>
                    <a:cubicBezTo>
                      <a:pt x="16" y="24"/>
                      <a:pt x="17" y="23"/>
                      <a:pt x="18" y="23"/>
                    </a:cubicBezTo>
                    <a:cubicBezTo>
                      <a:pt x="50" y="16"/>
                      <a:pt x="82" y="9"/>
                      <a:pt x="114" y="2"/>
                    </a:cubicBezTo>
                    <a:cubicBezTo>
                      <a:pt x="113" y="2"/>
                      <a:pt x="111" y="2"/>
                      <a:pt x="110" y="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8"/>
              <p:cNvSpPr>
                <a:spLocks/>
              </p:cNvSpPr>
              <p:nvPr/>
            </p:nvSpPr>
            <p:spPr bwMode="auto">
              <a:xfrm>
                <a:off x="5023374" y="2651003"/>
                <a:ext cx="144394" cy="915776"/>
              </a:xfrm>
              <a:custGeom>
                <a:avLst/>
                <a:gdLst>
                  <a:gd name="T0" fmla="*/ 225 w 225"/>
                  <a:gd name="T1" fmla="*/ 1375 h 1427"/>
                  <a:gd name="T2" fmla="*/ 0 w 225"/>
                  <a:gd name="T3" fmla="*/ 1427 h 1427"/>
                  <a:gd name="T4" fmla="*/ 0 w 225"/>
                  <a:gd name="T5" fmla="*/ 111 h 1427"/>
                  <a:gd name="T6" fmla="*/ 225 w 225"/>
                  <a:gd name="T7" fmla="*/ 0 h 1427"/>
                  <a:gd name="T8" fmla="*/ 225 w 225"/>
                  <a:gd name="T9" fmla="*/ 1375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5" h="1427">
                    <a:moveTo>
                      <a:pt x="225" y="1375"/>
                    </a:moveTo>
                    <a:lnTo>
                      <a:pt x="0" y="1427"/>
                    </a:lnTo>
                    <a:lnTo>
                      <a:pt x="0" y="111"/>
                    </a:lnTo>
                    <a:lnTo>
                      <a:pt x="225" y="0"/>
                    </a:lnTo>
                    <a:lnTo>
                      <a:pt x="225" y="1375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9"/>
              <p:cNvSpPr>
                <a:spLocks/>
              </p:cNvSpPr>
              <p:nvPr/>
            </p:nvSpPr>
            <p:spPr bwMode="auto">
              <a:xfrm>
                <a:off x="4663353" y="2104233"/>
                <a:ext cx="410078" cy="533293"/>
              </a:xfrm>
              <a:custGeom>
                <a:avLst/>
                <a:gdLst>
                  <a:gd name="T0" fmla="*/ 256 w 269"/>
                  <a:gd name="T1" fmla="*/ 297 h 351"/>
                  <a:gd name="T2" fmla="*/ 241 w 269"/>
                  <a:gd name="T3" fmla="*/ 299 h 351"/>
                  <a:gd name="T4" fmla="*/ 224 w 269"/>
                  <a:gd name="T5" fmla="*/ 297 h 351"/>
                  <a:gd name="T6" fmla="*/ 207 w 269"/>
                  <a:gd name="T7" fmla="*/ 292 h 351"/>
                  <a:gd name="T8" fmla="*/ 163 w 269"/>
                  <a:gd name="T9" fmla="*/ 262 h 351"/>
                  <a:gd name="T10" fmla="*/ 127 w 269"/>
                  <a:gd name="T11" fmla="*/ 215 h 351"/>
                  <a:gd name="T12" fmla="*/ 101 w 269"/>
                  <a:gd name="T13" fmla="*/ 156 h 351"/>
                  <a:gd name="T14" fmla="*/ 92 w 269"/>
                  <a:gd name="T15" fmla="*/ 92 h 351"/>
                  <a:gd name="T16" fmla="*/ 94 w 269"/>
                  <a:gd name="T17" fmla="*/ 62 h 351"/>
                  <a:gd name="T18" fmla="*/ 102 w 269"/>
                  <a:gd name="T19" fmla="*/ 36 h 351"/>
                  <a:gd name="T20" fmla="*/ 113 w 269"/>
                  <a:gd name="T21" fmla="*/ 15 h 351"/>
                  <a:gd name="T22" fmla="*/ 128 w 269"/>
                  <a:gd name="T23" fmla="*/ 0 h 351"/>
                  <a:gd name="T24" fmla="*/ 36 w 269"/>
                  <a:gd name="T25" fmla="*/ 68 h 351"/>
                  <a:gd name="T26" fmla="*/ 21 w 269"/>
                  <a:gd name="T27" fmla="*/ 83 h 351"/>
                  <a:gd name="T28" fmla="*/ 9 w 269"/>
                  <a:gd name="T29" fmla="*/ 103 h 351"/>
                  <a:gd name="T30" fmla="*/ 2 w 269"/>
                  <a:gd name="T31" fmla="*/ 127 h 351"/>
                  <a:gd name="T32" fmla="*/ 0 w 269"/>
                  <a:gd name="T33" fmla="*/ 156 h 351"/>
                  <a:gd name="T34" fmla="*/ 9 w 269"/>
                  <a:gd name="T35" fmla="*/ 217 h 351"/>
                  <a:gd name="T36" fmla="*/ 34 w 269"/>
                  <a:gd name="T37" fmla="*/ 273 h 351"/>
                  <a:gd name="T38" fmla="*/ 70 w 269"/>
                  <a:gd name="T39" fmla="*/ 317 h 351"/>
                  <a:gd name="T40" fmla="*/ 113 w 269"/>
                  <a:gd name="T41" fmla="*/ 345 h 351"/>
                  <a:gd name="T42" fmla="*/ 130 w 269"/>
                  <a:gd name="T43" fmla="*/ 349 h 351"/>
                  <a:gd name="T44" fmla="*/ 146 w 269"/>
                  <a:gd name="T45" fmla="*/ 351 h 351"/>
                  <a:gd name="T46" fmla="*/ 161 w 269"/>
                  <a:gd name="T47" fmla="*/ 348 h 351"/>
                  <a:gd name="T48" fmla="*/ 174 w 269"/>
                  <a:gd name="T49" fmla="*/ 343 h 351"/>
                  <a:gd name="T50" fmla="*/ 269 w 269"/>
                  <a:gd name="T51" fmla="*/ 291 h 351"/>
                  <a:gd name="T52" fmla="*/ 256 w 269"/>
                  <a:gd name="T53" fmla="*/ 297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69" h="351">
                    <a:moveTo>
                      <a:pt x="256" y="297"/>
                    </a:moveTo>
                    <a:cubicBezTo>
                      <a:pt x="251" y="298"/>
                      <a:pt x="246" y="299"/>
                      <a:pt x="241" y="299"/>
                    </a:cubicBezTo>
                    <a:cubicBezTo>
                      <a:pt x="235" y="299"/>
                      <a:pt x="230" y="298"/>
                      <a:pt x="224" y="297"/>
                    </a:cubicBezTo>
                    <a:cubicBezTo>
                      <a:pt x="219" y="296"/>
                      <a:pt x="213" y="294"/>
                      <a:pt x="207" y="292"/>
                    </a:cubicBezTo>
                    <a:cubicBezTo>
                      <a:pt x="192" y="286"/>
                      <a:pt x="177" y="275"/>
                      <a:pt x="163" y="262"/>
                    </a:cubicBezTo>
                    <a:cubicBezTo>
                      <a:pt x="149" y="249"/>
                      <a:pt x="137" y="233"/>
                      <a:pt x="127" y="215"/>
                    </a:cubicBezTo>
                    <a:cubicBezTo>
                      <a:pt x="116" y="197"/>
                      <a:pt x="107" y="177"/>
                      <a:pt x="101" y="156"/>
                    </a:cubicBezTo>
                    <a:cubicBezTo>
                      <a:pt x="95" y="135"/>
                      <a:pt x="92" y="113"/>
                      <a:pt x="92" y="92"/>
                    </a:cubicBezTo>
                    <a:cubicBezTo>
                      <a:pt x="92" y="81"/>
                      <a:pt x="93" y="71"/>
                      <a:pt x="94" y="62"/>
                    </a:cubicBezTo>
                    <a:cubicBezTo>
                      <a:pt x="96" y="52"/>
                      <a:pt x="99" y="44"/>
                      <a:pt x="102" y="36"/>
                    </a:cubicBezTo>
                    <a:cubicBezTo>
                      <a:pt x="105" y="28"/>
                      <a:pt x="109" y="21"/>
                      <a:pt x="113" y="15"/>
                    </a:cubicBezTo>
                    <a:cubicBezTo>
                      <a:pt x="118" y="9"/>
                      <a:pt x="123" y="4"/>
                      <a:pt x="128" y="0"/>
                    </a:cubicBezTo>
                    <a:cubicBezTo>
                      <a:pt x="98" y="23"/>
                      <a:pt x="67" y="45"/>
                      <a:pt x="36" y="68"/>
                    </a:cubicBezTo>
                    <a:cubicBezTo>
                      <a:pt x="30" y="72"/>
                      <a:pt x="25" y="77"/>
                      <a:pt x="21" y="83"/>
                    </a:cubicBezTo>
                    <a:cubicBezTo>
                      <a:pt x="16" y="89"/>
                      <a:pt x="13" y="95"/>
                      <a:pt x="9" y="103"/>
                    </a:cubicBezTo>
                    <a:cubicBezTo>
                      <a:pt x="6" y="110"/>
                      <a:pt x="4" y="118"/>
                      <a:pt x="2" y="127"/>
                    </a:cubicBezTo>
                    <a:cubicBezTo>
                      <a:pt x="1" y="136"/>
                      <a:pt x="0" y="146"/>
                      <a:pt x="0" y="156"/>
                    </a:cubicBezTo>
                    <a:cubicBezTo>
                      <a:pt x="0" y="177"/>
                      <a:pt x="3" y="197"/>
                      <a:pt x="9" y="217"/>
                    </a:cubicBezTo>
                    <a:cubicBezTo>
                      <a:pt x="15" y="237"/>
                      <a:pt x="23" y="255"/>
                      <a:pt x="34" y="273"/>
                    </a:cubicBezTo>
                    <a:cubicBezTo>
                      <a:pt x="44" y="290"/>
                      <a:pt x="56" y="305"/>
                      <a:pt x="70" y="317"/>
                    </a:cubicBezTo>
                    <a:cubicBezTo>
                      <a:pt x="83" y="330"/>
                      <a:pt x="98" y="339"/>
                      <a:pt x="113" y="345"/>
                    </a:cubicBezTo>
                    <a:cubicBezTo>
                      <a:pt x="119" y="347"/>
                      <a:pt x="124" y="349"/>
                      <a:pt x="130" y="349"/>
                    </a:cubicBezTo>
                    <a:cubicBezTo>
                      <a:pt x="135" y="350"/>
                      <a:pt x="141" y="351"/>
                      <a:pt x="146" y="351"/>
                    </a:cubicBezTo>
                    <a:cubicBezTo>
                      <a:pt x="151" y="350"/>
                      <a:pt x="156" y="350"/>
                      <a:pt x="161" y="348"/>
                    </a:cubicBezTo>
                    <a:cubicBezTo>
                      <a:pt x="166" y="347"/>
                      <a:pt x="170" y="345"/>
                      <a:pt x="174" y="343"/>
                    </a:cubicBezTo>
                    <a:cubicBezTo>
                      <a:pt x="206" y="326"/>
                      <a:pt x="238" y="308"/>
                      <a:pt x="269" y="291"/>
                    </a:cubicBezTo>
                    <a:cubicBezTo>
                      <a:pt x="265" y="294"/>
                      <a:pt x="260" y="295"/>
                      <a:pt x="256" y="297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0"/>
              <p:cNvSpPr>
                <a:spLocks/>
              </p:cNvSpPr>
              <p:nvPr/>
            </p:nvSpPr>
            <p:spPr bwMode="auto">
              <a:xfrm>
                <a:off x="4644742" y="2496341"/>
                <a:ext cx="140543" cy="1785987"/>
              </a:xfrm>
              <a:custGeom>
                <a:avLst/>
                <a:gdLst>
                  <a:gd name="T0" fmla="*/ 219 w 219"/>
                  <a:gd name="T1" fmla="*/ 2783 h 2783"/>
                  <a:gd name="T2" fmla="*/ 0 w 219"/>
                  <a:gd name="T3" fmla="*/ 2783 h 2783"/>
                  <a:gd name="T4" fmla="*/ 0 w 219"/>
                  <a:gd name="T5" fmla="*/ 135 h 2783"/>
                  <a:gd name="T6" fmla="*/ 219 w 219"/>
                  <a:gd name="T7" fmla="*/ 0 h 2783"/>
                  <a:gd name="T8" fmla="*/ 219 w 219"/>
                  <a:gd name="T9" fmla="*/ 2783 h 27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9" h="2783">
                    <a:moveTo>
                      <a:pt x="219" y="2783"/>
                    </a:moveTo>
                    <a:lnTo>
                      <a:pt x="0" y="2783"/>
                    </a:lnTo>
                    <a:lnTo>
                      <a:pt x="0" y="135"/>
                    </a:lnTo>
                    <a:lnTo>
                      <a:pt x="219" y="0"/>
                    </a:lnTo>
                    <a:lnTo>
                      <a:pt x="219" y="278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5"/>
              <p:cNvSpPr>
                <a:spLocks/>
              </p:cNvSpPr>
              <p:nvPr/>
            </p:nvSpPr>
            <p:spPr bwMode="auto">
              <a:xfrm>
                <a:off x="4507408" y="2488640"/>
                <a:ext cx="248998" cy="1010112"/>
              </a:xfrm>
              <a:custGeom>
                <a:avLst/>
                <a:gdLst>
                  <a:gd name="T0" fmla="*/ 135 w 163"/>
                  <a:gd name="T1" fmla="*/ 626 h 665"/>
                  <a:gd name="T2" fmla="*/ 112 w 163"/>
                  <a:gd name="T3" fmla="*/ 602 h 665"/>
                  <a:gd name="T4" fmla="*/ 96 w 163"/>
                  <a:gd name="T5" fmla="*/ 570 h 665"/>
                  <a:gd name="T6" fmla="*/ 91 w 163"/>
                  <a:gd name="T7" fmla="*/ 533 h 665"/>
                  <a:gd name="T8" fmla="*/ 91 w 163"/>
                  <a:gd name="T9" fmla="*/ 60 h 665"/>
                  <a:gd name="T10" fmla="*/ 93 w 163"/>
                  <a:gd name="T11" fmla="*/ 40 h 665"/>
                  <a:gd name="T12" fmla="*/ 98 w 163"/>
                  <a:gd name="T13" fmla="*/ 23 h 665"/>
                  <a:gd name="T14" fmla="*/ 106 w 163"/>
                  <a:gd name="T15" fmla="*/ 10 h 665"/>
                  <a:gd name="T16" fmla="*/ 117 w 163"/>
                  <a:gd name="T17" fmla="*/ 0 h 665"/>
                  <a:gd name="T18" fmla="*/ 94 w 163"/>
                  <a:gd name="T19" fmla="*/ 15 h 665"/>
                  <a:gd name="T20" fmla="*/ 26 w 163"/>
                  <a:gd name="T21" fmla="*/ 58 h 665"/>
                  <a:gd name="T22" fmla="*/ 16 w 163"/>
                  <a:gd name="T23" fmla="*/ 67 h 665"/>
                  <a:gd name="T24" fmla="*/ 7 w 163"/>
                  <a:gd name="T25" fmla="*/ 80 h 665"/>
                  <a:gd name="T26" fmla="*/ 2 w 163"/>
                  <a:gd name="T27" fmla="*/ 96 h 665"/>
                  <a:gd name="T28" fmla="*/ 0 w 163"/>
                  <a:gd name="T29" fmla="*/ 115 h 665"/>
                  <a:gd name="T30" fmla="*/ 0 w 163"/>
                  <a:gd name="T31" fmla="*/ 565 h 665"/>
                  <a:gd name="T32" fmla="*/ 6 w 163"/>
                  <a:gd name="T33" fmla="*/ 600 h 665"/>
                  <a:gd name="T34" fmla="*/ 22 w 163"/>
                  <a:gd name="T35" fmla="*/ 631 h 665"/>
                  <a:gd name="T36" fmla="*/ 44 w 163"/>
                  <a:gd name="T37" fmla="*/ 653 h 665"/>
                  <a:gd name="T38" fmla="*/ 72 w 163"/>
                  <a:gd name="T39" fmla="*/ 665 h 665"/>
                  <a:gd name="T40" fmla="*/ 163 w 163"/>
                  <a:gd name="T41" fmla="*/ 638 h 665"/>
                  <a:gd name="T42" fmla="*/ 135 w 163"/>
                  <a:gd name="T43" fmla="*/ 626 h 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3" h="665">
                    <a:moveTo>
                      <a:pt x="135" y="626"/>
                    </a:moveTo>
                    <a:cubicBezTo>
                      <a:pt x="127" y="620"/>
                      <a:pt x="119" y="612"/>
                      <a:pt x="112" y="602"/>
                    </a:cubicBezTo>
                    <a:cubicBezTo>
                      <a:pt x="106" y="593"/>
                      <a:pt x="100" y="582"/>
                      <a:pt x="96" y="570"/>
                    </a:cubicBezTo>
                    <a:cubicBezTo>
                      <a:pt x="93" y="558"/>
                      <a:pt x="91" y="546"/>
                      <a:pt x="91" y="533"/>
                    </a:cubicBezTo>
                    <a:cubicBezTo>
                      <a:pt x="91" y="60"/>
                      <a:pt x="91" y="60"/>
                      <a:pt x="91" y="60"/>
                    </a:cubicBezTo>
                    <a:cubicBezTo>
                      <a:pt x="91" y="53"/>
                      <a:pt x="91" y="46"/>
                      <a:pt x="93" y="40"/>
                    </a:cubicBezTo>
                    <a:cubicBezTo>
                      <a:pt x="94" y="34"/>
                      <a:pt x="96" y="28"/>
                      <a:pt x="98" y="23"/>
                    </a:cubicBezTo>
                    <a:cubicBezTo>
                      <a:pt x="100" y="18"/>
                      <a:pt x="103" y="13"/>
                      <a:pt x="106" y="10"/>
                    </a:cubicBezTo>
                    <a:cubicBezTo>
                      <a:pt x="110" y="6"/>
                      <a:pt x="113" y="2"/>
                      <a:pt x="117" y="0"/>
                    </a:cubicBezTo>
                    <a:cubicBezTo>
                      <a:pt x="109" y="5"/>
                      <a:pt x="102" y="10"/>
                      <a:pt x="94" y="15"/>
                    </a:cubicBezTo>
                    <a:cubicBezTo>
                      <a:pt x="71" y="29"/>
                      <a:pt x="49" y="44"/>
                      <a:pt x="26" y="58"/>
                    </a:cubicBezTo>
                    <a:cubicBezTo>
                      <a:pt x="22" y="60"/>
                      <a:pt x="19" y="64"/>
                      <a:pt x="16" y="67"/>
                    </a:cubicBezTo>
                    <a:cubicBezTo>
                      <a:pt x="13" y="71"/>
                      <a:pt x="10" y="75"/>
                      <a:pt x="7" y="80"/>
                    </a:cubicBezTo>
                    <a:cubicBezTo>
                      <a:pt x="5" y="85"/>
                      <a:pt x="3" y="91"/>
                      <a:pt x="2" y="96"/>
                    </a:cubicBezTo>
                    <a:cubicBezTo>
                      <a:pt x="1" y="102"/>
                      <a:pt x="0" y="109"/>
                      <a:pt x="0" y="115"/>
                    </a:cubicBezTo>
                    <a:cubicBezTo>
                      <a:pt x="0" y="565"/>
                      <a:pt x="0" y="565"/>
                      <a:pt x="0" y="565"/>
                    </a:cubicBezTo>
                    <a:cubicBezTo>
                      <a:pt x="0" y="577"/>
                      <a:pt x="2" y="589"/>
                      <a:pt x="6" y="600"/>
                    </a:cubicBezTo>
                    <a:cubicBezTo>
                      <a:pt x="10" y="611"/>
                      <a:pt x="15" y="622"/>
                      <a:pt x="22" y="631"/>
                    </a:cubicBezTo>
                    <a:cubicBezTo>
                      <a:pt x="28" y="640"/>
                      <a:pt x="36" y="647"/>
                      <a:pt x="44" y="653"/>
                    </a:cubicBezTo>
                    <a:cubicBezTo>
                      <a:pt x="53" y="659"/>
                      <a:pt x="62" y="663"/>
                      <a:pt x="72" y="665"/>
                    </a:cubicBezTo>
                    <a:cubicBezTo>
                      <a:pt x="163" y="638"/>
                      <a:pt x="163" y="638"/>
                      <a:pt x="163" y="638"/>
                    </a:cubicBezTo>
                    <a:cubicBezTo>
                      <a:pt x="153" y="636"/>
                      <a:pt x="144" y="632"/>
                      <a:pt x="135" y="62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1"/>
              <p:cNvSpPr>
                <a:spLocks/>
              </p:cNvSpPr>
              <p:nvPr/>
            </p:nvSpPr>
            <p:spPr bwMode="auto">
              <a:xfrm>
                <a:off x="5167767" y="2651003"/>
                <a:ext cx="98188" cy="886897"/>
              </a:xfrm>
              <a:custGeom>
                <a:avLst/>
                <a:gdLst>
                  <a:gd name="T0" fmla="*/ 60 w 64"/>
                  <a:gd name="T1" fmla="*/ 72 h 584"/>
                  <a:gd name="T2" fmla="*/ 48 w 64"/>
                  <a:gd name="T3" fmla="*/ 42 h 584"/>
                  <a:gd name="T4" fmla="*/ 30 w 64"/>
                  <a:gd name="T5" fmla="*/ 18 h 584"/>
                  <a:gd name="T6" fmla="*/ 8 w 64"/>
                  <a:gd name="T7" fmla="*/ 3 h 584"/>
                  <a:gd name="T8" fmla="*/ 0 w 64"/>
                  <a:gd name="T9" fmla="*/ 0 h 584"/>
                  <a:gd name="T10" fmla="*/ 0 w 64"/>
                  <a:gd name="T11" fmla="*/ 581 h 584"/>
                  <a:gd name="T12" fmla="*/ 8 w 64"/>
                  <a:gd name="T13" fmla="*/ 583 h 584"/>
                  <a:gd name="T14" fmla="*/ 30 w 64"/>
                  <a:gd name="T15" fmla="*/ 581 h 584"/>
                  <a:gd name="T16" fmla="*/ 48 w 64"/>
                  <a:gd name="T17" fmla="*/ 567 h 584"/>
                  <a:gd name="T18" fmla="*/ 60 w 64"/>
                  <a:gd name="T19" fmla="*/ 544 h 584"/>
                  <a:gd name="T20" fmla="*/ 64 w 64"/>
                  <a:gd name="T21" fmla="*/ 514 h 584"/>
                  <a:gd name="T22" fmla="*/ 64 w 64"/>
                  <a:gd name="T23" fmla="*/ 105 h 584"/>
                  <a:gd name="T24" fmla="*/ 60 w 64"/>
                  <a:gd name="T25" fmla="*/ 72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584">
                    <a:moveTo>
                      <a:pt x="60" y="72"/>
                    </a:moveTo>
                    <a:cubicBezTo>
                      <a:pt x="57" y="62"/>
                      <a:pt x="53" y="52"/>
                      <a:pt x="48" y="42"/>
                    </a:cubicBezTo>
                    <a:cubicBezTo>
                      <a:pt x="43" y="33"/>
                      <a:pt x="37" y="25"/>
                      <a:pt x="30" y="18"/>
                    </a:cubicBezTo>
                    <a:cubicBezTo>
                      <a:pt x="23" y="11"/>
                      <a:pt x="16" y="6"/>
                      <a:pt x="8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81"/>
                      <a:pt x="0" y="581"/>
                      <a:pt x="0" y="581"/>
                    </a:cubicBezTo>
                    <a:cubicBezTo>
                      <a:pt x="8" y="583"/>
                      <a:pt x="8" y="583"/>
                      <a:pt x="8" y="583"/>
                    </a:cubicBezTo>
                    <a:cubicBezTo>
                      <a:pt x="16" y="584"/>
                      <a:pt x="23" y="583"/>
                      <a:pt x="30" y="581"/>
                    </a:cubicBezTo>
                    <a:cubicBezTo>
                      <a:pt x="37" y="578"/>
                      <a:pt x="43" y="573"/>
                      <a:pt x="48" y="567"/>
                    </a:cubicBezTo>
                    <a:cubicBezTo>
                      <a:pt x="53" y="561"/>
                      <a:pt x="57" y="553"/>
                      <a:pt x="60" y="544"/>
                    </a:cubicBezTo>
                    <a:cubicBezTo>
                      <a:pt x="63" y="535"/>
                      <a:pt x="64" y="525"/>
                      <a:pt x="64" y="514"/>
                    </a:cubicBezTo>
                    <a:cubicBezTo>
                      <a:pt x="64" y="105"/>
                      <a:pt x="64" y="105"/>
                      <a:pt x="64" y="105"/>
                    </a:cubicBezTo>
                    <a:cubicBezTo>
                      <a:pt x="64" y="94"/>
                      <a:pt x="63" y="83"/>
                      <a:pt x="60" y="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12"/>
              <p:cNvSpPr>
                <a:spLocks/>
              </p:cNvSpPr>
              <p:nvPr/>
            </p:nvSpPr>
            <p:spPr bwMode="auto">
              <a:xfrm>
                <a:off x="4803255" y="2084339"/>
                <a:ext cx="337560" cy="475536"/>
              </a:xfrm>
              <a:custGeom>
                <a:avLst/>
                <a:gdLst>
                  <a:gd name="T0" fmla="*/ 35 w 221"/>
                  <a:gd name="T1" fmla="*/ 228 h 313"/>
                  <a:gd name="T2" fmla="*/ 71 w 221"/>
                  <a:gd name="T3" fmla="*/ 275 h 313"/>
                  <a:gd name="T4" fmla="*/ 115 w 221"/>
                  <a:gd name="T5" fmla="*/ 305 h 313"/>
                  <a:gd name="T6" fmla="*/ 157 w 221"/>
                  <a:gd name="T7" fmla="*/ 311 h 313"/>
                  <a:gd name="T8" fmla="*/ 191 w 221"/>
                  <a:gd name="T9" fmla="*/ 294 h 313"/>
                  <a:gd name="T10" fmla="*/ 213 w 221"/>
                  <a:gd name="T11" fmla="*/ 259 h 313"/>
                  <a:gd name="T12" fmla="*/ 221 w 221"/>
                  <a:gd name="T13" fmla="*/ 208 h 313"/>
                  <a:gd name="T14" fmla="*/ 213 w 221"/>
                  <a:gd name="T15" fmla="*/ 149 h 313"/>
                  <a:gd name="T16" fmla="*/ 191 w 221"/>
                  <a:gd name="T17" fmla="*/ 93 h 313"/>
                  <a:gd name="T18" fmla="*/ 157 w 221"/>
                  <a:gd name="T19" fmla="*/ 45 h 313"/>
                  <a:gd name="T20" fmla="*/ 115 w 221"/>
                  <a:gd name="T21" fmla="*/ 12 h 313"/>
                  <a:gd name="T22" fmla="*/ 71 w 221"/>
                  <a:gd name="T23" fmla="*/ 1 h 313"/>
                  <a:gd name="T24" fmla="*/ 35 w 221"/>
                  <a:gd name="T25" fmla="*/ 15 h 313"/>
                  <a:gd name="T26" fmla="*/ 9 w 221"/>
                  <a:gd name="T27" fmla="*/ 50 h 313"/>
                  <a:gd name="T28" fmla="*/ 0 w 221"/>
                  <a:gd name="T29" fmla="*/ 105 h 313"/>
                  <a:gd name="T30" fmla="*/ 9 w 221"/>
                  <a:gd name="T31" fmla="*/ 169 h 313"/>
                  <a:gd name="T32" fmla="*/ 35 w 221"/>
                  <a:gd name="T33" fmla="*/ 228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313">
                    <a:moveTo>
                      <a:pt x="35" y="228"/>
                    </a:moveTo>
                    <a:cubicBezTo>
                      <a:pt x="45" y="246"/>
                      <a:pt x="57" y="262"/>
                      <a:pt x="71" y="275"/>
                    </a:cubicBezTo>
                    <a:cubicBezTo>
                      <a:pt x="85" y="288"/>
                      <a:pt x="100" y="299"/>
                      <a:pt x="115" y="305"/>
                    </a:cubicBezTo>
                    <a:cubicBezTo>
                      <a:pt x="130" y="311"/>
                      <a:pt x="144" y="313"/>
                      <a:pt x="157" y="311"/>
                    </a:cubicBezTo>
                    <a:cubicBezTo>
                      <a:pt x="170" y="309"/>
                      <a:pt x="181" y="303"/>
                      <a:pt x="191" y="294"/>
                    </a:cubicBezTo>
                    <a:cubicBezTo>
                      <a:pt x="200" y="286"/>
                      <a:pt x="208" y="274"/>
                      <a:pt x="213" y="259"/>
                    </a:cubicBezTo>
                    <a:cubicBezTo>
                      <a:pt x="218" y="244"/>
                      <a:pt x="221" y="227"/>
                      <a:pt x="221" y="208"/>
                    </a:cubicBezTo>
                    <a:cubicBezTo>
                      <a:pt x="221" y="188"/>
                      <a:pt x="218" y="168"/>
                      <a:pt x="213" y="149"/>
                    </a:cubicBezTo>
                    <a:cubicBezTo>
                      <a:pt x="208" y="129"/>
                      <a:pt x="200" y="110"/>
                      <a:pt x="191" y="93"/>
                    </a:cubicBezTo>
                    <a:cubicBezTo>
                      <a:pt x="181" y="75"/>
                      <a:pt x="170" y="59"/>
                      <a:pt x="157" y="45"/>
                    </a:cubicBezTo>
                    <a:cubicBezTo>
                      <a:pt x="144" y="31"/>
                      <a:pt x="130" y="20"/>
                      <a:pt x="115" y="12"/>
                    </a:cubicBezTo>
                    <a:cubicBezTo>
                      <a:pt x="100" y="4"/>
                      <a:pt x="85" y="0"/>
                      <a:pt x="71" y="1"/>
                    </a:cubicBezTo>
                    <a:cubicBezTo>
                      <a:pt x="57" y="2"/>
                      <a:pt x="45" y="6"/>
                      <a:pt x="35" y="15"/>
                    </a:cubicBezTo>
                    <a:cubicBezTo>
                      <a:pt x="24" y="23"/>
                      <a:pt x="15" y="35"/>
                      <a:pt x="9" y="50"/>
                    </a:cubicBezTo>
                    <a:cubicBezTo>
                      <a:pt x="3" y="66"/>
                      <a:pt x="0" y="84"/>
                      <a:pt x="0" y="105"/>
                    </a:cubicBezTo>
                    <a:cubicBezTo>
                      <a:pt x="0" y="126"/>
                      <a:pt x="3" y="148"/>
                      <a:pt x="9" y="169"/>
                    </a:cubicBezTo>
                    <a:cubicBezTo>
                      <a:pt x="15" y="190"/>
                      <a:pt x="24" y="210"/>
                      <a:pt x="35" y="2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13"/>
              <p:cNvSpPr>
                <a:spLocks/>
              </p:cNvSpPr>
              <p:nvPr/>
            </p:nvSpPr>
            <p:spPr bwMode="auto">
              <a:xfrm>
                <a:off x="4785286" y="2496342"/>
                <a:ext cx="370289" cy="1785986"/>
              </a:xfrm>
              <a:custGeom>
                <a:avLst/>
                <a:gdLst>
                  <a:gd name="T0" fmla="*/ 0 w 243"/>
                  <a:gd name="T1" fmla="*/ 1176 h 1176"/>
                  <a:gd name="T2" fmla="*/ 47 w 243"/>
                  <a:gd name="T3" fmla="*/ 1176 h 1176"/>
                  <a:gd name="T4" fmla="*/ 76 w 243"/>
                  <a:gd name="T5" fmla="*/ 1169 h 1176"/>
                  <a:gd name="T6" fmla="*/ 100 w 243"/>
                  <a:gd name="T7" fmla="*/ 1148 h 1176"/>
                  <a:gd name="T8" fmla="*/ 115 w 243"/>
                  <a:gd name="T9" fmla="*/ 1118 h 1176"/>
                  <a:gd name="T10" fmla="*/ 121 w 243"/>
                  <a:gd name="T11" fmla="*/ 1081 h 1176"/>
                  <a:gd name="T12" fmla="*/ 121 w 243"/>
                  <a:gd name="T13" fmla="*/ 659 h 1176"/>
                  <a:gd name="T14" fmla="*/ 133 w 243"/>
                  <a:gd name="T15" fmla="*/ 661 h 1176"/>
                  <a:gd name="T16" fmla="*/ 133 w 243"/>
                  <a:gd name="T17" fmla="*/ 1081 h 1176"/>
                  <a:gd name="T18" fmla="*/ 138 w 243"/>
                  <a:gd name="T19" fmla="*/ 1118 h 1176"/>
                  <a:gd name="T20" fmla="*/ 153 w 243"/>
                  <a:gd name="T21" fmla="*/ 1149 h 1176"/>
                  <a:gd name="T22" fmla="*/ 175 w 243"/>
                  <a:gd name="T23" fmla="*/ 1169 h 1176"/>
                  <a:gd name="T24" fmla="*/ 202 w 243"/>
                  <a:gd name="T25" fmla="*/ 1176 h 1176"/>
                  <a:gd name="T26" fmla="*/ 243 w 243"/>
                  <a:gd name="T27" fmla="*/ 1176 h 1176"/>
                  <a:gd name="T28" fmla="*/ 243 w 243"/>
                  <a:gd name="T29" fmla="*/ 98 h 1176"/>
                  <a:gd name="T30" fmla="*/ 0 w 243"/>
                  <a:gd name="T31" fmla="*/ 0 h 1176"/>
                  <a:gd name="T32" fmla="*/ 0 w 243"/>
                  <a:gd name="T33" fmla="*/ 1176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3" h="1176">
                    <a:moveTo>
                      <a:pt x="0" y="1176"/>
                    </a:moveTo>
                    <a:cubicBezTo>
                      <a:pt x="47" y="1176"/>
                      <a:pt x="47" y="1176"/>
                      <a:pt x="47" y="1176"/>
                    </a:cubicBezTo>
                    <a:cubicBezTo>
                      <a:pt x="58" y="1176"/>
                      <a:pt x="68" y="1174"/>
                      <a:pt x="76" y="1169"/>
                    </a:cubicBezTo>
                    <a:cubicBezTo>
                      <a:pt x="85" y="1164"/>
                      <a:pt x="93" y="1157"/>
                      <a:pt x="100" y="1148"/>
                    </a:cubicBezTo>
                    <a:cubicBezTo>
                      <a:pt x="106" y="1139"/>
                      <a:pt x="112" y="1129"/>
                      <a:pt x="115" y="1118"/>
                    </a:cubicBezTo>
                    <a:cubicBezTo>
                      <a:pt x="119" y="1107"/>
                      <a:pt x="121" y="1094"/>
                      <a:pt x="121" y="1081"/>
                    </a:cubicBezTo>
                    <a:cubicBezTo>
                      <a:pt x="121" y="659"/>
                      <a:pt x="121" y="659"/>
                      <a:pt x="121" y="659"/>
                    </a:cubicBezTo>
                    <a:cubicBezTo>
                      <a:pt x="133" y="661"/>
                      <a:pt x="133" y="661"/>
                      <a:pt x="133" y="661"/>
                    </a:cubicBezTo>
                    <a:cubicBezTo>
                      <a:pt x="133" y="1081"/>
                      <a:pt x="133" y="1081"/>
                      <a:pt x="133" y="1081"/>
                    </a:cubicBezTo>
                    <a:cubicBezTo>
                      <a:pt x="133" y="1095"/>
                      <a:pt x="135" y="1107"/>
                      <a:pt x="138" y="1118"/>
                    </a:cubicBezTo>
                    <a:cubicBezTo>
                      <a:pt x="142" y="1130"/>
                      <a:pt x="147" y="1140"/>
                      <a:pt x="153" y="1149"/>
                    </a:cubicBezTo>
                    <a:cubicBezTo>
                      <a:pt x="160" y="1157"/>
                      <a:pt x="167" y="1164"/>
                      <a:pt x="175" y="1169"/>
                    </a:cubicBezTo>
                    <a:cubicBezTo>
                      <a:pt x="184" y="1174"/>
                      <a:pt x="193" y="1176"/>
                      <a:pt x="202" y="1176"/>
                    </a:cubicBezTo>
                    <a:cubicBezTo>
                      <a:pt x="243" y="1176"/>
                      <a:pt x="243" y="1176"/>
                      <a:pt x="243" y="1176"/>
                    </a:cubicBezTo>
                    <a:cubicBezTo>
                      <a:pt x="243" y="98"/>
                      <a:pt x="243" y="98"/>
                      <a:pt x="243" y="9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17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14"/>
              <p:cNvSpPr>
                <a:spLocks/>
              </p:cNvSpPr>
              <p:nvPr/>
            </p:nvSpPr>
            <p:spPr bwMode="auto">
              <a:xfrm>
                <a:off x="4646026" y="2476448"/>
                <a:ext cx="123858" cy="984442"/>
              </a:xfrm>
              <a:custGeom>
                <a:avLst/>
                <a:gdLst>
                  <a:gd name="T0" fmla="*/ 44 w 81"/>
                  <a:gd name="T1" fmla="*/ 1 h 648"/>
                  <a:gd name="T2" fmla="*/ 21 w 81"/>
                  <a:gd name="T3" fmla="*/ 11 h 648"/>
                  <a:gd name="T4" fmla="*/ 5 w 81"/>
                  <a:gd name="T5" fmla="*/ 34 h 648"/>
                  <a:gd name="T6" fmla="*/ 0 w 81"/>
                  <a:gd name="T7" fmla="*/ 68 h 648"/>
                  <a:gd name="T8" fmla="*/ 0 w 81"/>
                  <a:gd name="T9" fmla="*/ 541 h 648"/>
                  <a:gd name="T10" fmla="*/ 5 w 81"/>
                  <a:gd name="T11" fmla="*/ 578 h 648"/>
                  <a:gd name="T12" fmla="*/ 21 w 81"/>
                  <a:gd name="T13" fmla="*/ 610 h 648"/>
                  <a:gd name="T14" fmla="*/ 44 w 81"/>
                  <a:gd name="T15" fmla="*/ 634 h 648"/>
                  <a:gd name="T16" fmla="*/ 72 w 81"/>
                  <a:gd name="T17" fmla="*/ 646 h 648"/>
                  <a:gd name="T18" fmla="*/ 81 w 81"/>
                  <a:gd name="T19" fmla="*/ 648 h 648"/>
                  <a:gd name="T20" fmla="*/ 81 w 81"/>
                  <a:gd name="T21" fmla="*/ 9 h 648"/>
                  <a:gd name="T22" fmla="*/ 72 w 81"/>
                  <a:gd name="T23" fmla="*/ 5 h 648"/>
                  <a:gd name="T24" fmla="*/ 44 w 81"/>
                  <a:gd name="T25" fmla="*/ 1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648">
                    <a:moveTo>
                      <a:pt x="44" y="1"/>
                    </a:moveTo>
                    <a:cubicBezTo>
                      <a:pt x="36" y="2"/>
                      <a:pt x="28" y="6"/>
                      <a:pt x="21" y="11"/>
                    </a:cubicBezTo>
                    <a:cubicBezTo>
                      <a:pt x="15" y="17"/>
                      <a:pt x="9" y="25"/>
                      <a:pt x="5" y="34"/>
                    </a:cubicBezTo>
                    <a:cubicBezTo>
                      <a:pt x="2" y="44"/>
                      <a:pt x="0" y="55"/>
                      <a:pt x="0" y="68"/>
                    </a:cubicBezTo>
                    <a:cubicBezTo>
                      <a:pt x="0" y="541"/>
                      <a:pt x="0" y="541"/>
                      <a:pt x="0" y="541"/>
                    </a:cubicBezTo>
                    <a:cubicBezTo>
                      <a:pt x="0" y="554"/>
                      <a:pt x="2" y="566"/>
                      <a:pt x="5" y="578"/>
                    </a:cubicBezTo>
                    <a:cubicBezTo>
                      <a:pt x="9" y="590"/>
                      <a:pt x="15" y="601"/>
                      <a:pt x="21" y="610"/>
                    </a:cubicBezTo>
                    <a:cubicBezTo>
                      <a:pt x="28" y="620"/>
                      <a:pt x="36" y="628"/>
                      <a:pt x="44" y="634"/>
                    </a:cubicBezTo>
                    <a:cubicBezTo>
                      <a:pt x="53" y="640"/>
                      <a:pt x="62" y="644"/>
                      <a:pt x="72" y="646"/>
                    </a:cubicBezTo>
                    <a:cubicBezTo>
                      <a:pt x="81" y="648"/>
                      <a:pt x="81" y="648"/>
                      <a:pt x="81" y="64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72" y="5"/>
                      <a:pt x="72" y="5"/>
                      <a:pt x="72" y="5"/>
                    </a:cubicBezTo>
                    <a:cubicBezTo>
                      <a:pt x="62" y="1"/>
                      <a:pt x="53" y="0"/>
                      <a:pt x="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9902621" y="1656648"/>
              <a:ext cx="676324" cy="1959737"/>
              <a:chOff x="7713644" y="999384"/>
              <a:chExt cx="565338" cy="1638142"/>
            </a:xfrm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26" name="Freeform 5"/>
              <p:cNvSpPr>
                <a:spLocks/>
              </p:cNvSpPr>
              <p:nvPr/>
            </p:nvSpPr>
            <p:spPr bwMode="auto">
              <a:xfrm>
                <a:off x="7963789" y="2054491"/>
                <a:ext cx="232927" cy="583035"/>
              </a:xfrm>
              <a:custGeom>
                <a:avLst/>
                <a:gdLst>
                  <a:gd name="T0" fmla="*/ 137 w 205"/>
                  <a:gd name="T1" fmla="*/ 508 h 515"/>
                  <a:gd name="T2" fmla="*/ 115 w 205"/>
                  <a:gd name="T3" fmla="*/ 488 h 515"/>
                  <a:gd name="T4" fmla="*/ 100 w 205"/>
                  <a:gd name="T5" fmla="*/ 457 h 515"/>
                  <a:gd name="T6" fmla="*/ 95 w 205"/>
                  <a:gd name="T7" fmla="*/ 420 h 515"/>
                  <a:gd name="T8" fmla="*/ 95 w 205"/>
                  <a:gd name="T9" fmla="*/ 0 h 515"/>
                  <a:gd name="T10" fmla="*/ 0 w 205"/>
                  <a:gd name="T11" fmla="*/ 24 h 515"/>
                  <a:gd name="T12" fmla="*/ 0 w 205"/>
                  <a:gd name="T13" fmla="*/ 425 h 515"/>
                  <a:gd name="T14" fmla="*/ 6 w 205"/>
                  <a:gd name="T15" fmla="*/ 460 h 515"/>
                  <a:gd name="T16" fmla="*/ 21 w 205"/>
                  <a:gd name="T17" fmla="*/ 489 h 515"/>
                  <a:gd name="T18" fmla="*/ 43 w 205"/>
                  <a:gd name="T19" fmla="*/ 508 h 515"/>
                  <a:gd name="T20" fmla="*/ 69 w 205"/>
                  <a:gd name="T21" fmla="*/ 515 h 515"/>
                  <a:gd name="T22" fmla="*/ 110 w 205"/>
                  <a:gd name="T23" fmla="*/ 515 h 515"/>
                  <a:gd name="T24" fmla="*/ 205 w 205"/>
                  <a:gd name="T25" fmla="*/ 515 h 515"/>
                  <a:gd name="T26" fmla="*/ 164 w 205"/>
                  <a:gd name="T27" fmla="*/ 515 h 515"/>
                  <a:gd name="T28" fmla="*/ 137 w 205"/>
                  <a:gd name="T29" fmla="*/ 508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515">
                    <a:moveTo>
                      <a:pt x="137" y="508"/>
                    </a:moveTo>
                    <a:cubicBezTo>
                      <a:pt x="129" y="503"/>
                      <a:pt x="122" y="496"/>
                      <a:pt x="115" y="488"/>
                    </a:cubicBezTo>
                    <a:cubicBezTo>
                      <a:pt x="109" y="479"/>
                      <a:pt x="104" y="469"/>
                      <a:pt x="100" y="457"/>
                    </a:cubicBezTo>
                    <a:cubicBezTo>
                      <a:pt x="97" y="446"/>
                      <a:pt x="95" y="434"/>
                      <a:pt x="95" y="420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425"/>
                      <a:pt x="0" y="425"/>
                      <a:pt x="0" y="425"/>
                    </a:cubicBezTo>
                    <a:cubicBezTo>
                      <a:pt x="0" y="437"/>
                      <a:pt x="2" y="449"/>
                      <a:pt x="6" y="460"/>
                    </a:cubicBezTo>
                    <a:cubicBezTo>
                      <a:pt x="9" y="471"/>
                      <a:pt x="15" y="481"/>
                      <a:pt x="21" y="489"/>
                    </a:cubicBezTo>
                    <a:cubicBezTo>
                      <a:pt x="27" y="497"/>
                      <a:pt x="35" y="504"/>
                      <a:pt x="43" y="508"/>
                    </a:cubicBezTo>
                    <a:cubicBezTo>
                      <a:pt x="51" y="513"/>
                      <a:pt x="60" y="515"/>
                      <a:pt x="69" y="515"/>
                    </a:cubicBezTo>
                    <a:cubicBezTo>
                      <a:pt x="110" y="515"/>
                      <a:pt x="110" y="515"/>
                      <a:pt x="110" y="515"/>
                    </a:cubicBezTo>
                    <a:cubicBezTo>
                      <a:pt x="205" y="515"/>
                      <a:pt x="205" y="515"/>
                      <a:pt x="205" y="515"/>
                    </a:cubicBezTo>
                    <a:cubicBezTo>
                      <a:pt x="164" y="515"/>
                      <a:pt x="164" y="515"/>
                      <a:pt x="164" y="515"/>
                    </a:cubicBezTo>
                    <a:cubicBezTo>
                      <a:pt x="155" y="515"/>
                      <a:pt x="146" y="513"/>
                      <a:pt x="137" y="508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6"/>
              <p:cNvSpPr>
                <a:spLocks/>
              </p:cNvSpPr>
              <p:nvPr/>
            </p:nvSpPr>
            <p:spPr bwMode="auto">
              <a:xfrm>
                <a:off x="8052751" y="2052578"/>
                <a:ext cx="19132" cy="7653"/>
              </a:xfrm>
              <a:custGeom>
                <a:avLst/>
                <a:gdLst>
                  <a:gd name="T0" fmla="*/ 40 w 40"/>
                  <a:gd name="T1" fmla="*/ 4 h 16"/>
                  <a:gd name="T2" fmla="*/ 11 w 40"/>
                  <a:gd name="T3" fmla="*/ 0 h 16"/>
                  <a:gd name="T4" fmla="*/ 0 w 40"/>
                  <a:gd name="T5" fmla="*/ 16 h 16"/>
                  <a:gd name="T6" fmla="*/ 40 w 40"/>
                  <a:gd name="T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6">
                    <a:moveTo>
                      <a:pt x="40" y="4"/>
                    </a:moveTo>
                    <a:lnTo>
                      <a:pt x="11" y="0"/>
                    </a:lnTo>
                    <a:lnTo>
                      <a:pt x="0" y="16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7"/>
              <p:cNvSpPr>
                <a:spLocks/>
              </p:cNvSpPr>
              <p:nvPr/>
            </p:nvSpPr>
            <p:spPr bwMode="auto">
              <a:xfrm>
                <a:off x="8103928" y="2079362"/>
                <a:ext cx="129616" cy="27263"/>
              </a:xfrm>
              <a:custGeom>
                <a:avLst/>
                <a:gdLst>
                  <a:gd name="T0" fmla="*/ 110 w 114"/>
                  <a:gd name="T1" fmla="*/ 2 h 24"/>
                  <a:gd name="T2" fmla="*/ 106 w 114"/>
                  <a:gd name="T3" fmla="*/ 3 h 24"/>
                  <a:gd name="T4" fmla="*/ 102 w 114"/>
                  <a:gd name="T5" fmla="*/ 2 h 24"/>
                  <a:gd name="T6" fmla="*/ 91 w 114"/>
                  <a:gd name="T7" fmla="*/ 0 h 24"/>
                  <a:gd name="T8" fmla="*/ 0 w 114"/>
                  <a:gd name="T9" fmla="*/ 21 h 24"/>
                  <a:gd name="T10" fmla="*/ 4 w 114"/>
                  <a:gd name="T11" fmla="*/ 23 h 24"/>
                  <a:gd name="T12" fmla="*/ 2 w 114"/>
                  <a:gd name="T13" fmla="*/ 23 h 24"/>
                  <a:gd name="T14" fmla="*/ 6 w 114"/>
                  <a:gd name="T15" fmla="*/ 24 h 24"/>
                  <a:gd name="T16" fmla="*/ 10 w 114"/>
                  <a:gd name="T17" fmla="*/ 24 h 24"/>
                  <a:gd name="T18" fmla="*/ 14 w 114"/>
                  <a:gd name="T19" fmla="*/ 24 h 24"/>
                  <a:gd name="T20" fmla="*/ 18 w 114"/>
                  <a:gd name="T21" fmla="*/ 23 h 24"/>
                  <a:gd name="T22" fmla="*/ 114 w 114"/>
                  <a:gd name="T23" fmla="*/ 2 h 24"/>
                  <a:gd name="T24" fmla="*/ 110 w 114"/>
                  <a:gd name="T25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4" h="24">
                    <a:moveTo>
                      <a:pt x="110" y="2"/>
                    </a:moveTo>
                    <a:cubicBezTo>
                      <a:pt x="109" y="2"/>
                      <a:pt x="107" y="3"/>
                      <a:pt x="106" y="3"/>
                    </a:cubicBezTo>
                    <a:cubicBezTo>
                      <a:pt x="105" y="3"/>
                      <a:pt x="103" y="3"/>
                      <a:pt x="102" y="2"/>
                    </a:cubicBezTo>
                    <a:cubicBezTo>
                      <a:pt x="100" y="2"/>
                      <a:pt x="92" y="0"/>
                      <a:pt x="91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1"/>
                      <a:pt x="2" y="22"/>
                      <a:pt x="4" y="23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4"/>
                      <a:pt x="5" y="24"/>
                      <a:pt x="6" y="24"/>
                    </a:cubicBezTo>
                    <a:cubicBezTo>
                      <a:pt x="8" y="24"/>
                      <a:pt x="9" y="24"/>
                      <a:pt x="10" y="24"/>
                    </a:cubicBezTo>
                    <a:cubicBezTo>
                      <a:pt x="12" y="24"/>
                      <a:pt x="13" y="24"/>
                      <a:pt x="14" y="24"/>
                    </a:cubicBezTo>
                    <a:cubicBezTo>
                      <a:pt x="16" y="24"/>
                      <a:pt x="17" y="23"/>
                      <a:pt x="18" y="23"/>
                    </a:cubicBezTo>
                    <a:cubicBezTo>
                      <a:pt x="50" y="16"/>
                      <a:pt x="82" y="9"/>
                      <a:pt x="114" y="2"/>
                    </a:cubicBezTo>
                    <a:cubicBezTo>
                      <a:pt x="113" y="2"/>
                      <a:pt x="111" y="2"/>
                      <a:pt x="110" y="2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/>
            </p:nvSpPr>
            <p:spPr bwMode="auto">
              <a:xfrm>
                <a:off x="8098188" y="1421714"/>
                <a:ext cx="107615" cy="682519"/>
              </a:xfrm>
              <a:custGeom>
                <a:avLst/>
                <a:gdLst>
                  <a:gd name="T0" fmla="*/ 225 w 225"/>
                  <a:gd name="T1" fmla="*/ 1375 h 1427"/>
                  <a:gd name="T2" fmla="*/ 0 w 225"/>
                  <a:gd name="T3" fmla="*/ 1427 h 1427"/>
                  <a:gd name="T4" fmla="*/ 0 w 225"/>
                  <a:gd name="T5" fmla="*/ 111 h 1427"/>
                  <a:gd name="T6" fmla="*/ 225 w 225"/>
                  <a:gd name="T7" fmla="*/ 0 h 1427"/>
                  <a:gd name="T8" fmla="*/ 225 w 225"/>
                  <a:gd name="T9" fmla="*/ 1375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5" h="1427">
                    <a:moveTo>
                      <a:pt x="225" y="1375"/>
                    </a:moveTo>
                    <a:lnTo>
                      <a:pt x="0" y="1427"/>
                    </a:lnTo>
                    <a:lnTo>
                      <a:pt x="0" y="111"/>
                    </a:lnTo>
                    <a:lnTo>
                      <a:pt x="225" y="0"/>
                    </a:lnTo>
                    <a:lnTo>
                      <a:pt x="225" y="1375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auto">
              <a:xfrm>
                <a:off x="7829868" y="1014211"/>
                <a:ext cx="305627" cy="397459"/>
              </a:xfrm>
              <a:custGeom>
                <a:avLst/>
                <a:gdLst>
                  <a:gd name="T0" fmla="*/ 256 w 269"/>
                  <a:gd name="T1" fmla="*/ 297 h 351"/>
                  <a:gd name="T2" fmla="*/ 241 w 269"/>
                  <a:gd name="T3" fmla="*/ 299 h 351"/>
                  <a:gd name="T4" fmla="*/ 224 w 269"/>
                  <a:gd name="T5" fmla="*/ 297 h 351"/>
                  <a:gd name="T6" fmla="*/ 207 w 269"/>
                  <a:gd name="T7" fmla="*/ 292 h 351"/>
                  <a:gd name="T8" fmla="*/ 163 w 269"/>
                  <a:gd name="T9" fmla="*/ 262 h 351"/>
                  <a:gd name="T10" fmla="*/ 127 w 269"/>
                  <a:gd name="T11" fmla="*/ 215 h 351"/>
                  <a:gd name="T12" fmla="*/ 101 w 269"/>
                  <a:gd name="T13" fmla="*/ 156 h 351"/>
                  <a:gd name="T14" fmla="*/ 92 w 269"/>
                  <a:gd name="T15" fmla="*/ 92 h 351"/>
                  <a:gd name="T16" fmla="*/ 94 w 269"/>
                  <a:gd name="T17" fmla="*/ 62 h 351"/>
                  <a:gd name="T18" fmla="*/ 102 w 269"/>
                  <a:gd name="T19" fmla="*/ 36 h 351"/>
                  <a:gd name="T20" fmla="*/ 113 w 269"/>
                  <a:gd name="T21" fmla="*/ 15 h 351"/>
                  <a:gd name="T22" fmla="*/ 128 w 269"/>
                  <a:gd name="T23" fmla="*/ 0 h 351"/>
                  <a:gd name="T24" fmla="*/ 36 w 269"/>
                  <a:gd name="T25" fmla="*/ 68 h 351"/>
                  <a:gd name="T26" fmla="*/ 21 w 269"/>
                  <a:gd name="T27" fmla="*/ 83 h 351"/>
                  <a:gd name="T28" fmla="*/ 9 w 269"/>
                  <a:gd name="T29" fmla="*/ 103 h 351"/>
                  <a:gd name="T30" fmla="*/ 2 w 269"/>
                  <a:gd name="T31" fmla="*/ 127 h 351"/>
                  <a:gd name="T32" fmla="*/ 0 w 269"/>
                  <a:gd name="T33" fmla="*/ 156 h 351"/>
                  <a:gd name="T34" fmla="*/ 9 w 269"/>
                  <a:gd name="T35" fmla="*/ 217 h 351"/>
                  <a:gd name="T36" fmla="*/ 34 w 269"/>
                  <a:gd name="T37" fmla="*/ 273 h 351"/>
                  <a:gd name="T38" fmla="*/ 70 w 269"/>
                  <a:gd name="T39" fmla="*/ 317 h 351"/>
                  <a:gd name="T40" fmla="*/ 113 w 269"/>
                  <a:gd name="T41" fmla="*/ 345 h 351"/>
                  <a:gd name="T42" fmla="*/ 130 w 269"/>
                  <a:gd name="T43" fmla="*/ 349 h 351"/>
                  <a:gd name="T44" fmla="*/ 146 w 269"/>
                  <a:gd name="T45" fmla="*/ 351 h 351"/>
                  <a:gd name="T46" fmla="*/ 161 w 269"/>
                  <a:gd name="T47" fmla="*/ 348 h 351"/>
                  <a:gd name="T48" fmla="*/ 174 w 269"/>
                  <a:gd name="T49" fmla="*/ 343 h 351"/>
                  <a:gd name="T50" fmla="*/ 269 w 269"/>
                  <a:gd name="T51" fmla="*/ 291 h 351"/>
                  <a:gd name="T52" fmla="*/ 256 w 269"/>
                  <a:gd name="T53" fmla="*/ 297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69" h="351">
                    <a:moveTo>
                      <a:pt x="256" y="297"/>
                    </a:moveTo>
                    <a:cubicBezTo>
                      <a:pt x="251" y="298"/>
                      <a:pt x="246" y="299"/>
                      <a:pt x="241" y="299"/>
                    </a:cubicBezTo>
                    <a:cubicBezTo>
                      <a:pt x="235" y="299"/>
                      <a:pt x="230" y="298"/>
                      <a:pt x="224" y="297"/>
                    </a:cubicBezTo>
                    <a:cubicBezTo>
                      <a:pt x="219" y="296"/>
                      <a:pt x="213" y="294"/>
                      <a:pt x="207" y="292"/>
                    </a:cubicBezTo>
                    <a:cubicBezTo>
                      <a:pt x="192" y="286"/>
                      <a:pt x="177" y="275"/>
                      <a:pt x="163" y="262"/>
                    </a:cubicBezTo>
                    <a:cubicBezTo>
                      <a:pt x="149" y="249"/>
                      <a:pt x="137" y="233"/>
                      <a:pt x="127" y="215"/>
                    </a:cubicBezTo>
                    <a:cubicBezTo>
                      <a:pt x="116" y="197"/>
                      <a:pt x="107" y="177"/>
                      <a:pt x="101" y="156"/>
                    </a:cubicBezTo>
                    <a:cubicBezTo>
                      <a:pt x="95" y="135"/>
                      <a:pt x="92" y="113"/>
                      <a:pt x="92" y="92"/>
                    </a:cubicBezTo>
                    <a:cubicBezTo>
                      <a:pt x="92" y="81"/>
                      <a:pt x="93" y="71"/>
                      <a:pt x="94" y="62"/>
                    </a:cubicBezTo>
                    <a:cubicBezTo>
                      <a:pt x="96" y="52"/>
                      <a:pt x="99" y="44"/>
                      <a:pt x="102" y="36"/>
                    </a:cubicBezTo>
                    <a:cubicBezTo>
                      <a:pt x="105" y="28"/>
                      <a:pt x="109" y="21"/>
                      <a:pt x="113" y="15"/>
                    </a:cubicBezTo>
                    <a:cubicBezTo>
                      <a:pt x="118" y="9"/>
                      <a:pt x="123" y="4"/>
                      <a:pt x="128" y="0"/>
                    </a:cubicBezTo>
                    <a:cubicBezTo>
                      <a:pt x="98" y="23"/>
                      <a:pt x="67" y="45"/>
                      <a:pt x="36" y="68"/>
                    </a:cubicBezTo>
                    <a:cubicBezTo>
                      <a:pt x="30" y="72"/>
                      <a:pt x="25" y="77"/>
                      <a:pt x="21" y="83"/>
                    </a:cubicBezTo>
                    <a:cubicBezTo>
                      <a:pt x="16" y="89"/>
                      <a:pt x="13" y="95"/>
                      <a:pt x="9" y="103"/>
                    </a:cubicBezTo>
                    <a:cubicBezTo>
                      <a:pt x="6" y="110"/>
                      <a:pt x="4" y="118"/>
                      <a:pt x="2" y="127"/>
                    </a:cubicBezTo>
                    <a:cubicBezTo>
                      <a:pt x="1" y="136"/>
                      <a:pt x="0" y="146"/>
                      <a:pt x="0" y="156"/>
                    </a:cubicBezTo>
                    <a:cubicBezTo>
                      <a:pt x="0" y="177"/>
                      <a:pt x="3" y="197"/>
                      <a:pt x="9" y="217"/>
                    </a:cubicBezTo>
                    <a:cubicBezTo>
                      <a:pt x="15" y="237"/>
                      <a:pt x="23" y="255"/>
                      <a:pt x="34" y="273"/>
                    </a:cubicBezTo>
                    <a:cubicBezTo>
                      <a:pt x="44" y="290"/>
                      <a:pt x="56" y="305"/>
                      <a:pt x="70" y="317"/>
                    </a:cubicBezTo>
                    <a:cubicBezTo>
                      <a:pt x="83" y="330"/>
                      <a:pt x="98" y="339"/>
                      <a:pt x="113" y="345"/>
                    </a:cubicBezTo>
                    <a:cubicBezTo>
                      <a:pt x="119" y="347"/>
                      <a:pt x="124" y="349"/>
                      <a:pt x="130" y="349"/>
                    </a:cubicBezTo>
                    <a:cubicBezTo>
                      <a:pt x="135" y="350"/>
                      <a:pt x="141" y="351"/>
                      <a:pt x="146" y="351"/>
                    </a:cubicBezTo>
                    <a:cubicBezTo>
                      <a:pt x="151" y="350"/>
                      <a:pt x="156" y="350"/>
                      <a:pt x="161" y="348"/>
                    </a:cubicBezTo>
                    <a:cubicBezTo>
                      <a:pt x="166" y="347"/>
                      <a:pt x="170" y="345"/>
                      <a:pt x="174" y="343"/>
                    </a:cubicBezTo>
                    <a:cubicBezTo>
                      <a:pt x="206" y="326"/>
                      <a:pt x="238" y="308"/>
                      <a:pt x="269" y="291"/>
                    </a:cubicBezTo>
                    <a:cubicBezTo>
                      <a:pt x="265" y="294"/>
                      <a:pt x="260" y="295"/>
                      <a:pt x="256" y="297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>
                <a:off x="7815998" y="1306446"/>
                <a:ext cx="104745" cy="1331080"/>
              </a:xfrm>
              <a:custGeom>
                <a:avLst/>
                <a:gdLst>
                  <a:gd name="T0" fmla="*/ 219 w 219"/>
                  <a:gd name="T1" fmla="*/ 2783 h 2783"/>
                  <a:gd name="T2" fmla="*/ 0 w 219"/>
                  <a:gd name="T3" fmla="*/ 2783 h 2783"/>
                  <a:gd name="T4" fmla="*/ 0 w 219"/>
                  <a:gd name="T5" fmla="*/ 135 h 2783"/>
                  <a:gd name="T6" fmla="*/ 219 w 219"/>
                  <a:gd name="T7" fmla="*/ 0 h 2783"/>
                  <a:gd name="T8" fmla="*/ 219 w 219"/>
                  <a:gd name="T9" fmla="*/ 2783 h 27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9" h="2783">
                    <a:moveTo>
                      <a:pt x="219" y="2783"/>
                    </a:moveTo>
                    <a:lnTo>
                      <a:pt x="0" y="2783"/>
                    </a:lnTo>
                    <a:lnTo>
                      <a:pt x="0" y="135"/>
                    </a:lnTo>
                    <a:lnTo>
                      <a:pt x="219" y="0"/>
                    </a:lnTo>
                    <a:lnTo>
                      <a:pt x="219" y="2783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15"/>
              <p:cNvSpPr>
                <a:spLocks/>
              </p:cNvSpPr>
              <p:nvPr/>
            </p:nvSpPr>
            <p:spPr bwMode="auto">
              <a:xfrm>
                <a:off x="7713644" y="1300706"/>
                <a:ext cx="185576" cy="752828"/>
              </a:xfrm>
              <a:custGeom>
                <a:avLst/>
                <a:gdLst>
                  <a:gd name="T0" fmla="*/ 135 w 163"/>
                  <a:gd name="T1" fmla="*/ 626 h 665"/>
                  <a:gd name="T2" fmla="*/ 112 w 163"/>
                  <a:gd name="T3" fmla="*/ 602 h 665"/>
                  <a:gd name="T4" fmla="*/ 96 w 163"/>
                  <a:gd name="T5" fmla="*/ 570 h 665"/>
                  <a:gd name="T6" fmla="*/ 91 w 163"/>
                  <a:gd name="T7" fmla="*/ 533 h 665"/>
                  <a:gd name="T8" fmla="*/ 91 w 163"/>
                  <a:gd name="T9" fmla="*/ 60 h 665"/>
                  <a:gd name="T10" fmla="*/ 93 w 163"/>
                  <a:gd name="T11" fmla="*/ 40 h 665"/>
                  <a:gd name="T12" fmla="*/ 98 w 163"/>
                  <a:gd name="T13" fmla="*/ 23 h 665"/>
                  <a:gd name="T14" fmla="*/ 106 w 163"/>
                  <a:gd name="T15" fmla="*/ 10 h 665"/>
                  <a:gd name="T16" fmla="*/ 117 w 163"/>
                  <a:gd name="T17" fmla="*/ 0 h 665"/>
                  <a:gd name="T18" fmla="*/ 94 w 163"/>
                  <a:gd name="T19" fmla="*/ 15 h 665"/>
                  <a:gd name="T20" fmla="*/ 26 w 163"/>
                  <a:gd name="T21" fmla="*/ 58 h 665"/>
                  <a:gd name="T22" fmla="*/ 16 w 163"/>
                  <a:gd name="T23" fmla="*/ 67 h 665"/>
                  <a:gd name="T24" fmla="*/ 7 w 163"/>
                  <a:gd name="T25" fmla="*/ 80 h 665"/>
                  <a:gd name="T26" fmla="*/ 2 w 163"/>
                  <a:gd name="T27" fmla="*/ 96 h 665"/>
                  <a:gd name="T28" fmla="*/ 0 w 163"/>
                  <a:gd name="T29" fmla="*/ 115 h 665"/>
                  <a:gd name="T30" fmla="*/ 0 w 163"/>
                  <a:gd name="T31" fmla="*/ 565 h 665"/>
                  <a:gd name="T32" fmla="*/ 6 w 163"/>
                  <a:gd name="T33" fmla="*/ 600 h 665"/>
                  <a:gd name="T34" fmla="*/ 22 w 163"/>
                  <a:gd name="T35" fmla="*/ 631 h 665"/>
                  <a:gd name="T36" fmla="*/ 44 w 163"/>
                  <a:gd name="T37" fmla="*/ 653 h 665"/>
                  <a:gd name="T38" fmla="*/ 72 w 163"/>
                  <a:gd name="T39" fmla="*/ 665 h 665"/>
                  <a:gd name="T40" fmla="*/ 163 w 163"/>
                  <a:gd name="T41" fmla="*/ 638 h 665"/>
                  <a:gd name="T42" fmla="*/ 135 w 163"/>
                  <a:gd name="T43" fmla="*/ 626 h 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3" h="665">
                    <a:moveTo>
                      <a:pt x="135" y="626"/>
                    </a:moveTo>
                    <a:cubicBezTo>
                      <a:pt x="127" y="620"/>
                      <a:pt x="119" y="612"/>
                      <a:pt x="112" y="602"/>
                    </a:cubicBezTo>
                    <a:cubicBezTo>
                      <a:pt x="106" y="593"/>
                      <a:pt x="100" y="582"/>
                      <a:pt x="96" y="570"/>
                    </a:cubicBezTo>
                    <a:cubicBezTo>
                      <a:pt x="93" y="558"/>
                      <a:pt x="91" y="546"/>
                      <a:pt x="91" y="533"/>
                    </a:cubicBezTo>
                    <a:cubicBezTo>
                      <a:pt x="91" y="60"/>
                      <a:pt x="91" y="60"/>
                      <a:pt x="91" y="60"/>
                    </a:cubicBezTo>
                    <a:cubicBezTo>
                      <a:pt x="91" y="53"/>
                      <a:pt x="91" y="46"/>
                      <a:pt x="93" y="40"/>
                    </a:cubicBezTo>
                    <a:cubicBezTo>
                      <a:pt x="94" y="34"/>
                      <a:pt x="96" y="28"/>
                      <a:pt x="98" y="23"/>
                    </a:cubicBezTo>
                    <a:cubicBezTo>
                      <a:pt x="100" y="18"/>
                      <a:pt x="103" y="13"/>
                      <a:pt x="106" y="10"/>
                    </a:cubicBezTo>
                    <a:cubicBezTo>
                      <a:pt x="110" y="6"/>
                      <a:pt x="113" y="2"/>
                      <a:pt x="117" y="0"/>
                    </a:cubicBezTo>
                    <a:cubicBezTo>
                      <a:pt x="109" y="5"/>
                      <a:pt x="102" y="10"/>
                      <a:pt x="94" y="15"/>
                    </a:cubicBezTo>
                    <a:cubicBezTo>
                      <a:pt x="71" y="29"/>
                      <a:pt x="49" y="44"/>
                      <a:pt x="26" y="58"/>
                    </a:cubicBezTo>
                    <a:cubicBezTo>
                      <a:pt x="22" y="60"/>
                      <a:pt x="19" y="64"/>
                      <a:pt x="16" y="67"/>
                    </a:cubicBezTo>
                    <a:cubicBezTo>
                      <a:pt x="13" y="71"/>
                      <a:pt x="10" y="75"/>
                      <a:pt x="7" y="80"/>
                    </a:cubicBezTo>
                    <a:cubicBezTo>
                      <a:pt x="5" y="85"/>
                      <a:pt x="3" y="91"/>
                      <a:pt x="2" y="96"/>
                    </a:cubicBezTo>
                    <a:cubicBezTo>
                      <a:pt x="1" y="102"/>
                      <a:pt x="0" y="109"/>
                      <a:pt x="0" y="115"/>
                    </a:cubicBezTo>
                    <a:cubicBezTo>
                      <a:pt x="0" y="565"/>
                      <a:pt x="0" y="565"/>
                      <a:pt x="0" y="565"/>
                    </a:cubicBezTo>
                    <a:cubicBezTo>
                      <a:pt x="0" y="577"/>
                      <a:pt x="2" y="589"/>
                      <a:pt x="6" y="600"/>
                    </a:cubicBezTo>
                    <a:cubicBezTo>
                      <a:pt x="10" y="611"/>
                      <a:pt x="15" y="622"/>
                      <a:pt x="22" y="631"/>
                    </a:cubicBezTo>
                    <a:cubicBezTo>
                      <a:pt x="28" y="640"/>
                      <a:pt x="36" y="647"/>
                      <a:pt x="44" y="653"/>
                    </a:cubicBezTo>
                    <a:cubicBezTo>
                      <a:pt x="53" y="659"/>
                      <a:pt x="62" y="663"/>
                      <a:pt x="72" y="665"/>
                    </a:cubicBezTo>
                    <a:cubicBezTo>
                      <a:pt x="163" y="638"/>
                      <a:pt x="163" y="638"/>
                      <a:pt x="163" y="638"/>
                    </a:cubicBezTo>
                    <a:cubicBezTo>
                      <a:pt x="153" y="636"/>
                      <a:pt x="144" y="632"/>
                      <a:pt x="135" y="626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1"/>
              <p:cNvSpPr>
                <a:spLocks/>
              </p:cNvSpPr>
              <p:nvPr/>
            </p:nvSpPr>
            <p:spPr bwMode="auto">
              <a:xfrm>
                <a:off x="8205804" y="1421714"/>
                <a:ext cx="73178" cy="660996"/>
              </a:xfrm>
              <a:custGeom>
                <a:avLst/>
                <a:gdLst>
                  <a:gd name="T0" fmla="*/ 60 w 64"/>
                  <a:gd name="T1" fmla="*/ 72 h 584"/>
                  <a:gd name="T2" fmla="*/ 48 w 64"/>
                  <a:gd name="T3" fmla="*/ 42 h 584"/>
                  <a:gd name="T4" fmla="*/ 30 w 64"/>
                  <a:gd name="T5" fmla="*/ 18 h 584"/>
                  <a:gd name="T6" fmla="*/ 8 w 64"/>
                  <a:gd name="T7" fmla="*/ 3 h 584"/>
                  <a:gd name="T8" fmla="*/ 0 w 64"/>
                  <a:gd name="T9" fmla="*/ 0 h 584"/>
                  <a:gd name="T10" fmla="*/ 0 w 64"/>
                  <a:gd name="T11" fmla="*/ 581 h 584"/>
                  <a:gd name="T12" fmla="*/ 8 w 64"/>
                  <a:gd name="T13" fmla="*/ 583 h 584"/>
                  <a:gd name="T14" fmla="*/ 30 w 64"/>
                  <a:gd name="T15" fmla="*/ 581 h 584"/>
                  <a:gd name="T16" fmla="*/ 48 w 64"/>
                  <a:gd name="T17" fmla="*/ 567 h 584"/>
                  <a:gd name="T18" fmla="*/ 60 w 64"/>
                  <a:gd name="T19" fmla="*/ 544 h 584"/>
                  <a:gd name="T20" fmla="*/ 64 w 64"/>
                  <a:gd name="T21" fmla="*/ 514 h 584"/>
                  <a:gd name="T22" fmla="*/ 64 w 64"/>
                  <a:gd name="T23" fmla="*/ 105 h 584"/>
                  <a:gd name="T24" fmla="*/ 60 w 64"/>
                  <a:gd name="T25" fmla="*/ 72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4" h="584">
                    <a:moveTo>
                      <a:pt x="60" y="72"/>
                    </a:moveTo>
                    <a:cubicBezTo>
                      <a:pt x="57" y="62"/>
                      <a:pt x="53" y="52"/>
                      <a:pt x="48" y="42"/>
                    </a:cubicBezTo>
                    <a:cubicBezTo>
                      <a:pt x="43" y="33"/>
                      <a:pt x="37" y="25"/>
                      <a:pt x="30" y="18"/>
                    </a:cubicBezTo>
                    <a:cubicBezTo>
                      <a:pt x="23" y="11"/>
                      <a:pt x="16" y="6"/>
                      <a:pt x="8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81"/>
                      <a:pt x="0" y="581"/>
                      <a:pt x="0" y="581"/>
                    </a:cubicBezTo>
                    <a:cubicBezTo>
                      <a:pt x="8" y="583"/>
                      <a:pt x="8" y="583"/>
                      <a:pt x="8" y="583"/>
                    </a:cubicBezTo>
                    <a:cubicBezTo>
                      <a:pt x="16" y="584"/>
                      <a:pt x="23" y="583"/>
                      <a:pt x="30" y="581"/>
                    </a:cubicBezTo>
                    <a:cubicBezTo>
                      <a:pt x="37" y="578"/>
                      <a:pt x="43" y="573"/>
                      <a:pt x="48" y="567"/>
                    </a:cubicBezTo>
                    <a:cubicBezTo>
                      <a:pt x="53" y="561"/>
                      <a:pt x="57" y="553"/>
                      <a:pt x="60" y="544"/>
                    </a:cubicBezTo>
                    <a:cubicBezTo>
                      <a:pt x="63" y="535"/>
                      <a:pt x="64" y="525"/>
                      <a:pt x="64" y="514"/>
                    </a:cubicBezTo>
                    <a:cubicBezTo>
                      <a:pt x="64" y="105"/>
                      <a:pt x="64" y="105"/>
                      <a:pt x="64" y="105"/>
                    </a:cubicBezTo>
                    <a:cubicBezTo>
                      <a:pt x="64" y="94"/>
                      <a:pt x="63" y="83"/>
                      <a:pt x="60" y="7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2"/>
              <p:cNvSpPr>
                <a:spLocks/>
              </p:cNvSpPr>
              <p:nvPr/>
            </p:nvSpPr>
            <p:spPr bwMode="auto">
              <a:xfrm>
                <a:off x="7934135" y="999384"/>
                <a:ext cx="251580" cy="354413"/>
              </a:xfrm>
              <a:custGeom>
                <a:avLst/>
                <a:gdLst>
                  <a:gd name="T0" fmla="*/ 35 w 221"/>
                  <a:gd name="T1" fmla="*/ 228 h 313"/>
                  <a:gd name="T2" fmla="*/ 71 w 221"/>
                  <a:gd name="T3" fmla="*/ 275 h 313"/>
                  <a:gd name="T4" fmla="*/ 115 w 221"/>
                  <a:gd name="T5" fmla="*/ 305 h 313"/>
                  <a:gd name="T6" fmla="*/ 157 w 221"/>
                  <a:gd name="T7" fmla="*/ 311 h 313"/>
                  <a:gd name="T8" fmla="*/ 191 w 221"/>
                  <a:gd name="T9" fmla="*/ 294 h 313"/>
                  <a:gd name="T10" fmla="*/ 213 w 221"/>
                  <a:gd name="T11" fmla="*/ 259 h 313"/>
                  <a:gd name="T12" fmla="*/ 221 w 221"/>
                  <a:gd name="T13" fmla="*/ 208 h 313"/>
                  <a:gd name="T14" fmla="*/ 213 w 221"/>
                  <a:gd name="T15" fmla="*/ 149 h 313"/>
                  <a:gd name="T16" fmla="*/ 191 w 221"/>
                  <a:gd name="T17" fmla="*/ 93 h 313"/>
                  <a:gd name="T18" fmla="*/ 157 w 221"/>
                  <a:gd name="T19" fmla="*/ 45 h 313"/>
                  <a:gd name="T20" fmla="*/ 115 w 221"/>
                  <a:gd name="T21" fmla="*/ 12 h 313"/>
                  <a:gd name="T22" fmla="*/ 71 w 221"/>
                  <a:gd name="T23" fmla="*/ 1 h 313"/>
                  <a:gd name="T24" fmla="*/ 35 w 221"/>
                  <a:gd name="T25" fmla="*/ 15 h 313"/>
                  <a:gd name="T26" fmla="*/ 9 w 221"/>
                  <a:gd name="T27" fmla="*/ 50 h 313"/>
                  <a:gd name="T28" fmla="*/ 0 w 221"/>
                  <a:gd name="T29" fmla="*/ 105 h 313"/>
                  <a:gd name="T30" fmla="*/ 9 w 221"/>
                  <a:gd name="T31" fmla="*/ 169 h 313"/>
                  <a:gd name="T32" fmla="*/ 35 w 221"/>
                  <a:gd name="T33" fmla="*/ 228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313">
                    <a:moveTo>
                      <a:pt x="35" y="228"/>
                    </a:moveTo>
                    <a:cubicBezTo>
                      <a:pt x="45" y="246"/>
                      <a:pt x="57" y="262"/>
                      <a:pt x="71" y="275"/>
                    </a:cubicBezTo>
                    <a:cubicBezTo>
                      <a:pt x="85" y="288"/>
                      <a:pt x="100" y="299"/>
                      <a:pt x="115" y="305"/>
                    </a:cubicBezTo>
                    <a:cubicBezTo>
                      <a:pt x="130" y="311"/>
                      <a:pt x="144" y="313"/>
                      <a:pt x="157" y="311"/>
                    </a:cubicBezTo>
                    <a:cubicBezTo>
                      <a:pt x="170" y="309"/>
                      <a:pt x="181" y="303"/>
                      <a:pt x="191" y="294"/>
                    </a:cubicBezTo>
                    <a:cubicBezTo>
                      <a:pt x="200" y="286"/>
                      <a:pt x="208" y="274"/>
                      <a:pt x="213" y="259"/>
                    </a:cubicBezTo>
                    <a:cubicBezTo>
                      <a:pt x="218" y="244"/>
                      <a:pt x="221" y="227"/>
                      <a:pt x="221" y="208"/>
                    </a:cubicBezTo>
                    <a:cubicBezTo>
                      <a:pt x="221" y="188"/>
                      <a:pt x="218" y="168"/>
                      <a:pt x="213" y="149"/>
                    </a:cubicBezTo>
                    <a:cubicBezTo>
                      <a:pt x="208" y="129"/>
                      <a:pt x="200" y="110"/>
                      <a:pt x="191" y="93"/>
                    </a:cubicBezTo>
                    <a:cubicBezTo>
                      <a:pt x="181" y="75"/>
                      <a:pt x="170" y="59"/>
                      <a:pt x="157" y="45"/>
                    </a:cubicBezTo>
                    <a:cubicBezTo>
                      <a:pt x="144" y="31"/>
                      <a:pt x="130" y="20"/>
                      <a:pt x="115" y="12"/>
                    </a:cubicBezTo>
                    <a:cubicBezTo>
                      <a:pt x="100" y="4"/>
                      <a:pt x="85" y="0"/>
                      <a:pt x="71" y="1"/>
                    </a:cubicBezTo>
                    <a:cubicBezTo>
                      <a:pt x="57" y="2"/>
                      <a:pt x="45" y="6"/>
                      <a:pt x="35" y="15"/>
                    </a:cubicBezTo>
                    <a:cubicBezTo>
                      <a:pt x="24" y="23"/>
                      <a:pt x="15" y="35"/>
                      <a:pt x="9" y="50"/>
                    </a:cubicBezTo>
                    <a:cubicBezTo>
                      <a:pt x="3" y="66"/>
                      <a:pt x="0" y="84"/>
                      <a:pt x="0" y="105"/>
                    </a:cubicBezTo>
                    <a:cubicBezTo>
                      <a:pt x="0" y="126"/>
                      <a:pt x="3" y="148"/>
                      <a:pt x="9" y="169"/>
                    </a:cubicBezTo>
                    <a:cubicBezTo>
                      <a:pt x="15" y="190"/>
                      <a:pt x="24" y="210"/>
                      <a:pt x="35" y="22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3"/>
              <p:cNvSpPr>
                <a:spLocks/>
              </p:cNvSpPr>
              <p:nvPr/>
            </p:nvSpPr>
            <p:spPr bwMode="auto">
              <a:xfrm>
                <a:off x="7920743" y="1306446"/>
                <a:ext cx="275973" cy="1331080"/>
              </a:xfrm>
              <a:custGeom>
                <a:avLst/>
                <a:gdLst>
                  <a:gd name="T0" fmla="*/ 0 w 243"/>
                  <a:gd name="T1" fmla="*/ 1176 h 1176"/>
                  <a:gd name="T2" fmla="*/ 47 w 243"/>
                  <a:gd name="T3" fmla="*/ 1176 h 1176"/>
                  <a:gd name="T4" fmla="*/ 76 w 243"/>
                  <a:gd name="T5" fmla="*/ 1169 h 1176"/>
                  <a:gd name="T6" fmla="*/ 100 w 243"/>
                  <a:gd name="T7" fmla="*/ 1148 h 1176"/>
                  <a:gd name="T8" fmla="*/ 115 w 243"/>
                  <a:gd name="T9" fmla="*/ 1118 h 1176"/>
                  <a:gd name="T10" fmla="*/ 121 w 243"/>
                  <a:gd name="T11" fmla="*/ 1081 h 1176"/>
                  <a:gd name="T12" fmla="*/ 121 w 243"/>
                  <a:gd name="T13" fmla="*/ 659 h 1176"/>
                  <a:gd name="T14" fmla="*/ 133 w 243"/>
                  <a:gd name="T15" fmla="*/ 661 h 1176"/>
                  <a:gd name="T16" fmla="*/ 133 w 243"/>
                  <a:gd name="T17" fmla="*/ 1081 h 1176"/>
                  <a:gd name="T18" fmla="*/ 138 w 243"/>
                  <a:gd name="T19" fmla="*/ 1118 h 1176"/>
                  <a:gd name="T20" fmla="*/ 153 w 243"/>
                  <a:gd name="T21" fmla="*/ 1149 h 1176"/>
                  <a:gd name="T22" fmla="*/ 175 w 243"/>
                  <a:gd name="T23" fmla="*/ 1169 h 1176"/>
                  <a:gd name="T24" fmla="*/ 202 w 243"/>
                  <a:gd name="T25" fmla="*/ 1176 h 1176"/>
                  <a:gd name="T26" fmla="*/ 243 w 243"/>
                  <a:gd name="T27" fmla="*/ 1176 h 1176"/>
                  <a:gd name="T28" fmla="*/ 243 w 243"/>
                  <a:gd name="T29" fmla="*/ 98 h 1176"/>
                  <a:gd name="T30" fmla="*/ 0 w 243"/>
                  <a:gd name="T31" fmla="*/ 0 h 1176"/>
                  <a:gd name="T32" fmla="*/ 0 w 243"/>
                  <a:gd name="T33" fmla="*/ 1176 h 1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3" h="1176">
                    <a:moveTo>
                      <a:pt x="0" y="1176"/>
                    </a:moveTo>
                    <a:cubicBezTo>
                      <a:pt x="47" y="1176"/>
                      <a:pt x="47" y="1176"/>
                      <a:pt x="47" y="1176"/>
                    </a:cubicBezTo>
                    <a:cubicBezTo>
                      <a:pt x="58" y="1176"/>
                      <a:pt x="68" y="1174"/>
                      <a:pt x="76" y="1169"/>
                    </a:cubicBezTo>
                    <a:cubicBezTo>
                      <a:pt x="85" y="1164"/>
                      <a:pt x="93" y="1157"/>
                      <a:pt x="100" y="1148"/>
                    </a:cubicBezTo>
                    <a:cubicBezTo>
                      <a:pt x="106" y="1139"/>
                      <a:pt x="112" y="1129"/>
                      <a:pt x="115" y="1118"/>
                    </a:cubicBezTo>
                    <a:cubicBezTo>
                      <a:pt x="119" y="1107"/>
                      <a:pt x="121" y="1094"/>
                      <a:pt x="121" y="1081"/>
                    </a:cubicBezTo>
                    <a:cubicBezTo>
                      <a:pt x="121" y="659"/>
                      <a:pt x="121" y="659"/>
                      <a:pt x="121" y="659"/>
                    </a:cubicBezTo>
                    <a:cubicBezTo>
                      <a:pt x="133" y="661"/>
                      <a:pt x="133" y="661"/>
                      <a:pt x="133" y="661"/>
                    </a:cubicBezTo>
                    <a:cubicBezTo>
                      <a:pt x="133" y="1081"/>
                      <a:pt x="133" y="1081"/>
                      <a:pt x="133" y="1081"/>
                    </a:cubicBezTo>
                    <a:cubicBezTo>
                      <a:pt x="133" y="1095"/>
                      <a:pt x="135" y="1107"/>
                      <a:pt x="138" y="1118"/>
                    </a:cubicBezTo>
                    <a:cubicBezTo>
                      <a:pt x="142" y="1130"/>
                      <a:pt x="147" y="1140"/>
                      <a:pt x="153" y="1149"/>
                    </a:cubicBezTo>
                    <a:cubicBezTo>
                      <a:pt x="160" y="1157"/>
                      <a:pt x="167" y="1164"/>
                      <a:pt x="175" y="1169"/>
                    </a:cubicBezTo>
                    <a:cubicBezTo>
                      <a:pt x="184" y="1174"/>
                      <a:pt x="193" y="1176"/>
                      <a:pt x="202" y="1176"/>
                    </a:cubicBezTo>
                    <a:cubicBezTo>
                      <a:pt x="243" y="1176"/>
                      <a:pt x="243" y="1176"/>
                      <a:pt x="243" y="1176"/>
                    </a:cubicBezTo>
                    <a:cubicBezTo>
                      <a:pt x="243" y="98"/>
                      <a:pt x="243" y="98"/>
                      <a:pt x="243" y="98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17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4"/>
              <p:cNvSpPr>
                <a:spLocks/>
              </p:cNvSpPr>
              <p:nvPr/>
            </p:nvSpPr>
            <p:spPr bwMode="auto">
              <a:xfrm>
                <a:off x="7816954" y="1291619"/>
                <a:ext cx="92310" cy="733696"/>
              </a:xfrm>
              <a:custGeom>
                <a:avLst/>
                <a:gdLst>
                  <a:gd name="T0" fmla="*/ 44 w 81"/>
                  <a:gd name="T1" fmla="*/ 1 h 648"/>
                  <a:gd name="T2" fmla="*/ 21 w 81"/>
                  <a:gd name="T3" fmla="*/ 11 h 648"/>
                  <a:gd name="T4" fmla="*/ 5 w 81"/>
                  <a:gd name="T5" fmla="*/ 34 h 648"/>
                  <a:gd name="T6" fmla="*/ 0 w 81"/>
                  <a:gd name="T7" fmla="*/ 68 h 648"/>
                  <a:gd name="T8" fmla="*/ 0 w 81"/>
                  <a:gd name="T9" fmla="*/ 541 h 648"/>
                  <a:gd name="T10" fmla="*/ 5 w 81"/>
                  <a:gd name="T11" fmla="*/ 578 h 648"/>
                  <a:gd name="T12" fmla="*/ 21 w 81"/>
                  <a:gd name="T13" fmla="*/ 610 h 648"/>
                  <a:gd name="T14" fmla="*/ 44 w 81"/>
                  <a:gd name="T15" fmla="*/ 634 h 648"/>
                  <a:gd name="T16" fmla="*/ 72 w 81"/>
                  <a:gd name="T17" fmla="*/ 646 h 648"/>
                  <a:gd name="T18" fmla="*/ 81 w 81"/>
                  <a:gd name="T19" fmla="*/ 648 h 648"/>
                  <a:gd name="T20" fmla="*/ 81 w 81"/>
                  <a:gd name="T21" fmla="*/ 9 h 648"/>
                  <a:gd name="T22" fmla="*/ 72 w 81"/>
                  <a:gd name="T23" fmla="*/ 5 h 648"/>
                  <a:gd name="T24" fmla="*/ 44 w 81"/>
                  <a:gd name="T25" fmla="*/ 1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648">
                    <a:moveTo>
                      <a:pt x="44" y="1"/>
                    </a:moveTo>
                    <a:cubicBezTo>
                      <a:pt x="36" y="2"/>
                      <a:pt x="28" y="6"/>
                      <a:pt x="21" y="11"/>
                    </a:cubicBezTo>
                    <a:cubicBezTo>
                      <a:pt x="15" y="17"/>
                      <a:pt x="9" y="25"/>
                      <a:pt x="5" y="34"/>
                    </a:cubicBezTo>
                    <a:cubicBezTo>
                      <a:pt x="2" y="44"/>
                      <a:pt x="0" y="55"/>
                      <a:pt x="0" y="68"/>
                    </a:cubicBezTo>
                    <a:cubicBezTo>
                      <a:pt x="0" y="541"/>
                      <a:pt x="0" y="541"/>
                      <a:pt x="0" y="541"/>
                    </a:cubicBezTo>
                    <a:cubicBezTo>
                      <a:pt x="0" y="554"/>
                      <a:pt x="2" y="566"/>
                      <a:pt x="5" y="578"/>
                    </a:cubicBezTo>
                    <a:cubicBezTo>
                      <a:pt x="9" y="590"/>
                      <a:pt x="15" y="601"/>
                      <a:pt x="21" y="610"/>
                    </a:cubicBezTo>
                    <a:cubicBezTo>
                      <a:pt x="28" y="620"/>
                      <a:pt x="36" y="628"/>
                      <a:pt x="44" y="634"/>
                    </a:cubicBezTo>
                    <a:cubicBezTo>
                      <a:pt x="53" y="640"/>
                      <a:pt x="62" y="644"/>
                      <a:pt x="72" y="646"/>
                    </a:cubicBezTo>
                    <a:cubicBezTo>
                      <a:pt x="81" y="648"/>
                      <a:pt x="81" y="648"/>
                      <a:pt x="81" y="64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72" y="5"/>
                      <a:pt x="72" y="5"/>
                      <a:pt x="72" y="5"/>
                    </a:cubicBezTo>
                    <a:cubicBezTo>
                      <a:pt x="62" y="1"/>
                      <a:pt x="53" y="0"/>
                      <a:pt x="4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576C9CC-3069-4156-8C5D-6A332A0228F3}"/>
              </a:ext>
            </a:extLst>
          </p:cNvPr>
          <p:cNvGrpSpPr/>
          <p:nvPr/>
        </p:nvGrpSpPr>
        <p:grpSpPr>
          <a:xfrm>
            <a:off x="6081296" y="2079240"/>
            <a:ext cx="3663724" cy="943083"/>
            <a:chOff x="6081296" y="2079240"/>
            <a:chExt cx="3663724" cy="943083"/>
          </a:xfrm>
        </p:grpSpPr>
        <p:grpSp>
          <p:nvGrpSpPr>
            <p:cNvPr id="37" name="Group 36"/>
            <p:cNvGrpSpPr/>
            <p:nvPr/>
          </p:nvGrpSpPr>
          <p:grpSpPr>
            <a:xfrm flipH="1">
              <a:off x="8604599" y="2079240"/>
              <a:ext cx="1140421" cy="761984"/>
              <a:chOff x="1433596" y="1737133"/>
              <a:chExt cx="855316" cy="571488"/>
            </a:xfrm>
          </p:grpSpPr>
          <p:sp>
            <p:nvSpPr>
              <p:cNvPr id="38" name="Right Bracket 37"/>
              <p:cNvSpPr/>
              <p:nvPr/>
            </p:nvSpPr>
            <p:spPr>
              <a:xfrm>
                <a:off x="1433596" y="1737133"/>
                <a:ext cx="45719" cy="571488"/>
              </a:xfrm>
              <a:prstGeom prst="rightBracket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>
              <a:xfrm>
                <a:off x="1483889" y="2022877"/>
                <a:ext cx="805023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  <a:prstDash val="sysDash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/>
            <p:cNvGrpSpPr/>
            <p:nvPr/>
          </p:nvGrpSpPr>
          <p:grpSpPr>
            <a:xfrm>
              <a:off x="6081296" y="2094040"/>
              <a:ext cx="2460649" cy="928283"/>
              <a:chOff x="6306247" y="1462728"/>
              <a:chExt cx="1845487" cy="696212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6306247" y="1786578"/>
                <a:ext cx="1845487" cy="3723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:r>
                  <a:rPr lang="id-ID" sz="933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Powerfull presentation material for all business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7148814" y="1462728"/>
                <a:ext cx="1002920" cy="230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ID" sz="1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Hard to Think</a:t>
                </a:r>
                <a:endPara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6306247" y="1603159"/>
                <a:ext cx="1845487" cy="229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:r>
                  <a:rPr lang="en-ID" sz="1067" i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That Interact candidly and positively</a:t>
                </a:r>
                <a:endParaRPr lang="id-ID" sz="1067" i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1238301" y="3609557"/>
            <a:ext cx="4122495" cy="799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every 6 emails received, we get 3 Phone calls. Suitable for all categories business and personal presentation</a:t>
            </a:r>
            <a:r>
              <a:rPr lang="id-ID" sz="10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1067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198212" y="2501342"/>
            <a:ext cx="4168115" cy="923330"/>
            <a:chOff x="698455" y="1838333"/>
            <a:chExt cx="3126086" cy="692497"/>
          </a:xfrm>
        </p:grpSpPr>
        <p:sp>
          <p:nvSpPr>
            <p:cNvPr id="46" name="TextBox 45"/>
            <p:cNvSpPr txBox="1"/>
            <p:nvPr/>
          </p:nvSpPr>
          <p:spPr>
            <a:xfrm>
              <a:off x="1742253" y="1920570"/>
              <a:ext cx="2082288" cy="553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9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shopping carts are abandoned right before the transaction its completed. Suitable for all categories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98455" y="1838333"/>
              <a:ext cx="1177245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54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89%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9A5051B-8468-4309-ACEB-6B8CE2041C94}"/>
              </a:ext>
            </a:extLst>
          </p:cNvPr>
          <p:cNvGrpSpPr/>
          <p:nvPr/>
        </p:nvGrpSpPr>
        <p:grpSpPr>
          <a:xfrm>
            <a:off x="1129457" y="3513527"/>
            <a:ext cx="4697179" cy="2214384"/>
            <a:chOff x="1129457" y="3513527"/>
            <a:chExt cx="4697179" cy="2214384"/>
          </a:xfrm>
        </p:grpSpPr>
        <p:grpSp>
          <p:nvGrpSpPr>
            <p:cNvPr id="48" name="Group 47"/>
            <p:cNvGrpSpPr/>
            <p:nvPr/>
          </p:nvGrpSpPr>
          <p:grpSpPr>
            <a:xfrm>
              <a:off x="1283217" y="4924283"/>
              <a:ext cx="1603736" cy="803628"/>
              <a:chOff x="1796811" y="4352016"/>
              <a:chExt cx="1603736" cy="803628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1796811" y="4352016"/>
                <a:ext cx="1603736" cy="621719"/>
                <a:chOff x="1796811" y="4352016"/>
                <a:chExt cx="1603736" cy="621719"/>
              </a:xfrm>
            </p:grpSpPr>
            <p:grpSp>
              <p:nvGrpSpPr>
                <p:cNvPr id="51" name="Group 50"/>
                <p:cNvGrpSpPr/>
                <p:nvPr/>
              </p:nvGrpSpPr>
              <p:grpSpPr>
                <a:xfrm>
                  <a:off x="1796811" y="4459323"/>
                  <a:ext cx="233460" cy="503500"/>
                  <a:chOff x="4395788" y="2198688"/>
                  <a:chExt cx="344488" cy="742951"/>
                </a:xfrm>
                <a:solidFill>
                  <a:schemeClr val="accent3"/>
                </a:solidFill>
              </p:grpSpPr>
              <p:sp>
                <p:nvSpPr>
                  <p:cNvPr id="53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4511675" y="2198688"/>
                    <a:ext cx="109538" cy="112713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4" name="Freeform 7"/>
                  <p:cNvSpPr>
                    <a:spLocks/>
                  </p:cNvSpPr>
                  <p:nvPr/>
                </p:nvSpPr>
                <p:spPr bwMode="auto">
                  <a:xfrm>
                    <a:off x="4395788" y="2333626"/>
                    <a:ext cx="344488" cy="608013"/>
                  </a:xfrm>
                  <a:custGeom>
                    <a:avLst/>
                    <a:gdLst>
                      <a:gd name="T0" fmla="*/ 91 w 92"/>
                      <a:gd name="T1" fmla="*/ 60 h 162"/>
                      <a:gd name="T2" fmla="*/ 75 w 92"/>
                      <a:gd name="T3" fmla="*/ 10 h 162"/>
                      <a:gd name="T4" fmla="*/ 64 w 92"/>
                      <a:gd name="T5" fmla="*/ 0 h 162"/>
                      <a:gd name="T6" fmla="*/ 28 w 92"/>
                      <a:gd name="T7" fmla="*/ 0 h 162"/>
                      <a:gd name="T8" fmla="*/ 19 w 92"/>
                      <a:gd name="T9" fmla="*/ 5 h 162"/>
                      <a:gd name="T10" fmla="*/ 18 w 92"/>
                      <a:gd name="T11" fmla="*/ 7 h 162"/>
                      <a:gd name="T12" fmla="*/ 18 w 92"/>
                      <a:gd name="T13" fmla="*/ 7 h 162"/>
                      <a:gd name="T14" fmla="*/ 17 w 92"/>
                      <a:gd name="T15" fmla="*/ 8 h 162"/>
                      <a:gd name="T16" fmla="*/ 1 w 92"/>
                      <a:gd name="T17" fmla="*/ 60 h 162"/>
                      <a:gd name="T18" fmla="*/ 5 w 92"/>
                      <a:gd name="T19" fmla="*/ 68 h 162"/>
                      <a:gd name="T20" fmla="*/ 14 w 92"/>
                      <a:gd name="T21" fmla="*/ 64 h 162"/>
                      <a:gd name="T22" fmla="*/ 26 w 92"/>
                      <a:gd name="T23" fmla="*/ 23 h 162"/>
                      <a:gd name="T24" fmla="*/ 28 w 92"/>
                      <a:gd name="T25" fmla="*/ 23 h 162"/>
                      <a:gd name="T26" fmla="*/ 29 w 92"/>
                      <a:gd name="T27" fmla="*/ 23 h 162"/>
                      <a:gd name="T28" fmla="*/ 9 w 92"/>
                      <a:gd name="T29" fmla="*/ 96 h 162"/>
                      <a:gd name="T30" fmla="*/ 29 w 92"/>
                      <a:gd name="T31" fmla="*/ 96 h 162"/>
                      <a:gd name="T32" fmla="*/ 29 w 92"/>
                      <a:gd name="T33" fmla="*/ 154 h 162"/>
                      <a:gd name="T34" fmla="*/ 37 w 92"/>
                      <a:gd name="T35" fmla="*/ 162 h 162"/>
                      <a:gd name="T36" fmla="*/ 44 w 92"/>
                      <a:gd name="T37" fmla="*/ 154 h 162"/>
                      <a:gd name="T38" fmla="*/ 44 w 92"/>
                      <a:gd name="T39" fmla="*/ 96 h 162"/>
                      <a:gd name="T40" fmla="*/ 49 w 92"/>
                      <a:gd name="T41" fmla="*/ 96 h 162"/>
                      <a:gd name="T42" fmla="*/ 49 w 92"/>
                      <a:gd name="T43" fmla="*/ 154 h 162"/>
                      <a:gd name="T44" fmla="*/ 56 w 92"/>
                      <a:gd name="T45" fmla="*/ 162 h 162"/>
                      <a:gd name="T46" fmla="*/ 64 w 92"/>
                      <a:gd name="T47" fmla="*/ 154 h 162"/>
                      <a:gd name="T48" fmla="*/ 64 w 92"/>
                      <a:gd name="T49" fmla="*/ 96 h 162"/>
                      <a:gd name="T50" fmla="*/ 83 w 92"/>
                      <a:gd name="T51" fmla="*/ 96 h 162"/>
                      <a:gd name="T52" fmla="*/ 63 w 92"/>
                      <a:gd name="T53" fmla="*/ 23 h 162"/>
                      <a:gd name="T54" fmla="*/ 64 w 92"/>
                      <a:gd name="T55" fmla="*/ 23 h 162"/>
                      <a:gd name="T56" fmla="*/ 65 w 92"/>
                      <a:gd name="T57" fmla="*/ 23 h 162"/>
                      <a:gd name="T58" fmla="*/ 79 w 92"/>
                      <a:gd name="T59" fmla="*/ 64 h 162"/>
                      <a:gd name="T60" fmla="*/ 87 w 92"/>
                      <a:gd name="T61" fmla="*/ 68 h 162"/>
                      <a:gd name="T62" fmla="*/ 91 w 92"/>
                      <a:gd name="T63" fmla="*/ 60 h 16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92" h="162">
                        <a:moveTo>
                          <a:pt x="91" y="60"/>
                        </a:moveTo>
                        <a:cubicBezTo>
                          <a:pt x="75" y="10"/>
                          <a:pt x="75" y="10"/>
                          <a:pt x="75" y="10"/>
                        </a:cubicBezTo>
                        <a:cubicBezTo>
                          <a:pt x="74" y="4"/>
                          <a:pt x="70" y="0"/>
                          <a:pt x="64" y="0"/>
                        </a:cubicBezTo>
                        <a:cubicBezTo>
                          <a:pt x="28" y="0"/>
                          <a:pt x="28" y="0"/>
                          <a:pt x="28" y="0"/>
                        </a:cubicBezTo>
                        <a:cubicBezTo>
                          <a:pt x="24" y="0"/>
                          <a:pt x="21" y="2"/>
                          <a:pt x="19" y="5"/>
                        </a:cubicBezTo>
                        <a:cubicBezTo>
                          <a:pt x="18" y="5"/>
                          <a:pt x="18" y="6"/>
                          <a:pt x="18" y="7"/>
                        </a:cubicBezTo>
                        <a:cubicBezTo>
                          <a:pt x="18" y="7"/>
                          <a:pt x="18" y="7"/>
                          <a:pt x="18" y="7"/>
                        </a:cubicBezTo>
                        <a:cubicBezTo>
                          <a:pt x="18" y="7"/>
                          <a:pt x="17" y="8"/>
                          <a:pt x="17" y="8"/>
                        </a:cubicBezTo>
                        <a:cubicBezTo>
                          <a:pt x="1" y="60"/>
                          <a:pt x="1" y="60"/>
                          <a:pt x="1" y="60"/>
                        </a:cubicBezTo>
                        <a:cubicBezTo>
                          <a:pt x="0" y="63"/>
                          <a:pt x="2" y="67"/>
                          <a:pt x="5" y="68"/>
                        </a:cubicBezTo>
                        <a:cubicBezTo>
                          <a:pt x="9" y="69"/>
                          <a:pt x="13" y="67"/>
                          <a:pt x="14" y="64"/>
                        </a:cubicBezTo>
                        <a:cubicBezTo>
                          <a:pt x="26" y="23"/>
                          <a:pt x="26" y="23"/>
                          <a:pt x="26" y="23"/>
                        </a:cubicBezTo>
                        <a:cubicBezTo>
                          <a:pt x="27" y="23"/>
                          <a:pt x="27" y="23"/>
                          <a:pt x="28" y="23"/>
                        </a:cubicBezTo>
                        <a:cubicBezTo>
                          <a:pt x="29" y="23"/>
                          <a:pt x="29" y="23"/>
                          <a:pt x="29" y="23"/>
                        </a:cubicBezTo>
                        <a:cubicBezTo>
                          <a:pt x="9" y="96"/>
                          <a:pt x="9" y="96"/>
                          <a:pt x="9" y="96"/>
                        </a:cubicBezTo>
                        <a:cubicBezTo>
                          <a:pt x="29" y="96"/>
                          <a:pt x="29" y="96"/>
                          <a:pt x="29" y="96"/>
                        </a:cubicBezTo>
                        <a:cubicBezTo>
                          <a:pt x="29" y="154"/>
                          <a:pt x="29" y="154"/>
                          <a:pt x="29" y="154"/>
                        </a:cubicBezTo>
                        <a:cubicBezTo>
                          <a:pt x="29" y="159"/>
                          <a:pt x="33" y="162"/>
                          <a:pt x="37" y="162"/>
                        </a:cubicBezTo>
                        <a:cubicBezTo>
                          <a:pt x="41" y="162"/>
                          <a:pt x="44" y="159"/>
                          <a:pt x="44" y="154"/>
                        </a:cubicBezTo>
                        <a:cubicBezTo>
                          <a:pt x="44" y="96"/>
                          <a:pt x="44" y="96"/>
                          <a:pt x="44" y="96"/>
                        </a:cubicBezTo>
                        <a:cubicBezTo>
                          <a:pt x="49" y="96"/>
                          <a:pt x="49" y="96"/>
                          <a:pt x="49" y="96"/>
                        </a:cubicBezTo>
                        <a:cubicBezTo>
                          <a:pt x="49" y="154"/>
                          <a:pt x="49" y="154"/>
                          <a:pt x="49" y="154"/>
                        </a:cubicBezTo>
                        <a:cubicBezTo>
                          <a:pt x="49" y="159"/>
                          <a:pt x="52" y="162"/>
                          <a:pt x="56" y="162"/>
                        </a:cubicBezTo>
                        <a:cubicBezTo>
                          <a:pt x="60" y="162"/>
                          <a:pt x="64" y="159"/>
                          <a:pt x="64" y="154"/>
                        </a:cubicBezTo>
                        <a:cubicBezTo>
                          <a:pt x="64" y="96"/>
                          <a:pt x="64" y="96"/>
                          <a:pt x="64" y="96"/>
                        </a:cubicBezTo>
                        <a:cubicBezTo>
                          <a:pt x="83" y="96"/>
                          <a:pt x="83" y="96"/>
                          <a:pt x="83" y="96"/>
                        </a:cubicBezTo>
                        <a:cubicBezTo>
                          <a:pt x="63" y="23"/>
                          <a:pt x="63" y="23"/>
                          <a:pt x="63" y="23"/>
                        </a:cubicBezTo>
                        <a:cubicBezTo>
                          <a:pt x="64" y="23"/>
                          <a:pt x="64" y="23"/>
                          <a:pt x="64" y="23"/>
                        </a:cubicBezTo>
                        <a:cubicBezTo>
                          <a:pt x="65" y="23"/>
                          <a:pt x="65" y="23"/>
                          <a:pt x="65" y="23"/>
                        </a:cubicBezTo>
                        <a:cubicBezTo>
                          <a:pt x="79" y="64"/>
                          <a:pt x="79" y="64"/>
                          <a:pt x="79" y="64"/>
                        </a:cubicBezTo>
                        <a:cubicBezTo>
                          <a:pt x="80" y="67"/>
                          <a:pt x="84" y="69"/>
                          <a:pt x="87" y="68"/>
                        </a:cubicBezTo>
                        <a:cubicBezTo>
                          <a:pt x="91" y="67"/>
                          <a:pt x="92" y="63"/>
                          <a:pt x="91" y="6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2" name="Content Placeholder 2"/>
                <p:cNvSpPr txBox="1">
                  <a:spLocks/>
                </p:cNvSpPr>
                <p:nvPr/>
              </p:nvSpPr>
              <p:spPr>
                <a:xfrm>
                  <a:off x="2015868" y="4352016"/>
                  <a:ext cx="1384679" cy="6217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342900" indent="-3429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140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120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110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105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105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en-US" sz="2800" b="1" dirty="0">
                      <a:solidFill>
                        <a:schemeClr val="accent4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76%</a:t>
                  </a:r>
                </a:p>
              </p:txBody>
            </p:sp>
          </p:grpSp>
          <p:sp>
            <p:nvSpPr>
              <p:cNvPr id="50" name="Title 1"/>
              <p:cNvSpPr txBox="1">
                <a:spLocks/>
              </p:cNvSpPr>
              <p:nvPr/>
            </p:nvSpPr>
            <p:spPr>
              <a:xfrm>
                <a:off x="2030271" y="4662876"/>
                <a:ext cx="1370276" cy="492768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3200" b="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ource Sans Pro Light" pitchFamily="34" charset="0"/>
                    <a:ea typeface="+mj-ea"/>
                    <a:cs typeface="+mj-cs"/>
                  </a:defRPr>
                </a:lvl1pPr>
              </a:lstStyle>
              <a:p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Female Users</a:t>
                </a: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3442803" y="4924281"/>
              <a:ext cx="1582623" cy="791891"/>
              <a:chOff x="3532582" y="4352013"/>
              <a:chExt cx="1582623" cy="791891"/>
            </a:xfrm>
          </p:grpSpPr>
          <p:grpSp>
            <p:nvGrpSpPr>
              <p:cNvPr id="56" name="Group 55"/>
              <p:cNvGrpSpPr/>
              <p:nvPr/>
            </p:nvGrpSpPr>
            <p:grpSpPr>
              <a:xfrm>
                <a:off x="3532582" y="4352013"/>
                <a:ext cx="1582623" cy="621719"/>
                <a:chOff x="3532582" y="4352013"/>
                <a:chExt cx="1582623" cy="621719"/>
              </a:xfrm>
            </p:grpSpPr>
            <p:grpSp>
              <p:nvGrpSpPr>
                <p:cNvPr id="58" name="Group 57"/>
                <p:cNvGrpSpPr/>
                <p:nvPr/>
              </p:nvGrpSpPr>
              <p:grpSpPr>
                <a:xfrm>
                  <a:off x="3532582" y="4443631"/>
                  <a:ext cx="204213" cy="519412"/>
                  <a:chOff x="4422775" y="2198688"/>
                  <a:chExt cx="292100" cy="742950"/>
                </a:xfrm>
                <a:solidFill>
                  <a:schemeClr val="accent2"/>
                </a:solidFill>
              </p:grpSpPr>
              <p:sp>
                <p:nvSpPr>
                  <p:cNvPr id="60" name="Freeform 12"/>
                  <p:cNvSpPr>
                    <a:spLocks/>
                  </p:cNvSpPr>
                  <p:nvPr/>
                </p:nvSpPr>
                <p:spPr bwMode="auto">
                  <a:xfrm>
                    <a:off x="4422775" y="2325688"/>
                    <a:ext cx="292100" cy="615950"/>
                  </a:xfrm>
                  <a:custGeom>
                    <a:avLst/>
                    <a:gdLst>
                      <a:gd name="T0" fmla="*/ 59 w 78"/>
                      <a:gd name="T1" fmla="*/ 0 h 164"/>
                      <a:gd name="T2" fmla="*/ 20 w 78"/>
                      <a:gd name="T3" fmla="*/ 0 h 164"/>
                      <a:gd name="T4" fmla="*/ 0 w 78"/>
                      <a:gd name="T5" fmla="*/ 16 h 164"/>
                      <a:gd name="T6" fmla="*/ 0 w 78"/>
                      <a:gd name="T7" fmla="*/ 16 h 164"/>
                      <a:gd name="T8" fmla="*/ 0 w 78"/>
                      <a:gd name="T9" fmla="*/ 19 h 164"/>
                      <a:gd name="T10" fmla="*/ 0 w 78"/>
                      <a:gd name="T11" fmla="*/ 74 h 164"/>
                      <a:gd name="T12" fmla="*/ 7 w 78"/>
                      <a:gd name="T13" fmla="*/ 80 h 164"/>
                      <a:gd name="T14" fmla="*/ 13 w 78"/>
                      <a:gd name="T15" fmla="*/ 74 h 164"/>
                      <a:gd name="T16" fmla="*/ 13 w 78"/>
                      <a:gd name="T17" fmla="*/ 26 h 164"/>
                      <a:gd name="T18" fmla="*/ 19 w 78"/>
                      <a:gd name="T19" fmla="*/ 26 h 164"/>
                      <a:gd name="T20" fmla="*/ 19 w 78"/>
                      <a:gd name="T21" fmla="*/ 72 h 164"/>
                      <a:gd name="T22" fmla="*/ 19 w 78"/>
                      <a:gd name="T23" fmla="*/ 73 h 164"/>
                      <a:gd name="T24" fmla="*/ 19 w 78"/>
                      <a:gd name="T25" fmla="*/ 154 h 164"/>
                      <a:gd name="T26" fmla="*/ 28 w 78"/>
                      <a:gd name="T27" fmla="*/ 164 h 164"/>
                      <a:gd name="T28" fmla="*/ 37 w 78"/>
                      <a:gd name="T29" fmla="*/ 154 h 164"/>
                      <a:gd name="T30" fmla="*/ 37 w 78"/>
                      <a:gd name="T31" fmla="*/ 83 h 164"/>
                      <a:gd name="T32" fmla="*/ 41 w 78"/>
                      <a:gd name="T33" fmla="*/ 83 h 164"/>
                      <a:gd name="T34" fmla="*/ 41 w 78"/>
                      <a:gd name="T35" fmla="*/ 154 h 164"/>
                      <a:gd name="T36" fmla="*/ 50 w 78"/>
                      <a:gd name="T37" fmla="*/ 164 h 164"/>
                      <a:gd name="T38" fmla="*/ 59 w 78"/>
                      <a:gd name="T39" fmla="*/ 154 h 164"/>
                      <a:gd name="T40" fmla="*/ 59 w 78"/>
                      <a:gd name="T41" fmla="*/ 72 h 164"/>
                      <a:gd name="T42" fmla="*/ 59 w 78"/>
                      <a:gd name="T43" fmla="*/ 71 h 164"/>
                      <a:gd name="T44" fmla="*/ 59 w 78"/>
                      <a:gd name="T45" fmla="*/ 26 h 164"/>
                      <a:gd name="T46" fmla="*/ 64 w 78"/>
                      <a:gd name="T47" fmla="*/ 26 h 164"/>
                      <a:gd name="T48" fmla="*/ 64 w 78"/>
                      <a:gd name="T49" fmla="*/ 74 h 164"/>
                      <a:gd name="T50" fmla="*/ 71 w 78"/>
                      <a:gd name="T51" fmla="*/ 80 h 164"/>
                      <a:gd name="T52" fmla="*/ 78 w 78"/>
                      <a:gd name="T53" fmla="*/ 74 h 164"/>
                      <a:gd name="T54" fmla="*/ 78 w 78"/>
                      <a:gd name="T55" fmla="*/ 19 h 164"/>
                      <a:gd name="T56" fmla="*/ 78 w 78"/>
                      <a:gd name="T57" fmla="*/ 16 h 164"/>
                      <a:gd name="T58" fmla="*/ 78 w 78"/>
                      <a:gd name="T59" fmla="*/ 15 h 164"/>
                      <a:gd name="T60" fmla="*/ 59 w 78"/>
                      <a:gd name="T61" fmla="*/ 0 h 16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</a:cxnLst>
                    <a:rect l="0" t="0" r="r" b="b"/>
                    <a:pathLst>
                      <a:path w="78" h="164">
                        <a:moveTo>
                          <a:pt x="59" y="0"/>
                        </a:moveTo>
                        <a:cubicBezTo>
                          <a:pt x="20" y="0"/>
                          <a:pt x="20" y="0"/>
                          <a:pt x="20" y="0"/>
                        </a:cubicBezTo>
                        <a:cubicBezTo>
                          <a:pt x="6" y="0"/>
                          <a:pt x="0" y="12"/>
                          <a:pt x="0" y="16"/>
                        </a:cubicBezTo>
                        <a:cubicBezTo>
                          <a:pt x="0" y="16"/>
                          <a:pt x="0" y="16"/>
                          <a:pt x="0" y="16"/>
                        </a:cubicBezTo>
                        <a:cubicBezTo>
                          <a:pt x="0" y="19"/>
                          <a:pt x="0" y="19"/>
                          <a:pt x="0" y="19"/>
                        </a:cubicBezTo>
                        <a:cubicBezTo>
                          <a:pt x="0" y="74"/>
                          <a:pt x="0" y="74"/>
                          <a:pt x="0" y="74"/>
                        </a:cubicBezTo>
                        <a:cubicBezTo>
                          <a:pt x="0" y="77"/>
                          <a:pt x="3" y="80"/>
                          <a:pt x="7" y="80"/>
                        </a:cubicBezTo>
                        <a:cubicBezTo>
                          <a:pt x="10" y="80"/>
                          <a:pt x="13" y="77"/>
                          <a:pt x="13" y="74"/>
                        </a:cubicBezTo>
                        <a:cubicBezTo>
                          <a:pt x="13" y="26"/>
                          <a:pt x="13" y="26"/>
                          <a:pt x="13" y="26"/>
                        </a:cubicBezTo>
                        <a:cubicBezTo>
                          <a:pt x="19" y="26"/>
                          <a:pt x="19" y="26"/>
                          <a:pt x="19" y="26"/>
                        </a:cubicBezTo>
                        <a:cubicBezTo>
                          <a:pt x="19" y="72"/>
                          <a:pt x="19" y="72"/>
                          <a:pt x="19" y="72"/>
                        </a:cubicBezTo>
                        <a:cubicBezTo>
                          <a:pt x="19" y="72"/>
                          <a:pt x="19" y="73"/>
                          <a:pt x="19" y="73"/>
                        </a:cubicBezTo>
                        <a:cubicBezTo>
                          <a:pt x="19" y="154"/>
                          <a:pt x="19" y="154"/>
                          <a:pt x="19" y="154"/>
                        </a:cubicBezTo>
                        <a:cubicBezTo>
                          <a:pt x="19" y="159"/>
                          <a:pt x="23" y="164"/>
                          <a:pt x="28" y="164"/>
                        </a:cubicBezTo>
                        <a:cubicBezTo>
                          <a:pt x="33" y="164"/>
                          <a:pt x="37" y="159"/>
                          <a:pt x="37" y="154"/>
                        </a:cubicBezTo>
                        <a:cubicBezTo>
                          <a:pt x="37" y="83"/>
                          <a:pt x="37" y="83"/>
                          <a:pt x="37" y="83"/>
                        </a:cubicBezTo>
                        <a:cubicBezTo>
                          <a:pt x="41" y="83"/>
                          <a:pt x="41" y="83"/>
                          <a:pt x="41" y="83"/>
                        </a:cubicBezTo>
                        <a:cubicBezTo>
                          <a:pt x="41" y="154"/>
                          <a:pt x="41" y="154"/>
                          <a:pt x="41" y="154"/>
                        </a:cubicBezTo>
                        <a:cubicBezTo>
                          <a:pt x="41" y="159"/>
                          <a:pt x="45" y="164"/>
                          <a:pt x="50" y="164"/>
                        </a:cubicBezTo>
                        <a:cubicBezTo>
                          <a:pt x="55" y="164"/>
                          <a:pt x="59" y="159"/>
                          <a:pt x="59" y="154"/>
                        </a:cubicBezTo>
                        <a:cubicBezTo>
                          <a:pt x="59" y="72"/>
                          <a:pt x="59" y="72"/>
                          <a:pt x="59" y="72"/>
                        </a:cubicBezTo>
                        <a:cubicBezTo>
                          <a:pt x="59" y="71"/>
                          <a:pt x="59" y="71"/>
                          <a:pt x="59" y="71"/>
                        </a:cubicBezTo>
                        <a:cubicBezTo>
                          <a:pt x="59" y="26"/>
                          <a:pt x="59" y="26"/>
                          <a:pt x="59" y="26"/>
                        </a:cubicBezTo>
                        <a:cubicBezTo>
                          <a:pt x="64" y="26"/>
                          <a:pt x="64" y="26"/>
                          <a:pt x="64" y="26"/>
                        </a:cubicBezTo>
                        <a:cubicBezTo>
                          <a:pt x="64" y="74"/>
                          <a:pt x="64" y="74"/>
                          <a:pt x="64" y="74"/>
                        </a:cubicBezTo>
                        <a:cubicBezTo>
                          <a:pt x="64" y="77"/>
                          <a:pt x="67" y="80"/>
                          <a:pt x="71" y="80"/>
                        </a:cubicBezTo>
                        <a:cubicBezTo>
                          <a:pt x="75" y="80"/>
                          <a:pt x="78" y="77"/>
                          <a:pt x="78" y="74"/>
                        </a:cubicBezTo>
                        <a:cubicBezTo>
                          <a:pt x="78" y="19"/>
                          <a:pt x="78" y="19"/>
                          <a:pt x="78" y="19"/>
                        </a:cubicBezTo>
                        <a:cubicBezTo>
                          <a:pt x="78" y="16"/>
                          <a:pt x="78" y="16"/>
                          <a:pt x="78" y="16"/>
                        </a:cubicBezTo>
                        <a:cubicBezTo>
                          <a:pt x="78" y="15"/>
                          <a:pt x="78" y="15"/>
                          <a:pt x="78" y="15"/>
                        </a:cubicBezTo>
                        <a:cubicBezTo>
                          <a:pt x="78" y="10"/>
                          <a:pt x="72" y="0"/>
                          <a:pt x="5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4511675" y="2198688"/>
                    <a:ext cx="115888" cy="115888"/>
                  </a:xfrm>
                  <a:prstGeom prst="ellipse">
                    <a:avLst/>
                  </a:prstGeom>
                  <a:solidFill>
                    <a:schemeClr val="accent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1351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9" name="Content Placeholder 2"/>
                <p:cNvSpPr txBox="1">
                  <a:spLocks/>
                </p:cNvSpPr>
                <p:nvPr/>
              </p:nvSpPr>
              <p:spPr>
                <a:xfrm>
                  <a:off x="3730526" y="4352013"/>
                  <a:ext cx="1384679" cy="621719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Autofit/>
                </a:bodyPr>
                <a:lstStyle>
                  <a:lvl1pPr marL="342900" indent="-3429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140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120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110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105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1050" kern="120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en-US" sz="2800" b="1" dirty="0">
                      <a:solidFill>
                        <a:schemeClr val="accent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24%</a:t>
                  </a:r>
                </a:p>
              </p:txBody>
            </p:sp>
          </p:grpSp>
          <p:sp>
            <p:nvSpPr>
              <p:cNvPr id="57" name="Title 1"/>
              <p:cNvSpPr txBox="1">
                <a:spLocks/>
              </p:cNvSpPr>
              <p:nvPr/>
            </p:nvSpPr>
            <p:spPr>
              <a:xfrm>
                <a:off x="3744929" y="4651137"/>
                <a:ext cx="1370276" cy="49276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spcBef>
                    <a:spcPct val="0"/>
                  </a:spcBef>
                  <a:buNone/>
                  <a:defRPr sz="3200" b="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ource Sans Pro Light" pitchFamily="34" charset="0"/>
                    <a:ea typeface="+mj-ea"/>
                    <a:cs typeface="+mj-cs"/>
                  </a:defRPr>
                </a:lvl1pPr>
              </a:lstStyle>
              <a:p>
                <a:r>
                  <a:rPr lang="en-US" sz="14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Male Users</a:t>
                </a: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1129457" y="3513527"/>
              <a:ext cx="4697179" cy="1968000"/>
              <a:chOff x="847093" y="2718965"/>
              <a:chExt cx="3522884" cy="1476000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847093" y="3669974"/>
                <a:ext cx="3477165" cy="0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  <a:prstDash val="sysDash"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Right Bracket 63"/>
              <p:cNvSpPr/>
              <p:nvPr/>
            </p:nvSpPr>
            <p:spPr>
              <a:xfrm flipH="1">
                <a:off x="4324258" y="2718965"/>
                <a:ext cx="45719" cy="1476000"/>
              </a:xfrm>
              <a:prstGeom prst="rightBracket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D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417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Diverging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Arrows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44A1DD-07BC-40A3-B3B2-136A90AB772F}"/>
              </a:ext>
            </a:extLst>
          </p:cNvPr>
          <p:cNvGrpSpPr/>
          <p:nvPr/>
        </p:nvGrpSpPr>
        <p:grpSpPr>
          <a:xfrm>
            <a:off x="1622425" y="1856885"/>
            <a:ext cx="9013826" cy="4068763"/>
            <a:chOff x="1622425" y="1856885"/>
            <a:chExt cx="9013826" cy="4068763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1622425" y="1856885"/>
              <a:ext cx="5402263" cy="2079625"/>
            </a:xfrm>
            <a:custGeom>
              <a:avLst/>
              <a:gdLst>
                <a:gd name="T0" fmla="*/ 1254 w 1629"/>
                <a:gd name="T1" fmla="*/ 124 h 626"/>
                <a:gd name="T2" fmla="*/ 353 w 1629"/>
                <a:gd name="T3" fmla="*/ 124 h 626"/>
                <a:gd name="T4" fmla="*/ 353 w 1629"/>
                <a:gd name="T5" fmla="*/ 0 h 626"/>
                <a:gd name="T6" fmla="*/ 0 w 1629"/>
                <a:gd name="T7" fmla="*/ 313 h 626"/>
                <a:gd name="T8" fmla="*/ 353 w 1629"/>
                <a:gd name="T9" fmla="*/ 626 h 626"/>
                <a:gd name="T10" fmla="*/ 353 w 1629"/>
                <a:gd name="T11" fmla="*/ 499 h 626"/>
                <a:gd name="T12" fmla="*/ 1254 w 1629"/>
                <a:gd name="T13" fmla="*/ 499 h 626"/>
                <a:gd name="T14" fmla="*/ 1629 w 1629"/>
                <a:gd name="T15" fmla="*/ 577 h 626"/>
                <a:gd name="T16" fmla="*/ 1254 w 1629"/>
                <a:gd name="T17" fmla="*/ 124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9" h="626">
                  <a:moveTo>
                    <a:pt x="1254" y="124"/>
                  </a:moveTo>
                  <a:cubicBezTo>
                    <a:pt x="353" y="124"/>
                    <a:pt x="353" y="124"/>
                    <a:pt x="353" y="124"/>
                  </a:cubicBezTo>
                  <a:cubicBezTo>
                    <a:pt x="353" y="0"/>
                    <a:pt x="353" y="0"/>
                    <a:pt x="353" y="0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353" y="626"/>
                    <a:pt x="353" y="626"/>
                    <a:pt x="353" y="626"/>
                  </a:cubicBezTo>
                  <a:cubicBezTo>
                    <a:pt x="353" y="499"/>
                    <a:pt x="353" y="499"/>
                    <a:pt x="353" y="499"/>
                  </a:cubicBezTo>
                  <a:cubicBezTo>
                    <a:pt x="1254" y="499"/>
                    <a:pt x="1254" y="499"/>
                    <a:pt x="1254" y="499"/>
                  </a:cubicBezTo>
                  <a:cubicBezTo>
                    <a:pt x="1375" y="499"/>
                    <a:pt x="1610" y="496"/>
                    <a:pt x="1629" y="577"/>
                  </a:cubicBezTo>
                  <a:cubicBezTo>
                    <a:pt x="1629" y="499"/>
                    <a:pt x="1593" y="124"/>
                    <a:pt x="1254" y="12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47000">
                  <a:schemeClr val="accent3"/>
                </a:gs>
              </a:gsLst>
              <a:lin ang="135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233988" y="3846023"/>
              <a:ext cx="5402263" cy="2079625"/>
            </a:xfrm>
            <a:custGeom>
              <a:avLst/>
              <a:gdLst>
                <a:gd name="T0" fmla="*/ 374 w 1629"/>
                <a:gd name="T1" fmla="*/ 502 h 626"/>
                <a:gd name="T2" fmla="*/ 1276 w 1629"/>
                <a:gd name="T3" fmla="*/ 502 h 626"/>
                <a:gd name="T4" fmla="*/ 1276 w 1629"/>
                <a:gd name="T5" fmla="*/ 626 h 626"/>
                <a:gd name="T6" fmla="*/ 1629 w 1629"/>
                <a:gd name="T7" fmla="*/ 313 h 626"/>
                <a:gd name="T8" fmla="*/ 1276 w 1629"/>
                <a:gd name="T9" fmla="*/ 0 h 626"/>
                <a:gd name="T10" fmla="*/ 1276 w 1629"/>
                <a:gd name="T11" fmla="*/ 128 h 626"/>
                <a:gd name="T12" fmla="*/ 374 w 1629"/>
                <a:gd name="T13" fmla="*/ 128 h 626"/>
                <a:gd name="T14" fmla="*/ 0 w 1629"/>
                <a:gd name="T15" fmla="*/ 49 h 626"/>
                <a:gd name="T16" fmla="*/ 374 w 1629"/>
                <a:gd name="T17" fmla="*/ 502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9" h="626">
                  <a:moveTo>
                    <a:pt x="374" y="502"/>
                  </a:moveTo>
                  <a:cubicBezTo>
                    <a:pt x="1276" y="502"/>
                    <a:pt x="1276" y="502"/>
                    <a:pt x="1276" y="502"/>
                  </a:cubicBezTo>
                  <a:cubicBezTo>
                    <a:pt x="1276" y="626"/>
                    <a:pt x="1276" y="626"/>
                    <a:pt x="1276" y="626"/>
                  </a:cubicBezTo>
                  <a:cubicBezTo>
                    <a:pt x="1629" y="313"/>
                    <a:pt x="1629" y="313"/>
                    <a:pt x="1629" y="313"/>
                  </a:cubicBezTo>
                  <a:cubicBezTo>
                    <a:pt x="1276" y="0"/>
                    <a:pt x="1276" y="0"/>
                    <a:pt x="1276" y="0"/>
                  </a:cubicBezTo>
                  <a:cubicBezTo>
                    <a:pt x="1276" y="128"/>
                    <a:pt x="1276" y="128"/>
                    <a:pt x="1276" y="128"/>
                  </a:cubicBezTo>
                  <a:cubicBezTo>
                    <a:pt x="374" y="128"/>
                    <a:pt x="374" y="128"/>
                    <a:pt x="374" y="128"/>
                  </a:cubicBezTo>
                  <a:cubicBezTo>
                    <a:pt x="254" y="128"/>
                    <a:pt x="19" y="131"/>
                    <a:pt x="0" y="49"/>
                  </a:cubicBezTo>
                  <a:cubicBezTo>
                    <a:pt x="0" y="128"/>
                    <a:pt x="36" y="502"/>
                    <a:pt x="374" y="50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59000">
                  <a:schemeClr val="accent6"/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5233988" y="3504710"/>
              <a:ext cx="1787525" cy="776288"/>
            </a:xfrm>
            <a:custGeom>
              <a:avLst/>
              <a:gdLst>
                <a:gd name="T0" fmla="*/ 375 w 539"/>
                <a:gd name="T1" fmla="*/ 231 h 234"/>
                <a:gd name="T2" fmla="*/ 539 w 539"/>
                <a:gd name="T3" fmla="*/ 231 h 234"/>
                <a:gd name="T4" fmla="*/ 539 w 539"/>
                <a:gd name="T5" fmla="*/ 74 h 234"/>
                <a:gd name="T6" fmla="*/ 166 w 539"/>
                <a:gd name="T7" fmla="*/ 3 h 234"/>
                <a:gd name="T8" fmla="*/ 0 w 539"/>
                <a:gd name="T9" fmla="*/ 3 h 234"/>
                <a:gd name="T10" fmla="*/ 0 w 539"/>
                <a:gd name="T11" fmla="*/ 152 h 234"/>
                <a:gd name="T12" fmla="*/ 375 w 53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9" h="234">
                  <a:moveTo>
                    <a:pt x="375" y="231"/>
                  </a:moveTo>
                  <a:cubicBezTo>
                    <a:pt x="539" y="231"/>
                    <a:pt x="539" y="231"/>
                    <a:pt x="539" y="231"/>
                  </a:cubicBezTo>
                  <a:cubicBezTo>
                    <a:pt x="539" y="74"/>
                    <a:pt x="539" y="74"/>
                    <a:pt x="539" y="74"/>
                  </a:cubicBezTo>
                  <a:cubicBezTo>
                    <a:pt x="509" y="0"/>
                    <a:pt x="283" y="3"/>
                    <a:pt x="166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19" y="234"/>
                    <a:pt x="254" y="231"/>
                    <a:pt x="375" y="231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21513" y="4381500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7021513" y="4624038"/>
              <a:ext cx="27406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65078" y="2356404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37139" y="2598942"/>
              <a:ext cx="26968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5462" y="4734934"/>
              <a:ext cx="531725" cy="305460"/>
              <a:chOff x="811214" y="4362450"/>
              <a:chExt cx="298450" cy="171450"/>
            </a:xfrm>
            <a:solidFill>
              <a:schemeClr val="bg1"/>
            </a:solidFill>
          </p:grpSpPr>
          <p:sp>
            <p:nvSpPr>
              <p:cNvPr id="12" name="Freeform 184"/>
              <p:cNvSpPr>
                <a:spLocks noEditPoints="1"/>
              </p:cNvSpPr>
              <p:nvPr/>
            </p:nvSpPr>
            <p:spPr bwMode="auto">
              <a:xfrm>
                <a:off x="811214" y="4362450"/>
                <a:ext cx="298450" cy="171450"/>
              </a:xfrm>
              <a:custGeom>
                <a:avLst/>
                <a:gdLst>
                  <a:gd name="T0" fmla="*/ 104 w 112"/>
                  <a:gd name="T1" fmla="*/ 16 h 64"/>
                  <a:gd name="T2" fmla="*/ 104 w 112"/>
                  <a:gd name="T3" fmla="*/ 8 h 64"/>
                  <a:gd name="T4" fmla="*/ 96 w 112"/>
                  <a:gd name="T5" fmla="*/ 0 h 64"/>
                  <a:gd name="T6" fmla="*/ 8 w 112"/>
                  <a:gd name="T7" fmla="*/ 0 h 64"/>
                  <a:gd name="T8" fmla="*/ 0 w 112"/>
                  <a:gd name="T9" fmla="*/ 8 h 64"/>
                  <a:gd name="T10" fmla="*/ 0 w 112"/>
                  <a:gd name="T11" fmla="*/ 56 h 64"/>
                  <a:gd name="T12" fmla="*/ 8 w 112"/>
                  <a:gd name="T13" fmla="*/ 64 h 64"/>
                  <a:gd name="T14" fmla="*/ 96 w 112"/>
                  <a:gd name="T15" fmla="*/ 64 h 64"/>
                  <a:gd name="T16" fmla="*/ 104 w 112"/>
                  <a:gd name="T17" fmla="*/ 56 h 64"/>
                  <a:gd name="T18" fmla="*/ 104 w 112"/>
                  <a:gd name="T19" fmla="*/ 48 h 64"/>
                  <a:gd name="T20" fmla="*/ 112 w 112"/>
                  <a:gd name="T21" fmla="*/ 40 h 64"/>
                  <a:gd name="T22" fmla="*/ 112 w 112"/>
                  <a:gd name="T23" fmla="*/ 24 h 64"/>
                  <a:gd name="T24" fmla="*/ 104 w 112"/>
                  <a:gd name="T25" fmla="*/ 16 h 64"/>
                  <a:gd name="T26" fmla="*/ 8 w 112"/>
                  <a:gd name="T27" fmla="*/ 56 h 64"/>
                  <a:gd name="T28" fmla="*/ 8 w 112"/>
                  <a:gd name="T29" fmla="*/ 8 h 64"/>
                  <a:gd name="T30" fmla="*/ 96 w 112"/>
                  <a:gd name="T31" fmla="*/ 8 h 64"/>
                  <a:gd name="T32" fmla="*/ 96 w 112"/>
                  <a:gd name="T33" fmla="*/ 20 h 64"/>
                  <a:gd name="T34" fmla="*/ 96 w 112"/>
                  <a:gd name="T35" fmla="*/ 44 h 64"/>
                  <a:gd name="T36" fmla="*/ 96 w 112"/>
                  <a:gd name="T37" fmla="*/ 56 h 64"/>
                  <a:gd name="T38" fmla="*/ 8 w 112"/>
                  <a:gd name="T39" fmla="*/ 5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2" h="64">
                    <a:moveTo>
                      <a:pt x="104" y="16"/>
                    </a:moveTo>
                    <a:cubicBezTo>
                      <a:pt x="104" y="8"/>
                      <a:pt x="104" y="8"/>
                      <a:pt x="104" y="8"/>
                    </a:cubicBezTo>
                    <a:cubicBezTo>
                      <a:pt x="104" y="4"/>
                      <a:pt x="100" y="0"/>
                      <a:pt x="96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0"/>
                      <a:pt x="4" y="64"/>
                      <a:pt x="8" y="64"/>
                    </a:cubicBezTo>
                    <a:cubicBezTo>
                      <a:pt x="96" y="64"/>
                      <a:pt x="96" y="64"/>
                      <a:pt x="96" y="64"/>
                    </a:cubicBezTo>
                    <a:cubicBezTo>
                      <a:pt x="100" y="64"/>
                      <a:pt x="104" y="60"/>
                      <a:pt x="104" y="56"/>
                    </a:cubicBezTo>
                    <a:cubicBezTo>
                      <a:pt x="104" y="48"/>
                      <a:pt x="104" y="48"/>
                      <a:pt x="104" y="48"/>
                    </a:cubicBezTo>
                    <a:cubicBezTo>
                      <a:pt x="108" y="48"/>
                      <a:pt x="112" y="44"/>
                      <a:pt x="112" y="40"/>
                    </a:cubicBezTo>
                    <a:cubicBezTo>
                      <a:pt x="112" y="24"/>
                      <a:pt x="112" y="24"/>
                      <a:pt x="112" y="24"/>
                    </a:cubicBezTo>
                    <a:cubicBezTo>
                      <a:pt x="112" y="20"/>
                      <a:pt x="108" y="16"/>
                      <a:pt x="104" y="16"/>
                    </a:cubicBezTo>
                    <a:close/>
                    <a:moveTo>
                      <a:pt x="8" y="56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6" y="20"/>
                      <a:pt x="96" y="20"/>
                      <a:pt x="96" y="20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6" y="56"/>
                      <a:pt x="96" y="56"/>
                      <a:pt x="96" y="56"/>
                    </a:cubicBezTo>
                    <a:lnTo>
                      <a:pt x="8" y="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" name="Rectangle 185"/>
              <p:cNvSpPr>
                <a:spLocks noChangeArrowheads="1"/>
              </p:cNvSpPr>
              <p:nvPr/>
            </p:nvSpPr>
            <p:spPr bwMode="auto">
              <a:xfrm>
                <a:off x="854076" y="4405313"/>
                <a:ext cx="190500" cy="85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801172" y="2682909"/>
              <a:ext cx="560305" cy="397253"/>
              <a:chOff x="2174876" y="4341813"/>
              <a:chExt cx="300038" cy="212725"/>
            </a:xfrm>
            <a:solidFill>
              <a:schemeClr val="bg1"/>
            </a:solidFill>
          </p:grpSpPr>
          <p:sp>
            <p:nvSpPr>
              <p:cNvPr id="15" name="Freeform 189"/>
              <p:cNvSpPr>
                <a:spLocks/>
              </p:cNvSpPr>
              <p:nvPr/>
            </p:nvSpPr>
            <p:spPr bwMode="auto">
              <a:xfrm>
                <a:off x="2174876" y="4362450"/>
                <a:ext cx="117475" cy="171450"/>
              </a:xfrm>
              <a:custGeom>
                <a:avLst/>
                <a:gdLst>
                  <a:gd name="T0" fmla="*/ 40 w 44"/>
                  <a:gd name="T1" fmla="*/ 56 h 64"/>
                  <a:gd name="T2" fmla="*/ 8 w 44"/>
                  <a:gd name="T3" fmla="*/ 56 h 64"/>
                  <a:gd name="T4" fmla="*/ 8 w 44"/>
                  <a:gd name="T5" fmla="*/ 8 h 64"/>
                  <a:gd name="T6" fmla="*/ 32 w 44"/>
                  <a:gd name="T7" fmla="*/ 8 h 64"/>
                  <a:gd name="T8" fmla="*/ 36 w 44"/>
                  <a:gd name="T9" fmla="*/ 4 h 64"/>
                  <a:gd name="T10" fmla="*/ 32 w 44"/>
                  <a:gd name="T11" fmla="*/ 0 h 64"/>
                  <a:gd name="T12" fmla="*/ 8 w 44"/>
                  <a:gd name="T13" fmla="*/ 0 h 64"/>
                  <a:gd name="T14" fmla="*/ 0 w 44"/>
                  <a:gd name="T15" fmla="*/ 8 h 64"/>
                  <a:gd name="T16" fmla="*/ 0 w 44"/>
                  <a:gd name="T17" fmla="*/ 56 h 64"/>
                  <a:gd name="T18" fmla="*/ 8 w 44"/>
                  <a:gd name="T19" fmla="*/ 64 h 64"/>
                  <a:gd name="T20" fmla="*/ 40 w 44"/>
                  <a:gd name="T21" fmla="*/ 64 h 64"/>
                  <a:gd name="T22" fmla="*/ 44 w 44"/>
                  <a:gd name="T23" fmla="*/ 60 h 64"/>
                  <a:gd name="T24" fmla="*/ 40 w 44"/>
                  <a:gd name="T25" fmla="*/ 5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64">
                    <a:moveTo>
                      <a:pt x="40" y="56"/>
                    </a:moveTo>
                    <a:cubicBezTo>
                      <a:pt x="8" y="56"/>
                      <a:pt x="8" y="56"/>
                      <a:pt x="8" y="5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4" y="8"/>
                      <a:pt x="36" y="6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60"/>
                      <a:pt x="4" y="64"/>
                      <a:pt x="8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4"/>
                      <a:pt x="44" y="62"/>
                      <a:pt x="44" y="60"/>
                    </a:cubicBezTo>
                    <a:cubicBezTo>
                      <a:pt x="44" y="58"/>
                      <a:pt x="42" y="56"/>
                      <a:pt x="40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Freeform 190"/>
              <p:cNvSpPr>
                <a:spLocks/>
              </p:cNvSpPr>
              <p:nvPr/>
            </p:nvSpPr>
            <p:spPr bwMode="auto">
              <a:xfrm>
                <a:off x="2335214" y="4362450"/>
                <a:ext cx="139700" cy="171450"/>
              </a:xfrm>
              <a:custGeom>
                <a:avLst/>
                <a:gdLst>
                  <a:gd name="T0" fmla="*/ 44 w 52"/>
                  <a:gd name="T1" fmla="*/ 16 h 64"/>
                  <a:gd name="T2" fmla="*/ 44 w 52"/>
                  <a:gd name="T3" fmla="*/ 8 h 64"/>
                  <a:gd name="T4" fmla="*/ 36 w 52"/>
                  <a:gd name="T5" fmla="*/ 0 h 64"/>
                  <a:gd name="T6" fmla="*/ 12 w 52"/>
                  <a:gd name="T7" fmla="*/ 0 h 64"/>
                  <a:gd name="T8" fmla="*/ 8 w 52"/>
                  <a:gd name="T9" fmla="*/ 4 h 64"/>
                  <a:gd name="T10" fmla="*/ 12 w 52"/>
                  <a:gd name="T11" fmla="*/ 8 h 64"/>
                  <a:gd name="T12" fmla="*/ 36 w 52"/>
                  <a:gd name="T13" fmla="*/ 8 h 64"/>
                  <a:gd name="T14" fmla="*/ 36 w 52"/>
                  <a:gd name="T15" fmla="*/ 20 h 64"/>
                  <a:gd name="T16" fmla="*/ 36 w 52"/>
                  <a:gd name="T17" fmla="*/ 44 h 64"/>
                  <a:gd name="T18" fmla="*/ 36 w 52"/>
                  <a:gd name="T19" fmla="*/ 56 h 64"/>
                  <a:gd name="T20" fmla="*/ 4 w 52"/>
                  <a:gd name="T21" fmla="*/ 56 h 64"/>
                  <a:gd name="T22" fmla="*/ 0 w 52"/>
                  <a:gd name="T23" fmla="*/ 60 h 64"/>
                  <a:gd name="T24" fmla="*/ 4 w 52"/>
                  <a:gd name="T25" fmla="*/ 64 h 64"/>
                  <a:gd name="T26" fmla="*/ 36 w 52"/>
                  <a:gd name="T27" fmla="*/ 64 h 64"/>
                  <a:gd name="T28" fmla="*/ 44 w 52"/>
                  <a:gd name="T29" fmla="*/ 56 h 64"/>
                  <a:gd name="T30" fmla="*/ 44 w 52"/>
                  <a:gd name="T31" fmla="*/ 48 h 64"/>
                  <a:gd name="T32" fmla="*/ 52 w 52"/>
                  <a:gd name="T33" fmla="*/ 40 h 64"/>
                  <a:gd name="T34" fmla="*/ 52 w 52"/>
                  <a:gd name="T35" fmla="*/ 24 h 64"/>
                  <a:gd name="T36" fmla="*/ 44 w 52"/>
                  <a:gd name="T37" fmla="*/ 1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64">
                    <a:moveTo>
                      <a:pt x="44" y="16"/>
                    </a:moveTo>
                    <a:cubicBezTo>
                      <a:pt x="44" y="8"/>
                      <a:pt x="44" y="8"/>
                      <a:pt x="44" y="8"/>
                    </a:cubicBezTo>
                    <a:cubicBezTo>
                      <a:pt x="44" y="4"/>
                      <a:pt x="40" y="0"/>
                      <a:pt x="36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0"/>
                      <a:pt x="8" y="2"/>
                      <a:pt x="8" y="4"/>
                    </a:cubicBezTo>
                    <a:cubicBezTo>
                      <a:pt x="8" y="6"/>
                      <a:pt x="10" y="8"/>
                      <a:pt x="12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20"/>
                      <a:pt x="36" y="20"/>
                      <a:pt x="36" y="20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36" y="56"/>
                      <a:pt x="36" y="56"/>
                      <a:pt x="36" y="56"/>
                    </a:cubicBezTo>
                    <a:cubicBezTo>
                      <a:pt x="4" y="56"/>
                      <a:pt x="4" y="56"/>
                      <a:pt x="4" y="56"/>
                    </a:cubicBezTo>
                    <a:cubicBezTo>
                      <a:pt x="2" y="56"/>
                      <a:pt x="0" y="58"/>
                      <a:pt x="0" y="60"/>
                    </a:cubicBezTo>
                    <a:cubicBezTo>
                      <a:pt x="0" y="62"/>
                      <a:pt x="2" y="64"/>
                      <a:pt x="4" y="64"/>
                    </a:cubicBezTo>
                    <a:cubicBezTo>
                      <a:pt x="36" y="64"/>
                      <a:pt x="36" y="64"/>
                      <a:pt x="36" y="64"/>
                    </a:cubicBezTo>
                    <a:cubicBezTo>
                      <a:pt x="40" y="64"/>
                      <a:pt x="44" y="60"/>
                      <a:pt x="44" y="56"/>
                    </a:cubicBezTo>
                    <a:cubicBezTo>
                      <a:pt x="44" y="48"/>
                      <a:pt x="44" y="48"/>
                      <a:pt x="44" y="48"/>
                    </a:cubicBezTo>
                    <a:cubicBezTo>
                      <a:pt x="48" y="48"/>
                      <a:pt x="52" y="44"/>
                      <a:pt x="52" y="40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0"/>
                      <a:pt x="48" y="16"/>
                      <a:pt x="44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Freeform 191"/>
              <p:cNvSpPr>
                <a:spLocks/>
              </p:cNvSpPr>
              <p:nvPr/>
            </p:nvSpPr>
            <p:spPr bwMode="auto">
              <a:xfrm>
                <a:off x="2251076" y="4341813"/>
                <a:ext cx="127000" cy="212725"/>
              </a:xfrm>
              <a:custGeom>
                <a:avLst/>
                <a:gdLst>
                  <a:gd name="T0" fmla="*/ 48 w 48"/>
                  <a:gd name="T1" fmla="*/ 32 h 80"/>
                  <a:gd name="T2" fmla="*/ 48 w 48"/>
                  <a:gd name="T3" fmla="*/ 24 h 80"/>
                  <a:gd name="T4" fmla="*/ 36 w 48"/>
                  <a:gd name="T5" fmla="*/ 24 h 80"/>
                  <a:gd name="T6" fmla="*/ 36 w 48"/>
                  <a:gd name="T7" fmla="*/ 4 h 80"/>
                  <a:gd name="T8" fmla="*/ 32 w 48"/>
                  <a:gd name="T9" fmla="*/ 0 h 80"/>
                  <a:gd name="T10" fmla="*/ 28 w 48"/>
                  <a:gd name="T11" fmla="*/ 4 h 80"/>
                  <a:gd name="T12" fmla="*/ 28 w 48"/>
                  <a:gd name="T13" fmla="*/ 24 h 80"/>
                  <a:gd name="T14" fmla="*/ 20 w 48"/>
                  <a:gd name="T15" fmla="*/ 24 h 80"/>
                  <a:gd name="T16" fmla="*/ 20 w 48"/>
                  <a:gd name="T17" fmla="*/ 4 h 80"/>
                  <a:gd name="T18" fmla="*/ 16 w 48"/>
                  <a:gd name="T19" fmla="*/ 0 h 80"/>
                  <a:gd name="T20" fmla="*/ 12 w 48"/>
                  <a:gd name="T21" fmla="*/ 4 h 80"/>
                  <a:gd name="T22" fmla="*/ 12 w 48"/>
                  <a:gd name="T23" fmla="*/ 24 h 80"/>
                  <a:gd name="T24" fmla="*/ 0 w 48"/>
                  <a:gd name="T25" fmla="*/ 24 h 80"/>
                  <a:gd name="T26" fmla="*/ 0 w 48"/>
                  <a:gd name="T27" fmla="*/ 32 h 80"/>
                  <a:gd name="T28" fmla="*/ 20 w 48"/>
                  <a:gd name="T29" fmla="*/ 52 h 80"/>
                  <a:gd name="T30" fmla="*/ 20 w 48"/>
                  <a:gd name="T31" fmla="*/ 76 h 80"/>
                  <a:gd name="T32" fmla="*/ 24 w 48"/>
                  <a:gd name="T33" fmla="*/ 80 h 80"/>
                  <a:gd name="T34" fmla="*/ 28 w 48"/>
                  <a:gd name="T35" fmla="*/ 76 h 80"/>
                  <a:gd name="T36" fmla="*/ 28 w 48"/>
                  <a:gd name="T37" fmla="*/ 52 h 80"/>
                  <a:gd name="T38" fmla="*/ 48 w 48"/>
                  <a:gd name="T39" fmla="*/ 32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80">
                    <a:moveTo>
                      <a:pt x="48" y="32"/>
                    </a:moveTo>
                    <a:cubicBezTo>
                      <a:pt x="48" y="28"/>
                      <a:pt x="48" y="25"/>
                      <a:pt x="48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2"/>
                      <a:pt x="34" y="0"/>
                      <a:pt x="32" y="0"/>
                    </a:cubicBezTo>
                    <a:cubicBezTo>
                      <a:pt x="30" y="0"/>
                      <a:pt x="28" y="2"/>
                      <a:pt x="28" y="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20" y="2"/>
                      <a:pt x="18" y="0"/>
                      <a:pt x="16" y="0"/>
                    </a:cubicBezTo>
                    <a:cubicBezTo>
                      <a:pt x="14" y="0"/>
                      <a:pt x="12" y="2"/>
                      <a:pt x="12" y="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44"/>
                      <a:pt x="9" y="50"/>
                      <a:pt x="20" y="52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0" y="78"/>
                      <a:pt x="22" y="80"/>
                      <a:pt x="24" y="80"/>
                    </a:cubicBezTo>
                    <a:cubicBezTo>
                      <a:pt x="26" y="80"/>
                      <a:pt x="28" y="78"/>
                      <a:pt x="28" y="76"/>
                    </a:cubicBezTo>
                    <a:cubicBezTo>
                      <a:pt x="28" y="52"/>
                      <a:pt x="28" y="52"/>
                      <a:pt x="28" y="52"/>
                    </a:cubicBezTo>
                    <a:cubicBezTo>
                      <a:pt x="39" y="50"/>
                      <a:pt x="48" y="44"/>
                      <a:pt x="48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874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5B7036E-7E93-458C-9D89-10B8B09795CE}"/>
              </a:ext>
            </a:extLst>
          </p:cNvPr>
          <p:cNvGrpSpPr/>
          <p:nvPr/>
        </p:nvGrpSpPr>
        <p:grpSpPr>
          <a:xfrm>
            <a:off x="5544498" y="2072487"/>
            <a:ext cx="1113068" cy="2598332"/>
            <a:chOff x="5544498" y="2072487"/>
            <a:chExt cx="1113068" cy="2598332"/>
          </a:xfrm>
        </p:grpSpPr>
        <p:sp>
          <p:nvSpPr>
            <p:cNvPr id="52" name="Shape 10758"/>
            <p:cNvSpPr/>
            <p:nvPr/>
          </p:nvSpPr>
          <p:spPr>
            <a:xfrm>
              <a:off x="5544498" y="2072487"/>
              <a:ext cx="1113068" cy="2598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09" y="4862"/>
                  </a:moveTo>
                  <a:lnTo>
                    <a:pt x="0" y="4862"/>
                  </a:lnTo>
                  <a:lnTo>
                    <a:pt x="10800" y="0"/>
                  </a:lnTo>
                  <a:lnTo>
                    <a:pt x="21600" y="4862"/>
                  </a:lnTo>
                  <a:lnTo>
                    <a:pt x="15991" y="4862"/>
                  </a:lnTo>
                  <a:lnTo>
                    <a:pt x="15991" y="21600"/>
                  </a:lnTo>
                  <a:lnTo>
                    <a:pt x="5609" y="2160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16200000">
              <a:off x="5506965" y="2972667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Diverging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Arrows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566936" y="4635580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566936" y="3390212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86723" y="2094856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021606" y="1137099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59652" y="4635580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545279" y="3413252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126186" y="2060406"/>
            <a:ext cx="2162656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E38B3A-A52C-4554-94EC-2B1704EF9149}"/>
              </a:ext>
            </a:extLst>
          </p:cNvPr>
          <p:cNvGrpSpPr/>
          <p:nvPr/>
        </p:nvGrpSpPr>
        <p:grpSpPr>
          <a:xfrm>
            <a:off x="3749459" y="4526075"/>
            <a:ext cx="2116788" cy="1105857"/>
            <a:chOff x="3749459" y="4526075"/>
            <a:chExt cx="2116788" cy="1105857"/>
          </a:xfrm>
        </p:grpSpPr>
        <p:sp>
          <p:nvSpPr>
            <p:cNvPr id="46" name="Shape 10765"/>
            <p:cNvSpPr/>
            <p:nvPr/>
          </p:nvSpPr>
          <p:spPr>
            <a:xfrm>
              <a:off x="3749459" y="4526075"/>
              <a:ext cx="2116788" cy="1105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102" y="5609"/>
                  </a:moveTo>
                  <a:lnTo>
                    <a:pt x="5438" y="0"/>
                  </a:lnTo>
                  <a:lnTo>
                    <a:pt x="0" y="9751"/>
                  </a:lnTo>
                  <a:lnTo>
                    <a:pt x="4147" y="21600"/>
                  </a:lnTo>
                  <a:lnTo>
                    <a:pt x="4482" y="15991"/>
                  </a:lnTo>
                  <a:lnTo>
                    <a:pt x="20980" y="19603"/>
                  </a:lnTo>
                  <a:lnTo>
                    <a:pt x="21600" y="9222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 rot="370025">
              <a:off x="4241468" y="5013349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E563EA-F3D8-4506-B010-1CCC3B664190}"/>
              </a:ext>
            </a:extLst>
          </p:cNvPr>
          <p:cNvGrpSpPr/>
          <p:nvPr/>
        </p:nvGrpSpPr>
        <p:grpSpPr>
          <a:xfrm>
            <a:off x="3856383" y="3532664"/>
            <a:ext cx="2132603" cy="1488789"/>
            <a:chOff x="3856383" y="3532664"/>
            <a:chExt cx="2132603" cy="1488789"/>
          </a:xfrm>
        </p:grpSpPr>
        <p:sp>
          <p:nvSpPr>
            <p:cNvPr id="34" name="Shape 10779"/>
            <p:cNvSpPr/>
            <p:nvPr/>
          </p:nvSpPr>
          <p:spPr>
            <a:xfrm>
              <a:off x="3856383" y="3532664"/>
              <a:ext cx="2132603" cy="148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84" y="3801"/>
                  </a:moveTo>
                  <a:lnTo>
                    <a:pt x="6721" y="0"/>
                  </a:lnTo>
                  <a:lnTo>
                    <a:pt x="0" y="4420"/>
                  </a:lnTo>
                  <a:lnTo>
                    <a:pt x="1957" y="14636"/>
                  </a:lnTo>
                  <a:lnTo>
                    <a:pt x="3194" y="10835"/>
                  </a:lnTo>
                  <a:lnTo>
                    <a:pt x="19310" y="21600"/>
                  </a:lnTo>
                  <a:lnTo>
                    <a:pt x="21600" y="14565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1571857">
              <a:off x="4283834" y="4120831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00AAB5-0349-4E0E-9934-B80979C33C76}"/>
              </a:ext>
            </a:extLst>
          </p:cNvPr>
          <p:cNvGrpSpPr/>
          <p:nvPr/>
        </p:nvGrpSpPr>
        <p:grpSpPr>
          <a:xfrm>
            <a:off x="4420417" y="2639494"/>
            <a:ext cx="1675980" cy="1780625"/>
            <a:chOff x="4420417" y="2639494"/>
            <a:chExt cx="1675980" cy="1780625"/>
          </a:xfrm>
        </p:grpSpPr>
        <p:sp>
          <p:nvSpPr>
            <p:cNvPr id="22" name="Shape 10793"/>
            <p:cNvSpPr/>
            <p:nvPr/>
          </p:nvSpPr>
          <p:spPr>
            <a:xfrm>
              <a:off x="4420417" y="2639494"/>
              <a:ext cx="1675980" cy="1780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1" y="0"/>
                  </a:moveTo>
                  <a:lnTo>
                    <a:pt x="0" y="8731"/>
                  </a:lnTo>
                  <a:lnTo>
                    <a:pt x="2854" y="6478"/>
                  </a:lnTo>
                  <a:lnTo>
                    <a:pt x="16334" y="21600"/>
                  </a:lnTo>
                  <a:lnTo>
                    <a:pt x="17657" y="20556"/>
                  </a:lnTo>
                  <a:lnTo>
                    <a:pt x="21600" y="17406"/>
                  </a:lnTo>
                  <a:lnTo>
                    <a:pt x="8135" y="2304"/>
                  </a:lnTo>
                  <a:lnTo>
                    <a:pt x="10989" y="50"/>
                  </a:lnTo>
                  <a:lnTo>
                    <a:pt x="1581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 rot="2980314">
              <a:off x="4758108" y="3449429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6987E-5D4C-4B4F-9C6F-B38E57E286D7}"/>
              </a:ext>
            </a:extLst>
          </p:cNvPr>
          <p:cNvGrpSpPr/>
          <p:nvPr/>
        </p:nvGrpSpPr>
        <p:grpSpPr>
          <a:xfrm>
            <a:off x="6334398" y="4526075"/>
            <a:ext cx="2116788" cy="1105857"/>
            <a:chOff x="6334398" y="4526075"/>
            <a:chExt cx="2116788" cy="1105857"/>
          </a:xfrm>
        </p:grpSpPr>
        <p:sp>
          <p:nvSpPr>
            <p:cNvPr id="40" name="Shape 10772"/>
            <p:cNvSpPr/>
            <p:nvPr/>
          </p:nvSpPr>
          <p:spPr>
            <a:xfrm>
              <a:off x="6334398" y="4526075"/>
              <a:ext cx="2116788" cy="1105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498" y="5609"/>
                  </a:moveTo>
                  <a:lnTo>
                    <a:pt x="16162" y="0"/>
                  </a:lnTo>
                  <a:lnTo>
                    <a:pt x="21600" y="9751"/>
                  </a:lnTo>
                  <a:lnTo>
                    <a:pt x="17453" y="21600"/>
                  </a:lnTo>
                  <a:lnTo>
                    <a:pt x="17118" y="15991"/>
                  </a:lnTo>
                  <a:lnTo>
                    <a:pt x="620" y="19603"/>
                  </a:lnTo>
                  <a:lnTo>
                    <a:pt x="0" y="9222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 rot="21242868">
              <a:off x="6743683" y="4977344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19BA258-6E4A-459D-8752-555A6978B44B}"/>
              </a:ext>
            </a:extLst>
          </p:cNvPr>
          <p:cNvGrpSpPr/>
          <p:nvPr/>
        </p:nvGrpSpPr>
        <p:grpSpPr>
          <a:xfrm>
            <a:off x="6211660" y="3532664"/>
            <a:ext cx="2132602" cy="1488789"/>
            <a:chOff x="6211660" y="3532664"/>
            <a:chExt cx="2132602" cy="1488789"/>
          </a:xfrm>
        </p:grpSpPr>
        <p:sp>
          <p:nvSpPr>
            <p:cNvPr id="28" name="Shape 10786"/>
            <p:cNvSpPr/>
            <p:nvPr/>
          </p:nvSpPr>
          <p:spPr>
            <a:xfrm>
              <a:off x="6211660" y="3532664"/>
              <a:ext cx="2132602" cy="1488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16" y="3801"/>
                  </a:moveTo>
                  <a:lnTo>
                    <a:pt x="14879" y="0"/>
                  </a:lnTo>
                  <a:lnTo>
                    <a:pt x="21600" y="4420"/>
                  </a:lnTo>
                  <a:lnTo>
                    <a:pt x="19643" y="14636"/>
                  </a:lnTo>
                  <a:lnTo>
                    <a:pt x="18406" y="10835"/>
                  </a:lnTo>
                  <a:lnTo>
                    <a:pt x="2290" y="21600"/>
                  </a:lnTo>
                  <a:lnTo>
                    <a:pt x="0" y="14565"/>
                  </a:ln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 rot="20002460">
              <a:off x="6751945" y="4146305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0CAA051-7335-449A-B684-06D25ACC7D23}"/>
              </a:ext>
            </a:extLst>
          </p:cNvPr>
          <p:cNvGrpSpPr/>
          <p:nvPr/>
        </p:nvGrpSpPr>
        <p:grpSpPr>
          <a:xfrm>
            <a:off x="6102934" y="2639377"/>
            <a:ext cx="1677252" cy="1780629"/>
            <a:chOff x="6102934" y="2639377"/>
            <a:chExt cx="1677252" cy="1780629"/>
          </a:xfrm>
        </p:grpSpPr>
        <p:sp>
          <p:nvSpPr>
            <p:cNvPr id="16" name="Shape 10800"/>
            <p:cNvSpPr/>
            <p:nvPr/>
          </p:nvSpPr>
          <p:spPr>
            <a:xfrm>
              <a:off x="6102934" y="2639377"/>
              <a:ext cx="1677252" cy="1780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471" y="2307"/>
                  </a:moveTo>
                  <a:lnTo>
                    <a:pt x="10619" y="53"/>
                  </a:lnTo>
                  <a:lnTo>
                    <a:pt x="20023" y="0"/>
                  </a:lnTo>
                  <a:lnTo>
                    <a:pt x="21600" y="8732"/>
                  </a:lnTo>
                  <a:lnTo>
                    <a:pt x="18749" y="6478"/>
                  </a:lnTo>
                  <a:lnTo>
                    <a:pt x="5278" y="21600"/>
                  </a:lnTo>
                  <a:lnTo>
                    <a:pt x="0" y="17429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8567889">
              <a:off x="6313619" y="3421973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sp>
        <p:nvSpPr>
          <p:cNvPr id="6" name="Shape 10805"/>
          <p:cNvSpPr/>
          <p:nvPr/>
        </p:nvSpPr>
        <p:spPr>
          <a:xfrm>
            <a:off x="5281348" y="4070108"/>
            <a:ext cx="1639367" cy="3106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991" y="4841"/>
                </a:moveTo>
                <a:lnTo>
                  <a:pt x="21600" y="4841"/>
                </a:lnTo>
                <a:lnTo>
                  <a:pt x="10800" y="0"/>
                </a:lnTo>
                <a:lnTo>
                  <a:pt x="0" y="4841"/>
                </a:lnTo>
                <a:lnTo>
                  <a:pt x="5609" y="4841"/>
                </a:lnTo>
                <a:lnTo>
                  <a:pt x="5609" y="21600"/>
                </a:lnTo>
                <a:lnTo>
                  <a:pt x="15991" y="21600"/>
                </a:lnTo>
                <a:lnTo>
                  <a:pt x="15991" y="4841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endParaRPr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0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Converging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Arrows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/>
              <a:t>15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27218F-F551-440F-8121-A9EFAE74C59E}"/>
              </a:ext>
            </a:extLst>
          </p:cNvPr>
          <p:cNvGrpSpPr/>
          <p:nvPr/>
        </p:nvGrpSpPr>
        <p:grpSpPr>
          <a:xfrm>
            <a:off x="1777679" y="5455882"/>
            <a:ext cx="8616323" cy="865412"/>
            <a:chOff x="1777679" y="5455882"/>
            <a:chExt cx="8616323" cy="865412"/>
          </a:xfrm>
        </p:grpSpPr>
        <p:sp>
          <p:nvSpPr>
            <p:cNvPr id="25" name="Title 1"/>
            <p:cNvSpPr txBox="1"/>
            <p:nvPr/>
          </p:nvSpPr>
          <p:spPr>
            <a:xfrm>
              <a:off x="4276894" y="5455882"/>
              <a:ext cx="36178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Some Details Goes Here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777679" y="5739275"/>
              <a:ext cx="8616323" cy="582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  <a:spcBef>
                  <a:spcPts val="601"/>
                </a:spcBef>
                <a:spcAft>
                  <a:spcPts val="601"/>
                </a:spcAft>
              </a:pP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Duis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irure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dolor in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reprehenderit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voluptate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velit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esse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cillum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dolore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fugiat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nulla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pariatur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Excepteur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occaecat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cupidatat</a:t>
              </a: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non provident.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E6C96A8-1E04-47D7-BFFC-F6B46292CACF}"/>
              </a:ext>
            </a:extLst>
          </p:cNvPr>
          <p:cNvGrpSpPr/>
          <p:nvPr/>
        </p:nvGrpSpPr>
        <p:grpSpPr>
          <a:xfrm>
            <a:off x="5902222" y="1499869"/>
            <a:ext cx="4096358" cy="3155897"/>
            <a:chOff x="5902222" y="1499869"/>
            <a:chExt cx="4096358" cy="3155897"/>
          </a:xfrm>
        </p:grpSpPr>
        <p:sp>
          <p:nvSpPr>
            <p:cNvPr id="22" name="Shape 12844"/>
            <p:cNvSpPr/>
            <p:nvPr/>
          </p:nvSpPr>
          <p:spPr>
            <a:xfrm>
              <a:off x="5902222" y="1499869"/>
              <a:ext cx="4096358" cy="3155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7" h="21597" extrusionOk="0">
                  <a:moveTo>
                    <a:pt x="19817" y="0"/>
                  </a:moveTo>
                  <a:lnTo>
                    <a:pt x="5546" y="0"/>
                  </a:lnTo>
                  <a:cubicBezTo>
                    <a:pt x="4017" y="0"/>
                    <a:pt x="2631" y="812"/>
                    <a:pt x="1627" y="2124"/>
                  </a:cubicBezTo>
                  <a:cubicBezTo>
                    <a:pt x="623" y="3437"/>
                    <a:pt x="0" y="5251"/>
                    <a:pt x="0" y="7249"/>
                  </a:cubicBezTo>
                  <a:lnTo>
                    <a:pt x="0" y="21597"/>
                  </a:lnTo>
                  <a:lnTo>
                    <a:pt x="2895" y="21597"/>
                  </a:lnTo>
                  <a:lnTo>
                    <a:pt x="2895" y="7249"/>
                  </a:lnTo>
                  <a:cubicBezTo>
                    <a:pt x="2895" y="6293"/>
                    <a:pt x="3191" y="5427"/>
                    <a:pt x="3671" y="4799"/>
                  </a:cubicBezTo>
                  <a:cubicBezTo>
                    <a:pt x="4152" y="4171"/>
                    <a:pt x="4815" y="3782"/>
                    <a:pt x="5546" y="3782"/>
                  </a:cubicBezTo>
                  <a:lnTo>
                    <a:pt x="19889" y="3782"/>
                  </a:lnTo>
                  <a:cubicBezTo>
                    <a:pt x="20290" y="3801"/>
                    <a:pt x="20696" y="3624"/>
                    <a:pt x="21005" y="3228"/>
                  </a:cubicBezTo>
                  <a:cubicBezTo>
                    <a:pt x="21589" y="2479"/>
                    <a:pt x="21600" y="1255"/>
                    <a:pt x="21005" y="546"/>
                  </a:cubicBezTo>
                  <a:cubicBezTo>
                    <a:pt x="20859" y="372"/>
                    <a:pt x="20687" y="247"/>
                    <a:pt x="20507" y="159"/>
                  </a:cubicBezTo>
                  <a:cubicBezTo>
                    <a:pt x="20289" y="52"/>
                    <a:pt x="20056" y="-3"/>
                    <a:pt x="19817" y="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286836" y="1589660"/>
              <a:ext cx="11278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Description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502266" y="1598344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04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C8FBBFF-1530-4CB9-91C3-322CC07E1010}"/>
              </a:ext>
            </a:extLst>
          </p:cNvPr>
          <p:cNvGrpSpPr/>
          <p:nvPr/>
        </p:nvGrpSpPr>
        <p:grpSpPr>
          <a:xfrm>
            <a:off x="2355981" y="1661696"/>
            <a:ext cx="4096360" cy="2997487"/>
            <a:chOff x="2355981" y="1661696"/>
            <a:chExt cx="4096360" cy="2997487"/>
          </a:xfrm>
        </p:grpSpPr>
        <p:sp>
          <p:nvSpPr>
            <p:cNvPr id="20" name="Shape 12847"/>
            <p:cNvSpPr/>
            <p:nvPr/>
          </p:nvSpPr>
          <p:spPr>
            <a:xfrm flipH="1">
              <a:off x="2355981" y="1661696"/>
              <a:ext cx="4096360" cy="29974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7" h="21597" extrusionOk="0">
                  <a:moveTo>
                    <a:pt x="19817" y="0"/>
                  </a:moveTo>
                  <a:lnTo>
                    <a:pt x="5546" y="0"/>
                  </a:lnTo>
                  <a:cubicBezTo>
                    <a:pt x="4017" y="0"/>
                    <a:pt x="2631" y="855"/>
                    <a:pt x="1627" y="2237"/>
                  </a:cubicBezTo>
                  <a:cubicBezTo>
                    <a:pt x="623" y="3618"/>
                    <a:pt x="0" y="5529"/>
                    <a:pt x="0" y="7633"/>
                  </a:cubicBezTo>
                  <a:lnTo>
                    <a:pt x="0" y="21597"/>
                  </a:lnTo>
                  <a:lnTo>
                    <a:pt x="2895" y="21597"/>
                  </a:lnTo>
                  <a:lnTo>
                    <a:pt x="2895" y="7633"/>
                  </a:lnTo>
                  <a:cubicBezTo>
                    <a:pt x="2895" y="6626"/>
                    <a:pt x="3191" y="5714"/>
                    <a:pt x="3671" y="5053"/>
                  </a:cubicBezTo>
                  <a:cubicBezTo>
                    <a:pt x="4152" y="4392"/>
                    <a:pt x="4815" y="3982"/>
                    <a:pt x="5546" y="3982"/>
                  </a:cubicBezTo>
                  <a:lnTo>
                    <a:pt x="19889" y="3982"/>
                  </a:lnTo>
                  <a:cubicBezTo>
                    <a:pt x="20290" y="4002"/>
                    <a:pt x="20696" y="3815"/>
                    <a:pt x="21005" y="3399"/>
                  </a:cubicBezTo>
                  <a:cubicBezTo>
                    <a:pt x="21589" y="2610"/>
                    <a:pt x="21600" y="1321"/>
                    <a:pt x="21005" y="575"/>
                  </a:cubicBezTo>
                  <a:cubicBezTo>
                    <a:pt x="20859" y="391"/>
                    <a:pt x="20687" y="260"/>
                    <a:pt x="20507" y="168"/>
                  </a:cubicBezTo>
                  <a:cubicBezTo>
                    <a:pt x="20289" y="55"/>
                    <a:pt x="20056" y="-3"/>
                    <a:pt x="19817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923324" y="1758937"/>
              <a:ext cx="11278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Description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442646" y="1767621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03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DCDBED-140F-4DB8-B8C9-799AC28BE194}"/>
              </a:ext>
            </a:extLst>
          </p:cNvPr>
          <p:cNvGrpSpPr/>
          <p:nvPr/>
        </p:nvGrpSpPr>
        <p:grpSpPr>
          <a:xfrm>
            <a:off x="2727306" y="2724707"/>
            <a:ext cx="3725035" cy="1924316"/>
            <a:chOff x="2727306" y="2724707"/>
            <a:chExt cx="3725035" cy="1924316"/>
          </a:xfrm>
        </p:grpSpPr>
        <p:sp>
          <p:nvSpPr>
            <p:cNvPr id="18" name="Shape 12850"/>
            <p:cNvSpPr/>
            <p:nvPr/>
          </p:nvSpPr>
          <p:spPr>
            <a:xfrm flipH="1">
              <a:off x="2727306" y="2724707"/>
              <a:ext cx="3725035" cy="19243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595" extrusionOk="0">
                  <a:moveTo>
                    <a:pt x="19641" y="0"/>
                  </a:moveTo>
                  <a:lnTo>
                    <a:pt x="6095" y="0"/>
                  </a:lnTo>
                  <a:cubicBezTo>
                    <a:pt x="4415" y="0"/>
                    <a:pt x="2891" y="1331"/>
                    <a:pt x="1788" y="3483"/>
                  </a:cubicBezTo>
                  <a:cubicBezTo>
                    <a:pt x="684" y="5636"/>
                    <a:pt x="0" y="8611"/>
                    <a:pt x="0" y="11888"/>
                  </a:cubicBezTo>
                  <a:lnTo>
                    <a:pt x="0" y="21595"/>
                  </a:lnTo>
                  <a:lnTo>
                    <a:pt x="3181" y="21595"/>
                  </a:lnTo>
                  <a:lnTo>
                    <a:pt x="3181" y="11888"/>
                  </a:lnTo>
                  <a:cubicBezTo>
                    <a:pt x="3181" y="10320"/>
                    <a:pt x="3507" y="8899"/>
                    <a:pt x="4035" y="7870"/>
                  </a:cubicBezTo>
                  <a:cubicBezTo>
                    <a:pt x="4563" y="6840"/>
                    <a:pt x="5291" y="6201"/>
                    <a:pt x="6095" y="6201"/>
                  </a:cubicBezTo>
                  <a:lnTo>
                    <a:pt x="19720" y="6201"/>
                  </a:lnTo>
                  <a:cubicBezTo>
                    <a:pt x="20160" y="6234"/>
                    <a:pt x="20607" y="5943"/>
                    <a:pt x="20946" y="5294"/>
                  </a:cubicBezTo>
                  <a:cubicBezTo>
                    <a:pt x="21588" y="4065"/>
                    <a:pt x="21600" y="2058"/>
                    <a:pt x="20946" y="895"/>
                  </a:cubicBezTo>
                  <a:cubicBezTo>
                    <a:pt x="20785" y="609"/>
                    <a:pt x="20596" y="405"/>
                    <a:pt x="20399" y="261"/>
                  </a:cubicBezTo>
                  <a:cubicBezTo>
                    <a:pt x="20160" y="86"/>
                    <a:pt x="19904" y="-5"/>
                    <a:pt x="19641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18548" y="2827914"/>
              <a:ext cx="11278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Description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803809" y="2827914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02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0998A1-0103-43A9-9D76-50EDC2A09794}"/>
              </a:ext>
            </a:extLst>
          </p:cNvPr>
          <p:cNvGrpSpPr/>
          <p:nvPr/>
        </p:nvGrpSpPr>
        <p:grpSpPr>
          <a:xfrm>
            <a:off x="5574711" y="2936116"/>
            <a:ext cx="3697971" cy="2479126"/>
            <a:chOff x="5574711" y="2936116"/>
            <a:chExt cx="3697971" cy="2479126"/>
          </a:xfrm>
        </p:grpSpPr>
        <p:grpSp>
          <p:nvGrpSpPr>
            <p:cNvPr id="6" name="Group 5"/>
            <p:cNvGrpSpPr/>
            <p:nvPr/>
          </p:nvGrpSpPr>
          <p:grpSpPr>
            <a:xfrm>
              <a:off x="5574711" y="2936116"/>
              <a:ext cx="3697971" cy="2479126"/>
              <a:chOff x="5495282" y="3017436"/>
              <a:chExt cx="3697971" cy="2479126"/>
            </a:xfrm>
          </p:grpSpPr>
          <p:sp>
            <p:nvSpPr>
              <p:cNvPr id="16" name="Shape 12853"/>
              <p:cNvSpPr/>
              <p:nvPr/>
            </p:nvSpPr>
            <p:spPr>
              <a:xfrm rot="16200000" flipH="1">
                <a:off x="5708501" y="4517083"/>
                <a:ext cx="766260" cy="1192698"/>
              </a:xfrm>
              <a:prstGeom prst="rightArrow">
                <a:avLst>
                  <a:gd name="adj1" fmla="val 32000"/>
                  <a:gd name="adj2" fmla="val 100000"/>
                </a:avLst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17" name="Shape 12854"/>
              <p:cNvSpPr/>
              <p:nvPr/>
            </p:nvSpPr>
            <p:spPr>
              <a:xfrm>
                <a:off x="5820941" y="3017436"/>
                <a:ext cx="3372312" cy="17128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15" h="21594" extrusionOk="0">
                    <a:moveTo>
                      <a:pt x="19437" y="0"/>
                    </a:moveTo>
                    <a:lnTo>
                      <a:pt x="6727" y="0"/>
                    </a:lnTo>
                    <a:cubicBezTo>
                      <a:pt x="4872" y="0"/>
                      <a:pt x="3191" y="1495"/>
                      <a:pt x="1973" y="3913"/>
                    </a:cubicBezTo>
                    <a:cubicBezTo>
                      <a:pt x="755" y="6331"/>
                      <a:pt x="0" y="9673"/>
                      <a:pt x="0" y="13355"/>
                    </a:cubicBezTo>
                    <a:lnTo>
                      <a:pt x="0" y="21594"/>
                    </a:lnTo>
                    <a:lnTo>
                      <a:pt x="3511" y="21594"/>
                    </a:lnTo>
                    <a:lnTo>
                      <a:pt x="3511" y="13355"/>
                    </a:lnTo>
                    <a:cubicBezTo>
                      <a:pt x="3511" y="11593"/>
                      <a:pt x="3870" y="9997"/>
                      <a:pt x="4453" y="8840"/>
                    </a:cubicBezTo>
                    <a:cubicBezTo>
                      <a:pt x="5036" y="7684"/>
                      <a:pt x="5840" y="6966"/>
                      <a:pt x="6727" y="6966"/>
                    </a:cubicBezTo>
                    <a:lnTo>
                      <a:pt x="19525" y="6966"/>
                    </a:lnTo>
                    <a:cubicBezTo>
                      <a:pt x="20011" y="7002"/>
                      <a:pt x="20504" y="6676"/>
                      <a:pt x="20878" y="5947"/>
                    </a:cubicBezTo>
                    <a:cubicBezTo>
                      <a:pt x="21587" y="4567"/>
                      <a:pt x="21600" y="2311"/>
                      <a:pt x="20878" y="1005"/>
                    </a:cubicBezTo>
                    <a:cubicBezTo>
                      <a:pt x="20701" y="684"/>
                      <a:pt x="20492" y="455"/>
                      <a:pt x="20274" y="293"/>
                    </a:cubicBezTo>
                    <a:cubicBezTo>
                      <a:pt x="20010" y="96"/>
                      <a:pt x="19728" y="-6"/>
                      <a:pt x="19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7531634" y="2975147"/>
              <a:ext cx="11278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Description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717604" y="297514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+mj-lt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727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 Diagram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88BA4C-192A-4A71-81FD-69197F7EE884}"/>
              </a:ext>
            </a:extLst>
          </p:cNvPr>
          <p:cNvGrpSpPr/>
          <p:nvPr/>
        </p:nvGrpSpPr>
        <p:grpSpPr>
          <a:xfrm>
            <a:off x="7792722" y="2719110"/>
            <a:ext cx="2318662" cy="659709"/>
            <a:chOff x="7792722" y="2719110"/>
            <a:chExt cx="2318662" cy="659709"/>
          </a:xfrm>
        </p:grpSpPr>
        <p:sp>
          <p:nvSpPr>
            <p:cNvPr id="54" name="TextBox 53"/>
            <p:cNvSpPr txBox="1"/>
            <p:nvPr/>
          </p:nvSpPr>
          <p:spPr>
            <a:xfrm>
              <a:off x="7792722" y="2719110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792722" y="2947932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8E0AC74-7D7E-46C4-B0D2-606522559B9C}"/>
              </a:ext>
            </a:extLst>
          </p:cNvPr>
          <p:cNvGrpSpPr/>
          <p:nvPr/>
        </p:nvGrpSpPr>
        <p:grpSpPr>
          <a:xfrm>
            <a:off x="7792722" y="4332374"/>
            <a:ext cx="2318662" cy="659709"/>
            <a:chOff x="7792722" y="4332374"/>
            <a:chExt cx="2318662" cy="659709"/>
          </a:xfrm>
        </p:grpSpPr>
        <p:sp>
          <p:nvSpPr>
            <p:cNvPr id="56" name="TextBox 55"/>
            <p:cNvSpPr txBox="1"/>
            <p:nvPr/>
          </p:nvSpPr>
          <p:spPr>
            <a:xfrm>
              <a:off x="7792722" y="4332374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7792722" y="4561196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6BE793-5002-47D8-9F21-80CE92B354E3}"/>
              </a:ext>
            </a:extLst>
          </p:cNvPr>
          <p:cNvGrpSpPr/>
          <p:nvPr/>
        </p:nvGrpSpPr>
        <p:grpSpPr>
          <a:xfrm>
            <a:off x="2090911" y="2719110"/>
            <a:ext cx="2318662" cy="659709"/>
            <a:chOff x="2090911" y="2719110"/>
            <a:chExt cx="2318662" cy="659709"/>
          </a:xfrm>
        </p:grpSpPr>
        <p:sp>
          <p:nvSpPr>
            <p:cNvPr id="62" name="TextBox 61"/>
            <p:cNvSpPr txBox="1"/>
            <p:nvPr/>
          </p:nvSpPr>
          <p:spPr>
            <a:xfrm>
              <a:off x="3352873" y="2719110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090911" y="2947932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254712F-23B2-4F90-8F76-36D92C017103}"/>
              </a:ext>
            </a:extLst>
          </p:cNvPr>
          <p:cNvGrpSpPr/>
          <p:nvPr/>
        </p:nvGrpSpPr>
        <p:grpSpPr>
          <a:xfrm>
            <a:off x="2090911" y="4332374"/>
            <a:ext cx="2318662" cy="659709"/>
            <a:chOff x="2090911" y="4332374"/>
            <a:chExt cx="2318662" cy="659709"/>
          </a:xfrm>
        </p:grpSpPr>
        <p:sp>
          <p:nvSpPr>
            <p:cNvPr id="64" name="TextBox 63"/>
            <p:cNvSpPr txBox="1"/>
            <p:nvPr/>
          </p:nvSpPr>
          <p:spPr>
            <a:xfrm>
              <a:off x="3352873" y="4332374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090911" y="4561196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E8F63A9-EA34-43E0-9D21-5329547606F1}"/>
              </a:ext>
            </a:extLst>
          </p:cNvPr>
          <p:cNvGrpSpPr/>
          <p:nvPr/>
        </p:nvGrpSpPr>
        <p:grpSpPr>
          <a:xfrm>
            <a:off x="4936669" y="5788968"/>
            <a:ext cx="2318662" cy="659709"/>
            <a:chOff x="4936669" y="5788968"/>
            <a:chExt cx="2318662" cy="659709"/>
          </a:xfrm>
        </p:grpSpPr>
        <p:sp>
          <p:nvSpPr>
            <p:cNvPr id="66" name="TextBox 65"/>
            <p:cNvSpPr txBox="1"/>
            <p:nvPr/>
          </p:nvSpPr>
          <p:spPr>
            <a:xfrm>
              <a:off x="5567650" y="5788968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4936669" y="6017790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AC393D2-95EB-424F-BF73-0E0E6ACEDE7E}"/>
              </a:ext>
            </a:extLst>
          </p:cNvPr>
          <p:cNvGrpSpPr/>
          <p:nvPr/>
        </p:nvGrpSpPr>
        <p:grpSpPr>
          <a:xfrm>
            <a:off x="4936669" y="1344954"/>
            <a:ext cx="2318662" cy="659709"/>
            <a:chOff x="4936669" y="1344954"/>
            <a:chExt cx="2318662" cy="659709"/>
          </a:xfrm>
        </p:grpSpPr>
        <p:sp>
          <p:nvSpPr>
            <p:cNvPr id="68" name="TextBox 67"/>
            <p:cNvSpPr txBox="1"/>
            <p:nvPr/>
          </p:nvSpPr>
          <p:spPr>
            <a:xfrm>
              <a:off x="5567650" y="1344954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4936669" y="1573776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D793BBF-974F-45FC-B958-6573B34C7782}"/>
              </a:ext>
            </a:extLst>
          </p:cNvPr>
          <p:cNvGrpSpPr/>
          <p:nvPr/>
        </p:nvGrpSpPr>
        <p:grpSpPr>
          <a:xfrm>
            <a:off x="4488608" y="2031825"/>
            <a:ext cx="3233593" cy="3748573"/>
            <a:chOff x="4488608" y="2031825"/>
            <a:chExt cx="3233593" cy="3748573"/>
          </a:xfrm>
        </p:grpSpPr>
        <p:sp>
          <p:nvSpPr>
            <p:cNvPr id="48" name="Shape 14582"/>
            <p:cNvSpPr/>
            <p:nvPr/>
          </p:nvSpPr>
          <p:spPr>
            <a:xfrm>
              <a:off x="6096000" y="2407935"/>
              <a:ext cx="1" cy="2996353"/>
            </a:xfrm>
            <a:prstGeom prst="line">
              <a:avLst/>
            </a:prstGeom>
            <a:noFill/>
            <a:ln w="22225" cap="flat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Shape 14583"/>
            <p:cNvSpPr/>
            <p:nvPr/>
          </p:nvSpPr>
          <p:spPr>
            <a:xfrm>
              <a:off x="4685165" y="2649526"/>
              <a:ext cx="2812271" cy="2062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22225" cap="flat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Shape 14584"/>
            <p:cNvSpPr/>
            <p:nvPr/>
          </p:nvSpPr>
          <p:spPr>
            <a:xfrm rot="10800000" flipH="1">
              <a:off x="4685165" y="3100122"/>
              <a:ext cx="2812271" cy="20625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22225" cap="flat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Shape 14585"/>
            <p:cNvSpPr/>
            <p:nvPr/>
          </p:nvSpPr>
          <p:spPr>
            <a:xfrm>
              <a:off x="4860016" y="2409883"/>
              <a:ext cx="2462568" cy="2992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8" y="0"/>
                  </a:moveTo>
                  <a:lnTo>
                    <a:pt x="0" y="5580"/>
                  </a:lnTo>
                  <a:lnTo>
                    <a:pt x="0" y="16097"/>
                  </a:lnTo>
                  <a:lnTo>
                    <a:pt x="10798" y="21600"/>
                  </a:lnTo>
                  <a:lnTo>
                    <a:pt x="21600" y="16097"/>
                  </a:lnTo>
                  <a:lnTo>
                    <a:pt x="21600" y="5580"/>
                  </a:lnTo>
                  <a:lnTo>
                    <a:pt x="10798" y="0"/>
                  </a:lnTo>
                  <a:close/>
                </a:path>
              </a:pathLst>
            </a:custGeom>
            <a:noFill/>
            <a:ln w="22225" cap="flat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Shape 14586"/>
            <p:cNvSpPr/>
            <p:nvPr/>
          </p:nvSpPr>
          <p:spPr>
            <a:xfrm>
              <a:off x="4689801" y="3102758"/>
              <a:ext cx="2802998" cy="1606706"/>
            </a:xfrm>
            <a:prstGeom prst="line">
              <a:avLst/>
            </a:prstGeom>
            <a:noFill/>
            <a:ln w="22225" cap="flat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Shape 14587"/>
            <p:cNvSpPr/>
            <p:nvPr/>
          </p:nvSpPr>
          <p:spPr>
            <a:xfrm flipH="1">
              <a:off x="4689801" y="3102758"/>
              <a:ext cx="2802998" cy="1606706"/>
            </a:xfrm>
            <a:prstGeom prst="line">
              <a:avLst/>
            </a:prstGeom>
            <a:noFill/>
            <a:ln w="22225" cap="flat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Shape 14589"/>
            <p:cNvSpPr/>
            <p:nvPr/>
          </p:nvSpPr>
          <p:spPr>
            <a:xfrm>
              <a:off x="6969980" y="4332374"/>
              <a:ext cx="752221" cy="752221"/>
            </a:xfrm>
            <a:prstGeom prst="ellipse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Shape 14592"/>
            <p:cNvSpPr/>
            <p:nvPr/>
          </p:nvSpPr>
          <p:spPr>
            <a:xfrm>
              <a:off x="6969980" y="2725060"/>
              <a:ext cx="752221" cy="752221"/>
            </a:xfrm>
            <a:prstGeom prst="ellipse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Shape 14595"/>
            <p:cNvSpPr/>
            <p:nvPr/>
          </p:nvSpPr>
          <p:spPr>
            <a:xfrm>
              <a:off x="5719890" y="2031825"/>
              <a:ext cx="752221" cy="75222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Shape 14598"/>
            <p:cNvSpPr/>
            <p:nvPr/>
          </p:nvSpPr>
          <p:spPr>
            <a:xfrm>
              <a:off x="4488608" y="2725060"/>
              <a:ext cx="752220" cy="752221"/>
            </a:xfrm>
            <a:prstGeom prst="ellipse">
              <a:avLst/>
            </a:pr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Shape 14601"/>
            <p:cNvSpPr/>
            <p:nvPr/>
          </p:nvSpPr>
          <p:spPr>
            <a:xfrm>
              <a:off x="5719890" y="5028177"/>
              <a:ext cx="752221" cy="752221"/>
            </a:xfrm>
            <a:prstGeom prst="ellipse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Shape 14604"/>
            <p:cNvSpPr/>
            <p:nvPr/>
          </p:nvSpPr>
          <p:spPr>
            <a:xfrm>
              <a:off x="5625862" y="3435973"/>
              <a:ext cx="940276" cy="940276"/>
            </a:xfrm>
            <a:prstGeom prst="ellipse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Shape 14607"/>
            <p:cNvSpPr/>
            <p:nvPr/>
          </p:nvSpPr>
          <p:spPr>
            <a:xfrm>
              <a:off x="4488608" y="4332374"/>
              <a:ext cx="752220" cy="752221"/>
            </a:xfrm>
            <a:prstGeom prst="ellipse">
              <a:avLst/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63"/>
            <p:cNvSpPr>
              <a:spLocks noEditPoints="1"/>
            </p:cNvSpPr>
            <p:nvPr/>
          </p:nvSpPr>
          <p:spPr bwMode="auto">
            <a:xfrm>
              <a:off x="7143684" y="2908289"/>
              <a:ext cx="404813" cy="385763"/>
            </a:xfrm>
            <a:custGeom>
              <a:avLst/>
              <a:gdLst>
                <a:gd name="T0" fmla="*/ 82 w 108"/>
                <a:gd name="T1" fmla="*/ 89 h 103"/>
                <a:gd name="T2" fmla="*/ 48 w 108"/>
                <a:gd name="T3" fmla="*/ 103 h 103"/>
                <a:gd name="T4" fmla="*/ 0 w 108"/>
                <a:gd name="T5" fmla="*/ 56 h 103"/>
                <a:gd name="T6" fmla="*/ 48 w 108"/>
                <a:gd name="T7" fmla="*/ 8 h 103"/>
                <a:gd name="T8" fmla="*/ 48 w 108"/>
                <a:gd name="T9" fmla="*/ 55 h 103"/>
                <a:gd name="T10" fmla="*/ 82 w 108"/>
                <a:gd name="T11" fmla="*/ 89 h 103"/>
                <a:gd name="T12" fmla="*/ 56 w 108"/>
                <a:gd name="T13" fmla="*/ 48 h 103"/>
                <a:gd name="T14" fmla="*/ 56 w 108"/>
                <a:gd name="T15" fmla="*/ 0 h 103"/>
                <a:gd name="T16" fmla="*/ 104 w 108"/>
                <a:gd name="T17" fmla="*/ 48 h 103"/>
                <a:gd name="T18" fmla="*/ 56 w 108"/>
                <a:gd name="T19" fmla="*/ 48 h 103"/>
                <a:gd name="T20" fmla="*/ 108 w 108"/>
                <a:gd name="T21" fmla="*/ 56 h 103"/>
                <a:gd name="T22" fmla="*/ 94 w 108"/>
                <a:gd name="T23" fmla="*/ 90 h 103"/>
                <a:gd name="T24" fmla="*/ 60 w 108"/>
                <a:gd name="T25" fmla="*/ 56 h 103"/>
                <a:gd name="T26" fmla="*/ 108 w 108"/>
                <a:gd name="T27" fmla="*/ 5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8" h="103">
                  <a:moveTo>
                    <a:pt x="82" y="89"/>
                  </a:moveTo>
                  <a:cubicBezTo>
                    <a:pt x="73" y="98"/>
                    <a:pt x="61" y="103"/>
                    <a:pt x="48" y="103"/>
                  </a:cubicBezTo>
                  <a:cubicBezTo>
                    <a:pt x="22" y="103"/>
                    <a:pt x="0" y="82"/>
                    <a:pt x="0" y="56"/>
                  </a:cubicBezTo>
                  <a:cubicBezTo>
                    <a:pt x="0" y="29"/>
                    <a:pt x="22" y="8"/>
                    <a:pt x="48" y="8"/>
                  </a:cubicBezTo>
                  <a:cubicBezTo>
                    <a:pt x="48" y="55"/>
                    <a:pt x="48" y="55"/>
                    <a:pt x="48" y="55"/>
                  </a:cubicBezTo>
                  <a:lnTo>
                    <a:pt x="82" y="89"/>
                  </a:lnTo>
                  <a:close/>
                  <a:moveTo>
                    <a:pt x="56" y="48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82" y="0"/>
                    <a:pt x="104" y="21"/>
                    <a:pt x="104" y="48"/>
                  </a:cubicBezTo>
                  <a:lnTo>
                    <a:pt x="56" y="48"/>
                  </a:lnTo>
                  <a:close/>
                  <a:moveTo>
                    <a:pt x="108" y="56"/>
                  </a:moveTo>
                  <a:cubicBezTo>
                    <a:pt x="108" y="69"/>
                    <a:pt x="102" y="81"/>
                    <a:pt x="94" y="90"/>
                  </a:cubicBezTo>
                  <a:cubicBezTo>
                    <a:pt x="60" y="56"/>
                    <a:pt x="60" y="56"/>
                    <a:pt x="60" y="56"/>
                  </a:cubicBezTo>
                  <a:lnTo>
                    <a:pt x="108" y="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101"/>
            <p:cNvSpPr>
              <a:spLocks noEditPoints="1"/>
            </p:cNvSpPr>
            <p:nvPr/>
          </p:nvSpPr>
          <p:spPr bwMode="auto">
            <a:xfrm>
              <a:off x="4688506" y="2922576"/>
              <a:ext cx="352425" cy="357188"/>
            </a:xfrm>
            <a:custGeom>
              <a:avLst/>
              <a:gdLst>
                <a:gd name="T0" fmla="*/ 78 w 94"/>
                <a:gd name="T1" fmla="*/ 43 h 95"/>
                <a:gd name="T2" fmla="*/ 26 w 94"/>
                <a:gd name="T3" fmla="*/ 95 h 95"/>
                <a:gd name="T4" fmla="*/ 0 w 94"/>
                <a:gd name="T5" fmla="*/ 95 h 95"/>
                <a:gd name="T6" fmla="*/ 0 w 94"/>
                <a:gd name="T7" fmla="*/ 69 h 95"/>
                <a:gd name="T8" fmla="*/ 52 w 94"/>
                <a:gd name="T9" fmla="*/ 17 h 95"/>
                <a:gd name="T10" fmla="*/ 78 w 94"/>
                <a:gd name="T11" fmla="*/ 43 h 95"/>
                <a:gd name="T12" fmla="*/ 28 w 94"/>
                <a:gd name="T13" fmla="*/ 81 h 95"/>
                <a:gd name="T14" fmla="*/ 13 w 94"/>
                <a:gd name="T15" fmla="*/ 67 h 95"/>
                <a:gd name="T16" fmla="*/ 8 w 94"/>
                <a:gd name="T17" fmla="*/ 72 h 95"/>
                <a:gd name="T18" fmla="*/ 8 w 94"/>
                <a:gd name="T19" fmla="*/ 79 h 95"/>
                <a:gd name="T20" fmla="*/ 16 w 94"/>
                <a:gd name="T21" fmla="*/ 79 h 95"/>
                <a:gd name="T22" fmla="*/ 16 w 94"/>
                <a:gd name="T23" fmla="*/ 87 h 95"/>
                <a:gd name="T24" fmla="*/ 22 w 94"/>
                <a:gd name="T25" fmla="*/ 87 h 95"/>
                <a:gd name="T26" fmla="*/ 28 w 94"/>
                <a:gd name="T27" fmla="*/ 81 h 95"/>
                <a:gd name="T28" fmla="*/ 54 w 94"/>
                <a:gd name="T29" fmla="*/ 28 h 95"/>
                <a:gd name="T30" fmla="*/ 53 w 94"/>
                <a:gd name="T31" fmla="*/ 28 h 95"/>
                <a:gd name="T32" fmla="*/ 19 w 94"/>
                <a:gd name="T33" fmla="*/ 62 h 95"/>
                <a:gd name="T34" fmla="*/ 18 w 94"/>
                <a:gd name="T35" fmla="*/ 63 h 95"/>
                <a:gd name="T36" fmla="*/ 20 w 94"/>
                <a:gd name="T37" fmla="*/ 64 h 95"/>
                <a:gd name="T38" fmla="*/ 21 w 94"/>
                <a:gd name="T39" fmla="*/ 64 h 95"/>
                <a:gd name="T40" fmla="*/ 55 w 94"/>
                <a:gd name="T41" fmla="*/ 30 h 95"/>
                <a:gd name="T42" fmla="*/ 55 w 94"/>
                <a:gd name="T43" fmla="*/ 29 h 95"/>
                <a:gd name="T44" fmla="*/ 54 w 94"/>
                <a:gd name="T45" fmla="*/ 28 h 95"/>
                <a:gd name="T46" fmla="*/ 92 w 94"/>
                <a:gd name="T47" fmla="*/ 29 h 95"/>
                <a:gd name="T48" fmla="*/ 82 w 94"/>
                <a:gd name="T49" fmla="*/ 39 h 95"/>
                <a:gd name="T50" fmla="*/ 56 w 94"/>
                <a:gd name="T51" fmla="*/ 13 h 95"/>
                <a:gd name="T52" fmla="*/ 66 w 94"/>
                <a:gd name="T53" fmla="*/ 3 h 95"/>
                <a:gd name="T54" fmla="*/ 72 w 94"/>
                <a:gd name="T55" fmla="*/ 0 h 95"/>
                <a:gd name="T56" fmla="*/ 77 w 94"/>
                <a:gd name="T57" fmla="*/ 3 h 95"/>
                <a:gd name="T58" fmla="*/ 92 w 94"/>
                <a:gd name="T59" fmla="*/ 17 h 95"/>
                <a:gd name="T60" fmla="*/ 94 w 94"/>
                <a:gd name="T61" fmla="*/ 23 h 95"/>
                <a:gd name="T62" fmla="*/ 92 w 94"/>
                <a:gd name="T63" fmla="*/ 2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95">
                  <a:moveTo>
                    <a:pt x="78" y="43"/>
                  </a:moveTo>
                  <a:cubicBezTo>
                    <a:pt x="26" y="95"/>
                    <a:pt x="26" y="95"/>
                    <a:pt x="26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52" y="17"/>
                    <a:pt x="52" y="17"/>
                    <a:pt x="52" y="17"/>
                  </a:cubicBezTo>
                  <a:lnTo>
                    <a:pt x="78" y="43"/>
                  </a:lnTo>
                  <a:close/>
                  <a:moveTo>
                    <a:pt x="28" y="81"/>
                  </a:moveTo>
                  <a:cubicBezTo>
                    <a:pt x="13" y="67"/>
                    <a:pt x="13" y="67"/>
                    <a:pt x="13" y="67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6" y="87"/>
                    <a:pt x="16" y="87"/>
                    <a:pt x="16" y="87"/>
                  </a:cubicBezTo>
                  <a:cubicBezTo>
                    <a:pt x="22" y="87"/>
                    <a:pt x="22" y="87"/>
                    <a:pt x="22" y="87"/>
                  </a:cubicBezTo>
                  <a:lnTo>
                    <a:pt x="28" y="81"/>
                  </a:lnTo>
                  <a:close/>
                  <a:moveTo>
                    <a:pt x="54" y="28"/>
                  </a:moveTo>
                  <a:cubicBezTo>
                    <a:pt x="53" y="28"/>
                    <a:pt x="53" y="28"/>
                    <a:pt x="53" y="28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19" y="62"/>
                    <a:pt x="18" y="63"/>
                    <a:pt x="18" y="63"/>
                  </a:cubicBezTo>
                  <a:cubicBezTo>
                    <a:pt x="18" y="64"/>
                    <a:pt x="19" y="64"/>
                    <a:pt x="20" y="64"/>
                  </a:cubicBezTo>
                  <a:cubicBezTo>
                    <a:pt x="20" y="64"/>
                    <a:pt x="21" y="64"/>
                    <a:pt x="21" y="64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30"/>
                    <a:pt x="55" y="29"/>
                    <a:pt x="55" y="29"/>
                  </a:cubicBezTo>
                  <a:cubicBezTo>
                    <a:pt x="55" y="28"/>
                    <a:pt x="55" y="28"/>
                    <a:pt x="54" y="28"/>
                  </a:cubicBezTo>
                  <a:close/>
                  <a:moveTo>
                    <a:pt x="92" y="2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66" y="3"/>
                    <a:pt x="66" y="3"/>
                    <a:pt x="66" y="3"/>
                  </a:cubicBezTo>
                  <a:cubicBezTo>
                    <a:pt x="68" y="1"/>
                    <a:pt x="70" y="0"/>
                    <a:pt x="72" y="0"/>
                  </a:cubicBezTo>
                  <a:cubicBezTo>
                    <a:pt x="74" y="0"/>
                    <a:pt x="76" y="1"/>
                    <a:pt x="77" y="3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4" y="19"/>
                    <a:pt x="94" y="21"/>
                    <a:pt x="94" y="23"/>
                  </a:cubicBezTo>
                  <a:cubicBezTo>
                    <a:pt x="94" y="25"/>
                    <a:pt x="94" y="27"/>
                    <a:pt x="92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117"/>
            <p:cNvSpPr>
              <a:spLocks/>
            </p:cNvSpPr>
            <p:nvPr/>
          </p:nvSpPr>
          <p:spPr bwMode="auto">
            <a:xfrm>
              <a:off x="4654374" y="4527509"/>
              <a:ext cx="420688" cy="361950"/>
            </a:xfrm>
            <a:custGeom>
              <a:avLst/>
              <a:gdLst>
                <a:gd name="T0" fmla="*/ 56 w 112"/>
                <a:gd name="T1" fmla="*/ 80 h 96"/>
                <a:gd name="T2" fmla="*/ 47 w 112"/>
                <a:gd name="T3" fmla="*/ 79 h 96"/>
                <a:gd name="T4" fmla="*/ 18 w 112"/>
                <a:gd name="T5" fmla="*/ 95 h 96"/>
                <a:gd name="T6" fmla="*/ 11 w 112"/>
                <a:gd name="T7" fmla="*/ 96 h 96"/>
                <a:gd name="T8" fmla="*/ 8 w 112"/>
                <a:gd name="T9" fmla="*/ 94 h 96"/>
                <a:gd name="T10" fmla="*/ 8 w 112"/>
                <a:gd name="T11" fmla="*/ 93 h 96"/>
                <a:gd name="T12" fmla="*/ 9 w 112"/>
                <a:gd name="T13" fmla="*/ 90 h 96"/>
                <a:gd name="T14" fmla="*/ 21 w 112"/>
                <a:gd name="T15" fmla="*/ 71 h 96"/>
                <a:gd name="T16" fmla="*/ 0 w 112"/>
                <a:gd name="T17" fmla="*/ 40 h 96"/>
                <a:gd name="T18" fmla="*/ 56 w 112"/>
                <a:gd name="T19" fmla="*/ 0 h 96"/>
                <a:gd name="T20" fmla="*/ 112 w 112"/>
                <a:gd name="T21" fmla="*/ 40 h 96"/>
                <a:gd name="T22" fmla="*/ 56 w 112"/>
                <a:gd name="T23" fmla="*/ 8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96">
                  <a:moveTo>
                    <a:pt x="56" y="80"/>
                  </a:moveTo>
                  <a:cubicBezTo>
                    <a:pt x="53" y="80"/>
                    <a:pt x="49" y="80"/>
                    <a:pt x="47" y="79"/>
                  </a:cubicBezTo>
                  <a:cubicBezTo>
                    <a:pt x="38" y="87"/>
                    <a:pt x="29" y="92"/>
                    <a:pt x="18" y="95"/>
                  </a:cubicBezTo>
                  <a:cubicBezTo>
                    <a:pt x="16" y="95"/>
                    <a:pt x="13" y="96"/>
                    <a:pt x="11" y="96"/>
                  </a:cubicBezTo>
                  <a:cubicBezTo>
                    <a:pt x="9" y="96"/>
                    <a:pt x="8" y="95"/>
                    <a:pt x="8" y="94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7" y="92"/>
                    <a:pt x="8" y="91"/>
                    <a:pt x="9" y="90"/>
                  </a:cubicBezTo>
                  <a:cubicBezTo>
                    <a:pt x="13" y="85"/>
                    <a:pt x="18" y="82"/>
                    <a:pt x="21" y="71"/>
                  </a:cubicBezTo>
                  <a:cubicBezTo>
                    <a:pt x="8" y="64"/>
                    <a:pt x="0" y="53"/>
                    <a:pt x="0" y="40"/>
                  </a:cubicBezTo>
                  <a:cubicBezTo>
                    <a:pt x="0" y="18"/>
                    <a:pt x="25" y="0"/>
                    <a:pt x="56" y="0"/>
                  </a:cubicBezTo>
                  <a:cubicBezTo>
                    <a:pt x="87" y="0"/>
                    <a:pt x="112" y="18"/>
                    <a:pt x="112" y="40"/>
                  </a:cubicBezTo>
                  <a:cubicBezTo>
                    <a:pt x="112" y="62"/>
                    <a:pt x="87" y="80"/>
                    <a:pt x="56" y="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126"/>
            <p:cNvSpPr>
              <a:spLocks noEditPoints="1"/>
            </p:cNvSpPr>
            <p:nvPr/>
          </p:nvSpPr>
          <p:spPr bwMode="auto">
            <a:xfrm>
              <a:off x="5870575" y="2201560"/>
              <a:ext cx="450850" cy="412750"/>
            </a:xfrm>
            <a:custGeom>
              <a:avLst/>
              <a:gdLst>
                <a:gd name="T0" fmla="*/ 69 w 120"/>
                <a:gd name="T1" fmla="*/ 64 h 110"/>
                <a:gd name="T2" fmla="*/ 73 w 120"/>
                <a:gd name="T3" fmla="*/ 77 h 110"/>
                <a:gd name="T4" fmla="*/ 61 w 120"/>
                <a:gd name="T5" fmla="*/ 87 h 110"/>
                <a:gd name="T6" fmla="*/ 48 w 120"/>
                <a:gd name="T7" fmla="*/ 93 h 110"/>
                <a:gd name="T8" fmla="*/ 33 w 120"/>
                <a:gd name="T9" fmla="*/ 93 h 110"/>
                <a:gd name="T10" fmla="*/ 19 w 120"/>
                <a:gd name="T11" fmla="*/ 87 h 110"/>
                <a:gd name="T12" fmla="*/ 7 w 120"/>
                <a:gd name="T13" fmla="*/ 77 h 110"/>
                <a:gd name="T14" fmla="*/ 11 w 120"/>
                <a:gd name="T15" fmla="*/ 64 h 110"/>
                <a:gd name="T16" fmla="*/ 0 w 120"/>
                <a:gd name="T17" fmla="*/ 49 h 110"/>
                <a:gd name="T18" fmla="*/ 13 w 120"/>
                <a:gd name="T19" fmla="*/ 41 h 110"/>
                <a:gd name="T20" fmla="*/ 8 w 120"/>
                <a:gd name="T21" fmla="*/ 31 h 110"/>
                <a:gd name="T22" fmla="*/ 26 w 120"/>
                <a:gd name="T23" fmla="*/ 28 h 110"/>
                <a:gd name="T24" fmla="*/ 34 w 120"/>
                <a:gd name="T25" fmla="*/ 15 h 110"/>
                <a:gd name="T26" fmla="*/ 49 w 120"/>
                <a:gd name="T27" fmla="*/ 26 h 110"/>
                <a:gd name="T28" fmla="*/ 63 w 120"/>
                <a:gd name="T29" fmla="*/ 22 h 110"/>
                <a:gd name="T30" fmla="*/ 72 w 120"/>
                <a:gd name="T31" fmla="*/ 34 h 110"/>
                <a:gd name="T32" fmla="*/ 79 w 120"/>
                <a:gd name="T33" fmla="*/ 47 h 110"/>
                <a:gd name="T34" fmla="*/ 40 w 120"/>
                <a:gd name="T35" fmla="*/ 39 h 110"/>
                <a:gd name="T36" fmla="*/ 56 w 120"/>
                <a:gd name="T37" fmla="*/ 55 h 110"/>
                <a:gd name="T38" fmla="*/ 111 w 120"/>
                <a:gd name="T39" fmla="*/ 29 h 110"/>
                <a:gd name="T40" fmla="*/ 112 w 120"/>
                <a:gd name="T41" fmla="*/ 42 h 110"/>
                <a:gd name="T42" fmla="*/ 96 w 120"/>
                <a:gd name="T43" fmla="*/ 39 h 110"/>
                <a:gd name="T44" fmla="*/ 80 w 120"/>
                <a:gd name="T45" fmla="*/ 42 h 110"/>
                <a:gd name="T46" fmla="*/ 81 w 120"/>
                <a:gd name="T47" fmla="*/ 29 h 110"/>
                <a:gd name="T48" fmla="*/ 81 w 120"/>
                <a:gd name="T49" fmla="*/ 17 h 110"/>
                <a:gd name="T50" fmla="*/ 80 w 120"/>
                <a:gd name="T51" fmla="*/ 4 h 110"/>
                <a:gd name="T52" fmla="*/ 96 w 120"/>
                <a:gd name="T53" fmla="*/ 7 h 110"/>
                <a:gd name="T54" fmla="*/ 104 w 120"/>
                <a:gd name="T55" fmla="*/ 0 h 110"/>
                <a:gd name="T56" fmla="*/ 109 w 120"/>
                <a:gd name="T57" fmla="*/ 13 h 110"/>
                <a:gd name="T58" fmla="*/ 120 w 120"/>
                <a:gd name="T59" fmla="*/ 27 h 110"/>
                <a:gd name="T60" fmla="*/ 109 w 120"/>
                <a:gd name="T61" fmla="*/ 97 h 110"/>
                <a:gd name="T62" fmla="*/ 104 w 120"/>
                <a:gd name="T63" fmla="*/ 110 h 110"/>
                <a:gd name="T64" fmla="*/ 94 w 120"/>
                <a:gd name="T65" fmla="*/ 103 h 110"/>
                <a:gd name="T66" fmla="*/ 80 w 120"/>
                <a:gd name="T67" fmla="*/ 105 h 110"/>
                <a:gd name="T68" fmla="*/ 72 w 120"/>
                <a:gd name="T69" fmla="*/ 91 h 110"/>
                <a:gd name="T70" fmla="*/ 83 w 120"/>
                <a:gd name="T71" fmla="*/ 77 h 110"/>
                <a:gd name="T72" fmla="*/ 88 w 120"/>
                <a:gd name="T73" fmla="*/ 64 h 110"/>
                <a:gd name="T74" fmla="*/ 98 w 120"/>
                <a:gd name="T75" fmla="*/ 71 h 110"/>
                <a:gd name="T76" fmla="*/ 112 w 120"/>
                <a:gd name="T77" fmla="*/ 68 h 110"/>
                <a:gd name="T78" fmla="*/ 111 w 120"/>
                <a:gd name="T79" fmla="*/ 81 h 110"/>
                <a:gd name="T80" fmla="*/ 96 w 120"/>
                <a:gd name="T81" fmla="*/ 15 h 110"/>
                <a:gd name="T82" fmla="*/ 104 w 120"/>
                <a:gd name="T83" fmla="*/ 23 h 110"/>
                <a:gd name="T84" fmla="*/ 88 w 120"/>
                <a:gd name="T85" fmla="*/ 87 h 110"/>
                <a:gd name="T86" fmla="*/ 96 w 120"/>
                <a:gd name="T87" fmla="*/ 7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0" h="110">
                  <a:moveTo>
                    <a:pt x="80" y="61"/>
                  </a:moveTo>
                  <a:cubicBezTo>
                    <a:pt x="80" y="62"/>
                    <a:pt x="80" y="63"/>
                    <a:pt x="79" y="63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6"/>
                    <a:pt x="68" y="67"/>
                    <a:pt x="67" y="69"/>
                  </a:cubicBezTo>
                  <a:cubicBezTo>
                    <a:pt x="69" y="71"/>
                    <a:pt x="71" y="74"/>
                    <a:pt x="73" y="76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8"/>
                    <a:pt x="73" y="78"/>
                    <a:pt x="73" y="79"/>
                  </a:cubicBezTo>
                  <a:cubicBezTo>
                    <a:pt x="71" y="80"/>
                    <a:pt x="64" y="88"/>
                    <a:pt x="63" y="88"/>
                  </a:cubicBezTo>
                  <a:cubicBezTo>
                    <a:pt x="62" y="88"/>
                    <a:pt x="62" y="88"/>
                    <a:pt x="61" y="87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53" y="83"/>
                    <a:pt x="51" y="83"/>
                    <a:pt x="49" y="84"/>
                  </a:cubicBezTo>
                  <a:cubicBezTo>
                    <a:pt x="49" y="87"/>
                    <a:pt x="49" y="90"/>
                    <a:pt x="48" y="93"/>
                  </a:cubicBezTo>
                  <a:cubicBezTo>
                    <a:pt x="48" y="94"/>
                    <a:pt x="47" y="95"/>
                    <a:pt x="46" y="95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34" y="95"/>
                    <a:pt x="33" y="94"/>
                    <a:pt x="33" y="93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29" y="83"/>
                    <a:pt x="28" y="83"/>
                    <a:pt x="26" y="82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8"/>
                    <a:pt x="18" y="88"/>
                    <a:pt x="18" y="88"/>
                  </a:cubicBezTo>
                  <a:cubicBezTo>
                    <a:pt x="17" y="88"/>
                    <a:pt x="17" y="88"/>
                    <a:pt x="16" y="87"/>
                  </a:cubicBezTo>
                  <a:cubicBezTo>
                    <a:pt x="15" y="86"/>
                    <a:pt x="7" y="79"/>
                    <a:pt x="7" y="77"/>
                  </a:cubicBezTo>
                  <a:cubicBezTo>
                    <a:pt x="7" y="77"/>
                    <a:pt x="8" y="77"/>
                    <a:pt x="8" y="76"/>
                  </a:cubicBezTo>
                  <a:cubicBezTo>
                    <a:pt x="10" y="74"/>
                    <a:pt x="12" y="72"/>
                    <a:pt x="13" y="69"/>
                  </a:cubicBezTo>
                  <a:cubicBezTo>
                    <a:pt x="13" y="67"/>
                    <a:pt x="12" y="66"/>
                    <a:pt x="11" y="64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1" y="62"/>
                    <a:pt x="0" y="62"/>
                    <a:pt x="0" y="61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8"/>
                    <a:pt x="1" y="47"/>
                    <a:pt x="2" y="47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4"/>
                    <a:pt x="13" y="43"/>
                    <a:pt x="13" y="41"/>
                  </a:cubicBezTo>
                  <a:cubicBezTo>
                    <a:pt x="12" y="38"/>
                    <a:pt x="10" y="36"/>
                    <a:pt x="8" y="34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2"/>
                    <a:pt x="7" y="32"/>
                    <a:pt x="8" y="31"/>
                  </a:cubicBezTo>
                  <a:cubicBezTo>
                    <a:pt x="9" y="30"/>
                    <a:pt x="16" y="22"/>
                    <a:pt x="18" y="22"/>
                  </a:cubicBezTo>
                  <a:cubicBezTo>
                    <a:pt x="18" y="22"/>
                    <a:pt x="19" y="22"/>
                    <a:pt x="19" y="23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8" y="27"/>
                    <a:pt x="29" y="27"/>
                    <a:pt x="31" y="26"/>
                  </a:cubicBezTo>
                  <a:cubicBezTo>
                    <a:pt x="31" y="23"/>
                    <a:pt x="32" y="20"/>
                    <a:pt x="33" y="17"/>
                  </a:cubicBezTo>
                  <a:cubicBezTo>
                    <a:pt x="33" y="16"/>
                    <a:pt x="34" y="15"/>
                    <a:pt x="34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7" y="15"/>
                    <a:pt x="48" y="16"/>
                    <a:pt x="48" y="17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51" y="27"/>
                    <a:pt x="53" y="27"/>
                    <a:pt x="54" y="28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2"/>
                    <a:pt x="62" y="22"/>
                    <a:pt x="63" y="22"/>
                  </a:cubicBezTo>
                  <a:cubicBezTo>
                    <a:pt x="63" y="22"/>
                    <a:pt x="64" y="22"/>
                    <a:pt x="64" y="23"/>
                  </a:cubicBezTo>
                  <a:cubicBezTo>
                    <a:pt x="66" y="24"/>
                    <a:pt x="73" y="31"/>
                    <a:pt x="73" y="33"/>
                  </a:cubicBezTo>
                  <a:cubicBezTo>
                    <a:pt x="73" y="33"/>
                    <a:pt x="73" y="33"/>
                    <a:pt x="72" y="34"/>
                  </a:cubicBezTo>
                  <a:cubicBezTo>
                    <a:pt x="71" y="36"/>
                    <a:pt x="69" y="38"/>
                    <a:pt x="67" y="41"/>
                  </a:cubicBezTo>
                  <a:cubicBezTo>
                    <a:pt x="68" y="43"/>
                    <a:pt x="69" y="44"/>
                    <a:pt x="69" y="46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0" y="48"/>
                    <a:pt x="80" y="48"/>
                    <a:pt x="80" y="49"/>
                  </a:cubicBezTo>
                  <a:lnTo>
                    <a:pt x="80" y="61"/>
                  </a:lnTo>
                  <a:close/>
                  <a:moveTo>
                    <a:pt x="40" y="39"/>
                  </a:moveTo>
                  <a:cubicBezTo>
                    <a:pt x="31" y="39"/>
                    <a:pt x="24" y="46"/>
                    <a:pt x="24" y="55"/>
                  </a:cubicBezTo>
                  <a:cubicBezTo>
                    <a:pt x="24" y="64"/>
                    <a:pt x="31" y="71"/>
                    <a:pt x="40" y="71"/>
                  </a:cubicBezTo>
                  <a:cubicBezTo>
                    <a:pt x="49" y="71"/>
                    <a:pt x="56" y="64"/>
                    <a:pt x="56" y="55"/>
                  </a:cubicBezTo>
                  <a:cubicBezTo>
                    <a:pt x="56" y="46"/>
                    <a:pt x="49" y="39"/>
                    <a:pt x="40" y="39"/>
                  </a:cubicBezTo>
                  <a:close/>
                  <a:moveTo>
                    <a:pt x="120" y="27"/>
                  </a:moveTo>
                  <a:cubicBezTo>
                    <a:pt x="120" y="28"/>
                    <a:pt x="112" y="29"/>
                    <a:pt x="111" y="29"/>
                  </a:cubicBezTo>
                  <a:cubicBezTo>
                    <a:pt x="110" y="31"/>
                    <a:pt x="110" y="32"/>
                    <a:pt x="109" y="33"/>
                  </a:cubicBezTo>
                  <a:cubicBezTo>
                    <a:pt x="110" y="34"/>
                    <a:pt x="112" y="40"/>
                    <a:pt x="112" y="41"/>
                  </a:cubicBezTo>
                  <a:cubicBezTo>
                    <a:pt x="112" y="41"/>
                    <a:pt x="112" y="41"/>
                    <a:pt x="112" y="42"/>
                  </a:cubicBezTo>
                  <a:cubicBezTo>
                    <a:pt x="111" y="42"/>
                    <a:pt x="104" y="46"/>
                    <a:pt x="104" y="46"/>
                  </a:cubicBezTo>
                  <a:cubicBezTo>
                    <a:pt x="103" y="46"/>
                    <a:pt x="99" y="40"/>
                    <a:pt x="98" y="39"/>
                  </a:cubicBezTo>
                  <a:cubicBezTo>
                    <a:pt x="97" y="39"/>
                    <a:pt x="97" y="39"/>
                    <a:pt x="96" y="39"/>
                  </a:cubicBezTo>
                  <a:cubicBezTo>
                    <a:pt x="96" y="39"/>
                    <a:pt x="95" y="39"/>
                    <a:pt x="94" y="39"/>
                  </a:cubicBezTo>
                  <a:cubicBezTo>
                    <a:pt x="94" y="40"/>
                    <a:pt x="89" y="46"/>
                    <a:pt x="88" y="46"/>
                  </a:cubicBezTo>
                  <a:cubicBezTo>
                    <a:pt x="88" y="46"/>
                    <a:pt x="81" y="42"/>
                    <a:pt x="80" y="42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40"/>
                    <a:pt x="83" y="34"/>
                    <a:pt x="83" y="33"/>
                  </a:cubicBezTo>
                  <a:cubicBezTo>
                    <a:pt x="83" y="32"/>
                    <a:pt x="82" y="31"/>
                    <a:pt x="81" y="29"/>
                  </a:cubicBezTo>
                  <a:cubicBezTo>
                    <a:pt x="80" y="29"/>
                    <a:pt x="72" y="28"/>
                    <a:pt x="72" y="27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8"/>
                    <a:pt x="80" y="17"/>
                    <a:pt x="81" y="17"/>
                  </a:cubicBezTo>
                  <a:cubicBezTo>
                    <a:pt x="82" y="16"/>
                    <a:pt x="83" y="14"/>
                    <a:pt x="83" y="13"/>
                  </a:cubicBezTo>
                  <a:cubicBezTo>
                    <a:pt x="83" y="12"/>
                    <a:pt x="80" y="6"/>
                    <a:pt x="80" y="5"/>
                  </a:cubicBezTo>
                  <a:cubicBezTo>
                    <a:pt x="80" y="5"/>
                    <a:pt x="80" y="5"/>
                    <a:pt x="80" y="4"/>
                  </a:cubicBezTo>
                  <a:cubicBezTo>
                    <a:pt x="81" y="4"/>
                    <a:pt x="88" y="0"/>
                    <a:pt x="88" y="0"/>
                  </a:cubicBezTo>
                  <a:cubicBezTo>
                    <a:pt x="89" y="0"/>
                    <a:pt x="94" y="6"/>
                    <a:pt x="94" y="7"/>
                  </a:cubicBezTo>
                  <a:cubicBezTo>
                    <a:pt x="95" y="7"/>
                    <a:pt x="96" y="7"/>
                    <a:pt x="96" y="7"/>
                  </a:cubicBezTo>
                  <a:cubicBezTo>
                    <a:pt x="97" y="7"/>
                    <a:pt x="97" y="7"/>
                    <a:pt x="98" y="7"/>
                  </a:cubicBezTo>
                  <a:cubicBezTo>
                    <a:pt x="100" y="5"/>
                    <a:pt x="102" y="2"/>
                    <a:pt x="10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0"/>
                    <a:pt x="111" y="4"/>
                    <a:pt x="112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6"/>
                    <a:pt x="110" y="12"/>
                    <a:pt x="109" y="13"/>
                  </a:cubicBezTo>
                  <a:cubicBezTo>
                    <a:pt x="110" y="14"/>
                    <a:pt x="110" y="16"/>
                    <a:pt x="111" y="17"/>
                  </a:cubicBezTo>
                  <a:cubicBezTo>
                    <a:pt x="112" y="17"/>
                    <a:pt x="120" y="18"/>
                    <a:pt x="120" y="19"/>
                  </a:cubicBezTo>
                  <a:lnTo>
                    <a:pt x="120" y="27"/>
                  </a:lnTo>
                  <a:close/>
                  <a:moveTo>
                    <a:pt x="120" y="91"/>
                  </a:moveTo>
                  <a:cubicBezTo>
                    <a:pt x="120" y="92"/>
                    <a:pt x="112" y="93"/>
                    <a:pt x="111" y="93"/>
                  </a:cubicBezTo>
                  <a:cubicBezTo>
                    <a:pt x="110" y="94"/>
                    <a:pt x="110" y="96"/>
                    <a:pt x="109" y="97"/>
                  </a:cubicBezTo>
                  <a:cubicBezTo>
                    <a:pt x="110" y="98"/>
                    <a:pt x="112" y="104"/>
                    <a:pt x="112" y="105"/>
                  </a:cubicBezTo>
                  <a:cubicBezTo>
                    <a:pt x="112" y="105"/>
                    <a:pt x="112" y="105"/>
                    <a:pt x="112" y="106"/>
                  </a:cubicBezTo>
                  <a:cubicBezTo>
                    <a:pt x="111" y="106"/>
                    <a:pt x="104" y="110"/>
                    <a:pt x="104" y="110"/>
                  </a:cubicBezTo>
                  <a:cubicBezTo>
                    <a:pt x="103" y="110"/>
                    <a:pt x="99" y="104"/>
                    <a:pt x="98" y="103"/>
                  </a:cubicBezTo>
                  <a:cubicBezTo>
                    <a:pt x="97" y="103"/>
                    <a:pt x="97" y="103"/>
                    <a:pt x="96" y="103"/>
                  </a:cubicBezTo>
                  <a:cubicBezTo>
                    <a:pt x="96" y="103"/>
                    <a:pt x="95" y="103"/>
                    <a:pt x="94" y="103"/>
                  </a:cubicBezTo>
                  <a:cubicBezTo>
                    <a:pt x="94" y="104"/>
                    <a:pt x="89" y="110"/>
                    <a:pt x="88" y="110"/>
                  </a:cubicBezTo>
                  <a:cubicBezTo>
                    <a:pt x="88" y="110"/>
                    <a:pt x="81" y="106"/>
                    <a:pt x="80" y="106"/>
                  </a:cubicBezTo>
                  <a:cubicBezTo>
                    <a:pt x="80" y="105"/>
                    <a:pt x="80" y="105"/>
                    <a:pt x="80" y="105"/>
                  </a:cubicBezTo>
                  <a:cubicBezTo>
                    <a:pt x="80" y="104"/>
                    <a:pt x="83" y="98"/>
                    <a:pt x="83" y="97"/>
                  </a:cubicBezTo>
                  <a:cubicBezTo>
                    <a:pt x="83" y="96"/>
                    <a:pt x="82" y="94"/>
                    <a:pt x="81" y="93"/>
                  </a:cubicBezTo>
                  <a:cubicBezTo>
                    <a:pt x="80" y="93"/>
                    <a:pt x="72" y="92"/>
                    <a:pt x="72" y="91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2"/>
                    <a:pt x="80" y="81"/>
                    <a:pt x="81" y="81"/>
                  </a:cubicBezTo>
                  <a:cubicBezTo>
                    <a:pt x="82" y="80"/>
                    <a:pt x="83" y="78"/>
                    <a:pt x="83" y="77"/>
                  </a:cubicBezTo>
                  <a:cubicBezTo>
                    <a:pt x="83" y="76"/>
                    <a:pt x="80" y="70"/>
                    <a:pt x="80" y="69"/>
                  </a:cubicBezTo>
                  <a:cubicBezTo>
                    <a:pt x="80" y="69"/>
                    <a:pt x="80" y="68"/>
                    <a:pt x="80" y="68"/>
                  </a:cubicBezTo>
                  <a:cubicBezTo>
                    <a:pt x="81" y="68"/>
                    <a:pt x="88" y="64"/>
                    <a:pt x="88" y="64"/>
                  </a:cubicBezTo>
                  <a:cubicBezTo>
                    <a:pt x="89" y="64"/>
                    <a:pt x="94" y="70"/>
                    <a:pt x="94" y="71"/>
                  </a:cubicBezTo>
                  <a:cubicBezTo>
                    <a:pt x="95" y="71"/>
                    <a:pt x="96" y="71"/>
                    <a:pt x="96" y="71"/>
                  </a:cubicBezTo>
                  <a:cubicBezTo>
                    <a:pt x="97" y="71"/>
                    <a:pt x="97" y="71"/>
                    <a:pt x="98" y="71"/>
                  </a:cubicBezTo>
                  <a:cubicBezTo>
                    <a:pt x="100" y="69"/>
                    <a:pt x="102" y="66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11" y="68"/>
                    <a:pt x="112" y="68"/>
                  </a:cubicBezTo>
                  <a:cubicBezTo>
                    <a:pt x="112" y="68"/>
                    <a:pt x="112" y="69"/>
                    <a:pt x="112" y="69"/>
                  </a:cubicBezTo>
                  <a:cubicBezTo>
                    <a:pt x="112" y="70"/>
                    <a:pt x="110" y="76"/>
                    <a:pt x="109" y="77"/>
                  </a:cubicBezTo>
                  <a:cubicBezTo>
                    <a:pt x="110" y="78"/>
                    <a:pt x="110" y="80"/>
                    <a:pt x="111" y="81"/>
                  </a:cubicBezTo>
                  <a:cubicBezTo>
                    <a:pt x="112" y="81"/>
                    <a:pt x="120" y="82"/>
                    <a:pt x="120" y="83"/>
                  </a:cubicBezTo>
                  <a:lnTo>
                    <a:pt x="120" y="91"/>
                  </a:lnTo>
                  <a:close/>
                  <a:moveTo>
                    <a:pt x="96" y="15"/>
                  </a:moveTo>
                  <a:cubicBezTo>
                    <a:pt x="92" y="15"/>
                    <a:pt x="88" y="19"/>
                    <a:pt x="88" y="23"/>
                  </a:cubicBezTo>
                  <a:cubicBezTo>
                    <a:pt x="88" y="27"/>
                    <a:pt x="92" y="31"/>
                    <a:pt x="96" y="31"/>
                  </a:cubicBezTo>
                  <a:cubicBezTo>
                    <a:pt x="101" y="31"/>
                    <a:pt x="104" y="27"/>
                    <a:pt x="104" y="23"/>
                  </a:cubicBezTo>
                  <a:cubicBezTo>
                    <a:pt x="104" y="19"/>
                    <a:pt x="101" y="15"/>
                    <a:pt x="96" y="15"/>
                  </a:cubicBezTo>
                  <a:close/>
                  <a:moveTo>
                    <a:pt x="96" y="79"/>
                  </a:moveTo>
                  <a:cubicBezTo>
                    <a:pt x="92" y="79"/>
                    <a:pt x="88" y="83"/>
                    <a:pt x="88" y="87"/>
                  </a:cubicBezTo>
                  <a:cubicBezTo>
                    <a:pt x="88" y="91"/>
                    <a:pt x="92" y="95"/>
                    <a:pt x="96" y="95"/>
                  </a:cubicBezTo>
                  <a:cubicBezTo>
                    <a:pt x="101" y="95"/>
                    <a:pt x="104" y="91"/>
                    <a:pt x="104" y="87"/>
                  </a:cubicBezTo>
                  <a:cubicBezTo>
                    <a:pt x="104" y="83"/>
                    <a:pt x="101" y="79"/>
                    <a:pt x="96" y="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157"/>
            <p:cNvSpPr>
              <a:spLocks noEditPoints="1"/>
            </p:cNvSpPr>
            <p:nvPr/>
          </p:nvSpPr>
          <p:spPr bwMode="auto">
            <a:xfrm>
              <a:off x="5885656" y="5224106"/>
              <a:ext cx="420688" cy="360363"/>
            </a:xfrm>
            <a:custGeom>
              <a:avLst/>
              <a:gdLst>
                <a:gd name="T0" fmla="*/ 112 w 112"/>
                <a:gd name="T1" fmla="*/ 50 h 96"/>
                <a:gd name="T2" fmla="*/ 0 w 112"/>
                <a:gd name="T3" fmla="*/ 50 h 96"/>
                <a:gd name="T4" fmla="*/ 0 w 112"/>
                <a:gd name="T5" fmla="*/ 26 h 96"/>
                <a:gd name="T6" fmla="*/ 10 w 112"/>
                <a:gd name="T7" fmla="*/ 16 h 96"/>
                <a:gd name="T8" fmla="*/ 32 w 112"/>
                <a:gd name="T9" fmla="*/ 16 h 96"/>
                <a:gd name="T10" fmla="*/ 32 w 112"/>
                <a:gd name="T11" fmla="*/ 6 h 96"/>
                <a:gd name="T12" fmla="*/ 38 w 112"/>
                <a:gd name="T13" fmla="*/ 0 h 96"/>
                <a:gd name="T14" fmla="*/ 74 w 112"/>
                <a:gd name="T15" fmla="*/ 0 h 96"/>
                <a:gd name="T16" fmla="*/ 80 w 112"/>
                <a:gd name="T17" fmla="*/ 6 h 96"/>
                <a:gd name="T18" fmla="*/ 80 w 112"/>
                <a:gd name="T19" fmla="*/ 16 h 96"/>
                <a:gd name="T20" fmla="*/ 102 w 112"/>
                <a:gd name="T21" fmla="*/ 16 h 96"/>
                <a:gd name="T22" fmla="*/ 112 w 112"/>
                <a:gd name="T23" fmla="*/ 26 h 96"/>
                <a:gd name="T24" fmla="*/ 112 w 112"/>
                <a:gd name="T25" fmla="*/ 50 h 96"/>
                <a:gd name="T26" fmla="*/ 112 w 112"/>
                <a:gd name="T27" fmla="*/ 86 h 96"/>
                <a:gd name="T28" fmla="*/ 102 w 112"/>
                <a:gd name="T29" fmla="*/ 96 h 96"/>
                <a:gd name="T30" fmla="*/ 10 w 112"/>
                <a:gd name="T31" fmla="*/ 96 h 96"/>
                <a:gd name="T32" fmla="*/ 0 w 112"/>
                <a:gd name="T33" fmla="*/ 86 h 96"/>
                <a:gd name="T34" fmla="*/ 0 w 112"/>
                <a:gd name="T35" fmla="*/ 56 h 96"/>
                <a:gd name="T36" fmla="*/ 42 w 112"/>
                <a:gd name="T37" fmla="*/ 56 h 96"/>
                <a:gd name="T38" fmla="*/ 42 w 112"/>
                <a:gd name="T39" fmla="*/ 66 h 96"/>
                <a:gd name="T40" fmla="*/ 46 w 112"/>
                <a:gd name="T41" fmla="*/ 70 h 96"/>
                <a:gd name="T42" fmla="*/ 66 w 112"/>
                <a:gd name="T43" fmla="*/ 70 h 96"/>
                <a:gd name="T44" fmla="*/ 70 w 112"/>
                <a:gd name="T45" fmla="*/ 66 h 96"/>
                <a:gd name="T46" fmla="*/ 70 w 112"/>
                <a:gd name="T47" fmla="*/ 56 h 96"/>
                <a:gd name="T48" fmla="*/ 112 w 112"/>
                <a:gd name="T49" fmla="*/ 56 h 96"/>
                <a:gd name="T50" fmla="*/ 112 w 112"/>
                <a:gd name="T51" fmla="*/ 86 h 96"/>
                <a:gd name="T52" fmla="*/ 72 w 112"/>
                <a:gd name="T53" fmla="*/ 16 h 96"/>
                <a:gd name="T54" fmla="*/ 72 w 112"/>
                <a:gd name="T55" fmla="*/ 8 h 96"/>
                <a:gd name="T56" fmla="*/ 40 w 112"/>
                <a:gd name="T57" fmla="*/ 8 h 96"/>
                <a:gd name="T58" fmla="*/ 40 w 112"/>
                <a:gd name="T59" fmla="*/ 16 h 96"/>
                <a:gd name="T60" fmla="*/ 72 w 112"/>
                <a:gd name="T61" fmla="*/ 16 h 96"/>
                <a:gd name="T62" fmla="*/ 64 w 112"/>
                <a:gd name="T63" fmla="*/ 64 h 96"/>
                <a:gd name="T64" fmla="*/ 48 w 112"/>
                <a:gd name="T65" fmla="*/ 64 h 96"/>
                <a:gd name="T66" fmla="*/ 48 w 112"/>
                <a:gd name="T67" fmla="*/ 56 h 96"/>
                <a:gd name="T68" fmla="*/ 64 w 112"/>
                <a:gd name="T69" fmla="*/ 56 h 96"/>
                <a:gd name="T70" fmla="*/ 64 w 112"/>
                <a:gd name="T71" fmla="*/ 6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2" h="96">
                  <a:moveTo>
                    <a:pt x="112" y="50"/>
                  </a:moveTo>
                  <a:cubicBezTo>
                    <a:pt x="0" y="50"/>
                    <a:pt x="0" y="50"/>
                    <a:pt x="0" y="5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0"/>
                    <a:pt x="5" y="16"/>
                    <a:pt x="10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2" y="2"/>
                    <a:pt x="35" y="0"/>
                    <a:pt x="38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7" y="0"/>
                    <a:pt x="80" y="2"/>
                    <a:pt x="80" y="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102" y="16"/>
                    <a:pt x="102" y="16"/>
                    <a:pt x="102" y="16"/>
                  </a:cubicBezTo>
                  <a:cubicBezTo>
                    <a:pt x="108" y="16"/>
                    <a:pt x="112" y="20"/>
                    <a:pt x="112" y="26"/>
                  </a:cubicBezTo>
                  <a:lnTo>
                    <a:pt x="112" y="50"/>
                  </a:lnTo>
                  <a:close/>
                  <a:moveTo>
                    <a:pt x="112" y="86"/>
                  </a:moveTo>
                  <a:cubicBezTo>
                    <a:pt x="112" y="91"/>
                    <a:pt x="108" y="96"/>
                    <a:pt x="102" y="96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5" y="96"/>
                    <a:pt x="0" y="91"/>
                    <a:pt x="0" y="8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2" y="68"/>
                    <a:pt x="44" y="70"/>
                    <a:pt x="4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8" y="70"/>
                    <a:pt x="70" y="68"/>
                    <a:pt x="70" y="6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112" y="56"/>
                    <a:pt x="112" y="56"/>
                    <a:pt x="112" y="56"/>
                  </a:cubicBezTo>
                  <a:lnTo>
                    <a:pt x="112" y="86"/>
                  </a:lnTo>
                  <a:close/>
                  <a:moveTo>
                    <a:pt x="72" y="16"/>
                  </a:moveTo>
                  <a:cubicBezTo>
                    <a:pt x="72" y="8"/>
                    <a:pt x="72" y="8"/>
                    <a:pt x="72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16"/>
                    <a:pt x="40" y="16"/>
                    <a:pt x="40" y="16"/>
                  </a:cubicBezTo>
                  <a:lnTo>
                    <a:pt x="72" y="16"/>
                  </a:lnTo>
                  <a:close/>
                  <a:moveTo>
                    <a:pt x="64" y="64"/>
                  </a:moveTo>
                  <a:cubicBezTo>
                    <a:pt x="48" y="64"/>
                    <a:pt x="48" y="64"/>
                    <a:pt x="48" y="64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64" y="56"/>
                    <a:pt x="64" y="56"/>
                    <a:pt x="64" y="56"/>
                  </a:cubicBezTo>
                  <a:lnTo>
                    <a:pt x="64" y="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159"/>
            <p:cNvSpPr>
              <a:spLocks noEditPoints="1"/>
            </p:cNvSpPr>
            <p:nvPr/>
          </p:nvSpPr>
          <p:spPr bwMode="auto">
            <a:xfrm>
              <a:off x="5870575" y="3695767"/>
              <a:ext cx="450850" cy="420688"/>
            </a:xfrm>
            <a:custGeom>
              <a:avLst/>
              <a:gdLst>
                <a:gd name="T0" fmla="*/ 21 w 120"/>
                <a:gd name="T1" fmla="*/ 64 h 112"/>
                <a:gd name="T2" fmla="*/ 12 w 120"/>
                <a:gd name="T3" fmla="*/ 64 h 112"/>
                <a:gd name="T4" fmla="*/ 0 w 120"/>
                <a:gd name="T5" fmla="*/ 54 h 112"/>
                <a:gd name="T6" fmla="*/ 8 w 120"/>
                <a:gd name="T7" fmla="*/ 32 h 112"/>
                <a:gd name="T8" fmla="*/ 24 w 120"/>
                <a:gd name="T9" fmla="*/ 37 h 112"/>
                <a:gd name="T10" fmla="*/ 33 w 120"/>
                <a:gd name="T11" fmla="*/ 36 h 112"/>
                <a:gd name="T12" fmla="*/ 32 w 120"/>
                <a:gd name="T13" fmla="*/ 40 h 112"/>
                <a:gd name="T14" fmla="*/ 37 w 120"/>
                <a:gd name="T15" fmla="*/ 56 h 112"/>
                <a:gd name="T16" fmla="*/ 21 w 120"/>
                <a:gd name="T17" fmla="*/ 64 h 112"/>
                <a:gd name="T18" fmla="*/ 24 w 120"/>
                <a:gd name="T19" fmla="*/ 32 h 112"/>
                <a:gd name="T20" fmla="*/ 8 w 120"/>
                <a:gd name="T21" fmla="*/ 16 h 112"/>
                <a:gd name="T22" fmla="*/ 24 w 120"/>
                <a:gd name="T23" fmla="*/ 0 h 112"/>
                <a:gd name="T24" fmla="*/ 40 w 120"/>
                <a:gd name="T25" fmla="*/ 16 h 112"/>
                <a:gd name="T26" fmla="*/ 24 w 120"/>
                <a:gd name="T27" fmla="*/ 32 h 112"/>
                <a:gd name="T28" fmla="*/ 87 w 120"/>
                <a:gd name="T29" fmla="*/ 112 h 112"/>
                <a:gd name="T30" fmla="*/ 33 w 120"/>
                <a:gd name="T31" fmla="*/ 112 h 112"/>
                <a:gd name="T32" fmla="*/ 16 w 120"/>
                <a:gd name="T33" fmla="*/ 95 h 112"/>
                <a:gd name="T34" fmla="*/ 38 w 120"/>
                <a:gd name="T35" fmla="*/ 60 h 112"/>
                <a:gd name="T36" fmla="*/ 60 w 120"/>
                <a:gd name="T37" fmla="*/ 68 h 112"/>
                <a:gd name="T38" fmla="*/ 83 w 120"/>
                <a:gd name="T39" fmla="*/ 60 h 112"/>
                <a:gd name="T40" fmla="*/ 104 w 120"/>
                <a:gd name="T41" fmla="*/ 95 h 112"/>
                <a:gd name="T42" fmla="*/ 87 w 120"/>
                <a:gd name="T43" fmla="*/ 112 h 112"/>
                <a:gd name="T44" fmla="*/ 60 w 120"/>
                <a:gd name="T45" fmla="*/ 64 h 112"/>
                <a:gd name="T46" fmla="*/ 36 w 120"/>
                <a:gd name="T47" fmla="*/ 40 h 112"/>
                <a:gd name="T48" fmla="*/ 60 w 120"/>
                <a:gd name="T49" fmla="*/ 16 h 112"/>
                <a:gd name="T50" fmla="*/ 84 w 120"/>
                <a:gd name="T51" fmla="*/ 40 h 112"/>
                <a:gd name="T52" fmla="*/ 60 w 120"/>
                <a:gd name="T53" fmla="*/ 64 h 112"/>
                <a:gd name="T54" fmla="*/ 96 w 120"/>
                <a:gd name="T55" fmla="*/ 32 h 112"/>
                <a:gd name="T56" fmla="*/ 80 w 120"/>
                <a:gd name="T57" fmla="*/ 16 h 112"/>
                <a:gd name="T58" fmla="*/ 96 w 120"/>
                <a:gd name="T59" fmla="*/ 0 h 112"/>
                <a:gd name="T60" fmla="*/ 112 w 120"/>
                <a:gd name="T61" fmla="*/ 16 h 112"/>
                <a:gd name="T62" fmla="*/ 96 w 120"/>
                <a:gd name="T63" fmla="*/ 32 h 112"/>
                <a:gd name="T64" fmla="*/ 108 w 120"/>
                <a:gd name="T65" fmla="*/ 64 h 112"/>
                <a:gd name="T66" fmla="*/ 100 w 120"/>
                <a:gd name="T67" fmla="*/ 64 h 112"/>
                <a:gd name="T68" fmla="*/ 83 w 120"/>
                <a:gd name="T69" fmla="*/ 56 h 112"/>
                <a:gd name="T70" fmla="*/ 88 w 120"/>
                <a:gd name="T71" fmla="*/ 40 h 112"/>
                <a:gd name="T72" fmla="*/ 88 w 120"/>
                <a:gd name="T73" fmla="*/ 36 h 112"/>
                <a:gd name="T74" fmla="*/ 96 w 120"/>
                <a:gd name="T75" fmla="*/ 37 h 112"/>
                <a:gd name="T76" fmla="*/ 112 w 120"/>
                <a:gd name="T77" fmla="*/ 32 h 112"/>
                <a:gd name="T78" fmla="*/ 120 w 120"/>
                <a:gd name="T79" fmla="*/ 54 h 112"/>
                <a:gd name="T80" fmla="*/ 108 w 120"/>
                <a:gd name="T81" fmla="*/ 6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0" h="112">
                  <a:moveTo>
                    <a:pt x="21" y="64"/>
                  </a:moveTo>
                  <a:cubicBezTo>
                    <a:pt x="12" y="64"/>
                    <a:pt x="12" y="64"/>
                    <a:pt x="12" y="64"/>
                  </a:cubicBezTo>
                  <a:cubicBezTo>
                    <a:pt x="6" y="64"/>
                    <a:pt x="0" y="61"/>
                    <a:pt x="0" y="54"/>
                  </a:cubicBezTo>
                  <a:cubicBezTo>
                    <a:pt x="0" y="49"/>
                    <a:pt x="0" y="32"/>
                    <a:pt x="8" y="32"/>
                  </a:cubicBezTo>
                  <a:cubicBezTo>
                    <a:pt x="9" y="32"/>
                    <a:pt x="16" y="37"/>
                    <a:pt x="24" y="37"/>
                  </a:cubicBezTo>
                  <a:cubicBezTo>
                    <a:pt x="27" y="37"/>
                    <a:pt x="30" y="36"/>
                    <a:pt x="33" y="36"/>
                  </a:cubicBezTo>
                  <a:cubicBezTo>
                    <a:pt x="32" y="37"/>
                    <a:pt x="32" y="38"/>
                    <a:pt x="32" y="40"/>
                  </a:cubicBezTo>
                  <a:cubicBezTo>
                    <a:pt x="32" y="45"/>
                    <a:pt x="34" y="51"/>
                    <a:pt x="37" y="56"/>
                  </a:cubicBezTo>
                  <a:cubicBezTo>
                    <a:pt x="31" y="56"/>
                    <a:pt x="25" y="59"/>
                    <a:pt x="21" y="64"/>
                  </a:cubicBezTo>
                  <a:close/>
                  <a:moveTo>
                    <a:pt x="24" y="32"/>
                  </a:moveTo>
                  <a:cubicBezTo>
                    <a:pt x="15" y="32"/>
                    <a:pt x="8" y="24"/>
                    <a:pt x="8" y="16"/>
                  </a:cubicBezTo>
                  <a:cubicBezTo>
                    <a:pt x="8" y="7"/>
                    <a:pt x="15" y="0"/>
                    <a:pt x="24" y="0"/>
                  </a:cubicBezTo>
                  <a:cubicBezTo>
                    <a:pt x="33" y="0"/>
                    <a:pt x="40" y="7"/>
                    <a:pt x="40" y="16"/>
                  </a:cubicBezTo>
                  <a:cubicBezTo>
                    <a:pt x="40" y="24"/>
                    <a:pt x="33" y="32"/>
                    <a:pt x="24" y="32"/>
                  </a:cubicBezTo>
                  <a:close/>
                  <a:moveTo>
                    <a:pt x="87" y="112"/>
                  </a:moveTo>
                  <a:cubicBezTo>
                    <a:pt x="33" y="112"/>
                    <a:pt x="33" y="112"/>
                    <a:pt x="33" y="112"/>
                  </a:cubicBezTo>
                  <a:cubicBezTo>
                    <a:pt x="23" y="112"/>
                    <a:pt x="16" y="106"/>
                    <a:pt x="16" y="95"/>
                  </a:cubicBezTo>
                  <a:cubicBezTo>
                    <a:pt x="16" y="81"/>
                    <a:pt x="20" y="60"/>
                    <a:pt x="38" y="60"/>
                  </a:cubicBezTo>
                  <a:cubicBezTo>
                    <a:pt x="40" y="60"/>
                    <a:pt x="48" y="68"/>
                    <a:pt x="60" y="68"/>
                  </a:cubicBezTo>
                  <a:cubicBezTo>
                    <a:pt x="73" y="68"/>
                    <a:pt x="80" y="60"/>
                    <a:pt x="83" y="60"/>
                  </a:cubicBezTo>
                  <a:cubicBezTo>
                    <a:pt x="101" y="60"/>
                    <a:pt x="104" y="81"/>
                    <a:pt x="104" y="95"/>
                  </a:cubicBezTo>
                  <a:cubicBezTo>
                    <a:pt x="104" y="106"/>
                    <a:pt x="97" y="112"/>
                    <a:pt x="87" y="112"/>
                  </a:cubicBezTo>
                  <a:close/>
                  <a:moveTo>
                    <a:pt x="60" y="64"/>
                  </a:moveTo>
                  <a:cubicBezTo>
                    <a:pt x="47" y="64"/>
                    <a:pt x="36" y="53"/>
                    <a:pt x="36" y="40"/>
                  </a:cubicBezTo>
                  <a:cubicBezTo>
                    <a:pt x="36" y="26"/>
                    <a:pt x="47" y="16"/>
                    <a:pt x="60" y="16"/>
                  </a:cubicBezTo>
                  <a:cubicBezTo>
                    <a:pt x="73" y="16"/>
                    <a:pt x="84" y="26"/>
                    <a:pt x="84" y="40"/>
                  </a:cubicBezTo>
                  <a:cubicBezTo>
                    <a:pt x="84" y="53"/>
                    <a:pt x="73" y="64"/>
                    <a:pt x="60" y="64"/>
                  </a:cubicBezTo>
                  <a:close/>
                  <a:moveTo>
                    <a:pt x="96" y="32"/>
                  </a:moveTo>
                  <a:cubicBezTo>
                    <a:pt x="87" y="32"/>
                    <a:pt x="80" y="24"/>
                    <a:pt x="80" y="16"/>
                  </a:cubicBezTo>
                  <a:cubicBezTo>
                    <a:pt x="80" y="7"/>
                    <a:pt x="87" y="0"/>
                    <a:pt x="96" y="0"/>
                  </a:cubicBezTo>
                  <a:cubicBezTo>
                    <a:pt x="105" y="0"/>
                    <a:pt x="112" y="7"/>
                    <a:pt x="112" y="16"/>
                  </a:cubicBezTo>
                  <a:cubicBezTo>
                    <a:pt x="112" y="24"/>
                    <a:pt x="105" y="32"/>
                    <a:pt x="96" y="32"/>
                  </a:cubicBezTo>
                  <a:close/>
                  <a:moveTo>
                    <a:pt x="108" y="64"/>
                  </a:moveTo>
                  <a:cubicBezTo>
                    <a:pt x="100" y="64"/>
                    <a:pt x="100" y="64"/>
                    <a:pt x="100" y="64"/>
                  </a:cubicBezTo>
                  <a:cubicBezTo>
                    <a:pt x="95" y="59"/>
                    <a:pt x="90" y="56"/>
                    <a:pt x="83" y="56"/>
                  </a:cubicBezTo>
                  <a:cubicBezTo>
                    <a:pt x="86" y="51"/>
                    <a:pt x="88" y="45"/>
                    <a:pt x="88" y="40"/>
                  </a:cubicBezTo>
                  <a:cubicBezTo>
                    <a:pt x="88" y="38"/>
                    <a:pt x="88" y="37"/>
                    <a:pt x="88" y="36"/>
                  </a:cubicBezTo>
                  <a:cubicBezTo>
                    <a:pt x="91" y="36"/>
                    <a:pt x="93" y="37"/>
                    <a:pt x="96" y="37"/>
                  </a:cubicBezTo>
                  <a:cubicBezTo>
                    <a:pt x="105" y="37"/>
                    <a:pt x="111" y="32"/>
                    <a:pt x="112" y="32"/>
                  </a:cubicBezTo>
                  <a:cubicBezTo>
                    <a:pt x="120" y="32"/>
                    <a:pt x="120" y="49"/>
                    <a:pt x="120" y="54"/>
                  </a:cubicBezTo>
                  <a:cubicBezTo>
                    <a:pt x="120" y="61"/>
                    <a:pt x="114" y="64"/>
                    <a:pt x="108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176"/>
            <p:cNvSpPr>
              <a:spLocks noEditPoints="1"/>
            </p:cNvSpPr>
            <p:nvPr/>
          </p:nvSpPr>
          <p:spPr bwMode="auto">
            <a:xfrm>
              <a:off x="7135746" y="4544972"/>
              <a:ext cx="420688" cy="327025"/>
            </a:xfrm>
            <a:custGeom>
              <a:avLst/>
              <a:gdLst>
                <a:gd name="T0" fmla="*/ 103 w 112"/>
                <a:gd name="T1" fmla="*/ 86 h 87"/>
                <a:gd name="T2" fmla="*/ 100 w 112"/>
                <a:gd name="T3" fmla="*/ 87 h 87"/>
                <a:gd name="T4" fmla="*/ 12 w 112"/>
                <a:gd name="T5" fmla="*/ 87 h 87"/>
                <a:gd name="T6" fmla="*/ 9 w 112"/>
                <a:gd name="T7" fmla="*/ 86 h 87"/>
                <a:gd name="T8" fmla="*/ 0 w 112"/>
                <a:gd name="T9" fmla="*/ 56 h 87"/>
                <a:gd name="T10" fmla="*/ 56 w 112"/>
                <a:gd name="T11" fmla="*/ 0 h 87"/>
                <a:gd name="T12" fmla="*/ 112 w 112"/>
                <a:gd name="T13" fmla="*/ 56 h 87"/>
                <a:gd name="T14" fmla="*/ 103 w 112"/>
                <a:gd name="T15" fmla="*/ 86 h 87"/>
                <a:gd name="T16" fmla="*/ 16 w 112"/>
                <a:gd name="T17" fmla="*/ 48 h 87"/>
                <a:gd name="T18" fmla="*/ 8 w 112"/>
                <a:gd name="T19" fmla="*/ 56 h 87"/>
                <a:gd name="T20" fmla="*/ 16 w 112"/>
                <a:gd name="T21" fmla="*/ 64 h 87"/>
                <a:gd name="T22" fmla="*/ 24 w 112"/>
                <a:gd name="T23" fmla="*/ 56 h 87"/>
                <a:gd name="T24" fmla="*/ 16 w 112"/>
                <a:gd name="T25" fmla="*/ 48 h 87"/>
                <a:gd name="T26" fmla="*/ 28 w 112"/>
                <a:gd name="T27" fmla="*/ 20 h 87"/>
                <a:gd name="T28" fmla="*/ 20 w 112"/>
                <a:gd name="T29" fmla="*/ 28 h 87"/>
                <a:gd name="T30" fmla="*/ 28 w 112"/>
                <a:gd name="T31" fmla="*/ 36 h 87"/>
                <a:gd name="T32" fmla="*/ 36 w 112"/>
                <a:gd name="T33" fmla="*/ 28 h 87"/>
                <a:gd name="T34" fmla="*/ 28 w 112"/>
                <a:gd name="T35" fmla="*/ 20 h 87"/>
                <a:gd name="T36" fmla="*/ 69 w 112"/>
                <a:gd name="T37" fmla="*/ 34 h 87"/>
                <a:gd name="T38" fmla="*/ 66 w 112"/>
                <a:gd name="T39" fmla="*/ 29 h 87"/>
                <a:gd name="T40" fmla="*/ 61 w 112"/>
                <a:gd name="T41" fmla="*/ 32 h 87"/>
                <a:gd name="T42" fmla="*/ 55 w 112"/>
                <a:gd name="T43" fmla="*/ 56 h 87"/>
                <a:gd name="T44" fmla="*/ 44 w 112"/>
                <a:gd name="T45" fmla="*/ 64 h 87"/>
                <a:gd name="T46" fmla="*/ 53 w 112"/>
                <a:gd name="T47" fmla="*/ 79 h 87"/>
                <a:gd name="T48" fmla="*/ 68 w 112"/>
                <a:gd name="T49" fmla="*/ 71 h 87"/>
                <a:gd name="T50" fmla="*/ 63 w 112"/>
                <a:gd name="T51" fmla="*/ 58 h 87"/>
                <a:gd name="T52" fmla="*/ 69 w 112"/>
                <a:gd name="T53" fmla="*/ 34 h 87"/>
                <a:gd name="T54" fmla="*/ 56 w 112"/>
                <a:gd name="T55" fmla="*/ 8 h 87"/>
                <a:gd name="T56" fmla="*/ 48 w 112"/>
                <a:gd name="T57" fmla="*/ 16 h 87"/>
                <a:gd name="T58" fmla="*/ 56 w 112"/>
                <a:gd name="T59" fmla="*/ 24 h 87"/>
                <a:gd name="T60" fmla="*/ 64 w 112"/>
                <a:gd name="T61" fmla="*/ 16 h 87"/>
                <a:gd name="T62" fmla="*/ 56 w 112"/>
                <a:gd name="T63" fmla="*/ 8 h 87"/>
                <a:gd name="T64" fmla="*/ 84 w 112"/>
                <a:gd name="T65" fmla="*/ 20 h 87"/>
                <a:gd name="T66" fmla="*/ 76 w 112"/>
                <a:gd name="T67" fmla="*/ 28 h 87"/>
                <a:gd name="T68" fmla="*/ 84 w 112"/>
                <a:gd name="T69" fmla="*/ 36 h 87"/>
                <a:gd name="T70" fmla="*/ 92 w 112"/>
                <a:gd name="T71" fmla="*/ 28 h 87"/>
                <a:gd name="T72" fmla="*/ 84 w 112"/>
                <a:gd name="T73" fmla="*/ 20 h 87"/>
                <a:gd name="T74" fmla="*/ 96 w 112"/>
                <a:gd name="T75" fmla="*/ 48 h 87"/>
                <a:gd name="T76" fmla="*/ 88 w 112"/>
                <a:gd name="T77" fmla="*/ 56 h 87"/>
                <a:gd name="T78" fmla="*/ 96 w 112"/>
                <a:gd name="T79" fmla="*/ 64 h 87"/>
                <a:gd name="T80" fmla="*/ 104 w 112"/>
                <a:gd name="T81" fmla="*/ 56 h 87"/>
                <a:gd name="T82" fmla="*/ 96 w 112"/>
                <a:gd name="T83" fmla="*/ 4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2" h="87">
                  <a:moveTo>
                    <a:pt x="103" y="86"/>
                  </a:moveTo>
                  <a:cubicBezTo>
                    <a:pt x="102" y="87"/>
                    <a:pt x="101" y="87"/>
                    <a:pt x="100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1" y="87"/>
                    <a:pt x="10" y="87"/>
                    <a:pt x="9" y="86"/>
                  </a:cubicBezTo>
                  <a:cubicBezTo>
                    <a:pt x="3" y="77"/>
                    <a:pt x="0" y="66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66"/>
                    <a:pt x="109" y="77"/>
                    <a:pt x="103" y="86"/>
                  </a:cubicBezTo>
                  <a:close/>
                  <a:moveTo>
                    <a:pt x="16" y="48"/>
                  </a:moveTo>
                  <a:cubicBezTo>
                    <a:pt x="12" y="48"/>
                    <a:pt x="8" y="51"/>
                    <a:pt x="8" y="56"/>
                  </a:cubicBezTo>
                  <a:cubicBezTo>
                    <a:pt x="8" y="60"/>
                    <a:pt x="12" y="64"/>
                    <a:pt x="16" y="64"/>
                  </a:cubicBezTo>
                  <a:cubicBezTo>
                    <a:pt x="20" y="64"/>
                    <a:pt x="24" y="60"/>
                    <a:pt x="24" y="56"/>
                  </a:cubicBezTo>
                  <a:cubicBezTo>
                    <a:pt x="24" y="51"/>
                    <a:pt x="20" y="48"/>
                    <a:pt x="16" y="48"/>
                  </a:cubicBezTo>
                  <a:close/>
                  <a:moveTo>
                    <a:pt x="28" y="20"/>
                  </a:moveTo>
                  <a:cubicBezTo>
                    <a:pt x="24" y="20"/>
                    <a:pt x="20" y="23"/>
                    <a:pt x="20" y="28"/>
                  </a:cubicBezTo>
                  <a:cubicBezTo>
                    <a:pt x="20" y="32"/>
                    <a:pt x="24" y="36"/>
                    <a:pt x="28" y="36"/>
                  </a:cubicBezTo>
                  <a:cubicBezTo>
                    <a:pt x="32" y="36"/>
                    <a:pt x="36" y="32"/>
                    <a:pt x="36" y="28"/>
                  </a:cubicBezTo>
                  <a:cubicBezTo>
                    <a:pt x="36" y="23"/>
                    <a:pt x="32" y="20"/>
                    <a:pt x="28" y="20"/>
                  </a:cubicBezTo>
                  <a:close/>
                  <a:moveTo>
                    <a:pt x="69" y="34"/>
                  </a:moveTo>
                  <a:cubicBezTo>
                    <a:pt x="69" y="32"/>
                    <a:pt x="68" y="29"/>
                    <a:pt x="66" y="29"/>
                  </a:cubicBezTo>
                  <a:cubicBezTo>
                    <a:pt x="64" y="28"/>
                    <a:pt x="62" y="30"/>
                    <a:pt x="61" y="32"/>
                  </a:cubicBezTo>
                  <a:cubicBezTo>
                    <a:pt x="55" y="56"/>
                    <a:pt x="55" y="56"/>
                    <a:pt x="55" y="56"/>
                  </a:cubicBezTo>
                  <a:cubicBezTo>
                    <a:pt x="50" y="56"/>
                    <a:pt x="46" y="59"/>
                    <a:pt x="44" y="64"/>
                  </a:cubicBezTo>
                  <a:cubicBezTo>
                    <a:pt x="43" y="71"/>
                    <a:pt x="47" y="77"/>
                    <a:pt x="53" y="79"/>
                  </a:cubicBezTo>
                  <a:cubicBezTo>
                    <a:pt x="59" y="81"/>
                    <a:pt x="66" y="77"/>
                    <a:pt x="68" y="71"/>
                  </a:cubicBezTo>
                  <a:cubicBezTo>
                    <a:pt x="69" y="66"/>
                    <a:pt x="67" y="60"/>
                    <a:pt x="63" y="58"/>
                  </a:cubicBezTo>
                  <a:lnTo>
                    <a:pt x="69" y="34"/>
                  </a:lnTo>
                  <a:close/>
                  <a:moveTo>
                    <a:pt x="56" y="8"/>
                  </a:moveTo>
                  <a:cubicBezTo>
                    <a:pt x="52" y="8"/>
                    <a:pt x="48" y="11"/>
                    <a:pt x="48" y="16"/>
                  </a:cubicBezTo>
                  <a:cubicBezTo>
                    <a:pt x="48" y="20"/>
                    <a:pt x="52" y="24"/>
                    <a:pt x="56" y="24"/>
                  </a:cubicBezTo>
                  <a:cubicBezTo>
                    <a:pt x="60" y="24"/>
                    <a:pt x="64" y="20"/>
                    <a:pt x="64" y="16"/>
                  </a:cubicBezTo>
                  <a:cubicBezTo>
                    <a:pt x="64" y="11"/>
                    <a:pt x="60" y="8"/>
                    <a:pt x="56" y="8"/>
                  </a:cubicBezTo>
                  <a:close/>
                  <a:moveTo>
                    <a:pt x="84" y="20"/>
                  </a:moveTo>
                  <a:cubicBezTo>
                    <a:pt x="79" y="20"/>
                    <a:pt x="76" y="23"/>
                    <a:pt x="76" y="28"/>
                  </a:cubicBezTo>
                  <a:cubicBezTo>
                    <a:pt x="76" y="32"/>
                    <a:pt x="79" y="36"/>
                    <a:pt x="84" y="36"/>
                  </a:cubicBezTo>
                  <a:cubicBezTo>
                    <a:pt x="88" y="36"/>
                    <a:pt x="92" y="32"/>
                    <a:pt x="92" y="28"/>
                  </a:cubicBezTo>
                  <a:cubicBezTo>
                    <a:pt x="92" y="23"/>
                    <a:pt x="88" y="20"/>
                    <a:pt x="84" y="20"/>
                  </a:cubicBezTo>
                  <a:close/>
                  <a:moveTo>
                    <a:pt x="96" y="48"/>
                  </a:moveTo>
                  <a:cubicBezTo>
                    <a:pt x="91" y="48"/>
                    <a:pt x="88" y="51"/>
                    <a:pt x="88" y="56"/>
                  </a:cubicBezTo>
                  <a:cubicBezTo>
                    <a:pt x="88" y="60"/>
                    <a:pt x="91" y="64"/>
                    <a:pt x="96" y="64"/>
                  </a:cubicBezTo>
                  <a:cubicBezTo>
                    <a:pt x="100" y="64"/>
                    <a:pt x="104" y="60"/>
                    <a:pt x="104" y="56"/>
                  </a:cubicBezTo>
                  <a:cubicBezTo>
                    <a:pt x="104" y="51"/>
                    <a:pt x="100" y="48"/>
                    <a:pt x="96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442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Hexagonal 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2353"/>
          <p:cNvSpPr/>
          <p:nvPr/>
        </p:nvSpPr>
        <p:spPr>
          <a:xfrm>
            <a:off x="1368872" y="1905263"/>
            <a:ext cx="3848789" cy="3848805"/>
          </a:xfrm>
          <a:prstGeom prst="ellipse">
            <a:avLst/>
          </a:prstGeom>
          <a:noFill/>
          <a:ln w="63500" cap="flat">
            <a:solidFill>
              <a:schemeClr val="bg2">
                <a:lumMod val="40000"/>
                <a:lumOff val="60000"/>
              </a:schemeClr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26097" y="3949984"/>
            <a:ext cx="5124223" cy="162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your business to the next Level with Powerfull presentation material for all business and personal presentation, Suitable for all categories business and personal presentation 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going to use a passage of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Soufflé liquorice bonbon tart cookie chocolate cake gummies. </a:t>
            </a:r>
            <a:endParaRPr lang="en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ID" sz="12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thinking and the courage to try will make you able to achieve the goals faster than others</a:t>
            </a:r>
            <a:r>
              <a:rPr lang="en-ID" sz="120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440692108"/>
              </p:ext>
            </p:extLst>
          </p:nvPr>
        </p:nvGraphicFramePr>
        <p:xfrm>
          <a:off x="6326096" y="1605279"/>
          <a:ext cx="5027704" cy="2170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45B7028B-C32E-4CC9-8B64-481CAE89DE46}"/>
              </a:ext>
            </a:extLst>
          </p:cNvPr>
          <p:cNvGrpSpPr/>
          <p:nvPr/>
        </p:nvGrpSpPr>
        <p:grpSpPr>
          <a:xfrm>
            <a:off x="3457325" y="1511538"/>
            <a:ext cx="1414532" cy="1633327"/>
            <a:chOff x="3457325" y="1511538"/>
            <a:chExt cx="1414532" cy="1633327"/>
          </a:xfrm>
        </p:grpSpPr>
        <p:sp>
          <p:nvSpPr>
            <p:cNvPr id="21" name="Shape 22370"/>
            <p:cNvSpPr/>
            <p:nvPr/>
          </p:nvSpPr>
          <p:spPr>
            <a:xfrm>
              <a:off x="3457325" y="1511538"/>
              <a:ext cx="1414532" cy="1633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0" y="16200"/>
                  </a:lnTo>
                  <a:lnTo>
                    <a:pt x="0" y="5400"/>
                  </a:lnTo>
                  <a:lnTo>
                    <a:pt x="10800" y="0"/>
                  </a:lnTo>
                  <a:lnTo>
                    <a:pt x="21600" y="5400"/>
                  </a:lnTo>
                  <a:lnTo>
                    <a:pt x="21599" y="16200"/>
                  </a:lnTo>
                  <a:cubicBezTo>
                    <a:pt x="21599" y="16200"/>
                    <a:pt x="10800" y="21600"/>
                    <a:pt x="1080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580136" y="2472902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3" name="Freeform 151"/>
            <p:cNvSpPr>
              <a:spLocks noEditPoints="1"/>
            </p:cNvSpPr>
            <p:nvPr/>
          </p:nvSpPr>
          <p:spPr bwMode="auto">
            <a:xfrm>
              <a:off x="3948267" y="1972165"/>
              <a:ext cx="432648" cy="408877"/>
            </a:xfrm>
            <a:custGeom>
              <a:avLst/>
              <a:gdLst>
                <a:gd name="T0" fmla="*/ 11 w 77"/>
                <a:gd name="T1" fmla="*/ 51 h 70"/>
                <a:gd name="T2" fmla="*/ 11 w 77"/>
                <a:gd name="T3" fmla="*/ 45 h 70"/>
                <a:gd name="T4" fmla="*/ 11 w 77"/>
                <a:gd name="T5" fmla="*/ 33 h 70"/>
                <a:gd name="T6" fmla="*/ 12 w 77"/>
                <a:gd name="T7" fmla="*/ 10 h 70"/>
                <a:gd name="T8" fmla="*/ 10 w 77"/>
                <a:gd name="T9" fmla="*/ 10 h 70"/>
                <a:gd name="T10" fmla="*/ 11 w 77"/>
                <a:gd name="T11" fmla="*/ 33 h 70"/>
                <a:gd name="T12" fmla="*/ 28 w 77"/>
                <a:gd name="T13" fmla="*/ 48 h 70"/>
                <a:gd name="T14" fmla="*/ 34 w 77"/>
                <a:gd name="T15" fmla="*/ 48 h 70"/>
                <a:gd name="T16" fmla="*/ 31 w 77"/>
                <a:gd name="T17" fmla="*/ 33 h 70"/>
                <a:gd name="T18" fmla="*/ 32 w 77"/>
                <a:gd name="T19" fmla="*/ 10 h 70"/>
                <a:gd name="T20" fmla="*/ 30 w 77"/>
                <a:gd name="T21" fmla="*/ 10 h 70"/>
                <a:gd name="T22" fmla="*/ 31 w 77"/>
                <a:gd name="T23" fmla="*/ 33 h 70"/>
                <a:gd name="T24" fmla="*/ 57 w 77"/>
                <a:gd name="T25" fmla="*/ 70 h 70"/>
                <a:gd name="T26" fmla="*/ 56 w 77"/>
                <a:gd name="T27" fmla="*/ 70 h 70"/>
                <a:gd name="T28" fmla="*/ 43 w 77"/>
                <a:gd name="T29" fmla="*/ 18 h 70"/>
                <a:gd name="T30" fmla="*/ 41 w 77"/>
                <a:gd name="T31" fmla="*/ 68 h 70"/>
                <a:gd name="T32" fmla="*/ 21 w 77"/>
                <a:gd name="T33" fmla="*/ 68 h 70"/>
                <a:gd name="T34" fmla="*/ 1 w 77"/>
                <a:gd name="T35" fmla="*/ 68 h 70"/>
                <a:gd name="T36" fmla="*/ 0 w 77"/>
                <a:gd name="T37" fmla="*/ 3 h 70"/>
                <a:gd name="T38" fmla="*/ 21 w 77"/>
                <a:gd name="T39" fmla="*/ 1 h 70"/>
                <a:gd name="T40" fmla="*/ 21 w 77"/>
                <a:gd name="T41" fmla="*/ 1 h 70"/>
                <a:gd name="T42" fmla="*/ 43 w 77"/>
                <a:gd name="T43" fmla="*/ 3 h 70"/>
                <a:gd name="T44" fmla="*/ 60 w 77"/>
                <a:gd name="T45" fmla="*/ 0 h 70"/>
                <a:gd name="T46" fmla="*/ 62 w 77"/>
                <a:gd name="T47" fmla="*/ 1 h 70"/>
                <a:gd name="T48" fmla="*/ 76 w 77"/>
                <a:gd name="T49" fmla="*/ 65 h 70"/>
                <a:gd name="T50" fmla="*/ 19 w 77"/>
                <a:gd name="T51" fmla="*/ 56 h 70"/>
                <a:gd name="T52" fmla="*/ 3 w 77"/>
                <a:gd name="T53" fmla="*/ 41 h 70"/>
                <a:gd name="T54" fmla="*/ 23 w 77"/>
                <a:gd name="T55" fmla="*/ 56 h 70"/>
                <a:gd name="T56" fmla="*/ 40 w 77"/>
                <a:gd name="T57" fmla="*/ 41 h 70"/>
                <a:gd name="T58" fmla="*/ 23 w 77"/>
                <a:gd name="T59" fmla="*/ 56 h 70"/>
                <a:gd name="T60" fmla="*/ 23 w 77"/>
                <a:gd name="T61" fmla="*/ 39 h 70"/>
                <a:gd name="T62" fmla="*/ 40 w 77"/>
                <a:gd name="T63" fmla="*/ 4 h 70"/>
                <a:gd name="T64" fmla="*/ 3 w 77"/>
                <a:gd name="T65" fmla="*/ 4 h 70"/>
                <a:gd name="T66" fmla="*/ 19 w 77"/>
                <a:gd name="T67" fmla="*/ 39 h 70"/>
                <a:gd name="T68" fmla="*/ 3 w 77"/>
                <a:gd name="T69" fmla="*/ 4 h 70"/>
                <a:gd name="T70" fmla="*/ 19 w 77"/>
                <a:gd name="T71" fmla="*/ 58 h 70"/>
                <a:gd name="T72" fmla="*/ 3 w 77"/>
                <a:gd name="T73" fmla="*/ 65 h 70"/>
                <a:gd name="T74" fmla="*/ 40 w 77"/>
                <a:gd name="T75" fmla="*/ 65 h 70"/>
                <a:gd name="T76" fmla="*/ 23 w 77"/>
                <a:gd name="T77" fmla="*/ 58 h 70"/>
                <a:gd name="T78" fmla="*/ 40 w 77"/>
                <a:gd name="T79" fmla="*/ 65 h 70"/>
                <a:gd name="T80" fmla="*/ 71 w 77"/>
                <a:gd name="T81" fmla="*/ 53 h 70"/>
                <a:gd name="T82" fmla="*/ 52 w 77"/>
                <a:gd name="T83" fmla="*/ 43 h 70"/>
                <a:gd name="T84" fmla="*/ 43 w 77"/>
                <a:gd name="T85" fmla="*/ 7 h 70"/>
                <a:gd name="T86" fmla="*/ 67 w 77"/>
                <a:gd name="T87" fmla="*/ 37 h 70"/>
                <a:gd name="T88" fmla="*/ 43 w 77"/>
                <a:gd name="T89" fmla="*/ 7 h 70"/>
                <a:gd name="T90" fmla="*/ 72 w 77"/>
                <a:gd name="T91" fmla="*/ 55 h 70"/>
                <a:gd name="T92" fmla="*/ 57 w 77"/>
                <a:gd name="T93" fmla="*/ 67 h 70"/>
                <a:gd name="T94" fmla="*/ 64 w 77"/>
                <a:gd name="T95" fmla="*/ 47 h 70"/>
                <a:gd name="T96" fmla="*/ 61 w 77"/>
                <a:gd name="T97" fmla="*/ 45 h 70"/>
                <a:gd name="T98" fmla="*/ 58 w 77"/>
                <a:gd name="T99" fmla="*/ 48 h 70"/>
                <a:gd name="T100" fmla="*/ 62 w 77"/>
                <a:gd name="T101" fmla="*/ 51 h 70"/>
                <a:gd name="T102" fmla="*/ 64 w 77"/>
                <a:gd name="T103" fmla="*/ 47 h 70"/>
                <a:gd name="T104" fmla="*/ 58 w 77"/>
                <a:gd name="T105" fmla="*/ 33 h 70"/>
                <a:gd name="T106" fmla="*/ 59 w 77"/>
                <a:gd name="T107" fmla="*/ 32 h 70"/>
                <a:gd name="T108" fmla="*/ 52 w 77"/>
                <a:gd name="T109" fmla="*/ 10 h 70"/>
                <a:gd name="T110" fmla="*/ 57 w 77"/>
                <a:gd name="T111" fmla="*/ 3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70">
                  <a:moveTo>
                    <a:pt x="14" y="48"/>
                  </a:moveTo>
                  <a:cubicBezTo>
                    <a:pt x="14" y="50"/>
                    <a:pt x="13" y="51"/>
                    <a:pt x="11" y="51"/>
                  </a:cubicBezTo>
                  <a:cubicBezTo>
                    <a:pt x="9" y="51"/>
                    <a:pt x="8" y="50"/>
                    <a:pt x="8" y="48"/>
                  </a:cubicBezTo>
                  <a:cubicBezTo>
                    <a:pt x="8" y="46"/>
                    <a:pt x="9" y="45"/>
                    <a:pt x="11" y="45"/>
                  </a:cubicBezTo>
                  <a:cubicBezTo>
                    <a:pt x="13" y="45"/>
                    <a:pt x="14" y="46"/>
                    <a:pt x="14" y="48"/>
                  </a:cubicBezTo>
                  <a:close/>
                  <a:moveTo>
                    <a:pt x="11" y="33"/>
                  </a:moveTo>
                  <a:cubicBezTo>
                    <a:pt x="12" y="33"/>
                    <a:pt x="12" y="33"/>
                    <a:pt x="12" y="3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9"/>
                    <a:pt x="11" y="9"/>
                  </a:cubicBezTo>
                  <a:cubicBezTo>
                    <a:pt x="10" y="9"/>
                    <a:pt x="10" y="10"/>
                    <a:pt x="10" y="10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3"/>
                    <a:pt x="10" y="33"/>
                    <a:pt x="11" y="33"/>
                  </a:cubicBezTo>
                  <a:close/>
                  <a:moveTo>
                    <a:pt x="31" y="45"/>
                  </a:moveTo>
                  <a:cubicBezTo>
                    <a:pt x="30" y="45"/>
                    <a:pt x="28" y="46"/>
                    <a:pt x="28" y="48"/>
                  </a:cubicBezTo>
                  <a:cubicBezTo>
                    <a:pt x="28" y="50"/>
                    <a:pt x="30" y="51"/>
                    <a:pt x="31" y="51"/>
                  </a:cubicBezTo>
                  <a:cubicBezTo>
                    <a:pt x="33" y="51"/>
                    <a:pt x="34" y="50"/>
                    <a:pt x="34" y="48"/>
                  </a:cubicBezTo>
                  <a:cubicBezTo>
                    <a:pt x="34" y="46"/>
                    <a:pt x="33" y="45"/>
                    <a:pt x="31" y="45"/>
                  </a:cubicBezTo>
                  <a:close/>
                  <a:moveTo>
                    <a:pt x="31" y="33"/>
                  </a:moveTo>
                  <a:cubicBezTo>
                    <a:pt x="32" y="33"/>
                    <a:pt x="32" y="33"/>
                    <a:pt x="32" y="32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10"/>
                    <a:pt x="32" y="9"/>
                    <a:pt x="31" y="9"/>
                  </a:cubicBezTo>
                  <a:cubicBezTo>
                    <a:pt x="31" y="9"/>
                    <a:pt x="30" y="10"/>
                    <a:pt x="30" y="1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3"/>
                    <a:pt x="31" y="33"/>
                    <a:pt x="31" y="33"/>
                  </a:cubicBezTo>
                  <a:close/>
                  <a:moveTo>
                    <a:pt x="76" y="65"/>
                  </a:moveTo>
                  <a:cubicBezTo>
                    <a:pt x="57" y="70"/>
                    <a:pt x="57" y="70"/>
                    <a:pt x="57" y="70"/>
                  </a:cubicBezTo>
                  <a:cubicBezTo>
                    <a:pt x="57" y="70"/>
                    <a:pt x="56" y="70"/>
                    <a:pt x="56" y="7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8"/>
                    <a:pt x="42" y="68"/>
                    <a:pt x="4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0" y="68"/>
                    <a:pt x="0" y="68"/>
                    <a:pt x="0" y="6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3" y="2"/>
                    <a:pt x="43" y="3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1" y="0"/>
                    <a:pt x="61" y="0"/>
                  </a:cubicBezTo>
                  <a:cubicBezTo>
                    <a:pt x="61" y="0"/>
                    <a:pt x="62" y="0"/>
                    <a:pt x="62" y="1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4"/>
                    <a:pt x="77" y="65"/>
                    <a:pt x="76" y="65"/>
                  </a:cubicBezTo>
                  <a:close/>
                  <a:moveTo>
                    <a:pt x="3" y="56"/>
                  </a:moveTo>
                  <a:cubicBezTo>
                    <a:pt x="19" y="56"/>
                    <a:pt x="19" y="56"/>
                    <a:pt x="19" y="5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" y="41"/>
                    <a:pt x="3" y="41"/>
                    <a:pt x="3" y="41"/>
                  </a:cubicBezTo>
                  <a:lnTo>
                    <a:pt x="3" y="56"/>
                  </a:lnTo>
                  <a:close/>
                  <a:moveTo>
                    <a:pt x="23" y="56"/>
                  </a:moveTo>
                  <a:cubicBezTo>
                    <a:pt x="40" y="56"/>
                    <a:pt x="40" y="56"/>
                    <a:pt x="40" y="56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23" y="41"/>
                    <a:pt x="23" y="41"/>
                    <a:pt x="23" y="41"/>
                  </a:cubicBezTo>
                  <a:lnTo>
                    <a:pt x="23" y="56"/>
                  </a:lnTo>
                  <a:close/>
                  <a:moveTo>
                    <a:pt x="23" y="4"/>
                  </a:moveTo>
                  <a:cubicBezTo>
                    <a:pt x="23" y="39"/>
                    <a:pt x="23" y="39"/>
                    <a:pt x="23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"/>
                    <a:pt x="40" y="4"/>
                    <a:pt x="40" y="4"/>
                  </a:cubicBezTo>
                  <a:lnTo>
                    <a:pt x="23" y="4"/>
                  </a:lnTo>
                  <a:close/>
                  <a:moveTo>
                    <a:pt x="3" y="4"/>
                  </a:moveTo>
                  <a:cubicBezTo>
                    <a:pt x="3" y="39"/>
                    <a:pt x="3" y="39"/>
                    <a:pt x="3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4"/>
                    <a:pt x="19" y="4"/>
                    <a:pt x="19" y="4"/>
                  </a:cubicBezTo>
                  <a:lnTo>
                    <a:pt x="3" y="4"/>
                  </a:lnTo>
                  <a:close/>
                  <a:moveTo>
                    <a:pt x="19" y="65"/>
                  </a:moveTo>
                  <a:cubicBezTo>
                    <a:pt x="19" y="58"/>
                    <a:pt x="19" y="58"/>
                    <a:pt x="19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65"/>
                    <a:pt x="3" y="65"/>
                    <a:pt x="3" y="65"/>
                  </a:cubicBezTo>
                  <a:lnTo>
                    <a:pt x="19" y="65"/>
                  </a:lnTo>
                  <a:close/>
                  <a:moveTo>
                    <a:pt x="40" y="65"/>
                  </a:moveTo>
                  <a:cubicBezTo>
                    <a:pt x="40" y="58"/>
                    <a:pt x="40" y="58"/>
                    <a:pt x="40" y="5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3" y="65"/>
                    <a:pt x="23" y="65"/>
                    <a:pt x="23" y="65"/>
                  </a:cubicBezTo>
                  <a:lnTo>
                    <a:pt x="40" y="65"/>
                  </a:lnTo>
                  <a:close/>
                  <a:moveTo>
                    <a:pt x="55" y="57"/>
                  </a:moveTo>
                  <a:cubicBezTo>
                    <a:pt x="71" y="53"/>
                    <a:pt x="71" y="53"/>
                    <a:pt x="71" y="53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52" y="43"/>
                    <a:pt x="52" y="43"/>
                    <a:pt x="52" y="43"/>
                  </a:cubicBezTo>
                  <a:lnTo>
                    <a:pt x="55" y="57"/>
                  </a:lnTo>
                  <a:close/>
                  <a:moveTo>
                    <a:pt x="43" y="7"/>
                  </a:moveTo>
                  <a:cubicBezTo>
                    <a:pt x="51" y="41"/>
                    <a:pt x="51" y="41"/>
                    <a:pt x="51" y="41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59" y="3"/>
                    <a:pt x="59" y="3"/>
                    <a:pt x="59" y="3"/>
                  </a:cubicBezTo>
                  <a:lnTo>
                    <a:pt x="43" y="7"/>
                  </a:lnTo>
                  <a:close/>
                  <a:moveTo>
                    <a:pt x="74" y="63"/>
                  </a:moveTo>
                  <a:cubicBezTo>
                    <a:pt x="72" y="55"/>
                    <a:pt x="72" y="55"/>
                    <a:pt x="72" y="55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7" y="67"/>
                    <a:pt x="57" y="67"/>
                    <a:pt x="57" y="67"/>
                  </a:cubicBezTo>
                  <a:lnTo>
                    <a:pt x="74" y="63"/>
                  </a:lnTo>
                  <a:close/>
                  <a:moveTo>
                    <a:pt x="64" y="47"/>
                  </a:moveTo>
                  <a:cubicBezTo>
                    <a:pt x="64" y="46"/>
                    <a:pt x="63" y="45"/>
                    <a:pt x="61" y="45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0" y="45"/>
                    <a:pt x="59" y="45"/>
                    <a:pt x="59" y="46"/>
                  </a:cubicBezTo>
                  <a:cubicBezTo>
                    <a:pt x="58" y="47"/>
                    <a:pt x="58" y="48"/>
                    <a:pt x="58" y="48"/>
                  </a:cubicBezTo>
                  <a:cubicBezTo>
                    <a:pt x="59" y="50"/>
                    <a:pt x="60" y="51"/>
                    <a:pt x="61" y="5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3" y="50"/>
                    <a:pt x="64" y="50"/>
                    <a:pt x="64" y="49"/>
                  </a:cubicBezTo>
                  <a:cubicBezTo>
                    <a:pt x="64" y="48"/>
                    <a:pt x="65" y="48"/>
                    <a:pt x="64" y="47"/>
                  </a:cubicBezTo>
                  <a:close/>
                  <a:moveTo>
                    <a:pt x="57" y="32"/>
                  </a:moveTo>
                  <a:cubicBezTo>
                    <a:pt x="57" y="33"/>
                    <a:pt x="57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9" y="32"/>
                    <a:pt x="59" y="32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10"/>
                    <a:pt x="53" y="10"/>
                    <a:pt x="52" y="10"/>
                  </a:cubicBezTo>
                  <a:cubicBezTo>
                    <a:pt x="52" y="10"/>
                    <a:pt x="51" y="11"/>
                    <a:pt x="51" y="11"/>
                  </a:cubicBezTo>
                  <a:lnTo>
                    <a:pt x="57" y="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EA4224-CD40-4286-83C6-39EAE2AA7FA2}"/>
              </a:ext>
            </a:extLst>
          </p:cNvPr>
          <p:cNvGrpSpPr/>
          <p:nvPr/>
        </p:nvGrpSpPr>
        <p:grpSpPr>
          <a:xfrm>
            <a:off x="4345421" y="3020127"/>
            <a:ext cx="1414516" cy="1633337"/>
            <a:chOff x="4345421" y="3020127"/>
            <a:chExt cx="1414516" cy="1633337"/>
          </a:xfrm>
        </p:grpSpPr>
        <p:sp>
          <p:nvSpPr>
            <p:cNvPr id="13" name="Shape 22380"/>
            <p:cNvSpPr/>
            <p:nvPr/>
          </p:nvSpPr>
          <p:spPr>
            <a:xfrm>
              <a:off x="4345421" y="3020127"/>
              <a:ext cx="1414516" cy="16333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200"/>
                  </a:moveTo>
                  <a:lnTo>
                    <a:pt x="0" y="5400"/>
                  </a:lnTo>
                  <a:lnTo>
                    <a:pt x="10800" y="0"/>
                  </a:lnTo>
                  <a:lnTo>
                    <a:pt x="21600" y="5400"/>
                  </a:lnTo>
                  <a:lnTo>
                    <a:pt x="21600" y="16200"/>
                  </a:lnTo>
                  <a:lnTo>
                    <a:pt x="10800" y="21600"/>
                  </a:lnTo>
                  <a:cubicBezTo>
                    <a:pt x="10800" y="21600"/>
                    <a:pt x="0" y="16200"/>
                    <a:pt x="0" y="1620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68224" y="3902711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4" name="Freeform 152"/>
            <p:cNvSpPr>
              <a:spLocks noEditPoints="1"/>
            </p:cNvSpPr>
            <p:nvPr/>
          </p:nvSpPr>
          <p:spPr bwMode="auto">
            <a:xfrm>
              <a:off x="4844675" y="3477454"/>
              <a:ext cx="416008" cy="320921"/>
            </a:xfrm>
            <a:custGeom>
              <a:avLst/>
              <a:gdLst>
                <a:gd name="T0" fmla="*/ 73 w 74"/>
                <a:gd name="T1" fmla="*/ 8 h 55"/>
                <a:gd name="T2" fmla="*/ 71 w 74"/>
                <a:gd name="T3" fmla="*/ 8 h 55"/>
                <a:gd name="T4" fmla="*/ 71 w 74"/>
                <a:gd name="T5" fmla="*/ 5 h 55"/>
                <a:gd name="T6" fmla="*/ 70 w 74"/>
                <a:gd name="T7" fmla="*/ 5 h 55"/>
                <a:gd name="T8" fmla="*/ 55 w 74"/>
                <a:gd name="T9" fmla="*/ 0 h 55"/>
                <a:gd name="T10" fmla="*/ 37 w 74"/>
                <a:gd name="T11" fmla="*/ 6 h 55"/>
                <a:gd name="T12" fmla="*/ 20 w 74"/>
                <a:gd name="T13" fmla="*/ 0 h 55"/>
                <a:gd name="T14" fmla="*/ 5 w 74"/>
                <a:gd name="T15" fmla="*/ 5 h 55"/>
                <a:gd name="T16" fmla="*/ 4 w 74"/>
                <a:gd name="T17" fmla="*/ 5 h 55"/>
                <a:gd name="T18" fmla="*/ 4 w 74"/>
                <a:gd name="T19" fmla="*/ 8 h 55"/>
                <a:gd name="T20" fmla="*/ 2 w 74"/>
                <a:gd name="T21" fmla="*/ 8 h 55"/>
                <a:gd name="T22" fmla="*/ 0 w 74"/>
                <a:gd name="T23" fmla="*/ 10 h 55"/>
                <a:gd name="T24" fmla="*/ 0 w 74"/>
                <a:gd name="T25" fmla="*/ 51 h 55"/>
                <a:gd name="T26" fmla="*/ 2 w 74"/>
                <a:gd name="T27" fmla="*/ 53 h 55"/>
                <a:gd name="T28" fmla="*/ 34 w 74"/>
                <a:gd name="T29" fmla="*/ 53 h 55"/>
                <a:gd name="T30" fmla="*/ 37 w 74"/>
                <a:gd name="T31" fmla="*/ 55 h 55"/>
                <a:gd name="T32" fmla="*/ 41 w 74"/>
                <a:gd name="T33" fmla="*/ 53 h 55"/>
                <a:gd name="T34" fmla="*/ 73 w 74"/>
                <a:gd name="T35" fmla="*/ 53 h 55"/>
                <a:gd name="T36" fmla="*/ 74 w 74"/>
                <a:gd name="T37" fmla="*/ 51 h 55"/>
                <a:gd name="T38" fmla="*/ 74 w 74"/>
                <a:gd name="T39" fmla="*/ 10 h 55"/>
                <a:gd name="T40" fmla="*/ 73 w 74"/>
                <a:gd name="T41" fmla="*/ 8 h 55"/>
                <a:gd name="T42" fmla="*/ 41 w 74"/>
                <a:gd name="T43" fmla="*/ 48 h 55"/>
                <a:gd name="T44" fmla="*/ 41 w 74"/>
                <a:gd name="T45" fmla="*/ 47 h 55"/>
                <a:gd name="T46" fmla="*/ 41 w 74"/>
                <a:gd name="T47" fmla="*/ 46 h 55"/>
                <a:gd name="T48" fmla="*/ 55 w 74"/>
                <a:gd name="T49" fmla="*/ 43 h 55"/>
                <a:gd name="T50" fmla="*/ 69 w 74"/>
                <a:gd name="T51" fmla="*/ 46 h 55"/>
                <a:gd name="T52" fmla="*/ 70 w 74"/>
                <a:gd name="T53" fmla="*/ 47 h 55"/>
                <a:gd name="T54" fmla="*/ 71 w 74"/>
                <a:gd name="T55" fmla="*/ 45 h 55"/>
                <a:gd name="T56" fmla="*/ 71 w 74"/>
                <a:gd name="T57" fmla="*/ 11 h 55"/>
                <a:gd name="T58" fmla="*/ 71 w 74"/>
                <a:gd name="T59" fmla="*/ 48 h 55"/>
                <a:gd name="T60" fmla="*/ 41 w 74"/>
                <a:gd name="T61" fmla="*/ 48 h 55"/>
                <a:gd name="T62" fmla="*/ 68 w 74"/>
                <a:gd name="T63" fmla="*/ 6 h 55"/>
                <a:gd name="T64" fmla="*/ 68 w 74"/>
                <a:gd name="T65" fmla="*/ 10 h 55"/>
                <a:gd name="T66" fmla="*/ 68 w 74"/>
                <a:gd name="T67" fmla="*/ 41 h 55"/>
                <a:gd name="T68" fmla="*/ 55 w 74"/>
                <a:gd name="T69" fmla="*/ 38 h 55"/>
                <a:gd name="T70" fmla="*/ 38 w 74"/>
                <a:gd name="T71" fmla="*/ 43 h 55"/>
                <a:gd name="T72" fmla="*/ 38 w 74"/>
                <a:gd name="T73" fmla="*/ 8 h 55"/>
                <a:gd name="T74" fmla="*/ 55 w 74"/>
                <a:gd name="T75" fmla="*/ 2 h 55"/>
                <a:gd name="T76" fmla="*/ 68 w 74"/>
                <a:gd name="T77" fmla="*/ 6 h 55"/>
                <a:gd name="T78" fmla="*/ 36 w 74"/>
                <a:gd name="T79" fmla="*/ 8 h 55"/>
                <a:gd name="T80" fmla="*/ 36 w 74"/>
                <a:gd name="T81" fmla="*/ 43 h 55"/>
                <a:gd name="T82" fmla="*/ 20 w 74"/>
                <a:gd name="T83" fmla="*/ 38 h 55"/>
                <a:gd name="T84" fmla="*/ 7 w 74"/>
                <a:gd name="T85" fmla="*/ 41 h 55"/>
                <a:gd name="T86" fmla="*/ 7 w 74"/>
                <a:gd name="T87" fmla="*/ 10 h 55"/>
                <a:gd name="T88" fmla="*/ 7 w 74"/>
                <a:gd name="T89" fmla="*/ 6 h 55"/>
                <a:gd name="T90" fmla="*/ 20 w 74"/>
                <a:gd name="T91" fmla="*/ 2 h 55"/>
                <a:gd name="T92" fmla="*/ 36 w 74"/>
                <a:gd name="T93" fmla="*/ 8 h 55"/>
                <a:gd name="T94" fmla="*/ 4 w 74"/>
                <a:gd name="T95" fmla="*/ 11 h 55"/>
                <a:gd name="T96" fmla="*/ 4 w 74"/>
                <a:gd name="T97" fmla="*/ 45 h 55"/>
                <a:gd name="T98" fmla="*/ 5 w 74"/>
                <a:gd name="T99" fmla="*/ 47 h 55"/>
                <a:gd name="T100" fmla="*/ 6 w 74"/>
                <a:gd name="T101" fmla="*/ 46 h 55"/>
                <a:gd name="T102" fmla="*/ 20 w 74"/>
                <a:gd name="T103" fmla="*/ 43 h 55"/>
                <a:gd name="T104" fmla="*/ 34 w 74"/>
                <a:gd name="T105" fmla="*/ 46 h 55"/>
                <a:gd name="T106" fmla="*/ 33 w 74"/>
                <a:gd name="T107" fmla="*/ 47 h 55"/>
                <a:gd name="T108" fmla="*/ 33 w 74"/>
                <a:gd name="T109" fmla="*/ 48 h 55"/>
                <a:gd name="T110" fmla="*/ 3 w 74"/>
                <a:gd name="T111" fmla="*/ 48 h 55"/>
                <a:gd name="T112" fmla="*/ 3 w 74"/>
                <a:gd name="T113" fmla="*/ 11 h 55"/>
                <a:gd name="T114" fmla="*/ 4 w 74"/>
                <a:gd name="T115" fmla="*/ 1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4" h="55">
                  <a:moveTo>
                    <a:pt x="73" y="8"/>
                  </a:moveTo>
                  <a:cubicBezTo>
                    <a:pt x="71" y="8"/>
                    <a:pt x="71" y="8"/>
                    <a:pt x="71" y="8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0" y="5"/>
                  </a:cubicBezTo>
                  <a:cubicBezTo>
                    <a:pt x="66" y="2"/>
                    <a:pt x="61" y="0"/>
                    <a:pt x="55" y="0"/>
                  </a:cubicBezTo>
                  <a:cubicBezTo>
                    <a:pt x="48" y="0"/>
                    <a:pt x="42" y="2"/>
                    <a:pt x="37" y="6"/>
                  </a:cubicBezTo>
                  <a:cubicBezTo>
                    <a:pt x="33" y="2"/>
                    <a:pt x="27" y="0"/>
                    <a:pt x="20" y="0"/>
                  </a:cubicBezTo>
                  <a:cubicBezTo>
                    <a:pt x="14" y="0"/>
                    <a:pt x="9" y="2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0" y="9"/>
                    <a:pt x="0" y="1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1" y="53"/>
                    <a:pt x="2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4" y="54"/>
                    <a:pt x="36" y="55"/>
                    <a:pt x="37" y="55"/>
                  </a:cubicBezTo>
                  <a:cubicBezTo>
                    <a:pt x="39" y="55"/>
                    <a:pt x="40" y="54"/>
                    <a:pt x="41" y="53"/>
                  </a:cubicBezTo>
                  <a:cubicBezTo>
                    <a:pt x="73" y="53"/>
                    <a:pt x="73" y="53"/>
                    <a:pt x="73" y="53"/>
                  </a:cubicBezTo>
                  <a:cubicBezTo>
                    <a:pt x="74" y="53"/>
                    <a:pt x="74" y="52"/>
                    <a:pt x="74" y="51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74" y="9"/>
                    <a:pt x="74" y="8"/>
                    <a:pt x="73" y="8"/>
                  </a:cubicBezTo>
                  <a:close/>
                  <a:moveTo>
                    <a:pt x="41" y="48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6"/>
                  </a:cubicBezTo>
                  <a:cubicBezTo>
                    <a:pt x="45" y="44"/>
                    <a:pt x="50" y="43"/>
                    <a:pt x="55" y="43"/>
                  </a:cubicBezTo>
                  <a:cubicBezTo>
                    <a:pt x="60" y="43"/>
                    <a:pt x="65" y="44"/>
                    <a:pt x="69" y="46"/>
                  </a:cubicBezTo>
                  <a:cubicBezTo>
                    <a:pt x="69" y="47"/>
                    <a:pt x="70" y="47"/>
                    <a:pt x="70" y="47"/>
                  </a:cubicBezTo>
                  <a:cubicBezTo>
                    <a:pt x="71" y="46"/>
                    <a:pt x="71" y="46"/>
                    <a:pt x="71" y="45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1" y="48"/>
                    <a:pt x="71" y="48"/>
                    <a:pt x="71" y="48"/>
                  </a:cubicBezTo>
                  <a:lnTo>
                    <a:pt x="41" y="48"/>
                  </a:lnTo>
                  <a:close/>
                  <a:moveTo>
                    <a:pt x="68" y="6"/>
                  </a:moveTo>
                  <a:cubicBezTo>
                    <a:pt x="68" y="10"/>
                    <a:pt x="68" y="10"/>
                    <a:pt x="68" y="10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4" y="39"/>
                    <a:pt x="60" y="38"/>
                    <a:pt x="55" y="38"/>
                  </a:cubicBezTo>
                  <a:cubicBezTo>
                    <a:pt x="49" y="38"/>
                    <a:pt x="43" y="40"/>
                    <a:pt x="38" y="43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2" y="4"/>
                    <a:pt x="48" y="2"/>
                    <a:pt x="55" y="2"/>
                  </a:cubicBezTo>
                  <a:cubicBezTo>
                    <a:pt x="60" y="2"/>
                    <a:pt x="64" y="3"/>
                    <a:pt x="68" y="6"/>
                  </a:cubicBezTo>
                  <a:close/>
                  <a:moveTo>
                    <a:pt x="36" y="8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2" y="40"/>
                    <a:pt x="26" y="38"/>
                    <a:pt x="20" y="38"/>
                  </a:cubicBezTo>
                  <a:cubicBezTo>
                    <a:pt x="15" y="38"/>
                    <a:pt x="11" y="39"/>
                    <a:pt x="7" y="4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1" y="3"/>
                    <a:pt x="15" y="2"/>
                    <a:pt x="20" y="2"/>
                  </a:cubicBezTo>
                  <a:cubicBezTo>
                    <a:pt x="26" y="2"/>
                    <a:pt x="32" y="4"/>
                    <a:pt x="36" y="8"/>
                  </a:cubicBezTo>
                  <a:close/>
                  <a:moveTo>
                    <a:pt x="4" y="11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7"/>
                  </a:cubicBezTo>
                  <a:cubicBezTo>
                    <a:pt x="5" y="47"/>
                    <a:pt x="6" y="47"/>
                    <a:pt x="6" y="46"/>
                  </a:cubicBezTo>
                  <a:cubicBezTo>
                    <a:pt x="10" y="44"/>
                    <a:pt x="15" y="43"/>
                    <a:pt x="20" y="43"/>
                  </a:cubicBezTo>
                  <a:cubicBezTo>
                    <a:pt x="25" y="43"/>
                    <a:pt x="30" y="44"/>
                    <a:pt x="34" y="46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11"/>
                    <a:pt x="3" y="11"/>
                    <a:pt x="3" y="11"/>
                  </a:cubicBezTo>
                  <a:lnTo>
                    <a:pt x="4" y="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836E5B5-31F7-4ED8-B6A1-827D7368C175}"/>
              </a:ext>
            </a:extLst>
          </p:cNvPr>
          <p:cNvGrpSpPr/>
          <p:nvPr/>
        </p:nvGrpSpPr>
        <p:grpSpPr>
          <a:xfrm>
            <a:off x="3457333" y="4524389"/>
            <a:ext cx="1414516" cy="1633344"/>
            <a:chOff x="3457333" y="4524389"/>
            <a:chExt cx="1414516" cy="1633344"/>
          </a:xfrm>
        </p:grpSpPr>
        <p:sp>
          <p:nvSpPr>
            <p:cNvPr id="29" name="Shape 22360"/>
            <p:cNvSpPr/>
            <p:nvPr/>
          </p:nvSpPr>
          <p:spPr>
            <a:xfrm>
              <a:off x="3457333" y="4524389"/>
              <a:ext cx="1414516" cy="1633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400"/>
                  </a:moveTo>
                  <a:lnTo>
                    <a:pt x="10800" y="0"/>
                  </a:lnTo>
                  <a:lnTo>
                    <a:pt x="21600" y="54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cubicBezTo>
                    <a:pt x="0" y="16200"/>
                    <a:pt x="0" y="5400"/>
                    <a:pt x="0" y="5400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580136" y="5492665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6" name="Freeform 154"/>
            <p:cNvSpPr>
              <a:spLocks noEditPoints="1"/>
            </p:cNvSpPr>
            <p:nvPr/>
          </p:nvSpPr>
          <p:spPr bwMode="auto">
            <a:xfrm>
              <a:off x="3954211" y="4938036"/>
              <a:ext cx="420761" cy="420762"/>
            </a:xfrm>
            <a:custGeom>
              <a:avLst/>
              <a:gdLst>
                <a:gd name="T0" fmla="*/ 61 w 75"/>
                <a:gd name="T1" fmla="*/ 0 h 72"/>
                <a:gd name="T2" fmla="*/ 60 w 75"/>
                <a:gd name="T3" fmla="*/ 0 h 72"/>
                <a:gd name="T4" fmla="*/ 0 w 75"/>
                <a:gd name="T5" fmla="*/ 6 h 72"/>
                <a:gd name="T6" fmla="*/ 6 w 75"/>
                <a:gd name="T7" fmla="*/ 72 h 72"/>
                <a:gd name="T8" fmla="*/ 66 w 75"/>
                <a:gd name="T9" fmla="*/ 66 h 72"/>
                <a:gd name="T10" fmla="*/ 69 w 75"/>
                <a:gd name="T11" fmla="*/ 63 h 72"/>
                <a:gd name="T12" fmla="*/ 75 w 75"/>
                <a:gd name="T13" fmla="*/ 6 h 72"/>
                <a:gd name="T14" fmla="*/ 66 w 75"/>
                <a:gd name="T15" fmla="*/ 26 h 72"/>
                <a:gd name="T16" fmla="*/ 72 w 75"/>
                <a:gd name="T17" fmla="*/ 25 h 72"/>
                <a:gd name="T18" fmla="*/ 69 w 75"/>
                <a:gd name="T19" fmla="*/ 42 h 72"/>
                <a:gd name="T20" fmla="*/ 66 w 75"/>
                <a:gd name="T21" fmla="*/ 26 h 72"/>
                <a:gd name="T22" fmla="*/ 72 w 75"/>
                <a:gd name="T23" fmla="*/ 22 h 72"/>
                <a:gd name="T24" fmla="*/ 66 w 75"/>
                <a:gd name="T25" fmla="*/ 24 h 72"/>
                <a:gd name="T26" fmla="*/ 65 w 75"/>
                <a:gd name="T27" fmla="*/ 3 h 72"/>
                <a:gd name="T28" fmla="*/ 72 w 75"/>
                <a:gd name="T29" fmla="*/ 6 h 72"/>
                <a:gd name="T30" fmla="*/ 6 w 75"/>
                <a:gd name="T31" fmla="*/ 3 h 72"/>
                <a:gd name="T32" fmla="*/ 63 w 75"/>
                <a:gd name="T33" fmla="*/ 6 h 72"/>
                <a:gd name="T34" fmla="*/ 60 w 75"/>
                <a:gd name="T35" fmla="*/ 60 h 72"/>
                <a:gd name="T36" fmla="*/ 3 w 75"/>
                <a:gd name="T37" fmla="*/ 60 h 72"/>
                <a:gd name="T38" fmla="*/ 63 w 75"/>
                <a:gd name="T39" fmla="*/ 66 h 72"/>
                <a:gd name="T40" fmla="*/ 6 w 75"/>
                <a:gd name="T41" fmla="*/ 69 h 72"/>
                <a:gd name="T42" fmla="*/ 6 w 75"/>
                <a:gd name="T43" fmla="*/ 63 h 72"/>
                <a:gd name="T44" fmla="*/ 63 w 75"/>
                <a:gd name="T45" fmla="*/ 62 h 72"/>
                <a:gd name="T46" fmla="*/ 69 w 75"/>
                <a:gd name="T47" fmla="*/ 60 h 72"/>
                <a:gd name="T48" fmla="*/ 66 w 75"/>
                <a:gd name="T49" fmla="*/ 44 h 72"/>
                <a:gd name="T50" fmla="*/ 72 w 75"/>
                <a:gd name="T51" fmla="*/ 43 h 72"/>
                <a:gd name="T52" fmla="*/ 69 w 75"/>
                <a:gd name="T53" fmla="*/ 60 h 72"/>
                <a:gd name="T54" fmla="*/ 23 w 75"/>
                <a:gd name="T55" fmla="*/ 34 h 72"/>
                <a:gd name="T56" fmla="*/ 44 w 75"/>
                <a:gd name="T57" fmla="*/ 36 h 72"/>
                <a:gd name="T58" fmla="*/ 23 w 75"/>
                <a:gd name="T59" fmla="*/ 37 h 72"/>
                <a:gd name="T60" fmla="*/ 24 w 75"/>
                <a:gd name="T61" fmla="*/ 30 h 72"/>
                <a:gd name="T62" fmla="*/ 43 w 75"/>
                <a:gd name="T63" fmla="*/ 28 h 72"/>
                <a:gd name="T64" fmla="*/ 42 w 75"/>
                <a:gd name="T65" fmla="*/ 13 h 72"/>
                <a:gd name="T66" fmla="*/ 23 w 75"/>
                <a:gd name="T67" fmla="*/ 14 h 72"/>
                <a:gd name="T68" fmla="*/ 24 w 75"/>
                <a:gd name="T69" fmla="*/ 30 h 72"/>
                <a:gd name="T70" fmla="*/ 40 w 75"/>
                <a:gd name="T71" fmla="*/ 16 h 72"/>
                <a:gd name="T72" fmla="*/ 26 w 75"/>
                <a:gd name="T73" fmla="*/ 2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" h="72">
                  <a:moveTo>
                    <a:pt x="69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0" y="0"/>
                    <a:pt x="6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9"/>
                    <a:pt x="3" y="72"/>
                    <a:pt x="6" y="72"/>
                  </a:cubicBezTo>
                  <a:cubicBezTo>
                    <a:pt x="60" y="72"/>
                    <a:pt x="60" y="72"/>
                    <a:pt x="60" y="72"/>
                  </a:cubicBezTo>
                  <a:cubicBezTo>
                    <a:pt x="63" y="72"/>
                    <a:pt x="66" y="69"/>
                    <a:pt x="66" y="66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72" y="63"/>
                    <a:pt x="75" y="60"/>
                    <a:pt x="75" y="57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75" y="3"/>
                    <a:pt x="72" y="0"/>
                    <a:pt x="69" y="0"/>
                  </a:cubicBezTo>
                  <a:close/>
                  <a:moveTo>
                    <a:pt x="66" y="26"/>
                  </a:moveTo>
                  <a:cubicBezTo>
                    <a:pt x="69" y="26"/>
                    <a:pt x="69" y="26"/>
                    <a:pt x="69" y="26"/>
                  </a:cubicBezTo>
                  <a:cubicBezTo>
                    <a:pt x="70" y="26"/>
                    <a:pt x="71" y="26"/>
                    <a:pt x="72" y="25"/>
                  </a:cubicBezTo>
                  <a:cubicBezTo>
                    <a:pt x="72" y="40"/>
                    <a:pt x="72" y="40"/>
                    <a:pt x="72" y="40"/>
                  </a:cubicBezTo>
                  <a:cubicBezTo>
                    <a:pt x="71" y="41"/>
                    <a:pt x="70" y="42"/>
                    <a:pt x="69" y="42"/>
                  </a:cubicBezTo>
                  <a:cubicBezTo>
                    <a:pt x="66" y="42"/>
                    <a:pt x="66" y="42"/>
                    <a:pt x="66" y="42"/>
                  </a:cubicBezTo>
                  <a:lnTo>
                    <a:pt x="66" y="26"/>
                  </a:lnTo>
                  <a:close/>
                  <a:moveTo>
                    <a:pt x="72" y="6"/>
                  </a:moveTo>
                  <a:cubicBezTo>
                    <a:pt x="72" y="22"/>
                    <a:pt x="72" y="22"/>
                    <a:pt x="72" y="22"/>
                  </a:cubicBezTo>
                  <a:cubicBezTo>
                    <a:pt x="71" y="23"/>
                    <a:pt x="70" y="24"/>
                    <a:pt x="69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6"/>
                    <a:pt x="66" y="6"/>
                    <a:pt x="66" y="6"/>
                  </a:cubicBezTo>
                  <a:cubicBezTo>
                    <a:pt x="66" y="5"/>
                    <a:pt x="65" y="4"/>
                    <a:pt x="65" y="3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70" y="3"/>
                    <a:pt x="72" y="4"/>
                    <a:pt x="72" y="6"/>
                  </a:cubicBezTo>
                  <a:close/>
                  <a:moveTo>
                    <a:pt x="3" y="6"/>
                  </a:moveTo>
                  <a:cubicBezTo>
                    <a:pt x="3" y="4"/>
                    <a:pt x="5" y="3"/>
                    <a:pt x="6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1" y="3"/>
                    <a:pt x="63" y="4"/>
                    <a:pt x="63" y="6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3" y="58"/>
                    <a:pt x="61" y="60"/>
                    <a:pt x="60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60"/>
                    <a:pt x="4" y="60"/>
                    <a:pt x="3" y="60"/>
                  </a:cubicBezTo>
                  <a:lnTo>
                    <a:pt x="3" y="6"/>
                  </a:lnTo>
                  <a:close/>
                  <a:moveTo>
                    <a:pt x="63" y="66"/>
                  </a:moveTo>
                  <a:cubicBezTo>
                    <a:pt x="63" y="67"/>
                    <a:pt x="61" y="69"/>
                    <a:pt x="60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5" y="69"/>
                    <a:pt x="3" y="67"/>
                    <a:pt x="3" y="66"/>
                  </a:cubicBezTo>
                  <a:cubicBezTo>
                    <a:pt x="3" y="64"/>
                    <a:pt x="5" y="63"/>
                    <a:pt x="6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3"/>
                    <a:pt x="62" y="62"/>
                    <a:pt x="63" y="62"/>
                  </a:cubicBezTo>
                  <a:lnTo>
                    <a:pt x="63" y="66"/>
                  </a:lnTo>
                  <a:close/>
                  <a:moveTo>
                    <a:pt x="69" y="60"/>
                  </a:moveTo>
                  <a:cubicBezTo>
                    <a:pt x="66" y="60"/>
                    <a:pt x="66" y="60"/>
                    <a:pt x="66" y="60"/>
                  </a:cubicBezTo>
                  <a:cubicBezTo>
                    <a:pt x="66" y="44"/>
                    <a:pt x="66" y="44"/>
                    <a:pt x="66" y="44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70" y="44"/>
                    <a:pt x="71" y="44"/>
                    <a:pt x="72" y="43"/>
                  </a:cubicBezTo>
                  <a:cubicBezTo>
                    <a:pt x="72" y="57"/>
                    <a:pt x="72" y="57"/>
                    <a:pt x="72" y="57"/>
                  </a:cubicBezTo>
                  <a:cubicBezTo>
                    <a:pt x="72" y="58"/>
                    <a:pt x="70" y="60"/>
                    <a:pt x="69" y="60"/>
                  </a:cubicBezTo>
                  <a:close/>
                  <a:moveTo>
                    <a:pt x="22" y="36"/>
                  </a:moveTo>
                  <a:cubicBezTo>
                    <a:pt x="22" y="35"/>
                    <a:pt x="22" y="34"/>
                    <a:pt x="2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4" y="35"/>
                    <a:pt x="44" y="36"/>
                  </a:cubicBezTo>
                  <a:cubicBezTo>
                    <a:pt x="44" y="37"/>
                    <a:pt x="43" y="37"/>
                    <a:pt x="4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2" y="37"/>
                    <a:pt x="22" y="36"/>
                  </a:cubicBezTo>
                  <a:close/>
                  <a:moveTo>
                    <a:pt x="24" y="30"/>
                  </a:moveTo>
                  <a:cubicBezTo>
                    <a:pt x="42" y="30"/>
                    <a:pt x="42" y="30"/>
                    <a:pt x="42" y="30"/>
                  </a:cubicBezTo>
                  <a:cubicBezTo>
                    <a:pt x="43" y="30"/>
                    <a:pt x="43" y="29"/>
                    <a:pt x="43" y="28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3"/>
                    <a:pt x="42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3" y="13"/>
                    <a:pt x="23" y="14"/>
                    <a:pt x="23" y="14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9"/>
                    <a:pt x="23" y="30"/>
                    <a:pt x="24" y="30"/>
                  </a:cubicBezTo>
                  <a:close/>
                  <a:moveTo>
                    <a:pt x="26" y="16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26" y="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43D5F0E-FB5E-46E1-9CD5-75790F841277}"/>
              </a:ext>
            </a:extLst>
          </p:cNvPr>
          <p:cNvGrpSpPr/>
          <p:nvPr/>
        </p:nvGrpSpPr>
        <p:grpSpPr>
          <a:xfrm>
            <a:off x="2508282" y="2925303"/>
            <a:ext cx="1566517" cy="1818663"/>
            <a:chOff x="2508282" y="2925303"/>
            <a:chExt cx="1566517" cy="1818663"/>
          </a:xfrm>
        </p:grpSpPr>
        <p:sp>
          <p:nvSpPr>
            <p:cNvPr id="6" name="Shape 22354"/>
            <p:cNvSpPr/>
            <p:nvPr/>
          </p:nvSpPr>
          <p:spPr>
            <a:xfrm>
              <a:off x="2508282" y="2925303"/>
              <a:ext cx="1566517" cy="18186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200"/>
                  </a:moveTo>
                  <a:lnTo>
                    <a:pt x="10800" y="21600"/>
                  </a:lnTo>
                  <a:lnTo>
                    <a:pt x="0" y="16200"/>
                  </a:lnTo>
                  <a:lnTo>
                    <a:pt x="0" y="5400"/>
                  </a:lnTo>
                  <a:lnTo>
                    <a:pt x="10800" y="0"/>
                  </a:lnTo>
                  <a:lnTo>
                    <a:pt x="21600" y="5400"/>
                  </a:lnTo>
                  <a:cubicBezTo>
                    <a:pt x="21600" y="5400"/>
                    <a:pt x="21600" y="16200"/>
                    <a:pt x="21600" y="16200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marL="63500" marR="63500" defTabSz="584200">
                <a:lnSpc>
                  <a:spcPct val="110000"/>
                </a:lnSpc>
                <a:spcBef>
                  <a:spcPts val="3000"/>
                </a:spcBef>
                <a:defRPr sz="20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endParaRPr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634950" y="3887322"/>
              <a:ext cx="13131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7" name="Freeform 158"/>
            <p:cNvSpPr>
              <a:spLocks noEditPoints="1"/>
            </p:cNvSpPr>
            <p:nvPr/>
          </p:nvSpPr>
          <p:spPr bwMode="auto">
            <a:xfrm>
              <a:off x="2960187" y="3269066"/>
              <a:ext cx="666157" cy="573446"/>
            </a:xfrm>
            <a:custGeom>
              <a:avLst/>
              <a:gdLst>
                <a:gd name="T0" fmla="*/ 55 w 82"/>
                <a:gd name="T1" fmla="*/ 34 h 68"/>
                <a:gd name="T2" fmla="*/ 61 w 82"/>
                <a:gd name="T3" fmla="*/ 35 h 68"/>
                <a:gd name="T4" fmla="*/ 55 w 82"/>
                <a:gd name="T5" fmla="*/ 36 h 68"/>
                <a:gd name="T6" fmla="*/ 82 w 82"/>
                <a:gd name="T7" fmla="*/ 28 h 68"/>
                <a:gd name="T8" fmla="*/ 73 w 82"/>
                <a:gd name="T9" fmla="*/ 31 h 68"/>
                <a:gd name="T10" fmla="*/ 72 w 82"/>
                <a:gd name="T11" fmla="*/ 68 h 68"/>
                <a:gd name="T12" fmla="*/ 70 w 82"/>
                <a:gd name="T13" fmla="*/ 63 h 68"/>
                <a:gd name="T14" fmla="*/ 45 w 82"/>
                <a:gd name="T15" fmla="*/ 66 h 68"/>
                <a:gd name="T16" fmla="*/ 42 w 82"/>
                <a:gd name="T17" fmla="*/ 66 h 68"/>
                <a:gd name="T18" fmla="*/ 8 w 82"/>
                <a:gd name="T19" fmla="*/ 53 h 68"/>
                <a:gd name="T20" fmla="*/ 7 w 82"/>
                <a:gd name="T21" fmla="*/ 68 h 68"/>
                <a:gd name="T22" fmla="*/ 5 w 82"/>
                <a:gd name="T23" fmla="*/ 31 h 68"/>
                <a:gd name="T24" fmla="*/ 0 w 82"/>
                <a:gd name="T25" fmla="*/ 28 h 68"/>
                <a:gd name="T26" fmla="*/ 34 w 82"/>
                <a:gd name="T27" fmla="*/ 25 h 68"/>
                <a:gd name="T28" fmla="*/ 37 w 82"/>
                <a:gd name="T29" fmla="*/ 24 h 68"/>
                <a:gd name="T30" fmla="*/ 37 w 82"/>
                <a:gd name="T31" fmla="*/ 23 h 68"/>
                <a:gd name="T32" fmla="*/ 25 w 82"/>
                <a:gd name="T33" fmla="*/ 23 h 68"/>
                <a:gd name="T34" fmla="*/ 23 w 82"/>
                <a:gd name="T35" fmla="*/ 3 h 68"/>
                <a:gd name="T36" fmla="*/ 26 w 82"/>
                <a:gd name="T37" fmla="*/ 0 h 68"/>
                <a:gd name="T38" fmla="*/ 57 w 82"/>
                <a:gd name="T39" fmla="*/ 0 h 68"/>
                <a:gd name="T40" fmla="*/ 59 w 82"/>
                <a:gd name="T41" fmla="*/ 20 h 68"/>
                <a:gd name="T42" fmla="*/ 55 w 82"/>
                <a:gd name="T43" fmla="*/ 23 h 68"/>
                <a:gd name="T44" fmla="*/ 45 w 82"/>
                <a:gd name="T45" fmla="*/ 24 h 68"/>
                <a:gd name="T46" fmla="*/ 47 w 82"/>
                <a:gd name="T47" fmla="*/ 25 h 68"/>
                <a:gd name="T48" fmla="*/ 79 w 82"/>
                <a:gd name="T49" fmla="*/ 25 h 68"/>
                <a:gd name="T50" fmla="*/ 42 w 82"/>
                <a:gd name="T51" fmla="*/ 36 h 68"/>
                <a:gd name="T52" fmla="*/ 8 w 82"/>
                <a:gd name="T53" fmla="*/ 51 h 68"/>
                <a:gd name="T54" fmla="*/ 42 w 82"/>
                <a:gd name="T55" fmla="*/ 36 h 68"/>
                <a:gd name="T56" fmla="*/ 8 w 82"/>
                <a:gd name="T57" fmla="*/ 31 h 68"/>
                <a:gd name="T58" fmla="*/ 42 w 82"/>
                <a:gd name="T59" fmla="*/ 34 h 68"/>
                <a:gd name="T60" fmla="*/ 41 w 82"/>
                <a:gd name="T61" fmla="*/ 22 h 68"/>
                <a:gd name="T62" fmla="*/ 41 w 82"/>
                <a:gd name="T63" fmla="*/ 19 h 68"/>
                <a:gd name="T64" fmla="*/ 41 w 82"/>
                <a:gd name="T65" fmla="*/ 22 h 68"/>
                <a:gd name="T66" fmla="*/ 57 w 82"/>
                <a:gd name="T67" fmla="*/ 3 h 68"/>
                <a:gd name="T68" fmla="*/ 26 w 82"/>
                <a:gd name="T69" fmla="*/ 2 h 68"/>
                <a:gd name="T70" fmla="*/ 25 w 82"/>
                <a:gd name="T71" fmla="*/ 18 h 68"/>
                <a:gd name="T72" fmla="*/ 70 w 82"/>
                <a:gd name="T73" fmla="*/ 41 h 68"/>
                <a:gd name="T74" fmla="*/ 45 w 82"/>
                <a:gd name="T75" fmla="*/ 61 h 68"/>
                <a:gd name="T76" fmla="*/ 70 w 82"/>
                <a:gd name="T77" fmla="*/ 41 h 68"/>
                <a:gd name="T78" fmla="*/ 45 w 82"/>
                <a:gd name="T79" fmla="*/ 31 h 68"/>
                <a:gd name="T80" fmla="*/ 70 w 82"/>
                <a:gd name="T81" fmla="*/ 39 h 68"/>
                <a:gd name="T82" fmla="*/ 49 w 82"/>
                <a:gd name="T83" fmla="*/ 51 h 68"/>
                <a:gd name="T84" fmla="*/ 49 w 82"/>
                <a:gd name="T85" fmla="*/ 48 h 68"/>
                <a:gd name="T86" fmla="*/ 49 w 82"/>
                <a:gd name="T87" fmla="*/ 5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" h="68">
                  <a:moveTo>
                    <a:pt x="54" y="35"/>
                  </a:moveTo>
                  <a:cubicBezTo>
                    <a:pt x="54" y="34"/>
                    <a:pt x="55" y="34"/>
                    <a:pt x="55" y="34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61" y="34"/>
                    <a:pt x="61" y="34"/>
                    <a:pt x="61" y="35"/>
                  </a:cubicBezTo>
                  <a:cubicBezTo>
                    <a:pt x="61" y="35"/>
                    <a:pt x="61" y="36"/>
                    <a:pt x="60" y="36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5" y="36"/>
                    <a:pt x="54" y="35"/>
                    <a:pt x="54" y="35"/>
                  </a:cubicBezTo>
                  <a:close/>
                  <a:moveTo>
                    <a:pt x="82" y="28"/>
                  </a:moveTo>
                  <a:cubicBezTo>
                    <a:pt x="82" y="30"/>
                    <a:pt x="81" y="31"/>
                    <a:pt x="79" y="31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3" y="67"/>
                    <a:pt x="73" y="68"/>
                    <a:pt x="72" y="68"/>
                  </a:cubicBezTo>
                  <a:cubicBezTo>
                    <a:pt x="71" y="68"/>
                    <a:pt x="70" y="67"/>
                    <a:pt x="70" y="66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45" y="63"/>
                    <a:pt x="45" y="63"/>
                    <a:pt x="45" y="63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5" y="67"/>
                    <a:pt x="45" y="68"/>
                    <a:pt x="44" y="68"/>
                  </a:cubicBezTo>
                  <a:cubicBezTo>
                    <a:pt x="43" y="68"/>
                    <a:pt x="42" y="67"/>
                    <a:pt x="42" y="66"/>
                  </a:cubicBezTo>
                  <a:cubicBezTo>
                    <a:pt x="42" y="53"/>
                    <a:pt x="42" y="53"/>
                    <a:pt x="42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7"/>
                    <a:pt x="8" y="68"/>
                    <a:pt x="7" y="68"/>
                  </a:cubicBezTo>
                  <a:cubicBezTo>
                    <a:pt x="6" y="68"/>
                    <a:pt x="5" y="67"/>
                    <a:pt x="5" y="66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1" y="31"/>
                    <a:pt x="0" y="30"/>
                    <a:pt x="0" y="28"/>
                  </a:cubicBezTo>
                  <a:cubicBezTo>
                    <a:pt x="0" y="27"/>
                    <a:pt x="1" y="25"/>
                    <a:pt x="3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6" y="25"/>
                    <a:pt x="37" y="24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2"/>
                    <a:pt x="23" y="21"/>
                    <a:pt x="23" y="2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1"/>
                    <a:pt x="24" y="0"/>
                  </a:cubicBezTo>
                  <a:cubicBezTo>
                    <a:pt x="25" y="0"/>
                    <a:pt x="25" y="0"/>
                    <a:pt x="2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6" y="0"/>
                    <a:pt x="57" y="0"/>
                    <a:pt x="57" y="0"/>
                  </a:cubicBezTo>
                  <a:cubicBezTo>
                    <a:pt x="58" y="1"/>
                    <a:pt x="59" y="2"/>
                    <a:pt x="59" y="3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1"/>
                    <a:pt x="58" y="22"/>
                    <a:pt x="57" y="23"/>
                  </a:cubicBezTo>
                  <a:cubicBezTo>
                    <a:pt x="56" y="23"/>
                    <a:pt x="56" y="23"/>
                    <a:pt x="5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7" y="25"/>
                    <a:pt x="47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81" y="25"/>
                    <a:pt x="82" y="27"/>
                    <a:pt x="82" y="28"/>
                  </a:cubicBezTo>
                  <a:close/>
                  <a:moveTo>
                    <a:pt x="42" y="36"/>
                  </a:moveTo>
                  <a:cubicBezTo>
                    <a:pt x="8" y="36"/>
                    <a:pt x="8" y="36"/>
                    <a:pt x="8" y="36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42" y="51"/>
                    <a:pt x="42" y="51"/>
                    <a:pt x="42" y="51"/>
                  </a:cubicBezTo>
                  <a:lnTo>
                    <a:pt x="42" y="36"/>
                  </a:lnTo>
                  <a:close/>
                  <a:moveTo>
                    <a:pt x="42" y="31"/>
                  </a:moveTo>
                  <a:cubicBezTo>
                    <a:pt x="8" y="31"/>
                    <a:pt x="8" y="31"/>
                    <a:pt x="8" y="31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31"/>
                  </a:lnTo>
                  <a:close/>
                  <a:moveTo>
                    <a:pt x="41" y="22"/>
                  </a:moveTo>
                  <a:cubicBezTo>
                    <a:pt x="42" y="22"/>
                    <a:pt x="42" y="21"/>
                    <a:pt x="42" y="21"/>
                  </a:cubicBezTo>
                  <a:cubicBezTo>
                    <a:pt x="42" y="20"/>
                    <a:pt x="42" y="19"/>
                    <a:pt x="41" y="19"/>
                  </a:cubicBezTo>
                  <a:cubicBezTo>
                    <a:pt x="40" y="19"/>
                    <a:pt x="39" y="20"/>
                    <a:pt x="39" y="21"/>
                  </a:cubicBezTo>
                  <a:cubicBezTo>
                    <a:pt x="39" y="21"/>
                    <a:pt x="40" y="22"/>
                    <a:pt x="41" y="22"/>
                  </a:cubicBezTo>
                  <a:close/>
                  <a:moveTo>
                    <a:pt x="57" y="18"/>
                  </a:moveTo>
                  <a:cubicBezTo>
                    <a:pt x="57" y="3"/>
                    <a:pt x="57" y="3"/>
                    <a:pt x="57" y="3"/>
                  </a:cubicBezTo>
                  <a:cubicBezTo>
                    <a:pt x="57" y="2"/>
                    <a:pt x="56" y="2"/>
                    <a:pt x="55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3"/>
                  </a:cubicBezTo>
                  <a:cubicBezTo>
                    <a:pt x="25" y="18"/>
                    <a:pt x="25" y="18"/>
                    <a:pt x="25" y="18"/>
                  </a:cubicBezTo>
                  <a:lnTo>
                    <a:pt x="57" y="18"/>
                  </a:lnTo>
                  <a:close/>
                  <a:moveTo>
                    <a:pt x="70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70" y="61"/>
                    <a:pt x="70" y="61"/>
                    <a:pt x="70" y="61"/>
                  </a:cubicBezTo>
                  <a:lnTo>
                    <a:pt x="70" y="41"/>
                  </a:lnTo>
                  <a:close/>
                  <a:moveTo>
                    <a:pt x="70" y="31"/>
                  </a:moveTo>
                  <a:cubicBezTo>
                    <a:pt x="45" y="31"/>
                    <a:pt x="45" y="31"/>
                    <a:pt x="45" y="31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70" y="39"/>
                    <a:pt x="70" y="39"/>
                    <a:pt x="70" y="39"/>
                  </a:cubicBezTo>
                  <a:lnTo>
                    <a:pt x="70" y="31"/>
                  </a:lnTo>
                  <a:close/>
                  <a:moveTo>
                    <a:pt x="49" y="51"/>
                  </a:moveTo>
                  <a:cubicBezTo>
                    <a:pt x="50" y="51"/>
                    <a:pt x="50" y="50"/>
                    <a:pt x="50" y="49"/>
                  </a:cubicBezTo>
                  <a:cubicBezTo>
                    <a:pt x="50" y="48"/>
                    <a:pt x="50" y="48"/>
                    <a:pt x="49" y="48"/>
                  </a:cubicBezTo>
                  <a:cubicBezTo>
                    <a:pt x="48" y="48"/>
                    <a:pt x="47" y="48"/>
                    <a:pt x="47" y="49"/>
                  </a:cubicBezTo>
                  <a:cubicBezTo>
                    <a:pt x="47" y="50"/>
                    <a:pt x="48" y="51"/>
                    <a:pt x="49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FF8030-8151-4FC5-BD6F-9487E0CABD46}"/>
              </a:ext>
            </a:extLst>
          </p:cNvPr>
          <p:cNvGrpSpPr/>
          <p:nvPr/>
        </p:nvGrpSpPr>
        <p:grpSpPr>
          <a:xfrm>
            <a:off x="1711242" y="4524389"/>
            <a:ext cx="1414515" cy="1633327"/>
            <a:chOff x="1711242" y="4524389"/>
            <a:chExt cx="1414515" cy="1633327"/>
          </a:xfrm>
        </p:grpSpPr>
        <p:sp>
          <p:nvSpPr>
            <p:cNvPr id="33" name="Shape 22355"/>
            <p:cNvSpPr/>
            <p:nvPr/>
          </p:nvSpPr>
          <p:spPr>
            <a:xfrm>
              <a:off x="1711242" y="4524389"/>
              <a:ext cx="1414515" cy="16333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5400"/>
                  </a:ln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lnTo>
                    <a:pt x="0" y="5400"/>
                  </a:lnTo>
                  <a:cubicBezTo>
                    <a:pt x="0" y="5400"/>
                    <a:pt x="10800" y="0"/>
                    <a:pt x="10800" y="0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63500" marR="63500" defTabSz="584200">
                <a:lnSpc>
                  <a:spcPct val="120000"/>
                </a:lnSpc>
                <a:spcBef>
                  <a:spcPts val="1000"/>
                </a:spcBef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endParaRPr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34044" y="5492665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8" name="Freeform 161"/>
            <p:cNvSpPr>
              <a:spLocks noEditPoints="1"/>
            </p:cNvSpPr>
            <p:nvPr/>
          </p:nvSpPr>
          <p:spPr bwMode="auto">
            <a:xfrm>
              <a:off x="2241399" y="4848048"/>
              <a:ext cx="354201" cy="444534"/>
            </a:xfrm>
            <a:custGeom>
              <a:avLst/>
              <a:gdLst>
                <a:gd name="T0" fmla="*/ 47 w 63"/>
                <a:gd name="T1" fmla="*/ 22 h 76"/>
                <a:gd name="T2" fmla="*/ 23 w 63"/>
                <a:gd name="T3" fmla="*/ 14 h 76"/>
                <a:gd name="T4" fmla="*/ 23 w 63"/>
                <a:gd name="T5" fmla="*/ 23 h 76"/>
                <a:gd name="T6" fmla="*/ 45 w 63"/>
                <a:gd name="T7" fmla="*/ 21 h 76"/>
                <a:gd name="T8" fmla="*/ 57 w 63"/>
                <a:gd name="T9" fmla="*/ 0 h 76"/>
                <a:gd name="T10" fmla="*/ 5 w 63"/>
                <a:gd name="T11" fmla="*/ 11 h 76"/>
                <a:gd name="T12" fmla="*/ 0 w 63"/>
                <a:gd name="T13" fmla="*/ 15 h 76"/>
                <a:gd name="T14" fmla="*/ 5 w 63"/>
                <a:gd name="T15" fmla="*/ 24 h 76"/>
                <a:gd name="T16" fmla="*/ 0 w 63"/>
                <a:gd name="T17" fmla="*/ 28 h 76"/>
                <a:gd name="T18" fmla="*/ 5 w 63"/>
                <a:gd name="T19" fmla="*/ 37 h 76"/>
                <a:gd name="T20" fmla="*/ 0 w 63"/>
                <a:gd name="T21" fmla="*/ 41 h 76"/>
                <a:gd name="T22" fmla="*/ 5 w 63"/>
                <a:gd name="T23" fmla="*/ 49 h 76"/>
                <a:gd name="T24" fmla="*/ 0 w 63"/>
                <a:gd name="T25" fmla="*/ 53 h 76"/>
                <a:gd name="T26" fmla="*/ 5 w 63"/>
                <a:gd name="T27" fmla="*/ 70 h 76"/>
                <a:gd name="T28" fmla="*/ 63 w 63"/>
                <a:gd name="T29" fmla="*/ 70 h 76"/>
                <a:gd name="T30" fmla="*/ 3 w 63"/>
                <a:gd name="T31" fmla="*/ 16 h 76"/>
                <a:gd name="T32" fmla="*/ 3 w 63"/>
                <a:gd name="T33" fmla="*/ 14 h 76"/>
                <a:gd name="T34" fmla="*/ 11 w 63"/>
                <a:gd name="T35" fmla="*/ 14 h 76"/>
                <a:gd name="T36" fmla="*/ 11 w 63"/>
                <a:gd name="T37" fmla="*/ 16 h 76"/>
                <a:gd name="T38" fmla="*/ 3 w 63"/>
                <a:gd name="T39" fmla="*/ 16 h 76"/>
                <a:gd name="T40" fmla="*/ 3 w 63"/>
                <a:gd name="T41" fmla="*/ 27 h 76"/>
                <a:gd name="T42" fmla="*/ 8 w 63"/>
                <a:gd name="T43" fmla="*/ 27 h 76"/>
                <a:gd name="T44" fmla="*/ 11 w 63"/>
                <a:gd name="T45" fmla="*/ 28 h 76"/>
                <a:gd name="T46" fmla="*/ 5 w 63"/>
                <a:gd name="T47" fmla="*/ 28 h 76"/>
                <a:gd name="T48" fmla="*/ 3 w 63"/>
                <a:gd name="T49" fmla="*/ 41 h 76"/>
                <a:gd name="T50" fmla="*/ 5 w 63"/>
                <a:gd name="T51" fmla="*/ 40 h 76"/>
                <a:gd name="T52" fmla="*/ 11 w 63"/>
                <a:gd name="T53" fmla="*/ 40 h 76"/>
                <a:gd name="T54" fmla="*/ 8 w 63"/>
                <a:gd name="T55" fmla="*/ 41 h 76"/>
                <a:gd name="T56" fmla="*/ 3 w 63"/>
                <a:gd name="T57" fmla="*/ 54 h 76"/>
                <a:gd name="T58" fmla="*/ 3 w 63"/>
                <a:gd name="T59" fmla="*/ 52 h 76"/>
                <a:gd name="T60" fmla="*/ 11 w 63"/>
                <a:gd name="T61" fmla="*/ 52 h 76"/>
                <a:gd name="T62" fmla="*/ 11 w 63"/>
                <a:gd name="T63" fmla="*/ 54 h 76"/>
                <a:gd name="T64" fmla="*/ 3 w 63"/>
                <a:gd name="T65" fmla="*/ 54 h 76"/>
                <a:gd name="T66" fmla="*/ 14 w 63"/>
                <a:gd name="T67" fmla="*/ 53 h 76"/>
                <a:gd name="T68" fmla="*/ 8 w 63"/>
                <a:gd name="T69" fmla="*/ 44 h 76"/>
                <a:gd name="T70" fmla="*/ 14 w 63"/>
                <a:gd name="T71" fmla="*/ 40 h 76"/>
                <a:gd name="T72" fmla="*/ 8 w 63"/>
                <a:gd name="T73" fmla="*/ 31 h 76"/>
                <a:gd name="T74" fmla="*/ 14 w 63"/>
                <a:gd name="T75" fmla="*/ 27 h 76"/>
                <a:gd name="T76" fmla="*/ 8 w 63"/>
                <a:gd name="T77" fmla="*/ 19 h 76"/>
                <a:gd name="T78" fmla="*/ 14 w 63"/>
                <a:gd name="T79" fmla="*/ 15 h 76"/>
                <a:gd name="T80" fmla="*/ 8 w 63"/>
                <a:gd name="T81" fmla="*/ 6 h 76"/>
                <a:gd name="T82" fmla="*/ 57 w 63"/>
                <a:gd name="T83" fmla="*/ 3 h 76"/>
                <a:gd name="T84" fmla="*/ 12 w 63"/>
                <a:gd name="T85" fmla="*/ 64 h 76"/>
                <a:gd name="T86" fmla="*/ 11 w 63"/>
                <a:gd name="T87" fmla="*/ 57 h 76"/>
                <a:gd name="T88" fmla="*/ 12 w 63"/>
                <a:gd name="T89" fmla="*/ 73 h 76"/>
                <a:gd name="T90" fmla="*/ 12 w 63"/>
                <a:gd name="T91" fmla="*/ 66 h 76"/>
                <a:gd name="T92" fmla="*/ 59 w 63"/>
                <a:gd name="T93" fmla="*/ 4 h 76"/>
                <a:gd name="T94" fmla="*/ 45 w 63"/>
                <a:gd name="T95" fmla="*/ 60 h 76"/>
                <a:gd name="T96" fmla="*/ 53 w 63"/>
                <a:gd name="T97" fmla="*/ 41 h 76"/>
                <a:gd name="T98" fmla="*/ 55 w 63"/>
                <a:gd name="T99" fmla="*/ 59 h 76"/>
                <a:gd name="T100" fmla="*/ 44 w 63"/>
                <a:gd name="T101" fmla="*/ 6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" h="76">
                  <a:moveTo>
                    <a:pt x="23" y="23"/>
                  </a:moveTo>
                  <a:cubicBezTo>
                    <a:pt x="46" y="23"/>
                    <a:pt x="46" y="23"/>
                    <a:pt x="46" y="23"/>
                  </a:cubicBezTo>
                  <a:cubicBezTo>
                    <a:pt x="47" y="23"/>
                    <a:pt x="47" y="23"/>
                    <a:pt x="47" y="22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4"/>
                    <a:pt x="47" y="14"/>
                    <a:pt x="46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2" y="14"/>
                    <a:pt x="22" y="1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3"/>
                    <a:pt x="23" y="23"/>
                    <a:pt x="23" y="23"/>
                  </a:cubicBezTo>
                  <a:close/>
                  <a:moveTo>
                    <a:pt x="24" y="16"/>
                  </a:moveTo>
                  <a:cubicBezTo>
                    <a:pt x="45" y="16"/>
                    <a:pt x="45" y="16"/>
                    <a:pt x="45" y="16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24" y="21"/>
                    <a:pt x="24" y="21"/>
                    <a:pt x="24" y="21"/>
                  </a:cubicBezTo>
                  <a:lnTo>
                    <a:pt x="24" y="16"/>
                  </a:lnTo>
                  <a:close/>
                  <a:moveTo>
                    <a:pt x="57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5" y="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0" y="13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7"/>
                    <a:pt x="2" y="19"/>
                    <a:pt x="3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2" y="24"/>
                    <a:pt x="0" y="25"/>
                    <a:pt x="0" y="2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1"/>
                    <a:pt x="3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2" y="37"/>
                    <a:pt x="0" y="38"/>
                    <a:pt x="0" y="4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3"/>
                    <a:pt x="2" y="44"/>
                    <a:pt x="3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0" y="51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5"/>
                    <a:pt x="2" y="57"/>
                    <a:pt x="3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3"/>
                    <a:pt x="8" y="76"/>
                    <a:pt x="12" y="76"/>
                  </a:cubicBezTo>
                  <a:cubicBezTo>
                    <a:pt x="57" y="76"/>
                    <a:pt x="57" y="76"/>
                    <a:pt x="57" y="76"/>
                  </a:cubicBezTo>
                  <a:cubicBezTo>
                    <a:pt x="60" y="76"/>
                    <a:pt x="63" y="73"/>
                    <a:pt x="63" y="70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2"/>
                    <a:pt x="60" y="0"/>
                    <a:pt x="57" y="0"/>
                  </a:cubicBezTo>
                  <a:close/>
                  <a:moveTo>
                    <a:pt x="3" y="16"/>
                  </a:moveTo>
                  <a:cubicBezTo>
                    <a:pt x="3" y="16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6"/>
                    <a:pt x="11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5" y="16"/>
                    <a:pt x="5" y="16"/>
                    <a:pt x="5" y="16"/>
                  </a:cubicBezTo>
                  <a:lnTo>
                    <a:pt x="3" y="16"/>
                  </a:lnTo>
                  <a:close/>
                  <a:moveTo>
                    <a:pt x="3" y="28"/>
                  </a:moveTo>
                  <a:cubicBezTo>
                    <a:pt x="3" y="28"/>
                    <a:pt x="3" y="28"/>
                    <a:pt x="3" y="2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5" y="28"/>
                    <a:pt x="5" y="28"/>
                    <a:pt x="5" y="28"/>
                  </a:cubicBezTo>
                  <a:lnTo>
                    <a:pt x="3" y="28"/>
                  </a:lnTo>
                  <a:close/>
                  <a:moveTo>
                    <a:pt x="3" y="41"/>
                  </a:moveTo>
                  <a:cubicBezTo>
                    <a:pt x="3" y="41"/>
                    <a:pt x="3" y="41"/>
                    <a:pt x="3" y="41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5" y="41"/>
                    <a:pt x="5" y="41"/>
                    <a:pt x="5" y="41"/>
                  </a:cubicBezTo>
                  <a:lnTo>
                    <a:pt x="3" y="41"/>
                  </a:lnTo>
                  <a:close/>
                  <a:moveTo>
                    <a:pt x="3" y="54"/>
                  </a:moveTo>
                  <a:cubicBezTo>
                    <a:pt x="3" y="54"/>
                    <a:pt x="3" y="54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2"/>
                    <a:pt x="3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5" y="54"/>
                    <a:pt x="5" y="54"/>
                    <a:pt x="5" y="54"/>
                  </a:cubicBezTo>
                  <a:lnTo>
                    <a:pt x="3" y="54"/>
                  </a:lnTo>
                  <a:close/>
                  <a:moveTo>
                    <a:pt x="11" y="57"/>
                  </a:moveTo>
                  <a:cubicBezTo>
                    <a:pt x="13" y="57"/>
                    <a:pt x="14" y="55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1"/>
                    <a:pt x="13" y="49"/>
                    <a:pt x="11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3" y="44"/>
                    <a:pt x="14" y="43"/>
                    <a:pt x="14" y="41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38"/>
                    <a:pt x="13" y="37"/>
                    <a:pt x="11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3" y="31"/>
                    <a:pt x="14" y="30"/>
                    <a:pt x="14" y="28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5"/>
                    <a:pt x="13" y="24"/>
                    <a:pt x="11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3" y="19"/>
                    <a:pt x="14" y="17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3"/>
                    <a:pt x="13" y="11"/>
                    <a:pt x="11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4"/>
                    <a:pt x="10" y="3"/>
                    <a:pt x="12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61"/>
                    <a:pt x="57" y="61"/>
                    <a:pt x="57" y="61"/>
                  </a:cubicBezTo>
                  <a:cubicBezTo>
                    <a:pt x="57" y="63"/>
                    <a:pt x="55" y="64"/>
                    <a:pt x="53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1" y="64"/>
                    <a:pt x="9" y="65"/>
                    <a:pt x="8" y="65"/>
                  </a:cubicBezTo>
                  <a:cubicBezTo>
                    <a:pt x="8" y="57"/>
                    <a:pt x="8" y="57"/>
                    <a:pt x="8" y="57"/>
                  </a:cubicBezTo>
                  <a:lnTo>
                    <a:pt x="11" y="57"/>
                  </a:lnTo>
                  <a:close/>
                  <a:moveTo>
                    <a:pt x="60" y="70"/>
                  </a:moveTo>
                  <a:cubicBezTo>
                    <a:pt x="60" y="71"/>
                    <a:pt x="59" y="73"/>
                    <a:pt x="57" y="73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0" y="73"/>
                    <a:pt x="8" y="71"/>
                    <a:pt x="8" y="70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9" y="67"/>
                    <a:pt x="10" y="66"/>
                    <a:pt x="12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6" y="66"/>
                    <a:pt x="59" y="64"/>
                    <a:pt x="59" y="61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60" y="4"/>
                    <a:pt x="60" y="5"/>
                    <a:pt x="60" y="6"/>
                  </a:cubicBezTo>
                  <a:lnTo>
                    <a:pt x="60" y="70"/>
                  </a:lnTo>
                  <a:close/>
                  <a:moveTo>
                    <a:pt x="45" y="60"/>
                  </a:moveTo>
                  <a:cubicBezTo>
                    <a:pt x="51" y="60"/>
                    <a:pt x="51" y="60"/>
                    <a:pt x="51" y="60"/>
                  </a:cubicBezTo>
                  <a:cubicBezTo>
                    <a:pt x="52" y="60"/>
                    <a:pt x="53" y="59"/>
                    <a:pt x="53" y="59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40"/>
                    <a:pt x="53" y="40"/>
                    <a:pt x="54" y="40"/>
                  </a:cubicBezTo>
                  <a:cubicBezTo>
                    <a:pt x="54" y="40"/>
                    <a:pt x="55" y="40"/>
                    <a:pt x="55" y="41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61"/>
                    <a:pt x="53" y="62"/>
                    <a:pt x="51" y="62"/>
                  </a:cubicBezTo>
                  <a:cubicBezTo>
                    <a:pt x="45" y="62"/>
                    <a:pt x="45" y="62"/>
                    <a:pt x="45" y="62"/>
                  </a:cubicBezTo>
                  <a:cubicBezTo>
                    <a:pt x="44" y="62"/>
                    <a:pt x="44" y="62"/>
                    <a:pt x="44" y="61"/>
                  </a:cubicBezTo>
                  <a:cubicBezTo>
                    <a:pt x="44" y="61"/>
                    <a:pt x="44" y="60"/>
                    <a:pt x="45" y="6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403A08D-A8BF-4E96-BA9F-98CB579A14D7}"/>
              </a:ext>
            </a:extLst>
          </p:cNvPr>
          <p:cNvGrpSpPr/>
          <p:nvPr/>
        </p:nvGrpSpPr>
        <p:grpSpPr>
          <a:xfrm>
            <a:off x="1711242" y="1511537"/>
            <a:ext cx="1414515" cy="1633345"/>
            <a:chOff x="1711242" y="1511537"/>
            <a:chExt cx="1414515" cy="1633345"/>
          </a:xfrm>
        </p:grpSpPr>
        <p:sp>
          <p:nvSpPr>
            <p:cNvPr id="25" name="Shape 22365"/>
            <p:cNvSpPr/>
            <p:nvPr/>
          </p:nvSpPr>
          <p:spPr>
            <a:xfrm>
              <a:off x="1711242" y="1511537"/>
              <a:ext cx="1414515" cy="1633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200"/>
                  </a:moveTo>
                  <a:lnTo>
                    <a:pt x="10800" y="21600"/>
                  </a:lnTo>
                  <a:lnTo>
                    <a:pt x="0" y="16200"/>
                  </a:lnTo>
                  <a:lnTo>
                    <a:pt x="0" y="5400"/>
                  </a:lnTo>
                  <a:lnTo>
                    <a:pt x="10800" y="0"/>
                  </a:lnTo>
                  <a:lnTo>
                    <a:pt x="21600" y="5400"/>
                  </a:lnTo>
                  <a:cubicBezTo>
                    <a:pt x="21600" y="5400"/>
                    <a:pt x="21600" y="16200"/>
                    <a:pt x="21600" y="162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63500" marR="63500" defTabSz="584200">
                <a:lnSpc>
                  <a:spcPct val="120000"/>
                </a:lnSpc>
                <a:spcBef>
                  <a:spcPts val="1000"/>
                </a:spcBef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endParaRPr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834044" y="2472902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30" name="Freeform 162"/>
            <p:cNvSpPr>
              <a:spLocks noEditPoints="1"/>
            </p:cNvSpPr>
            <p:nvPr/>
          </p:nvSpPr>
          <p:spPr bwMode="auto">
            <a:xfrm>
              <a:off x="2249719" y="1954337"/>
              <a:ext cx="337561" cy="444534"/>
            </a:xfrm>
            <a:custGeom>
              <a:avLst/>
              <a:gdLst>
                <a:gd name="T0" fmla="*/ 5 w 60"/>
                <a:gd name="T1" fmla="*/ 0 h 76"/>
                <a:gd name="T2" fmla="*/ 0 w 60"/>
                <a:gd name="T3" fmla="*/ 64 h 76"/>
                <a:gd name="T4" fmla="*/ 5 w 60"/>
                <a:gd name="T5" fmla="*/ 74 h 76"/>
                <a:gd name="T6" fmla="*/ 8 w 60"/>
                <a:gd name="T7" fmla="*/ 75 h 76"/>
                <a:gd name="T8" fmla="*/ 11 w 60"/>
                <a:gd name="T9" fmla="*/ 75 h 76"/>
                <a:gd name="T10" fmla="*/ 13 w 60"/>
                <a:gd name="T11" fmla="*/ 76 h 76"/>
                <a:gd name="T12" fmla="*/ 13 w 60"/>
                <a:gd name="T13" fmla="*/ 69 h 76"/>
                <a:gd name="T14" fmla="*/ 60 w 60"/>
                <a:gd name="T15" fmla="*/ 64 h 76"/>
                <a:gd name="T16" fmla="*/ 54 w 60"/>
                <a:gd name="T17" fmla="*/ 0 h 76"/>
                <a:gd name="T18" fmla="*/ 10 w 60"/>
                <a:gd name="T19" fmla="*/ 70 h 76"/>
                <a:gd name="T20" fmla="*/ 8 w 60"/>
                <a:gd name="T21" fmla="*/ 70 h 76"/>
                <a:gd name="T22" fmla="*/ 8 w 60"/>
                <a:gd name="T23" fmla="*/ 66 h 76"/>
                <a:gd name="T24" fmla="*/ 10 w 60"/>
                <a:gd name="T25" fmla="*/ 71 h 76"/>
                <a:gd name="T26" fmla="*/ 54 w 60"/>
                <a:gd name="T27" fmla="*/ 66 h 76"/>
                <a:gd name="T28" fmla="*/ 13 w 60"/>
                <a:gd name="T29" fmla="*/ 64 h 76"/>
                <a:gd name="T30" fmla="*/ 7 w 60"/>
                <a:gd name="T31" fmla="*/ 63 h 76"/>
                <a:gd name="T32" fmla="*/ 5 w 60"/>
                <a:gd name="T33" fmla="*/ 66 h 76"/>
                <a:gd name="T34" fmla="*/ 5 w 60"/>
                <a:gd name="T35" fmla="*/ 61 h 76"/>
                <a:gd name="T36" fmla="*/ 57 w 60"/>
                <a:gd name="T37" fmla="*/ 60 h 76"/>
                <a:gd name="T38" fmla="*/ 57 w 60"/>
                <a:gd name="T39" fmla="*/ 55 h 76"/>
                <a:gd name="T40" fmla="*/ 5 w 60"/>
                <a:gd name="T41" fmla="*/ 58 h 76"/>
                <a:gd name="T42" fmla="*/ 3 w 60"/>
                <a:gd name="T43" fmla="*/ 5 h 76"/>
                <a:gd name="T44" fmla="*/ 54 w 60"/>
                <a:gd name="T45" fmla="*/ 3 h 76"/>
                <a:gd name="T46" fmla="*/ 57 w 60"/>
                <a:gd name="T47" fmla="*/ 55 h 76"/>
                <a:gd name="T48" fmla="*/ 39 w 60"/>
                <a:gd name="T49" fmla="*/ 17 h 76"/>
                <a:gd name="T50" fmla="*/ 20 w 60"/>
                <a:gd name="T51" fmla="*/ 17 h 76"/>
                <a:gd name="T52" fmla="*/ 30 w 60"/>
                <a:gd name="T53" fmla="*/ 11 h 76"/>
                <a:gd name="T54" fmla="*/ 30 w 60"/>
                <a:gd name="T55" fmla="*/ 24 h 76"/>
                <a:gd name="T56" fmla="*/ 30 w 60"/>
                <a:gd name="T57" fmla="*/ 11 h 76"/>
                <a:gd name="T58" fmla="*/ 46 w 60"/>
                <a:gd name="T59" fmla="*/ 33 h 76"/>
                <a:gd name="T60" fmla="*/ 12 w 60"/>
                <a:gd name="T61" fmla="*/ 31 h 76"/>
                <a:gd name="T62" fmla="*/ 46 w 60"/>
                <a:gd name="T63" fmla="*/ 30 h 76"/>
                <a:gd name="T64" fmla="*/ 47 w 60"/>
                <a:gd name="T65" fmla="*/ 39 h 76"/>
                <a:gd name="T66" fmla="*/ 14 w 60"/>
                <a:gd name="T67" fmla="*/ 41 h 76"/>
                <a:gd name="T68" fmla="*/ 14 w 60"/>
                <a:gd name="T69" fmla="*/ 38 h 76"/>
                <a:gd name="T70" fmla="*/ 47 w 60"/>
                <a:gd name="T71" fmla="*/ 39 h 76"/>
                <a:gd name="T72" fmla="*/ 46 w 60"/>
                <a:gd name="T73" fmla="*/ 49 h 76"/>
                <a:gd name="T74" fmla="*/ 12 w 60"/>
                <a:gd name="T75" fmla="*/ 47 h 76"/>
                <a:gd name="T76" fmla="*/ 46 w 60"/>
                <a:gd name="T77" fmla="*/ 4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0" h="76">
                  <a:moveTo>
                    <a:pt x="54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7"/>
                    <a:pt x="2" y="69"/>
                    <a:pt x="5" y="69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5"/>
                    <a:pt x="5" y="75"/>
                    <a:pt x="6" y="76"/>
                  </a:cubicBezTo>
                  <a:cubicBezTo>
                    <a:pt x="7" y="76"/>
                    <a:pt x="7" y="76"/>
                    <a:pt x="8" y="75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1" y="75"/>
                    <a:pt x="12" y="76"/>
                    <a:pt x="12" y="76"/>
                  </a:cubicBezTo>
                  <a:cubicBezTo>
                    <a:pt x="12" y="76"/>
                    <a:pt x="12" y="76"/>
                    <a:pt x="13" y="76"/>
                  </a:cubicBezTo>
                  <a:cubicBezTo>
                    <a:pt x="13" y="75"/>
                    <a:pt x="13" y="75"/>
                    <a:pt x="13" y="74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7" y="69"/>
                    <a:pt x="60" y="67"/>
                    <a:pt x="60" y="64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2"/>
                    <a:pt x="57" y="0"/>
                    <a:pt x="54" y="0"/>
                  </a:cubicBezTo>
                  <a:close/>
                  <a:moveTo>
                    <a:pt x="10" y="71"/>
                  </a:moveTo>
                  <a:cubicBezTo>
                    <a:pt x="10" y="70"/>
                    <a:pt x="10" y="70"/>
                    <a:pt x="10" y="70"/>
                  </a:cubicBezTo>
                  <a:cubicBezTo>
                    <a:pt x="10" y="70"/>
                    <a:pt x="10" y="70"/>
                    <a:pt x="9" y="70"/>
                  </a:cubicBezTo>
                  <a:cubicBezTo>
                    <a:pt x="9" y="70"/>
                    <a:pt x="9" y="70"/>
                    <a:pt x="8" y="70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0" y="66"/>
                    <a:pt x="10" y="66"/>
                    <a:pt x="10" y="66"/>
                  </a:cubicBezTo>
                  <a:lnTo>
                    <a:pt x="10" y="71"/>
                  </a:lnTo>
                  <a:close/>
                  <a:moveTo>
                    <a:pt x="57" y="64"/>
                  </a:moveTo>
                  <a:cubicBezTo>
                    <a:pt x="57" y="65"/>
                    <a:pt x="55" y="66"/>
                    <a:pt x="54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3"/>
                    <a:pt x="13" y="63"/>
                    <a:pt x="12" y="63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6" y="63"/>
                    <a:pt x="5" y="63"/>
                    <a:pt x="5" y="64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4" y="66"/>
                    <a:pt x="3" y="65"/>
                    <a:pt x="3" y="64"/>
                  </a:cubicBezTo>
                  <a:cubicBezTo>
                    <a:pt x="3" y="62"/>
                    <a:pt x="4" y="61"/>
                    <a:pt x="5" y="61"/>
                  </a:cubicBezTo>
                  <a:cubicBezTo>
                    <a:pt x="54" y="61"/>
                    <a:pt x="54" y="61"/>
                    <a:pt x="54" y="61"/>
                  </a:cubicBezTo>
                  <a:cubicBezTo>
                    <a:pt x="55" y="61"/>
                    <a:pt x="56" y="61"/>
                    <a:pt x="57" y="60"/>
                  </a:cubicBezTo>
                  <a:lnTo>
                    <a:pt x="57" y="64"/>
                  </a:lnTo>
                  <a:close/>
                  <a:moveTo>
                    <a:pt x="57" y="55"/>
                  </a:moveTo>
                  <a:cubicBezTo>
                    <a:pt x="57" y="57"/>
                    <a:pt x="55" y="58"/>
                    <a:pt x="54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4" y="58"/>
                    <a:pt x="3" y="58"/>
                    <a:pt x="3" y="59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4" y="3"/>
                    <a:pt x="5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5" y="3"/>
                    <a:pt x="57" y="4"/>
                    <a:pt x="57" y="5"/>
                  </a:cubicBezTo>
                  <a:lnTo>
                    <a:pt x="57" y="55"/>
                  </a:lnTo>
                  <a:close/>
                  <a:moveTo>
                    <a:pt x="30" y="27"/>
                  </a:moveTo>
                  <a:cubicBezTo>
                    <a:pt x="35" y="27"/>
                    <a:pt x="39" y="22"/>
                    <a:pt x="39" y="17"/>
                  </a:cubicBezTo>
                  <a:cubicBezTo>
                    <a:pt x="39" y="12"/>
                    <a:pt x="35" y="8"/>
                    <a:pt x="30" y="8"/>
                  </a:cubicBezTo>
                  <a:cubicBezTo>
                    <a:pt x="24" y="8"/>
                    <a:pt x="20" y="12"/>
                    <a:pt x="20" y="17"/>
                  </a:cubicBezTo>
                  <a:cubicBezTo>
                    <a:pt x="20" y="22"/>
                    <a:pt x="24" y="27"/>
                    <a:pt x="30" y="27"/>
                  </a:cubicBezTo>
                  <a:close/>
                  <a:moveTo>
                    <a:pt x="30" y="11"/>
                  </a:moveTo>
                  <a:cubicBezTo>
                    <a:pt x="33" y="11"/>
                    <a:pt x="36" y="14"/>
                    <a:pt x="36" y="17"/>
                  </a:cubicBezTo>
                  <a:cubicBezTo>
                    <a:pt x="36" y="21"/>
                    <a:pt x="33" y="24"/>
                    <a:pt x="30" y="24"/>
                  </a:cubicBezTo>
                  <a:cubicBezTo>
                    <a:pt x="26" y="24"/>
                    <a:pt x="23" y="21"/>
                    <a:pt x="23" y="17"/>
                  </a:cubicBezTo>
                  <a:cubicBezTo>
                    <a:pt x="23" y="14"/>
                    <a:pt x="26" y="11"/>
                    <a:pt x="30" y="11"/>
                  </a:cubicBezTo>
                  <a:close/>
                  <a:moveTo>
                    <a:pt x="47" y="31"/>
                  </a:moveTo>
                  <a:cubicBezTo>
                    <a:pt x="47" y="32"/>
                    <a:pt x="46" y="33"/>
                    <a:pt x="46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3" y="33"/>
                    <a:pt x="12" y="32"/>
                    <a:pt x="12" y="31"/>
                  </a:cubicBezTo>
                  <a:cubicBezTo>
                    <a:pt x="12" y="30"/>
                    <a:pt x="13" y="30"/>
                    <a:pt x="14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7" y="30"/>
                    <a:pt x="47" y="31"/>
                  </a:cubicBezTo>
                  <a:close/>
                  <a:moveTo>
                    <a:pt x="47" y="39"/>
                  </a:moveTo>
                  <a:cubicBezTo>
                    <a:pt x="47" y="40"/>
                    <a:pt x="46" y="41"/>
                    <a:pt x="46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3" y="41"/>
                    <a:pt x="12" y="40"/>
                    <a:pt x="12" y="39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7" y="38"/>
                    <a:pt x="47" y="39"/>
                  </a:cubicBezTo>
                  <a:close/>
                  <a:moveTo>
                    <a:pt x="47" y="47"/>
                  </a:moveTo>
                  <a:cubicBezTo>
                    <a:pt x="47" y="48"/>
                    <a:pt x="46" y="49"/>
                    <a:pt x="46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3" y="49"/>
                    <a:pt x="12" y="48"/>
                    <a:pt x="12" y="47"/>
                  </a:cubicBezTo>
                  <a:cubicBezTo>
                    <a:pt x="12" y="47"/>
                    <a:pt x="13" y="46"/>
                    <a:pt x="14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46" y="46"/>
                    <a:pt x="47" y="47"/>
                    <a:pt x="47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ACBD5F-5722-401D-A500-77FBB1A9C7C4}"/>
              </a:ext>
            </a:extLst>
          </p:cNvPr>
          <p:cNvGrpSpPr/>
          <p:nvPr/>
        </p:nvGrpSpPr>
        <p:grpSpPr>
          <a:xfrm>
            <a:off x="838200" y="3020123"/>
            <a:ext cx="1414515" cy="1633345"/>
            <a:chOff x="838200" y="3020123"/>
            <a:chExt cx="1414515" cy="1633345"/>
          </a:xfrm>
        </p:grpSpPr>
        <p:sp>
          <p:nvSpPr>
            <p:cNvPr id="17" name="Shape 22375"/>
            <p:cNvSpPr/>
            <p:nvPr/>
          </p:nvSpPr>
          <p:spPr>
            <a:xfrm>
              <a:off x="838200" y="3020123"/>
              <a:ext cx="1414515" cy="1633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5400"/>
                  </a:moveTo>
                  <a:lnTo>
                    <a:pt x="21600" y="16200"/>
                  </a:lnTo>
                  <a:lnTo>
                    <a:pt x="10800" y="21600"/>
                  </a:lnTo>
                  <a:lnTo>
                    <a:pt x="0" y="16200"/>
                  </a:lnTo>
                  <a:lnTo>
                    <a:pt x="0" y="5400"/>
                  </a:lnTo>
                  <a:lnTo>
                    <a:pt x="10800" y="0"/>
                  </a:lnTo>
                  <a:cubicBezTo>
                    <a:pt x="10800" y="0"/>
                    <a:pt x="21600" y="5400"/>
                    <a:pt x="21600" y="540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63500" marR="63500" defTabSz="584200">
                <a:lnSpc>
                  <a:spcPct val="120000"/>
                </a:lnSpc>
                <a:spcBef>
                  <a:spcPts val="1000"/>
                </a:spcBef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  <a:endParaRPr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61002" y="3902711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31" name="Freeform 169"/>
            <p:cNvSpPr>
              <a:spLocks noEditPoints="1"/>
            </p:cNvSpPr>
            <p:nvPr/>
          </p:nvSpPr>
          <p:spPr bwMode="auto">
            <a:xfrm>
              <a:off x="1329133" y="3447542"/>
              <a:ext cx="432648" cy="439780"/>
            </a:xfrm>
            <a:custGeom>
              <a:avLst/>
              <a:gdLst>
                <a:gd name="T0" fmla="*/ 32 w 77"/>
                <a:gd name="T1" fmla="*/ 39 h 75"/>
                <a:gd name="T2" fmla="*/ 52 w 77"/>
                <a:gd name="T3" fmla="*/ 36 h 75"/>
                <a:gd name="T4" fmla="*/ 31 w 77"/>
                <a:gd name="T5" fmla="*/ 15 h 75"/>
                <a:gd name="T6" fmla="*/ 53 w 77"/>
                <a:gd name="T7" fmla="*/ 15 h 75"/>
                <a:gd name="T8" fmla="*/ 33 w 77"/>
                <a:gd name="T9" fmla="*/ 31 h 75"/>
                <a:gd name="T10" fmla="*/ 50 w 77"/>
                <a:gd name="T11" fmla="*/ 28 h 75"/>
                <a:gd name="T12" fmla="*/ 34 w 77"/>
                <a:gd name="T13" fmla="*/ 28 h 75"/>
                <a:gd name="T14" fmla="*/ 70 w 77"/>
                <a:gd name="T15" fmla="*/ 75 h 75"/>
                <a:gd name="T16" fmla="*/ 8 w 77"/>
                <a:gd name="T17" fmla="*/ 57 h 75"/>
                <a:gd name="T18" fmla="*/ 0 w 77"/>
                <a:gd name="T19" fmla="*/ 51 h 75"/>
                <a:gd name="T20" fmla="*/ 8 w 77"/>
                <a:gd name="T21" fmla="*/ 44 h 75"/>
                <a:gd name="T22" fmla="*/ 0 w 77"/>
                <a:gd name="T23" fmla="*/ 38 h 75"/>
                <a:gd name="T24" fmla="*/ 8 w 77"/>
                <a:gd name="T25" fmla="*/ 32 h 75"/>
                <a:gd name="T26" fmla="*/ 0 w 77"/>
                <a:gd name="T27" fmla="*/ 26 h 75"/>
                <a:gd name="T28" fmla="*/ 8 w 77"/>
                <a:gd name="T29" fmla="*/ 19 h 75"/>
                <a:gd name="T30" fmla="*/ 0 w 77"/>
                <a:gd name="T31" fmla="*/ 14 h 75"/>
                <a:gd name="T32" fmla="*/ 8 w 77"/>
                <a:gd name="T33" fmla="*/ 6 h 75"/>
                <a:gd name="T34" fmla="*/ 77 w 77"/>
                <a:gd name="T35" fmla="*/ 6 h 75"/>
                <a:gd name="T36" fmla="*/ 15 w 77"/>
                <a:gd name="T37" fmla="*/ 16 h 75"/>
                <a:gd name="T38" fmla="*/ 4 w 77"/>
                <a:gd name="T39" fmla="*/ 13 h 75"/>
                <a:gd name="T40" fmla="*/ 4 w 77"/>
                <a:gd name="T41" fmla="*/ 16 h 75"/>
                <a:gd name="T42" fmla="*/ 14 w 77"/>
                <a:gd name="T43" fmla="*/ 29 h 75"/>
                <a:gd name="T44" fmla="*/ 14 w 77"/>
                <a:gd name="T45" fmla="*/ 26 h 75"/>
                <a:gd name="T46" fmla="*/ 4 w 77"/>
                <a:gd name="T47" fmla="*/ 26 h 75"/>
                <a:gd name="T48" fmla="*/ 4 w 77"/>
                <a:gd name="T49" fmla="*/ 29 h 75"/>
                <a:gd name="T50" fmla="*/ 11 w 77"/>
                <a:gd name="T51" fmla="*/ 41 h 75"/>
                <a:gd name="T52" fmla="*/ 15 w 77"/>
                <a:gd name="T53" fmla="*/ 38 h 75"/>
                <a:gd name="T54" fmla="*/ 8 w 77"/>
                <a:gd name="T55" fmla="*/ 38 h 75"/>
                <a:gd name="T56" fmla="*/ 3 w 77"/>
                <a:gd name="T57" fmla="*/ 41 h 75"/>
                <a:gd name="T58" fmla="*/ 8 w 77"/>
                <a:gd name="T59" fmla="*/ 54 h 75"/>
                <a:gd name="T60" fmla="*/ 15 w 77"/>
                <a:gd name="T61" fmla="*/ 53 h 75"/>
                <a:gd name="T62" fmla="*/ 11 w 77"/>
                <a:gd name="T63" fmla="*/ 50 h 75"/>
                <a:gd name="T64" fmla="*/ 3 w 77"/>
                <a:gd name="T65" fmla="*/ 51 h 75"/>
                <a:gd name="T66" fmla="*/ 8 w 77"/>
                <a:gd name="T67" fmla="*/ 54 h 75"/>
                <a:gd name="T68" fmla="*/ 14 w 77"/>
                <a:gd name="T69" fmla="*/ 66 h 75"/>
                <a:gd name="T70" fmla="*/ 70 w 77"/>
                <a:gd name="T71" fmla="*/ 72 h 75"/>
                <a:gd name="T72" fmla="*/ 74 w 77"/>
                <a:gd name="T73" fmla="*/ 6 h 75"/>
                <a:gd name="T74" fmla="*/ 11 w 77"/>
                <a:gd name="T75" fmla="*/ 6 h 75"/>
                <a:gd name="T76" fmla="*/ 18 w 77"/>
                <a:gd name="T77" fmla="*/ 14 h 75"/>
                <a:gd name="T78" fmla="*/ 11 w 77"/>
                <a:gd name="T79" fmla="*/ 19 h 75"/>
                <a:gd name="T80" fmla="*/ 18 w 77"/>
                <a:gd name="T81" fmla="*/ 26 h 75"/>
                <a:gd name="T82" fmla="*/ 11 w 77"/>
                <a:gd name="T83" fmla="*/ 32 h 75"/>
                <a:gd name="T84" fmla="*/ 18 w 77"/>
                <a:gd name="T85" fmla="*/ 38 h 75"/>
                <a:gd name="T86" fmla="*/ 11 w 77"/>
                <a:gd name="T87" fmla="*/ 44 h 75"/>
                <a:gd name="T88" fmla="*/ 18 w 77"/>
                <a:gd name="T89" fmla="*/ 51 h 75"/>
                <a:gd name="T90" fmla="*/ 11 w 77"/>
                <a:gd name="T91" fmla="*/ 57 h 75"/>
                <a:gd name="T92" fmla="*/ 70 w 77"/>
                <a:gd name="T93" fmla="*/ 6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" h="75">
                  <a:moveTo>
                    <a:pt x="54" y="38"/>
                  </a:moveTo>
                  <a:cubicBezTo>
                    <a:pt x="54" y="39"/>
                    <a:pt x="53" y="39"/>
                    <a:pt x="52" y="39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1" y="39"/>
                    <a:pt x="30" y="39"/>
                    <a:pt x="30" y="38"/>
                  </a:cubicBezTo>
                  <a:cubicBezTo>
                    <a:pt x="30" y="37"/>
                    <a:pt x="31" y="36"/>
                    <a:pt x="3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3" y="36"/>
                    <a:pt x="54" y="37"/>
                    <a:pt x="54" y="38"/>
                  </a:cubicBezTo>
                  <a:close/>
                  <a:moveTo>
                    <a:pt x="31" y="30"/>
                  </a:moveTo>
                  <a:cubicBezTo>
                    <a:pt x="31" y="15"/>
                    <a:pt x="31" y="15"/>
                    <a:pt x="31" y="15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2" y="14"/>
                    <a:pt x="53" y="14"/>
                    <a:pt x="53" y="15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31"/>
                    <a:pt x="52" y="31"/>
                    <a:pt x="51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1" y="31"/>
                    <a:pt x="31" y="30"/>
                  </a:cubicBezTo>
                  <a:close/>
                  <a:moveTo>
                    <a:pt x="34" y="28"/>
                  </a:moveTo>
                  <a:cubicBezTo>
                    <a:pt x="50" y="28"/>
                    <a:pt x="50" y="28"/>
                    <a:pt x="50" y="2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34" y="17"/>
                    <a:pt x="34" y="17"/>
                    <a:pt x="34" y="17"/>
                  </a:cubicBezTo>
                  <a:lnTo>
                    <a:pt x="34" y="28"/>
                  </a:lnTo>
                  <a:close/>
                  <a:moveTo>
                    <a:pt x="77" y="6"/>
                  </a:moveTo>
                  <a:cubicBezTo>
                    <a:pt x="77" y="69"/>
                    <a:pt x="77" y="69"/>
                    <a:pt x="77" y="69"/>
                  </a:cubicBezTo>
                  <a:cubicBezTo>
                    <a:pt x="77" y="73"/>
                    <a:pt x="74" y="75"/>
                    <a:pt x="70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0" y="75"/>
                    <a:pt x="8" y="73"/>
                    <a:pt x="8" y="69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0" y="55"/>
                    <a:pt x="0" y="53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49"/>
                    <a:pt x="2" y="47"/>
                    <a:pt x="4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2" y="44"/>
                    <a:pt x="0" y="43"/>
                    <a:pt x="0" y="41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7"/>
                    <a:pt x="2" y="35"/>
                    <a:pt x="4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2" y="32"/>
                    <a:pt x="0" y="30"/>
                    <a:pt x="0" y="2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4"/>
                    <a:pt x="2" y="23"/>
                    <a:pt x="4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2" y="19"/>
                    <a:pt x="0" y="18"/>
                    <a:pt x="0" y="16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2"/>
                    <a:pt x="2" y="10"/>
                    <a:pt x="4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3"/>
                    <a:pt x="10" y="0"/>
                    <a:pt x="14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4" y="0"/>
                    <a:pt x="77" y="3"/>
                    <a:pt x="77" y="6"/>
                  </a:cubicBezTo>
                  <a:close/>
                  <a:moveTo>
                    <a:pt x="4" y="16"/>
                  </a:move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5" y="16"/>
                    <a:pt x="15" y="16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3"/>
                    <a:pt x="14" y="13"/>
                    <a:pt x="1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3" y="13"/>
                    <a:pt x="3" y="14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4" y="16"/>
                    <a:pt x="4" y="16"/>
                  </a:cubicBezTo>
                  <a:close/>
                  <a:moveTo>
                    <a:pt x="8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5" y="28"/>
                    <a:pt x="15" y="28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4" y="26"/>
                    <a:pt x="14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3" y="26"/>
                    <a:pt x="3" y="26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4" y="29"/>
                    <a:pt x="4" y="29"/>
                  </a:cubicBezTo>
                  <a:lnTo>
                    <a:pt x="8" y="29"/>
                  </a:lnTo>
                  <a:close/>
                  <a:moveTo>
                    <a:pt x="8" y="41"/>
                  </a:moveTo>
                  <a:cubicBezTo>
                    <a:pt x="11" y="41"/>
                    <a:pt x="11" y="41"/>
                    <a:pt x="11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1"/>
                    <a:pt x="15" y="41"/>
                    <a:pt x="15" y="41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4" y="38"/>
                    <a:pt x="14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3" y="38"/>
                    <a:pt x="3" y="38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4" y="41"/>
                    <a:pt x="4" y="41"/>
                  </a:cubicBezTo>
                  <a:lnTo>
                    <a:pt x="8" y="41"/>
                  </a:lnTo>
                  <a:close/>
                  <a:moveTo>
                    <a:pt x="8" y="54"/>
                  </a:moveTo>
                  <a:cubicBezTo>
                    <a:pt x="11" y="54"/>
                    <a:pt x="11" y="54"/>
                    <a:pt x="11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5" y="53"/>
                    <a:pt x="15" y="53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4" y="50"/>
                    <a:pt x="14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3" y="51"/>
                    <a:pt x="3" y="51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4" y="54"/>
                    <a:pt x="4" y="54"/>
                  </a:cubicBezTo>
                  <a:lnTo>
                    <a:pt x="8" y="54"/>
                  </a:lnTo>
                  <a:close/>
                  <a:moveTo>
                    <a:pt x="74" y="65"/>
                  </a:moveTo>
                  <a:cubicBezTo>
                    <a:pt x="73" y="66"/>
                    <a:pt x="72" y="66"/>
                    <a:pt x="70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2" y="66"/>
                    <a:pt x="11" y="67"/>
                    <a:pt x="11" y="69"/>
                  </a:cubicBezTo>
                  <a:cubicBezTo>
                    <a:pt x="11" y="71"/>
                    <a:pt x="12" y="72"/>
                    <a:pt x="14" y="72"/>
                  </a:cubicBezTo>
                  <a:cubicBezTo>
                    <a:pt x="70" y="72"/>
                    <a:pt x="70" y="72"/>
                    <a:pt x="70" y="72"/>
                  </a:cubicBezTo>
                  <a:cubicBezTo>
                    <a:pt x="72" y="72"/>
                    <a:pt x="74" y="71"/>
                    <a:pt x="74" y="69"/>
                  </a:cubicBezTo>
                  <a:lnTo>
                    <a:pt x="74" y="65"/>
                  </a:lnTo>
                  <a:close/>
                  <a:moveTo>
                    <a:pt x="74" y="6"/>
                  </a:moveTo>
                  <a:cubicBezTo>
                    <a:pt x="74" y="5"/>
                    <a:pt x="72" y="3"/>
                    <a:pt x="70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3"/>
                    <a:pt x="11" y="5"/>
                    <a:pt x="11" y="6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0"/>
                    <a:pt x="18" y="12"/>
                    <a:pt x="18" y="14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8"/>
                    <a:pt x="16" y="19"/>
                    <a:pt x="14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6" y="23"/>
                    <a:pt x="18" y="24"/>
                    <a:pt x="18" y="26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30"/>
                    <a:pt x="16" y="32"/>
                    <a:pt x="14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6" y="35"/>
                    <a:pt x="18" y="37"/>
                    <a:pt x="18" y="38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3"/>
                    <a:pt x="16" y="44"/>
                    <a:pt x="14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6" y="47"/>
                    <a:pt x="18" y="49"/>
                    <a:pt x="18" y="51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5"/>
                    <a:pt x="16" y="57"/>
                    <a:pt x="14" y="57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3"/>
                    <a:pt x="13" y="63"/>
                    <a:pt x="14" y="63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2" y="63"/>
                    <a:pt x="74" y="62"/>
                    <a:pt x="74" y="60"/>
                  </a:cubicBezTo>
                  <a:lnTo>
                    <a:pt x="74" y="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11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22" grpId="0"/>
      <p:bldGraphic spid="8" grpId="0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Core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66B7B94-B0C6-4CF8-87B3-012846417CF6}"/>
              </a:ext>
            </a:extLst>
          </p:cNvPr>
          <p:cNvGrpSpPr/>
          <p:nvPr/>
        </p:nvGrpSpPr>
        <p:grpSpPr>
          <a:xfrm>
            <a:off x="3887470" y="2146783"/>
            <a:ext cx="4417061" cy="3890161"/>
            <a:chOff x="3887470" y="2146783"/>
            <a:chExt cx="4417061" cy="3890161"/>
          </a:xfrm>
        </p:grpSpPr>
        <p:sp>
          <p:nvSpPr>
            <p:cNvPr id="3" name="Freeform 6"/>
            <p:cNvSpPr>
              <a:spLocks/>
            </p:cNvSpPr>
            <p:nvPr/>
          </p:nvSpPr>
          <p:spPr bwMode="auto">
            <a:xfrm>
              <a:off x="4927301" y="4668277"/>
              <a:ext cx="2372948" cy="1366127"/>
            </a:xfrm>
            <a:custGeom>
              <a:avLst/>
              <a:gdLst>
                <a:gd name="T0" fmla="*/ 106 w 1665"/>
                <a:gd name="T1" fmla="*/ 958 h 958"/>
                <a:gd name="T2" fmla="*/ 10 w 1665"/>
                <a:gd name="T3" fmla="*/ 867 h 958"/>
                <a:gd name="T4" fmla="*/ 225 w 1665"/>
                <a:gd name="T5" fmla="*/ 271 h 958"/>
                <a:gd name="T6" fmla="*/ 797 w 1665"/>
                <a:gd name="T7" fmla="*/ 1 h 958"/>
                <a:gd name="T8" fmla="*/ 837 w 1665"/>
                <a:gd name="T9" fmla="*/ 0 h 958"/>
                <a:gd name="T10" fmla="*/ 1406 w 1665"/>
                <a:gd name="T11" fmla="*/ 228 h 958"/>
                <a:gd name="T12" fmla="*/ 1663 w 1665"/>
                <a:gd name="T13" fmla="*/ 788 h 958"/>
                <a:gd name="T14" fmla="*/ 1572 w 1665"/>
                <a:gd name="T15" fmla="*/ 888 h 958"/>
                <a:gd name="T16" fmla="*/ 1567 w 1665"/>
                <a:gd name="T17" fmla="*/ 888 h 958"/>
                <a:gd name="T18" fmla="*/ 1473 w 1665"/>
                <a:gd name="T19" fmla="*/ 797 h 958"/>
                <a:gd name="T20" fmla="*/ 837 w 1665"/>
                <a:gd name="T21" fmla="*/ 191 h 958"/>
                <a:gd name="T22" fmla="*/ 806 w 1665"/>
                <a:gd name="T23" fmla="*/ 192 h 958"/>
                <a:gd name="T24" fmla="*/ 201 w 1665"/>
                <a:gd name="T25" fmla="*/ 858 h 958"/>
                <a:gd name="T26" fmla="*/ 110 w 1665"/>
                <a:gd name="T27" fmla="*/ 958 h 958"/>
                <a:gd name="T28" fmla="*/ 106 w 1665"/>
                <a:gd name="T29" fmla="*/ 958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65" h="958">
                  <a:moveTo>
                    <a:pt x="106" y="958"/>
                  </a:moveTo>
                  <a:cubicBezTo>
                    <a:pt x="55" y="958"/>
                    <a:pt x="13" y="918"/>
                    <a:pt x="10" y="867"/>
                  </a:cubicBezTo>
                  <a:cubicBezTo>
                    <a:pt x="0" y="647"/>
                    <a:pt x="76" y="435"/>
                    <a:pt x="225" y="271"/>
                  </a:cubicBezTo>
                  <a:cubicBezTo>
                    <a:pt x="373" y="108"/>
                    <a:pt x="577" y="12"/>
                    <a:pt x="797" y="1"/>
                  </a:cubicBezTo>
                  <a:cubicBezTo>
                    <a:pt x="810" y="1"/>
                    <a:pt x="824" y="0"/>
                    <a:pt x="837" y="0"/>
                  </a:cubicBezTo>
                  <a:cubicBezTo>
                    <a:pt x="1049" y="0"/>
                    <a:pt x="1251" y="81"/>
                    <a:pt x="1406" y="228"/>
                  </a:cubicBezTo>
                  <a:cubicBezTo>
                    <a:pt x="1561" y="376"/>
                    <a:pt x="1653" y="574"/>
                    <a:pt x="1663" y="788"/>
                  </a:cubicBezTo>
                  <a:cubicBezTo>
                    <a:pt x="1665" y="840"/>
                    <a:pt x="1625" y="885"/>
                    <a:pt x="1572" y="888"/>
                  </a:cubicBezTo>
                  <a:cubicBezTo>
                    <a:pt x="1571" y="888"/>
                    <a:pt x="1569" y="888"/>
                    <a:pt x="1567" y="888"/>
                  </a:cubicBezTo>
                  <a:cubicBezTo>
                    <a:pt x="1517" y="888"/>
                    <a:pt x="1475" y="848"/>
                    <a:pt x="1473" y="797"/>
                  </a:cubicBezTo>
                  <a:cubicBezTo>
                    <a:pt x="1456" y="457"/>
                    <a:pt x="1177" y="191"/>
                    <a:pt x="837" y="191"/>
                  </a:cubicBezTo>
                  <a:cubicBezTo>
                    <a:pt x="827" y="191"/>
                    <a:pt x="817" y="191"/>
                    <a:pt x="806" y="192"/>
                  </a:cubicBezTo>
                  <a:cubicBezTo>
                    <a:pt x="456" y="208"/>
                    <a:pt x="184" y="507"/>
                    <a:pt x="201" y="858"/>
                  </a:cubicBezTo>
                  <a:cubicBezTo>
                    <a:pt x="203" y="910"/>
                    <a:pt x="163" y="955"/>
                    <a:pt x="110" y="958"/>
                  </a:cubicBezTo>
                  <a:cubicBezTo>
                    <a:pt x="109" y="958"/>
                    <a:pt x="107" y="958"/>
                    <a:pt x="106" y="9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Freeform 7"/>
            <p:cNvSpPr>
              <a:spLocks/>
            </p:cNvSpPr>
            <p:nvPr/>
          </p:nvSpPr>
          <p:spPr bwMode="auto">
            <a:xfrm>
              <a:off x="3887470" y="3817622"/>
              <a:ext cx="2023798" cy="2219322"/>
            </a:xfrm>
            <a:custGeom>
              <a:avLst/>
              <a:gdLst>
                <a:gd name="T0" fmla="*/ 841 w 1419"/>
                <a:gd name="T1" fmla="*/ 1557 h 1557"/>
                <a:gd name="T2" fmla="*/ 758 w 1419"/>
                <a:gd name="T3" fmla="*/ 1509 h 1557"/>
                <a:gd name="T4" fmla="*/ 793 w 1419"/>
                <a:gd name="T5" fmla="*/ 1379 h 1557"/>
                <a:gd name="T6" fmla="*/ 1090 w 1419"/>
                <a:gd name="T7" fmla="*/ 992 h 1557"/>
                <a:gd name="T8" fmla="*/ 1026 w 1419"/>
                <a:gd name="T9" fmla="*/ 509 h 1557"/>
                <a:gd name="T10" fmla="*/ 640 w 1419"/>
                <a:gd name="T11" fmla="*/ 213 h 1557"/>
                <a:gd name="T12" fmla="*/ 474 w 1419"/>
                <a:gd name="T13" fmla="*/ 191 h 1557"/>
                <a:gd name="T14" fmla="*/ 157 w 1419"/>
                <a:gd name="T15" fmla="*/ 276 h 1557"/>
                <a:gd name="T16" fmla="*/ 109 w 1419"/>
                <a:gd name="T17" fmla="*/ 289 h 1557"/>
                <a:gd name="T18" fmla="*/ 27 w 1419"/>
                <a:gd name="T19" fmla="*/ 242 h 1557"/>
                <a:gd name="T20" fmla="*/ 61 w 1419"/>
                <a:gd name="T21" fmla="*/ 111 h 1557"/>
                <a:gd name="T22" fmla="*/ 474 w 1419"/>
                <a:gd name="T23" fmla="*/ 0 h 1557"/>
                <a:gd name="T24" fmla="*/ 689 w 1419"/>
                <a:gd name="T25" fmla="*/ 29 h 1557"/>
                <a:gd name="T26" fmla="*/ 1191 w 1419"/>
                <a:gd name="T27" fmla="*/ 414 h 1557"/>
                <a:gd name="T28" fmla="*/ 889 w 1419"/>
                <a:gd name="T29" fmla="*/ 1544 h 1557"/>
                <a:gd name="T30" fmla="*/ 841 w 1419"/>
                <a:gd name="T31" fmla="*/ 1557 h 1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19" h="1557">
                  <a:moveTo>
                    <a:pt x="841" y="1557"/>
                  </a:moveTo>
                  <a:cubicBezTo>
                    <a:pt x="807" y="1557"/>
                    <a:pt x="775" y="1539"/>
                    <a:pt x="758" y="1509"/>
                  </a:cubicBezTo>
                  <a:cubicBezTo>
                    <a:pt x="732" y="1464"/>
                    <a:pt x="748" y="1405"/>
                    <a:pt x="793" y="1379"/>
                  </a:cubicBezTo>
                  <a:cubicBezTo>
                    <a:pt x="940" y="1294"/>
                    <a:pt x="1046" y="1157"/>
                    <a:pt x="1090" y="992"/>
                  </a:cubicBezTo>
                  <a:cubicBezTo>
                    <a:pt x="1134" y="828"/>
                    <a:pt x="1111" y="656"/>
                    <a:pt x="1026" y="509"/>
                  </a:cubicBezTo>
                  <a:cubicBezTo>
                    <a:pt x="941" y="362"/>
                    <a:pt x="804" y="257"/>
                    <a:pt x="640" y="213"/>
                  </a:cubicBezTo>
                  <a:cubicBezTo>
                    <a:pt x="585" y="198"/>
                    <a:pt x="530" y="191"/>
                    <a:pt x="474" y="191"/>
                  </a:cubicBezTo>
                  <a:cubicBezTo>
                    <a:pt x="363" y="191"/>
                    <a:pt x="254" y="220"/>
                    <a:pt x="157" y="276"/>
                  </a:cubicBezTo>
                  <a:cubicBezTo>
                    <a:pt x="142" y="285"/>
                    <a:pt x="126" y="289"/>
                    <a:pt x="109" y="289"/>
                  </a:cubicBezTo>
                  <a:cubicBezTo>
                    <a:pt x="75" y="289"/>
                    <a:pt x="44" y="271"/>
                    <a:pt x="27" y="242"/>
                  </a:cubicBezTo>
                  <a:cubicBezTo>
                    <a:pt x="0" y="196"/>
                    <a:pt x="16" y="138"/>
                    <a:pt x="61" y="111"/>
                  </a:cubicBezTo>
                  <a:cubicBezTo>
                    <a:pt x="187" y="39"/>
                    <a:pt x="330" y="0"/>
                    <a:pt x="474" y="0"/>
                  </a:cubicBezTo>
                  <a:cubicBezTo>
                    <a:pt x="546" y="0"/>
                    <a:pt x="618" y="10"/>
                    <a:pt x="689" y="29"/>
                  </a:cubicBezTo>
                  <a:cubicBezTo>
                    <a:pt x="903" y="86"/>
                    <a:pt x="1081" y="223"/>
                    <a:pt x="1191" y="414"/>
                  </a:cubicBezTo>
                  <a:cubicBezTo>
                    <a:pt x="1419" y="809"/>
                    <a:pt x="1284" y="1316"/>
                    <a:pt x="889" y="1544"/>
                  </a:cubicBezTo>
                  <a:cubicBezTo>
                    <a:pt x="874" y="1552"/>
                    <a:pt x="858" y="1557"/>
                    <a:pt x="841" y="15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6256610" y="2146783"/>
              <a:ext cx="2047921" cy="2193929"/>
            </a:xfrm>
            <a:custGeom>
              <a:avLst/>
              <a:gdLst>
                <a:gd name="T0" fmla="*/ 944 w 1436"/>
                <a:gd name="T1" fmla="*/ 1539 h 1539"/>
                <a:gd name="T2" fmla="*/ 767 w 1436"/>
                <a:gd name="T3" fmla="*/ 1520 h 1539"/>
                <a:gd name="T4" fmla="*/ 246 w 1436"/>
                <a:gd name="T5" fmla="*/ 1159 h 1539"/>
                <a:gd name="T6" fmla="*/ 495 w 1436"/>
                <a:gd name="T7" fmla="*/ 16 h 1539"/>
                <a:gd name="T8" fmla="*/ 546 w 1436"/>
                <a:gd name="T9" fmla="*/ 0 h 1539"/>
                <a:gd name="T10" fmla="*/ 626 w 1436"/>
                <a:gd name="T11" fmla="*/ 44 h 1539"/>
                <a:gd name="T12" fmla="*/ 639 w 1436"/>
                <a:gd name="T13" fmla="*/ 116 h 1539"/>
                <a:gd name="T14" fmla="*/ 598 w 1436"/>
                <a:gd name="T15" fmla="*/ 176 h 1539"/>
                <a:gd name="T16" fmla="*/ 407 w 1436"/>
                <a:gd name="T17" fmla="*/ 1056 h 1539"/>
                <a:gd name="T18" fmla="*/ 807 w 1436"/>
                <a:gd name="T19" fmla="*/ 1333 h 1539"/>
                <a:gd name="T20" fmla="*/ 943 w 1436"/>
                <a:gd name="T21" fmla="*/ 1348 h 1539"/>
                <a:gd name="T22" fmla="*/ 1286 w 1436"/>
                <a:gd name="T23" fmla="*/ 1247 h 1539"/>
                <a:gd name="T24" fmla="*/ 1338 w 1436"/>
                <a:gd name="T25" fmla="*/ 1232 h 1539"/>
                <a:gd name="T26" fmla="*/ 1418 w 1436"/>
                <a:gd name="T27" fmla="*/ 1275 h 1539"/>
                <a:gd name="T28" fmla="*/ 1431 w 1436"/>
                <a:gd name="T29" fmla="*/ 1347 h 1539"/>
                <a:gd name="T30" fmla="*/ 1389 w 1436"/>
                <a:gd name="T31" fmla="*/ 1407 h 1539"/>
                <a:gd name="T32" fmla="*/ 944 w 1436"/>
                <a:gd name="T33" fmla="*/ 1539 h 1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6" h="1539">
                  <a:moveTo>
                    <a:pt x="944" y="1539"/>
                  </a:moveTo>
                  <a:cubicBezTo>
                    <a:pt x="884" y="1539"/>
                    <a:pt x="825" y="1532"/>
                    <a:pt x="767" y="1520"/>
                  </a:cubicBezTo>
                  <a:cubicBezTo>
                    <a:pt x="551" y="1473"/>
                    <a:pt x="366" y="1345"/>
                    <a:pt x="246" y="1159"/>
                  </a:cubicBezTo>
                  <a:cubicBezTo>
                    <a:pt x="0" y="775"/>
                    <a:pt x="111" y="262"/>
                    <a:pt x="495" y="16"/>
                  </a:cubicBezTo>
                  <a:cubicBezTo>
                    <a:pt x="510" y="6"/>
                    <a:pt x="528" y="0"/>
                    <a:pt x="546" y="0"/>
                  </a:cubicBezTo>
                  <a:cubicBezTo>
                    <a:pt x="579" y="0"/>
                    <a:pt x="609" y="17"/>
                    <a:pt x="626" y="44"/>
                  </a:cubicBezTo>
                  <a:cubicBezTo>
                    <a:pt x="640" y="66"/>
                    <a:pt x="645" y="91"/>
                    <a:pt x="639" y="116"/>
                  </a:cubicBezTo>
                  <a:cubicBezTo>
                    <a:pt x="634" y="141"/>
                    <a:pt x="619" y="162"/>
                    <a:pt x="598" y="176"/>
                  </a:cubicBezTo>
                  <a:cubicBezTo>
                    <a:pt x="303" y="366"/>
                    <a:pt x="217" y="760"/>
                    <a:pt x="407" y="1056"/>
                  </a:cubicBezTo>
                  <a:cubicBezTo>
                    <a:pt x="499" y="1199"/>
                    <a:pt x="641" y="1297"/>
                    <a:pt x="807" y="1333"/>
                  </a:cubicBezTo>
                  <a:cubicBezTo>
                    <a:pt x="852" y="1343"/>
                    <a:pt x="898" y="1348"/>
                    <a:pt x="943" y="1348"/>
                  </a:cubicBezTo>
                  <a:cubicBezTo>
                    <a:pt x="1065" y="1348"/>
                    <a:pt x="1183" y="1313"/>
                    <a:pt x="1286" y="1247"/>
                  </a:cubicBezTo>
                  <a:cubicBezTo>
                    <a:pt x="1302" y="1237"/>
                    <a:pt x="1320" y="1232"/>
                    <a:pt x="1338" y="1232"/>
                  </a:cubicBezTo>
                  <a:cubicBezTo>
                    <a:pt x="1371" y="1232"/>
                    <a:pt x="1401" y="1248"/>
                    <a:pt x="1418" y="1275"/>
                  </a:cubicBezTo>
                  <a:cubicBezTo>
                    <a:pt x="1432" y="1297"/>
                    <a:pt x="1436" y="1322"/>
                    <a:pt x="1431" y="1347"/>
                  </a:cubicBezTo>
                  <a:cubicBezTo>
                    <a:pt x="1426" y="1372"/>
                    <a:pt x="1411" y="1393"/>
                    <a:pt x="1389" y="1407"/>
                  </a:cubicBezTo>
                  <a:cubicBezTo>
                    <a:pt x="1256" y="1493"/>
                    <a:pt x="1101" y="1539"/>
                    <a:pt x="944" y="153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6420392" y="3752871"/>
              <a:ext cx="1881599" cy="2218052"/>
            </a:xfrm>
            <a:custGeom>
              <a:avLst/>
              <a:gdLst>
                <a:gd name="T0" fmla="*/ 490 w 1320"/>
                <a:gd name="T1" fmla="*/ 1556 h 1556"/>
                <a:gd name="T2" fmla="*/ 442 w 1320"/>
                <a:gd name="T3" fmla="*/ 1544 h 1556"/>
                <a:gd name="T4" fmla="*/ 57 w 1320"/>
                <a:gd name="T5" fmla="*/ 1041 h 1556"/>
                <a:gd name="T6" fmla="*/ 139 w 1320"/>
                <a:gd name="T7" fmla="*/ 414 h 1556"/>
                <a:gd name="T8" fmla="*/ 448 w 1320"/>
                <a:gd name="T9" fmla="*/ 108 h 1556"/>
                <a:gd name="T10" fmla="*/ 857 w 1320"/>
                <a:gd name="T11" fmla="*/ 0 h 1556"/>
                <a:gd name="T12" fmla="*/ 1269 w 1320"/>
                <a:gd name="T13" fmla="*/ 111 h 1556"/>
                <a:gd name="T14" fmla="*/ 1314 w 1320"/>
                <a:gd name="T15" fmla="*/ 169 h 1556"/>
                <a:gd name="T16" fmla="*/ 1304 w 1320"/>
                <a:gd name="T17" fmla="*/ 241 h 1556"/>
                <a:gd name="T18" fmla="*/ 1222 w 1320"/>
                <a:gd name="T19" fmla="*/ 289 h 1556"/>
                <a:gd name="T20" fmla="*/ 1174 w 1320"/>
                <a:gd name="T21" fmla="*/ 276 h 1556"/>
                <a:gd name="T22" fmla="*/ 857 w 1320"/>
                <a:gd name="T23" fmla="*/ 190 h 1556"/>
                <a:gd name="T24" fmla="*/ 691 w 1320"/>
                <a:gd name="T25" fmla="*/ 212 h 1556"/>
                <a:gd name="T26" fmla="*/ 304 w 1320"/>
                <a:gd name="T27" fmla="*/ 509 h 1556"/>
                <a:gd name="T28" fmla="*/ 241 w 1320"/>
                <a:gd name="T29" fmla="*/ 992 h 1556"/>
                <a:gd name="T30" fmla="*/ 537 w 1320"/>
                <a:gd name="T31" fmla="*/ 1379 h 1556"/>
                <a:gd name="T32" fmla="*/ 582 w 1320"/>
                <a:gd name="T33" fmla="*/ 1436 h 1556"/>
                <a:gd name="T34" fmla="*/ 572 w 1320"/>
                <a:gd name="T35" fmla="*/ 1509 h 1556"/>
                <a:gd name="T36" fmla="*/ 490 w 1320"/>
                <a:gd name="T37" fmla="*/ 1556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20" h="1556">
                  <a:moveTo>
                    <a:pt x="490" y="1556"/>
                  </a:moveTo>
                  <a:cubicBezTo>
                    <a:pt x="473" y="1556"/>
                    <a:pt x="457" y="1552"/>
                    <a:pt x="442" y="1544"/>
                  </a:cubicBezTo>
                  <a:cubicBezTo>
                    <a:pt x="251" y="1433"/>
                    <a:pt x="114" y="1255"/>
                    <a:pt x="57" y="1041"/>
                  </a:cubicBezTo>
                  <a:cubicBezTo>
                    <a:pt x="0" y="828"/>
                    <a:pt x="29" y="605"/>
                    <a:pt x="139" y="414"/>
                  </a:cubicBezTo>
                  <a:cubicBezTo>
                    <a:pt x="213" y="286"/>
                    <a:pt x="320" y="180"/>
                    <a:pt x="448" y="108"/>
                  </a:cubicBezTo>
                  <a:cubicBezTo>
                    <a:pt x="573" y="37"/>
                    <a:pt x="714" y="0"/>
                    <a:pt x="857" y="0"/>
                  </a:cubicBezTo>
                  <a:cubicBezTo>
                    <a:pt x="1001" y="0"/>
                    <a:pt x="1144" y="39"/>
                    <a:pt x="1269" y="111"/>
                  </a:cubicBezTo>
                  <a:cubicBezTo>
                    <a:pt x="1291" y="124"/>
                    <a:pt x="1307" y="144"/>
                    <a:pt x="1314" y="169"/>
                  </a:cubicBezTo>
                  <a:cubicBezTo>
                    <a:pt x="1320" y="193"/>
                    <a:pt x="1317" y="219"/>
                    <a:pt x="1304" y="241"/>
                  </a:cubicBezTo>
                  <a:cubicBezTo>
                    <a:pt x="1287" y="270"/>
                    <a:pt x="1256" y="289"/>
                    <a:pt x="1222" y="289"/>
                  </a:cubicBezTo>
                  <a:cubicBezTo>
                    <a:pt x="1205" y="289"/>
                    <a:pt x="1188" y="284"/>
                    <a:pt x="1174" y="276"/>
                  </a:cubicBezTo>
                  <a:cubicBezTo>
                    <a:pt x="1077" y="220"/>
                    <a:pt x="967" y="190"/>
                    <a:pt x="857" y="190"/>
                  </a:cubicBezTo>
                  <a:cubicBezTo>
                    <a:pt x="801" y="190"/>
                    <a:pt x="745" y="198"/>
                    <a:pt x="691" y="212"/>
                  </a:cubicBezTo>
                  <a:cubicBezTo>
                    <a:pt x="527" y="256"/>
                    <a:pt x="389" y="362"/>
                    <a:pt x="304" y="509"/>
                  </a:cubicBezTo>
                  <a:cubicBezTo>
                    <a:pt x="219" y="656"/>
                    <a:pt x="197" y="828"/>
                    <a:pt x="241" y="992"/>
                  </a:cubicBezTo>
                  <a:cubicBezTo>
                    <a:pt x="285" y="1156"/>
                    <a:pt x="390" y="1293"/>
                    <a:pt x="537" y="1379"/>
                  </a:cubicBezTo>
                  <a:cubicBezTo>
                    <a:pt x="559" y="1391"/>
                    <a:pt x="575" y="1412"/>
                    <a:pt x="582" y="1436"/>
                  </a:cubicBezTo>
                  <a:cubicBezTo>
                    <a:pt x="588" y="1461"/>
                    <a:pt x="585" y="1487"/>
                    <a:pt x="572" y="1509"/>
                  </a:cubicBezTo>
                  <a:cubicBezTo>
                    <a:pt x="555" y="1538"/>
                    <a:pt x="524" y="1556"/>
                    <a:pt x="490" y="15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898897" y="2159480"/>
              <a:ext cx="1980630" cy="2242175"/>
            </a:xfrm>
            <a:custGeom>
              <a:avLst/>
              <a:gdLst>
                <a:gd name="T0" fmla="*/ 443 w 1389"/>
                <a:gd name="T1" fmla="*/ 1573 h 1573"/>
                <a:gd name="T2" fmla="*/ 66 w 1389"/>
                <a:gd name="T3" fmla="*/ 1481 h 1573"/>
                <a:gd name="T4" fmla="*/ 24 w 1389"/>
                <a:gd name="T5" fmla="*/ 1353 h 1573"/>
                <a:gd name="T6" fmla="*/ 109 w 1389"/>
                <a:gd name="T7" fmla="*/ 1301 h 1573"/>
                <a:gd name="T8" fmla="*/ 153 w 1389"/>
                <a:gd name="T9" fmla="*/ 1311 h 1573"/>
                <a:gd name="T10" fmla="*/ 443 w 1389"/>
                <a:gd name="T11" fmla="*/ 1382 h 1573"/>
                <a:gd name="T12" fmla="*/ 1010 w 1389"/>
                <a:gd name="T13" fmla="*/ 1037 h 1573"/>
                <a:gd name="T14" fmla="*/ 736 w 1389"/>
                <a:gd name="T15" fmla="*/ 180 h 1573"/>
                <a:gd name="T16" fmla="*/ 689 w 1389"/>
                <a:gd name="T17" fmla="*/ 124 h 1573"/>
                <a:gd name="T18" fmla="*/ 695 w 1389"/>
                <a:gd name="T19" fmla="*/ 51 h 1573"/>
                <a:gd name="T20" fmla="*/ 780 w 1389"/>
                <a:gd name="T21" fmla="*/ 0 h 1573"/>
                <a:gd name="T22" fmla="*/ 823 w 1389"/>
                <a:gd name="T23" fmla="*/ 10 h 1573"/>
                <a:gd name="T24" fmla="*/ 1180 w 1389"/>
                <a:gd name="T25" fmla="*/ 1124 h 1573"/>
                <a:gd name="T26" fmla="*/ 869 w 1389"/>
                <a:gd name="T27" fmla="*/ 1455 h 1573"/>
                <a:gd name="T28" fmla="*/ 443 w 1389"/>
                <a:gd name="T29" fmla="*/ 1573 h 1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89" h="1573">
                  <a:moveTo>
                    <a:pt x="443" y="1573"/>
                  </a:moveTo>
                  <a:cubicBezTo>
                    <a:pt x="311" y="1573"/>
                    <a:pt x="184" y="1542"/>
                    <a:pt x="66" y="1481"/>
                  </a:cubicBezTo>
                  <a:cubicBezTo>
                    <a:pt x="19" y="1457"/>
                    <a:pt x="0" y="1399"/>
                    <a:pt x="24" y="1353"/>
                  </a:cubicBezTo>
                  <a:cubicBezTo>
                    <a:pt x="41" y="1321"/>
                    <a:pt x="73" y="1301"/>
                    <a:pt x="109" y="1301"/>
                  </a:cubicBezTo>
                  <a:cubicBezTo>
                    <a:pt x="124" y="1301"/>
                    <a:pt x="139" y="1305"/>
                    <a:pt x="153" y="1311"/>
                  </a:cubicBezTo>
                  <a:cubicBezTo>
                    <a:pt x="244" y="1358"/>
                    <a:pt x="341" y="1382"/>
                    <a:pt x="443" y="1382"/>
                  </a:cubicBezTo>
                  <a:cubicBezTo>
                    <a:pt x="683" y="1382"/>
                    <a:pt x="901" y="1250"/>
                    <a:pt x="1010" y="1037"/>
                  </a:cubicBezTo>
                  <a:cubicBezTo>
                    <a:pt x="1171" y="725"/>
                    <a:pt x="1048" y="340"/>
                    <a:pt x="736" y="180"/>
                  </a:cubicBezTo>
                  <a:cubicBezTo>
                    <a:pt x="713" y="168"/>
                    <a:pt x="697" y="148"/>
                    <a:pt x="689" y="124"/>
                  </a:cubicBezTo>
                  <a:cubicBezTo>
                    <a:pt x="681" y="100"/>
                    <a:pt x="683" y="74"/>
                    <a:pt x="695" y="51"/>
                  </a:cubicBezTo>
                  <a:cubicBezTo>
                    <a:pt x="711" y="19"/>
                    <a:pt x="744" y="0"/>
                    <a:pt x="780" y="0"/>
                  </a:cubicBezTo>
                  <a:cubicBezTo>
                    <a:pt x="795" y="0"/>
                    <a:pt x="810" y="3"/>
                    <a:pt x="823" y="10"/>
                  </a:cubicBezTo>
                  <a:cubicBezTo>
                    <a:pt x="1229" y="219"/>
                    <a:pt x="1389" y="719"/>
                    <a:pt x="1180" y="1124"/>
                  </a:cubicBezTo>
                  <a:cubicBezTo>
                    <a:pt x="1109" y="1262"/>
                    <a:pt x="1001" y="1376"/>
                    <a:pt x="869" y="1455"/>
                  </a:cubicBezTo>
                  <a:cubicBezTo>
                    <a:pt x="740" y="1532"/>
                    <a:pt x="593" y="1573"/>
                    <a:pt x="443" y="15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4867629" y="2165828"/>
              <a:ext cx="2358982" cy="1315341"/>
            </a:xfrm>
            <a:custGeom>
              <a:avLst/>
              <a:gdLst>
                <a:gd name="T0" fmla="*/ 827 w 1655"/>
                <a:gd name="T1" fmla="*/ 923 h 923"/>
                <a:gd name="T2" fmla="*/ 0 w 1655"/>
                <a:gd name="T3" fmla="*/ 95 h 923"/>
                <a:gd name="T4" fmla="*/ 96 w 1655"/>
                <a:gd name="T5" fmla="*/ 0 h 923"/>
                <a:gd name="T6" fmla="*/ 191 w 1655"/>
                <a:gd name="T7" fmla="*/ 95 h 923"/>
                <a:gd name="T8" fmla="*/ 827 w 1655"/>
                <a:gd name="T9" fmla="*/ 732 h 923"/>
                <a:gd name="T10" fmla="*/ 1464 w 1655"/>
                <a:gd name="T11" fmla="*/ 95 h 923"/>
                <a:gd name="T12" fmla="*/ 1559 w 1655"/>
                <a:gd name="T13" fmla="*/ 0 h 923"/>
                <a:gd name="T14" fmla="*/ 1655 w 1655"/>
                <a:gd name="T15" fmla="*/ 95 h 923"/>
                <a:gd name="T16" fmla="*/ 827 w 1655"/>
                <a:gd name="T17" fmla="*/ 923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5" h="923">
                  <a:moveTo>
                    <a:pt x="827" y="923"/>
                  </a:moveTo>
                  <a:cubicBezTo>
                    <a:pt x="371" y="923"/>
                    <a:pt x="0" y="551"/>
                    <a:pt x="0" y="95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8" y="0"/>
                    <a:pt x="191" y="43"/>
                    <a:pt x="191" y="95"/>
                  </a:cubicBezTo>
                  <a:cubicBezTo>
                    <a:pt x="191" y="446"/>
                    <a:pt x="476" y="732"/>
                    <a:pt x="827" y="732"/>
                  </a:cubicBezTo>
                  <a:cubicBezTo>
                    <a:pt x="1178" y="732"/>
                    <a:pt x="1464" y="446"/>
                    <a:pt x="1464" y="95"/>
                  </a:cubicBezTo>
                  <a:cubicBezTo>
                    <a:pt x="1464" y="43"/>
                    <a:pt x="1507" y="0"/>
                    <a:pt x="1559" y="0"/>
                  </a:cubicBezTo>
                  <a:cubicBezTo>
                    <a:pt x="1612" y="0"/>
                    <a:pt x="1655" y="43"/>
                    <a:pt x="1655" y="95"/>
                  </a:cubicBezTo>
                  <a:cubicBezTo>
                    <a:pt x="1655" y="551"/>
                    <a:pt x="1284" y="923"/>
                    <a:pt x="827" y="9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10570" y="3077020"/>
              <a:ext cx="1314998" cy="280222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8212089">
              <a:off x="4618048" y="3569171"/>
              <a:ext cx="1314998" cy="280222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3255216">
              <a:off x="6143460" y="3481037"/>
              <a:ext cx="1314998" cy="280222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4388389">
              <a:off x="4714894" y="4579804"/>
              <a:ext cx="1314998" cy="28022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7966805">
              <a:off x="6267499" y="4360060"/>
              <a:ext cx="1314998" cy="28022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428899" y="4828046"/>
              <a:ext cx="1314998" cy="28022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0BA013A-9E94-4FEA-8CA2-501158FA15CC}"/>
              </a:ext>
            </a:extLst>
          </p:cNvPr>
          <p:cNvGrpSpPr/>
          <p:nvPr/>
        </p:nvGrpSpPr>
        <p:grpSpPr>
          <a:xfrm>
            <a:off x="2457563" y="2892132"/>
            <a:ext cx="2620883" cy="828000"/>
            <a:chOff x="2457563" y="2892132"/>
            <a:chExt cx="2620883" cy="828000"/>
          </a:xfrm>
        </p:grpSpPr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4564411" y="3260093"/>
              <a:ext cx="514035" cy="460039"/>
            </a:xfrm>
            <a:custGeom>
              <a:avLst/>
              <a:gdLst>
                <a:gd name="T0" fmla="*/ 180 w 238"/>
                <a:gd name="T1" fmla="*/ 0 h 213"/>
                <a:gd name="T2" fmla="*/ 0 w 238"/>
                <a:gd name="T3" fmla="*/ 71 h 213"/>
                <a:gd name="T4" fmla="*/ 238 w 238"/>
                <a:gd name="T5" fmla="*/ 71 h 213"/>
                <a:gd name="T6" fmla="*/ 79 w 238"/>
                <a:gd name="T7" fmla="*/ 88 h 213"/>
                <a:gd name="T8" fmla="*/ 120 w 238"/>
                <a:gd name="T9" fmla="*/ 189 h 213"/>
                <a:gd name="T10" fmla="*/ 77 w 238"/>
                <a:gd name="T11" fmla="*/ 81 h 213"/>
                <a:gd name="T12" fmla="*/ 94 w 238"/>
                <a:gd name="T13" fmla="*/ 52 h 213"/>
                <a:gd name="T14" fmla="*/ 77 w 238"/>
                <a:gd name="T15" fmla="*/ 81 h 213"/>
                <a:gd name="T16" fmla="*/ 145 w 238"/>
                <a:gd name="T17" fmla="*/ 52 h 213"/>
                <a:gd name="T18" fmla="*/ 163 w 238"/>
                <a:gd name="T19" fmla="*/ 81 h 213"/>
                <a:gd name="T20" fmla="*/ 135 w 238"/>
                <a:gd name="T21" fmla="*/ 172 h 213"/>
                <a:gd name="T22" fmla="*/ 213 w 238"/>
                <a:gd name="T23" fmla="*/ 78 h 213"/>
                <a:gd name="T24" fmla="*/ 170 w 238"/>
                <a:gd name="T25" fmla="*/ 80 h 213"/>
                <a:gd name="T26" fmla="*/ 187 w 238"/>
                <a:gd name="T27" fmla="*/ 51 h 213"/>
                <a:gd name="T28" fmla="*/ 170 w 238"/>
                <a:gd name="T29" fmla="*/ 80 h 213"/>
                <a:gd name="T30" fmla="*/ 197 w 238"/>
                <a:gd name="T31" fmla="*/ 74 h 213"/>
                <a:gd name="T32" fmla="*/ 194 w 238"/>
                <a:gd name="T33" fmla="*/ 40 h 213"/>
                <a:gd name="T34" fmla="*/ 192 w 238"/>
                <a:gd name="T35" fmla="*/ 38 h 213"/>
                <a:gd name="T36" fmla="*/ 183 w 238"/>
                <a:gd name="T37" fmla="*/ 27 h 213"/>
                <a:gd name="T38" fmla="*/ 178 w 238"/>
                <a:gd name="T39" fmla="*/ 21 h 213"/>
                <a:gd name="T40" fmla="*/ 171 w 238"/>
                <a:gd name="T41" fmla="*/ 73 h 213"/>
                <a:gd name="T42" fmla="*/ 178 w 238"/>
                <a:gd name="T43" fmla="*/ 21 h 213"/>
                <a:gd name="T44" fmla="*/ 147 w 238"/>
                <a:gd name="T45" fmla="*/ 50 h 213"/>
                <a:gd name="T46" fmla="*/ 163 w 238"/>
                <a:gd name="T47" fmla="*/ 76 h 213"/>
                <a:gd name="T48" fmla="*/ 146 w 238"/>
                <a:gd name="T49" fmla="*/ 47 h 213"/>
                <a:gd name="T50" fmla="*/ 171 w 238"/>
                <a:gd name="T51" fmla="*/ 13 h 213"/>
                <a:gd name="T52" fmla="*/ 144 w 238"/>
                <a:gd name="T53" fmla="*/ 50 h 213"/>
                <a:gd name="T54" fmla="*/ 118 w 238"/>
                <a:gd name="T55" fmla="*/ 81 h 213"/>
                <a:gd name="T56" fmla="*/ 117 w 238"/>
                <a:gd name="T57" fmla="*/ 13 h 213"/>
                <a:gd name="T58" fmla="*/ 114 w 238"/>
                <a:gd name="T59" fmla="*/ 13 h 213"/>
                <a:gd name="T60" fmla="*/ 69 w 238"/>
                <a:gd name="T61" fmla="*/ 13 h 213"/>
                <a:gd name="T62" fmla="*/ 91 w 238"/>
                <a:gd name="T63" fmla="*/ 50 h 213"/>
                <a:gd name="T64" fmla="*/ 68 w 238"/>
                <a:gd name="T65" fmla="*/ 18 h 213"/>
                <a:gd name="T66" fmla="*/ 59 w 238"/>
                <a:gd name="T67" fmla="*/ 21 h 213"/>
                <a:gd name="T68" fmla="*/ 69 w 238"/>
                <a:gd name="T69" fmla="*/ 76 h 213"/>
                <a:gd name="T70" fmla="*/ 59 w 238"/>
                <a:gd name="T71" fmla="*/ 21 h 213"/>
                <a:gd name="T72" fmla="*/ 43 w 238"/>
                <a:gd name="T73" fmla="*/ 75 h 213"/>
                <a:gd name="T74" fmla="*/ 68 w 238"/>
                <a:gd name="T75" fmla="*/ 80 h 213"/>
                <a:gd name="T76" fmla="*/ 49 w 238"/>
                <a:gd name="T77" fmla="*/ 44 h 213"/>
                <a:gd name="T78" fmla="*/ 54 w 238"/>
                <a:gd name="T79" fmla="*/ 27 h 213"/>
                <a:gd name="T80" fmla="*/ 48 w 238"/>
                <a:gd name="T81" fmla="*/ 48 h 213"/>
                <a:gd name="T82" fmla="*/ 20 w 238"/>
                <a:gd name="T83" fmla="*/ 69 h 213"/>
                <a:gd name="T84" fmla="*/ 24 w 238"/>
                <a:gd name="T85" fmla="*/ 78 h 213"/>
                <a:gd name="T86" fmla="*/ 105 w 238"/>
                <a:gd name="T87" fmla="*/ 175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38" h="213">
                  <a:moveTo>
                    <a:pt x="238" y="71"/>
                  </a:moveTo>
                  <a:lnTo>
                    <a:pt x="180" y="0"/>
                  </a:lnTo>
                  <a:lnTo>
                    <a:pt x="58" y="0"/>
                  </a:lnTo>
                  <a:lnTo>
                    <a:pt x="0" y="71"/>
                  </a:lnTo>
                  <a:lnTo>
                    <a:pt x="119" y="213"/>
                  </a:lnTo>
                  <a:lnTo>
                    <a:pt x="238" y="71"/>
                  </a:lnTo>
                  <a:close/>
                  <a:moveTo>
                    <a:pt x="119" y="191"/>
                  </a:moveTo>
                  <a:lnTo>
                    <a:pt x="79" y="88"/>
                  </a:lnTo>
                  <a:lnTo>
                    <a:pt x="161" y="88"/>
                  </a:lnTo>
                  <a:lnTo>
                    <a:pt x="120" y="189"/>
                  </a:lnTo>
                  <a:lnTo>
                    <a:pt x="119" y="191"/>
                  </a:lnTo>
                  <a:close/>
                  <a:moveTo>
                    <a:pt x="77" y="81"/>
                  </a:moveTo>
                  <a:lnTo>
                    <a:pt x="76" y="81"/>
                  </a:lnTo>
                  <a:lnTo>
                    <a:pt x="94" y="52"/>
                  </a:lnTo>
                  <a:lnTo>
                    <a:pt x="114" y="81"/>
                  </a:lnTo>
                  <a:lnTo>
                    <a:pt x="77" y="81"/>
                  </a:lnTo>
                  <a:close/>
                  <a:moveTo>
                    <a:pt x="124" y="81"/>
                  </a:moveTo>
                  <a:lnTo>
                    <a:pt x="145" y="52"/>
                  </a:lnTo>
                  <a:lnTo>
                    <a:pt x="163" y="81"/>
                  </a:lnTo>
                  <a:lnTo>
                    <a:pt x="163" y="81"/>
                  </a:lnTo>
                  <a:lnTo>
                    <a:pt x="124" y="81"/>
                  </a:lnTo>
                  <a:close/>
                  <a:moveTo>
                    <a:pt x="135" y="172"/>
                  </a:moveTo>
                  <a:lnTo>
                    <a:pt x="168" y="88"/>
                  </a:lnTo>
                  <a:lnTo>
                    <a:pt x="213" y="78"/>
                  </a:lnTo>
                  <a:lnTo>
                    <a:pt x="135" y="172"/>
                  </a:lnTo>
                  <a:close/>
                  <a:moveTo>
                    <a:pt x="170" y="80"/>
                  </a:moveTo>
                  <a:lnTo>
                    <a:pt x="170" y="80"/>
                  </a:lnTo>
                  <a:lnTo>
                    <a:pt x="187" y="51"/>
                  </a:lnTo>
                  <a:lnTo>
                    <a:pt x="194" y="75"/>
                  </a:lnTo>
                  <a:lnTo>
                    <a:pt x="170" y="80"/>
                  </a:lnTo>
                  <a:close/>
                  <a:moveTo>
                    <a:pt x="218" y="69"/>
                  </a:moveTo>
                  <a:lnTo>
                    <a:pt x="197" y="74"/>
                  </a:lnTo>
                  <a:lnTo>
                    <a:pt x="190" y="48"/>
                  </a:lnTo>
                  <a:lnTo>
                    <a:pt x="194" y="40"/>
                  </a:lnTo>
                  <a:lnTo>
                    <a:pt x="218" y="69"/>
                  </a:lnTo>
                  <a:close/>
                  <a:moveTo>
                    <a:pt x="192" y="38"/>
                  </a:moveTo>
                  <a:lnTo>
                    <a:pt x="188" y="44"/>
                  </a:lnTo>
                  <a:lnTo>
                    <a:pt x="183" y="27"/>
                  </a:lnTo>
                  <a:lnTo>
                    <a:pt x="192" y="38"/>
                  </a:lnTo>
                  <a:close/>
                  <a:moveTo>
                    <a:pt x="178" y="21"/>
                  </a:moveTo>
                  <a:lnTo>
                    <a:pt x="186" y="47"/>
                  </a:lnTo>
                  <a:lnTo>
                    <a:pt x="171" y="73"/>
                  </a:lnTo>
                  <a:lnTo>
                    <a:pt x="178" y="20"/>
                  </a:lnTo>
                  <a:lnTo>
                    <a:pt x="178" y="21"/>
                  </a:lnTo>
                  <a:close/>
                  <a:moveTo>
                    <a:pt x="163" y="76"/>
                  </a:moveTo>
                  <a:lnTo>
                    <a:pt x="147" y="50"/>
                  </a:lnTo>
                  <a:lnTo>
                    <a:pt x="171" y="17"/>
                  </a:lnTo>
                  <a:lnTo>
                    <a:pt x="163" y="76"/>
                  </a:lnTo>
                  <a:close/>
                  <a:moveTo>
                    <a:pt x="171" y="13"/>
                  </a:moveTo>
                  <a:lnTo>
                    <a:pt x="146" y="47"/>
                  </a:lnTo>
                  <a:lnTo>
                    <a:pt x="125" y="13"/>
                  </a:lnTo>
                  <a:lnTo>
                    <a:pt x="171" y="13"/>
                  </a:lnTo>
                  <a:close/>
                  <a:moveTo>
                    <a:pt x="122" y="13"/>
                  </a:moveTo>
                  <a:lnTo>
                    <a:pt x="144" y="50"/>
                  </a:lnTo>
                  <a:lnTo>
                    <a:pt x="120" y="81"/>
                  </a:lnTo>
                  <a:lnTo>
                    <a:pt x="118" y="81"/>
                  </a:lnTo>
                  <a:lnTo>
                    <a:pt x="95" y="50"/>
                  </a:lnTo>
                  <a:lnTo>
                    <a:pt x="117" y="13"/>
                  </a:lnTo>
                  <a:lnTo>
                    <a:pt x="122" y="13"/>
                  </a:lnTo>
                  <a:close/>
                  <a:moveTo>
                    <a:pt x="114" y="13"/>
                  </a:moveTo>
                  <a:lnTo>
                    <a:pt x="93" y="48"/>
                  </a:lnTo>
                  <a:lnTo>
                    <a:pt x="69" y="13"/>
                  </a:lnTo>
                  <a:lnTo>
                    <a:pt x="114" y="13"/>
                  </a:lnTo>
                  <a:close/>
                  <a:moveTo>
                    <a:pt x="91" y="50"/>
                  </a:moveTo>
                  <a:lnTo>
                    <a:pt x="76" y="76"/>
                  </a:lnTo>
                  <a:lnTo>
                    <a:pt x="68" y="18"/>
                  </a:lnTo>
                  <a:lnTo>
                    <a:pt x="91" y="50"/>
                  </a:lnTo>
                  <a:close/>
                  <a:moveTo>
                    <a:pt x="59" y="21"/>
                  </a:moveTo>
                  <a:lnTo>
                    <a:pt x="61" y="19"/>
                  </a:lnTo>
                  <a:lnTo>
                    <a:pt x="69" y="76"/>
                  </a:lnTo>
                  <a:lnTo>
                    <a:pt x="51" y="47"/>
                  </a:lnTo>
                  <a:lnTo>
                    <a:pt x="59" y="21"/>
                  </a:lnTo>
                  <a:close/>
                  <a:moveTo>
                    <a:pt x="68" y="80"/>
                  </a:moveTo>
                  <a:lnTo>
                    <a:pt x="43" y="75"/>
                  </a:lnTo>
                  <a:lnTo>
                    <a:pt x="50" y="51"/>
                  </a:lnTo>
                  <a:lnTo>
                    <a:pt x="68" y="80"/>
                  </a:lnTo>
                  <a:close/>
                  <a:moveTo>
                    <a:pt x="54" y="27"/>
                  </a:moveTo>
                  <a:lnTo>
                    <a:pt x="49" y="44"/>
                  </a:lnTo>
                  <a:lnTo>
                    <a:pt x="46" y="38"/>
                  </a:lnTo>
                  <a:lnTo>
                    <a:pt x="54" y="27"/>
                  </a:lnTo>
                  <a:close/>
                  <a:moveTo>
                    <a:pt x="43" y="40"/>
                  </a:moveTo>
                  <a:lnTo>
                    <a:pt x="48" y="48"/>
                  </a:lnTo>
                  <a:lnTo>
                    <a:pt x="40" y="74"/>
                  </a:lnTo>
                  <a:lnTo>
                    <a:pt x="20" y="69"/>
                  </a:lnTo>
                  <a:lnTo>
                    <a:pt x="43" y="40"/>
                  </a:lnTo>
                  <a:close/>
                  <a:moveTo>
                    <a:pt x="24" y="78"/>
                  </a:moveTo>
                  <a:lnTo>
                    <a:pt x="71" y="88"/>
                  </a:lnTo>
                  <a:lnTo>
                    <a:pt x="105" y="175"/>
                  </a:lnTo>
                  <a:lnTo>
                    <a:pt x="24" y="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042790" y="2892132"/>
              <a:ext cx="427535" cy="241980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pPr algn="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457563" y="3083820"/>
              <a:ext cx="2012762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B08EE3D-08C6-46E1-9679-ADB02E04E22D}"/>
              </a:ext>
            </a:extLst>
          </p:cNvPr>
          <p:cNvGrpSpPr/>
          <p:nvPr/>
        </p:nvGrpSpPr>
        <p:grpSpPr>
          <a:xfrm>
            <a:off x="2377699" y="4553871"/>
            <a:ext cx="2650069" cy="787678"/>
            <a:chOff x="2377699" y="4553871"/>
            <a:chExt cx="2650069" cy="787678"/>
          </a:xfrm>
        </p:grpSpPr>
        <p:sp>
          <p:nvSpPr>
            <p:cNvPr id="15" name="Freeform 15"/>
            <p:cNvSpPr>
              <a:spLocks noEditPoints="1"/>
            </p:cNvSpPr>
            <p:nvPr/>
          </p:nvSpPr>
          <p:spPr bwMode="auto">
            <a:xfrm>
              <a:off x="4457578" y="4553871"/>
              <a:ext cx="570190" cy="539952"/>
            </a:xfrm>
            <a:custGeom>
              <a:avLst/>
              <a:gdLst>
                <a:gd name="T0" fmla="*/ 122 w 500"/>
                <a:gd name="T1" fmla="*/ 21 h 474"/>
                <a:gd name="T2" fmla="*/ 122 w 500"/>
                <a:gd name="T3" fmla="*/ 21 h 474"/>
                <a:gd name="T4" fmla="*/ 122 w 500"/>
                <a:gd name="T5" fmla="*/ 21 h 474"/>
                <a:gd name="T6" fmla="*/ 122 w 500"/>
                <a:gd name="T7" fmla="*/ 21 h 474"/>
                <a:gd name="T8" fmla="*/ 121 w 500"/>
                <a:gd name="T9" fmla="*/ 21 h 474"/>
                <a:gd name="T10" fmla="*/ 121 w 500"/>
                <a:gd name="T11" fmla="*/ 21 h 474"/>
                <a:gd name="T12" fmla="*/ 121 w 500"/>
                <a:gd name="T13" fmla="*/ 20 h 474"/>
                <a:gd name="T14" fmla="*/ 121 w 500"/>
                <a:gd name="T15" fmla="*/ 20 h 474"/>
                <a:gd name="T16" fmla="*/ 121 w 500"/>
                <a:gd name="T17" fmla="*/ 20 h 474"/>
                <a:gd name="T18" fmla="*/ 121 w 500"/>
                <a:gd name="T19" fmla="*/ 20 h 474"/>
                <a:gd name="T20" fmla="*/ 121 w 500"/>
                <a:gd name="T21" fmla="*/ 20 h 474"/>
                <a:gd name="T22" fmla="*/ 121 w 500"/>
                <a:gd name="T23" fmla="*/ 20 h 474"/>
                <a:gd name="T24" fmla="*/ 121 w 500"/>
                <a:gd name="T25" fmla="*/ 20 h 474"/>
                <a:gd name="T26" fmla="*/ 120 w 500"/>
                <a:gd name="T27" fmla="*/ 19 h 474"/>
                <a:gd name="T28" fmla="*/ 120 w 500"/>
                <a:gd name="T29" fmla="*/ 19 h 474"/>
                <a:gd name="T30" fmla="*/ 120 w 500"/>
                <a:gd name="T31" fmla="*/ 19 h 474"/>
                <a:gd name="T32" fmla="*/ 120 w 500"/>
                <a:gd name="T33" fmla="*/ 19 h 474"/>
                <a:gd name="T34" fmla="*/ 120 w 500"/>
                <a:gd name="T35" fmla="*/ 19 h 474"/>
                <a:gd name="T36" fmla="*/ 118 w 500"/>
                <a:gd name="T37" fmla="*/ 18 h 474"/>
                <a:gd name="T38" fmla="*/ 118 w 500"/>
                <a:gd name="T39" fmla="*/ 17 h 474"/>
                <a:gd name="T40" fmla="*/ 118 w 500"/>
                <a:gd name="T41" fmla="*/ 17 h 474"/>
                <a:gd name="T42" fmla="*/ 118 w 500"/>
                <a:gd name="T43" fmla="*/ 17 h 474"/>
                <a:gd name="T44" fmla="*/ 118 w 500"/>
                <a:gd name="T45" fmla="*/ 17 h 474"/>
                <a:gd name="T46" fmla="*/ 117 w 500"/>
                <a:gd name="T47" fmla="*/ 17 h 474"/>
                <a:gd name="T48" fmla="*/ 117 w 500"/>
                <a:gd name="T49" fmla="*/ 17 h 474"/>
                <a:gd name="T50" fmla="*/ 117 w 500"/>
                <a:gd name="T51" fmla="*/ 17 h 474"/>
                <a:gd name="T52" fmla="*/ 117 w 500"/>
                <a:gd name="T53" fmla="*/ 17 h 474"/>
                <a:gd name="T54" fmla="*/ 117 w 500"/>
                <a:gd name="T55" fmla="*/ 17 h 474"/>
                <a:gd name="T56" fmla="*/ 117 w 500"/>
                <a:gd name="T57" fmla="*/ 17 h 474"/>
                <a:gd name="T58" fmla="*/ 117 w 500"/>
                <a:gd name="T59" fmla="*/ 17 h 474"/>
                <a:gd name="T60" fmla="*/ 116 w 500"/>
                <a:gd name="T61" fmla="*/ 16 h 474"/>
                <a:gd name="T62" fmla="*/ 116 w 500"/>
                <a:gd name="T63" fmla="*/ 16 h 474"/>
                <a:gd name="T64" fmla="*/ 116 w 500"/>
                <a:gd name="T65" fmla="*/ 16 h 474"/>
                <a:gd name="T66" fmla="*/ 116 w 500"/>
                <a:gd name="T67" fmla="*/ 16 h 474"/>
                <a:gd name="T68" fmla="*/ 116 w 500"/>
                <a:gd name="T69" fmla="*/ 16 h 474"/>
                <a:gd name="T70" fmla="*/ 116 w 500"/>
                <a:gd name="T71" fmla="*/ 16 h 474"/>
                <a:gd name="T72" fmla="*/ 115 w 500"/>
                <a:gd name="T73" fmla="*/ 16 h 474"/>
                <a:gd name="T74" fmla="*/ 115 w 500"/>
                <a:gd name="T75" fmla="*/ 16 h 474"/>
                <a:gd name="T76" fmla="*/ 115 w 500"/>
                <a:gd name="T77" fmla="*/ 16 h 474"/>
                <a:gd name="T78" fmla="*/ 115 w 500"/>
                <a:gd name="T79" fmla="*/ 16 h 474"/>
                <a:gd name="T80" fmla="*/ 115 w 500"/>
                <a:gd name="T81" fmla="*/ 16 h 474"/>
                <a:gd name="T82" fmla="*/ 115 w 500"/>
                <a:gd name="T83" fmla="*/ 16 h 474"/>
                <a:gd name="T84" fmla="*/ 114 w 500"/>
                <a:gd name="T85" fmla="*/ 16 h 474"/>
                <a:gd name="T86" fmla="*/ 114 w 500"/>
                <a:gd name="T87" fmla="*/ 16 h 474"/>
                <a:gd name="T88" fmla="*/ 113 w 500"/>
                <a:gd name="T89" fmla="*/ 15 h 474"/>
                <a:gd name="T90" fmla="*/ 112 w 500"/>
                <a:gd name="T91" fmla="*/ 15 h 474"/>
                <a:gd name="T92" fmla="*/ 112 w 500"/>
                <a:gd name="T93" fmla="*/ 15 h 474"/>
                <a:gd name="T94" fmla="*/ 111 w 500"/>
                <a:gd name="T95" fmla="*/ 15 h 474"/>
                <a:gd name="T96" fmla="*/ 111 w 500"/>
                <a:gd name="T97" fmla="*/ 15 h 474"/>
                <a:gd name="T98" fmla="*/ 111 w 500"/>
                <a:gd name="T99" fmla="*/ 15 h 474"/>
                <a:gd name="T100" fmla="*/ 55 w 500"/>
                <a:gd name="T101" fmla="*/ 43 h 474"/>
                <a:gd name="T102" fmla="*/ 277 w 500"/>
                <a:gd name="T103" fmla="*/ 375 h 474"/>
                <a:gd name="T104" fmla="*/ 220 w 500"/>
                <a:gd name="T105" fmla="*/ 335 h 474"/>
                <a:gd name="T106" fmla="*/ 439 w 500"/>
                <a:gd name="T107" fmla="*/ 446 h 474"/>
                <a:gd name="T108" fmla="*/ 277 w 500"/>
                <a:gd name="T109" fmla="*/ 94 h 474"/>
                <a:gd name="T110" fmla="*/ 362 w 500"/>
                <a:gd name="T111" fmla="*/ 94 h 474"/>
                <a:gd name="T112" fmla="*/ 177 w 500"/>
                <a:gd name="T113" fmla="*/ 94 h 474"/>
                <a:gd name="T114" fmla="*/ 473 w 500"/>
                <a:gd name="T115" fmla="*/ 22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0" h="474">
                  <a:moveTo>
                    <a:pt x="487" y="66"/>
                  </a:moveTo>
                  <a:cubicBezTo>
                    <a:pt x="137" y="66"/>
                    <a:pt x="137" y="66"/>
                    <a:pt x="137" y="66"/>
                  </a:cubicBezTo>
                  <a:cubicBezTo>
                    <a:pt x="124" y="25"/>
                    <a:pt x="124" y="25"/>
                    <a:pt x="124" y="25"/>
                  </a:cubicBezTo>
                  <a:cubicBezTo>
                    <a:pt x="124" y="25"/>
                    <a:pt x="124" y="25"/>
                    <a:pt x="124" y="25"/>
                  </a:cubicBezTo>
                  <a:cubicBezTo>
                    <a:pt x="123" y="24"/>
                    <a:pt x="123" y="22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21" y="20"/>
                    <a:pt x="121" y="20"/>
                    <a:pt x="120" y="20"/>
                  </a:cubicBezTo>
                  <a:cubicBezTo>
                    <a:pt x="120" y="20"/>
                    <a:pt x="120" y="20"/>
                    <a:pt x="120" y="20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19" y="18"/>
                    <a:pt x="119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6" y="17"/>
                    <a:pt x="116" y="17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3" y="15"/>
                    <a:pt x="113" y="15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13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2" y="15"/>
                  </a:cubicBezTo>
                  <a:cubicBezTo>
                    <a:pt x="112" y="15"/>
                    <a:pt x="112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55" y="15"/>
                    <a:pt x="55" y="15"/>
                    <a:pt x="55" y="15"/>
                  </a:cubicBezTo>
                  <a:cubicBezTo>
                    <a:pt x="51" y="6"/>
                    <a:pt x="41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9"/>
                    <a:pt x="29" y="59"/>
                  </a:cubicBezTo>
                  <a:cubicBezTo>
                    <a:pt x="41" y="59"/>
                    <a:pt x="51" y="52"/>
                    <a:pt x="55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89" y="331"/>
                    <a:pt x="189" y="331"/>
                    <a:pt x="189" y="331"/>
                  </a:cubicBezTo>
                  <a:cubicBezTo>
                    <a:pt x="190" y="331"/>
                    <a:pt x="190" y="332"/>
                    <a:pt x="190" y="333"/>
                  </a:cubicBezTo>
                  <a:cubicBezTo>
                    <a:pt x="201" y="365"/>
                    <a:pt x="201" y="365"/>
                    <a:pt x="201" y="365"/>
                  </a:cubicBezTo>
                  <a:cubicBezTo>
                    <a:pt x="202" y="371"/>
                    <a:pt x="208" y="375"/>
                    <a:pt x="214" y="375"/>
                  </a:cubicBezTo>
                  <a:cubicBezTo>
                    <a:pt x="239" y="375"/>
                    <a:pt x="239" y="375"/>
                    <a:pt x="239" y="375"/>
                  </a:cubicBezTo>
                  <a:cubicBezTo>
                    <a:pt x="220" y="383"/>
                    <a:pt x="207" y="401"/>
                    <a:pt x="207" y="423"/>
                  </a:cubicBezTo>
                  <a:cubicBezTo>
                    <a:pt x="207" y="451"/>
                    <a:pt x="230" y="474"/>
                    <a:pt x="258" y="474"/>
                  </a:cubicBezTo>
                  <a:cubicBezTo>
                    <a:pt x="286" y="474"/>
                    <a:pt x="309" y="451"/>
                    <a:pt x="309" y="423"/>
                  </a:cubicBezTo>
                  <a:cubicBezTo>
                    <a:pt x="309" y="401"/>
                    <a:pt x="296" y="383"/>
                    <a:pt x="277" y="375"/>
                  </a:cubicBezTo>
                  <a:cubicBezTo>
                    <a:pt x="420" y="375"/>
                    <a:pt x="420" y="375"/>
                    <a:pt x="420" y="375"/>
                  </a:cubicBezTo>
                  <a:cubicBezTo>
                    <a:pt x="401" y="383"/>
                    <a:pt x="388" y="401"/>
                    <a:pt x="388" y="423"/>
                  </a:cubicBezTo>
                  <a:cubicBezTo>
                    <a:pt x="388" y="451"/>
                    <a:pt x="411" y="474"/>
                    <a:pt x="439" y="474"/>
                  </a:cubicBezTo>
                  <a:cubicBezTo>
                    <a:pt x="467" y="474"/>
                    <a:pt x="490" y="451"/>
                    <a:pt x="490" y="423"/>
                  </a:cubicBezTo>
                  <a:cubicBezTo>
                    <a:pt x="490" y="401"/>
                    <a:pt x="477" y="383"/>
                    <a:pt x="458" y="375"/>
                  </a:cubicBezTo>
                  <a:cubicBezTo>
                    <a:pt x="487" y="375"/>
                    <a:pt x="487" y="375"/>
                    <a:pt x="487" y="375"/>
                  </a:cubicBezTo>
                  <a:cubicBezTo>
                    <a:pt x="494" y="375"/>
                    <a:pt x="500" y="369"/>
                    <a:pt x="500" y="361"/>
                  </a:cubicBezTo>
                  <a:cubicBezTo>
                    <a:pt x="500" y="354"/>
                    <a:pt x="494" y="347"/>
                    <a:pt x="487" y="347"/>
                  </a:cubicBezTo>
                  <a:cubicBezTo>
                    <a:pt x="224" y="347"/>
                    <a:pt x="224" y="347"/>
                    <a:pt x="224" y="347"/>
                  </a:cubicBezTo>
                  <a:cubicBezTo>
                    <a:pt x="220" y="335"/>
                    <a:pt x="220" y="335"/>
                    <a:pt x="220" y="335"/>
                  </a:cubicBezTo>
                  <a:cubicBezTo>
                    <a:pt x="491" y="246"/>
                    <a:pt x="491" y="246"/>
                    <a:pt x="491" y="246"/>
                  </a:cubicBezTo>
                  <a:cubicBezTo>
                    <a:pt x="497" y="244"/>
                    <a:pt x="500" y="239"/>
                    <a:pt x="500" y="233"/>
                  </a:cubicBezTo>
                  <a:cubicBezTo>
                    <a:pt x="500" y="80"/>
                    <a:pt x="500" y="80"/>
                    <a:pt x="500" y="80"/>
                  </a:cubicBezTo>
                  <a:cubicBezTo>
                    <a:pt x="500" y="73"/>
                    <a:pt x="494" y="66"/>
                    <a:pt x="487" y="66"/>
                  </a:cubicBezTo>
                  <a:close/>
                  <a:moveTo>
                    <a:pt x="258" y="446"/>
                  </a:moveTo>
                  <a:cubicBezTo>
                    <a:pt x="245" y="446"/>
                    <a:pt x="235" y="436"/>
                    <a:pt x="235" y="423"/>
                  </a:cubicBezTo>
                  <a:cubicBezTo>
                    <a:pt x="235" y="410"/>
                    <a:pt x="245" y="399"/>
                    <a:pt x="258" y="399"/>
                  </a:cubicBezTo>
                  <a:cubicBezTo>
                    <a:pt x="271" y="399"/>
                    <a:pt x="281" y="410"/>
                    <a:pt x="281" y="423"/>
                  </a:cubicBezTo>
                  <a:cubicBezTo>
                    <a:pt x="281" y="436"/>
                    <a:pt x="271" y="446"/>
                    <a:pt x="258" y="446"/>
                  </a:cubicBezTo>
                  <a:close/>
                  <a:moveTo>
                    <a:pt x="439" y="446"/>
                  </a:moveTo>
                  <a:cubicBezTo>
                    <a:pt x="426" y="446"/>
                    <a:pt x="416" y="436"/>
                    <a:pt x="416" y="423"/>
                  </a:cubicBezTo>
                  <a:cubicBezTo>
                    <a:pt x="416" y="410"/>
                    <a:pt x="426" y="399"/>
                    <a:pt x="439" y="399"/>
                  </a:cubicBezTo>
                  <a:cubicBezTo>
                    <a:pt x="452" y="399"/>
                    <a:pt x="463" y="410"/>
                    <a:pt x="463" y="423"/>
                  </a:cubicBezTo>
                  <a:cubicBezTo>
                    <a:pt x="463" y="436"/>
                    <a:pt x="452" y="446"/>
                    <a:pt x="439" y="446"/>
                  </a:cubicBezTo>
                  <a:close/>
                  <a:moveTo>
                    <a:pt x="234" y="94"/>
                  </a:moveTo>
                  <a:cubicBezTo>
                    <a:pt x="261" y="94"/>
                    <a:pt x="261" y="94"/>
                    <a:pt x="261" y="94"/>
                  </a:cubicBezTo>
                  <a:cubicBezTo>
                    <a:pt x="261" y="293"/>
                    <a:pt x="261" y="293"/>
                    <a:pt x="261" y="293"/>
                  </a:cubicBezTo>
                  <a:cubicBezTo>
                    <a:pt x="234" y="301"/>
                    <a:pt x="234" y="301"/>
                    <a:pt x="234" y="301"/>
                  </a:cubicBezTo>
                  <a:lnTo>
                    <a:pt x="234" y="94"/>
                  </a:lnTo>
                  <a:close/>
                  <a:moveTo>
                    <a:pt x="277" y="94"/>
                  </a:moveTo>
                  <a:cubicBezTo>
                    <a:pt x="303" y="94"/>
                    <a:pt x="303" y="94"/>
                    <a:pt x="303" y="94"/>
                  </a:cubicBezTo>
                  <a:cubicBezTo>
                    <a:pt x="303" y="279"/>
                    <a:pt x="303" y="279"/>
                    <a:pt x="303" y="279"/>
                  </a:cubicBezTo>
                  <a:cubicBezTo>
                    <a:pt x="277" y="287"/>
                    <a:pt x="277" y="287"/>
                    <a:pt x="277" y="287"/>
                  </a:cubicBezTo>
                  <a:lnTo>
                    <a:pt x="277" y="94"/>
                  </a:lnTo>
                  <a:close/>
                  <a:moveTo>
                    <a:pt x="319" y="94"/>
                  </a:moveTo>
                  <a:cubicBezTo>
                    <a:pt x="347" y="94"/>
                    <a:pt x="347" y="94"/>
                    <a:pt x="347" y="94"/>
                  </a:cubicBezTo>
                  <a:cubicBezTo>
                    <a:pt x="347" y="264"/>
                    <a:pt x="347" y="264"/>
                    <a:pt x="347" y="264"/>
                  </a:cubicBezTo>
                  <a:cubicBezTo>
                    <a:pt x="319" y="274"/>
                    <a:pt x="319" y="274"/>
                    <a:pt x="319" y="274"/>
                  </a:cubicBezTo>
                  <a:lnTo>
                    <a:pt x="319" y="94"/>
                  </a:lnTo>
                  <a:close/>
                  <a:moveTo>
                    <a:pt x="362" y="94"/>
                  </a:moveTo>
                  <a:cubicBezTo>
                    <a:pt x="389" y="94"/>
                    <a:pt x="389" y="94"/>
                    <a:pt x="389" y="94"/>
                  </a:cubicBezTo>
                  <a:cubicBezTo>
                    <a:pt x="389" y="250"/>
                    <a:pt x="389" y="250"/>
                    <a:pt x="389" y="250"/>
                  </a:cubicBezTo>
                  <a:cubicBezTo>
                    <a:pt x="362" y="259"/>
                    <a:pt x="362" y="259"/>
                    <a:pt x="362" y="259"/>
                  </a:cubicBezTo>
                  <a:lnTo>
                    <a:pt x="362" y="94"/>
                  </a:lnTo>
                  <a:close/>
                  <a:moveTo>
                    <a:pt x="403" y="94"/>
                  </a:moveTo>
                  <a:cubicBezTo>
                    <a:pt x="432" y="94"/>
                    <a:pt x="432" y="94"/>
                    <a:pt x="432" y="94"/>
                  </a:cubicBezTo>
                  <a:cubicBezTo>
                    <a:pt x="432" y="236"/>
                    <a:pt x="432" y="236"/>
                    <a:pt x="432" y="236"/>
                  </a:cubicBezTo>
                  <a:cubicBezTo>
                    <a:pt x="403" y="246"/>
                    <a:pt x="403" y="246"/>
                    <a:pt x="403" y="246"/>
                  </a:cubicBezTo>
                  <a:lnTo>
                    <a:pt x="403" y="94"/>
                  </a:lnTo>
                  <a:close/>
                  <a:moveTo>
                    <a:pt x="177" y="94"/>
                  </a:moveTo>
                  <a:cubicBezTo>
                    <a:pt x="177" y="197"/>
                    <a:pt x="177" y="197"/>
                    <a:pt x="177" y="197"/>
                  </a:cubicBezTo>
                  <a:cubicBezTo>
                    <a:pt x="145" y="94"/>
                    <a:pt x="145" y="94"/>
                    <a:pt x="145" y="94"/>
                  </a:cubicBezTo>
                  <a:lnTo>
                    <a:pt x="177" y="94"/>
                  </a:lnTo>
                  <a:close/>
                  <a:moveTo>
                    <a:pt x="212" y="309"/>
                  </a:moveTo>
                  <a:cubicBezTo>
                    <a:pt x="191" y="242"/>
                    <a:pt x="191" y="242"/>
                    <a:pt x="191" y="242"/>
                  </a:cubicBezTo>
                  <a:cubicBezTo>
                    <a:pt x="191" y="94"/>
                    <a:pt x="191" y="94"/>
                    <a:pt x="191" y="94"/>
                  </a:cubicBezTo>
                  <a:cubicBezTo>
                    <a:pt x="218" y="94"/>
                    <a:pt x="218" y="94"/>
                    <a:pt x="218" y="94"/>
                  </a:cubicBezTo>
                  <a:cubicBezTo>
                    <a:pt x="218" y="307"/>
                    <a:pt x="218" y="307"/>
                    <a:pt x="218" y="307"/>
                  </a:cubicBezTo>
                  <a:lnTo>
                    <a:pt x="212" y="309"/>
                  </a:lnTo>
                  <a:close/>
                  <a:moveTo>
                    <a:pt x="473" y="223"/>
                  </a:moveTo>
                  <a:cubicBezTo>
                    <a:pt x="446" y="231"/>
                    <a:pt x="446" y="231"/>
                    <a:pt x="446" y="231"/>
                  </a:cubicBezTo>
                  <a:cubicBezTo>
                    <a:pt x="446" y="94"/>
                    <a:pt x="446" y="94"/>
                    <a:pt x="446" y="94"/>
                  </a:cubicBezTo>
                  <a:cubicBezTo>
                    <a:pt x="473" y="94"/>
                    <a:pt x="473" y="94"/>
                    <a:pt x="473" y="94"/>
                  </a:cubicBezTo>
                  <a:lnTo>
                    <a:pt x="473" y="2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608662" y="4572780"/>
              <a:ext cx="781799" cy="241980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pPr algn="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Research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377699" y="4764468"/>
              <a:ext cx="2012762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14C674-2C29-4A47-A380-906EB0BA74D8}"/>
              </a:ext>
            </a:extLst>
          </p:cNvPr>
          <p:cNvGrpSpPr/>
          <p:nvPr/>
        </p:nvGrpSpPr>
        <p:grpSpPr>
          <a:xfrm>
            <a:off x="5025998" y="1452828"/>
            <a:ext cx="2012762" cy="1582084"/>
            <a:chOff x="5025998" y="1452828"/>
            <a:chExt cx="2012762" cy="1582084"/>
          </a:xfrm>
        </p:grpSpPr>
        <p:sp>
          <p:nvSpPr>
            <p:cNvPr id="16" name="Freeform 16"/>
            <p:cNvSpPr>
              <a:spLocks noEditPoints="1"/>
            </p:cNvSpPr>
            <p:nvPr/>
          </p:nvSpPr>
          <p:spPr bwMode="auto">
            <a:xfrm>
              <a:off x="5832867" y="2460402"/>
              <a:ext cx="488117" cy="574510"/>
            </a:xfrm>
            <a:custGeom>
              <a:avLst/>
              <a:gdLst>
                <a:gd name="T0" fmla="*/ 226 w 226"/>
                <a:gd name="T1" fmla="*/ 193 h 266"/>
                <a:gd name="T2" fmla="*/ 226 w 226"/>
                <a:gd name="T3" fmla="*/ 73 h 266"/>
                <a:gd name="T4" fmla="*/ 113 w 226"/>
                <a:gd name="T5" fmla="*/ 0 h 266"/>
                <a:gd name="T6" fmla="*/ 0 w 226"/>
                <a:gd name="T7" fmla="*/ 73 h 266"/>
                <a:gd name="T8" fmla="*/ 0 w 226"/>
                <a:gd name="T9" fmla="*/ 193 h 266"/>
                <a:gd name="T10" fmla="*/ 113 w 226"/>
                <a:gd name="T11" fmla="*/ 266 h 266"/>
                <a:gd name="T12" fmla="*/ 226 w 226"/>
                <a:gd name="T13" fmla="*/ 193 h 266"/>
                <a:gd name="T14" fmla="*/ 208 w 226"/>
                <a:gd name="T15" fmla="*/ 79 h 266"/>
                <a:gd name="T16" fmla="*/ 113 w 226"/>
                <a:gd name="T17" fmla="*/ 141 h 266"/>
                <a:gd name="T18" fmla="*/ 75 w 226"/>
                <a:gd name="T19" fmla="*/ 116 h 266"/>
                <a:gd name="T20" fmla="*/ 169 w 226"/>
                <a:gd name="T21" fmla="*/ 54 h 266"/>
                <a:gd name="T22" fmla="*/ 208 w 226"/>
                <a:gd name="T23" fmla="*/ 79 h 266"/>
                <a:gd name="T24" fmla="*/ 54 w 226"/>
                <a:gd name="T25" fmla="*/ 102 h 266"/>
                <a:gd name="T26" fmla="*/ 18 w 226"/>
                <a:gd name="T27" fmla="*/ 79 h 266"/>
                <a:gd name="T28" fmla="*/ 113 w 226"/>
                <a:gd name="T29" fmla="*/ 17 h 266"/>
                <a:gd name="T30" fmla="*/ 148 w 226"/>
                <a:gd name="T31" fmla="*/ 40 h 266"/>
                <a:gd name="T32" fmla="*/ 54 w 226"/>
                <a:gd name="T33" fmla="*/ 102 h 266"/>
                <a:gd name="T34" fmla="*/ 15 w 226"/>
                <a:gd name="T35" fmla="*/ 185 h 266"/>
                <a:gd name="T36" fmla="*/ 15 w 226"/>
                <a:gd name="T37" fmla="*/ 87 h 266"/>
                <a:gd name="T38" fmla="*/ 50 w 226"/>
                <a:gd name="T39" fmla="*/ 110 h 266"/>
                <a:gd name="T40" fmla="*/ 50 w 226"/>
                <a:gd name="T41" fmla="*/ 152 h 266"/>
                <a:gd name="T42" fmla="*/ 71 w 226"/>
                <a:gd name="T43" fmla="*/ 164 h 266"/>
                <a:gd name="T44" fmla="*/ 71 w 226"/>
                <a:gd name="T45" fmla="*/ 124 h 266"/>
                <a:gd name="T46" fmla="*/ 109 w 226"/>
                <a:gd name="T47" fmla="*/ 148 h 266"/>
                <a:gd name="T48" fmla="*/ 109 w 226"/>
                <a:gd name="T49" fmla="*/ 246 h 266"/>
                <a:gd name="T50" fmla="*/ 15 w 226"/>
                <a:gd name="T51" fmla="*/ 185 h 266"/>
                <a:gd name="T52" fmla="*/ 116 w 226"/>
                <a:gd name="T53" fmla="*/ 149 h 266"/>
                <a:gd name="T54" fmla="*/ 211 w 226"/>
                <a:gd name="T55" fmla="*/ 87 h 266"/>
                <a:gd name="T56" fmla="*/ 211 w 226"/>
                <a:gd name="T57" fmla="*/ 185 h 266"/>
                <a:gd name="T58" fmla="*/ 116 w 226"/>
                <a:gd name="T59" fmla="*/ 247 h 266"/>
                <a:gd name="T60" fmla="*/ 116 w 226"/>
                <a:gd name="T61" fmla="*/ 14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26" h="266">
                  <a:moveTo>
                    <a:pt x="226" y="193"/>
                  </a:moveTo>
                  <a:lnTo>
                    <a:pt x="226" y="73"/>
                  </a:lnTo>
                  <a:lnTo>
                    <a:pt x="113" y="0"/>
                  </a:lnTo>
                  <a:lnTo>
                    <a:pt x="0" y="73"/>
                  </a:lnTo>
                  <a:lnTo>
                    <a:pt x="0" y="193"/>
                  </a:lnTo>
                  <a:lnTo>
                    <a:pt x="113" y="266"/>
                  </a:lnTo>
                  <a:lnTo>
                    <a:pt x="226" y="193"/>
                  </a:lnTo>
                  <a:close/>
                  <a:moveTo>
                    <a:pt x="208" y="79"/>
                  </a:moveTo>
                  <a:lnTo>
                    <a:pt x="113" y="141"/>
                  </a:lnTo>
                  <a:lnTo>
                    <a:pt x="75" y="116"/>
                  </a:lnTo>
                  <a:lnTo>
                    <a:pt x="169" y="54"/>
                  </a:lnTo>
                  <a:lnTo>
                    <a:pt x="208" y="79"/>
                  </a:lnTo>
                  <a:close/>
                  <a:moveTo>
                    <a:pt x="54" y="102"/>
                  </a:moveTo>
                  <a:lnTo>
                    <a:pt x="18" y="79"/>
                  </a:lnTo>
                  <a:lnTo>
                    <a:pt x="113" y="17"/>
                  </a:lnTo>
                  <a:lnTo>
                    <a:pt x="148" y="40"/>
                  </a:lnTo>
                  <a:lnTo>
                    <a:pt x="54" y="102"/>
                  </a:lnTo>
                  <a:close/>
                  <a:moveTo>
                    <a:pt x="15" y="185"/>
                  </a:moveTo>
                  <a:lnTo>
                    <a:pt x="15" y="87"/>
                  </a:lnTo>
                  <a:lnTo>
                    <a:pt x="50" y="110"/>
                  </a:lnTo>
                  <a:lnTo>
                    <a:pt x="50" y="152"/>
                  </a:lnTo>
                  <a:lnTo>
                    <a:pt x="71" y="164"/>
                  </a:lnTo>
                  <a:lnTo>
                    <a:pt x="71" y="124"/>
                  </a:lnTo>
                  <a:lnTo>
                    <a:pt x="109" y="148"/>
                  </a:lnTo>
                  <a:lnTo>
                    <a:pt x="109" y="246"/>
                  </a:lnTo>
                  <a:lnTo>
                    <a:pt x="15" y="185"/>
                  </a:lnTo>
                  <a:close/>
                  <a:moveTo>
                    <a:pt x="116" y="149"/>
                  </a:moveTo>
                  <a:lnTo>
                    <a:pt x="211" y="87"/>
                  </a:lnTo>
                  <a:lnTo>
                    <a:pt x="211" y="185"/>
                  </a:lnTo>
                  <a:lnTo>
                    <a:pt x="116" y="247"/>
                  </a:lnTo>
                  <a:lnTo>
                    <a:pt x="116" y="14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30EFF59-AF1B-4325-8855-6E8804623187}"/>
                </a:ext>
              </a:extLst>
            </p:cNvPr>
            <p:cNvGrpSpPr/>
            <p:nvPr/>
          </p:nvGrpSpPr>
          <p:grpSpPr>
            <a:xfrm>
              <a:off x="5025998" y="1452828"/>
              <a:ext cx="2012762" cy="840485"/>
              <a:chOff x="5025998" y="1452828"/>
              <a:chExt cx="2012762" cy="840485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5477976" y="1452828"/>
                <a:ext cx="1108811" cy="241980"/>
              </a:xfrm>
              <a:prstGeom prst="rect">
                <a:avLst/>
              </a:prstGeom>
              <a:noFill/>
            </p:spPr>
            <p:txBody>
              <a:bodyPr wrap="none" lIns="72000" tIns="36000" rIns="72000" bIns="36000" rtlCol="0" anchor="t">
                <a:spAutoFit/>
              </a:bodyPr>
              <a:lstStyle/>
              <a:p>
                <a:pPr algn="ctr"/>
                <a:r>
                  <a:rPr lang="en-US" sz="1100" b="1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Brainstroming</a:t>
                </a:r>
                <a:endPara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5025998" y="1716232"/>
                <a:ext cx="2012762" cy="577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sz="105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business and personal presentation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AFEB604-2EE1-4E17-8560-020E93D0B60D}"/>
              </a:ext>
            </a:extLst>
          </p:cNvPr>
          <p:cNvGrpSpPr/>
          <p:nvPr/>
        </p:nvGrpSpPr>
        <p:grpSpPr>
          <a:xfrm>
            <a:off x="7101058" y="4511074"/>
            <a:ext cx="2652085" cy="797287"/>
            <a:chOff x="7101058" y="4511074"/>
            <a:chExt cx="2652085" cy="797287"/>
          </a:xfrm>
        </p:grpSpPr>
        <p:grpSp>
          <p:nvGrpSpPr>
            <p:cNvPr id="17" name="Group 16"/>
            <p:cNvGrpSpPr/>
            <p:nvPr/>
          </p:nvGrpSpPr>
          <p:grpSpPr>
            <a:xfrm>
              <a:off x="7101058" y="4511074"/>
              <a:ext cx="578829" cy="522674"/>
              <a:chOff x="10182225" y="7135813"/>
              <a:chExt cx="425450" cy="384175"/>
            </a:xfrm>
            <a:solidFill>
              <a:schemeClr val="accent1"/>
            </a:solidFill>
          </p:grpSpPr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10315575" y="7242175"/>
                <a:ext cx="136525" cy="46037"/>
              </a:xfrm>
              <a:custGeom>
                <a:avLst/>
                <a:gdLst>
                  <a:gd name="T0" fmla="*/ 144 w 163"/>
                  <a:gd name="T1" fmla="*/ 8 h 56"/>
                  <a:gd name="T2" fmla="*/ 80 w 163"/>
                  <a:gd name="T3" fmla="*/ 0 h 56"/>
                  <a:gd name="T4" fmla="*/ 19 w 163"/>
                  <a:gd name="T5" fmla="*/ 7 h 56"/>
                  <a:gd name="T6" fmla="*/ 4 w 163"/>
                  <a:gd name="T7" fmla="*/ 19 h 56"/>
                  <a:gd name="T8" fmla="*/ 1 w 163"/>
                  <a:gd name="T9" fmla="*/ 37 h 56"/>
                  <a:gd name="T10" fmla="*/ 25 w 163"/>
                  <a:gd name="T11" fmla="*/ 56 h 56"/>
                  <a:gd name="T12" fmla="*/ 31 w 163"/>
                  <a:gd name="T13" fmla="*/ 55 h 56"/>
                  <a:gd name="T14" fmla="*/ 80 w 163"/>
                  <a:gd name="T15" fmla="*/ 49 h 56"/>
                  <a:gd name="T16" fmla="*/ 131 w 163"/>
                  <a:gd name="T17" fmla="*/ 55 h 56"/>
                  <a:gd name="T18" fmla="*/ 138 w 163"/>
                  <a:gd name="T19" fmla="*/ 56 h 56"/>
                  <a:gd name="T20" fmla="*/ 162 w 163"/>
                  <a:gd name="T21" fmla="*/ 38 h 56"/>
                  <a:gd name="T22" fmla="*/ 159 w 163"/>
                  <a:gd name="T23" fmla="*/ 19 h 56"/>
                  <a:gd name="T24" fmla="*/ 144 w 163"/>
                  <a:gd name="T25" fmla="*/ 8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3" h="56">
                    <a:moveTo>
                      <a:pt x="144" y="8"/>
                    </a:moveTo>
                    <a:cubicBezTo>
                      <a:pt x="124" y="3"/>
                      <a:pt x="102" y="0"/>
                      <a:pt x="80" y="0"/>
                    </a:cubicBezTo>
                    <a:cubicBezTo>
                      <a:pt x="59" y="0"/>
                      <a:pt x="38" y="2"/>
                      <a:pt x="19" y="7"/>
                    </a:cubicBezTo>
                    <a:cubicBezTo>
                      <a:pt x="13" y="9"/>
                      <a:pt x="7" y="13"/>
                      <a:pt x="4" y="19"/>
                    </a:cubicBezTo>
                    <a:cubicBezTo>
                      <a:pt x="1" y="24"/>
                      <a:pt x="0" y="31"/>
                      <a:pt x="1" y="37"/>
                    </a:cubicBezTo>
                    <a:cubicBezTo>
                      <a:pt x="4" y="48"/>
                      <a:pt x="14" y="56"/>
                      <a:pt x="25" y="56"/>
                    </a:cubicBezTo>
                    <a:cubicBezTo>
                      <a:pt x="27" y="56"/>
                      <a:pt x="29" y="55"/>
                      <a:pt x="31" y="55"/>
                    </a:cubicBezTo>
                    <a:cubicBezTo>
                      <a:pt x="47" y="51"/>
                      <a:pt x="63" y="49"/>
                      <a:pt x="80" y="49"/>
                    </a:cubicBezTo>
                    <a:cubicBezTo>
                      <a:pt x="98" y="49"/>
                      <a:pt x="115" y="51"/>
                      <a:pt x="131" y="55"/>
                    </a:cubicBezTo>
                    <a:cubicBezTo>
                      <a:pt x="134" y="56"/>
                      <a:pt x="136" y="56"/>
                      <a:pt x="138" y="56"/>
                    </a:cubicBezTo>
                    <a:cubicBezTo>
                      <a:pt x="149" y="56"/>
                      <a:pt x="159" y="49"/>
                      <a:pt x="162" y="38"/>
                    </a:cubicBezTo>
                    <a:cubicBezTo>
                      <a:pt x="163" y="32"/>
                      <a:pt x="162" y="25"/>
                      <a:pt x="159" y="19"/>
                    </a:cubicBezTo>
                    <a:cubicBezTo>
                      <a:pt x="156" y="14"/>
                      <a:pt x="151" y="10"/>
                      <a:pt x="144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auto">
              <a:xfrm>
                <a:off x="10263188" y="7289800"/>
                <a:ext cx="33338" cy="444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9"/>
              <p:cNvSpPr>
                <a:spLocks noEditPoints="1"/>
              </p:cNvSpPr>
              <p:nvPr/>
            </p:nvSpPr>
            <p:spPr bwMode="auto">
              <a:xfrm>
                <a:off x="10182225" y="7135813"/>
                <a:ext cx="425450" cy="384175"/>
              </a:xfrm>
              <a:custGeom>
                <a:avLst/>
                <a:gdLst>
                  <a:gd name="T0" fmla="*/ 470 w 508"/>
                  <a:gd name="T1" fmla="*/ 267 h 458"/>
                  <a:gd name="T2" fmla="*/ 441 w 508"/>
                  <a:gd name="T3" fmla="*/ 260 h 458"/>
                  <a:gd name="T4" fmla="*/ 388 w 508"/>
                  <a:gd name="T5" fmla="*/ 125 h 458"/>
                  <a:gd name="T6" fmla="*/ 233 w 508"/>
                  <a:gd name="T7" fmla="*/ 72 h 458"/>
                  <a:gd name="T8" fmla="*/ 143 w 508"/>
                  <a:gd name="T9" fmla="*/ 0 h 458"/>
                  <a:gd name="T10" fmla="*/ 110 w 508"/>
                  <a:gd name="T11" fmla="*/ 14 h 458"/>
                  <a:gd name="T12" fmla="*/ 58 w 508"/>
                  <a:gd name="T13" fmla="*/ 160 h 458"/>
                  <a:gd name="T14" fmla="*/ 0 w 508"/>
                  <a:gd name="T15" fmla="*/ 212 h 458"/>
                  <a:gd name="T16" fmla="*/ 17 w 508"/>
                  <a:gd name="T17" fmla="*/ 333 h 458"/>
                  <a:gd name="T18" fmla="*/ 53 w 508"/>
                  <a:gd name="T19" fmla="*/ 348 h 458"/>
                  <a:gd name="T20" fmla="*/ 115 w 508"/>
                  <a:gd name="T21" fmla="*/ 406 h 458"/>
                  <a:gd name="T22" fmla="*/ 123 w 508"/>
                  <a:gd name="T23" fmla="*/ 447 h 458"/>
                  <a:gd name="T24" fmla="*/ 169 w 508"/>
                  <a:gd name="T25" fmla="*/ 442 h 458"/>
                  <a:gd name="T26" fmla="*/ 214 w 508"/>
                  <a:gd name="T27" fmla="*/ 435 h 458"/>
                  <a:gd name="T28" fmla="*/ 297 w 508"/>
                  <a:gd name="T29" fmla="*/ 431 h 458"/>
                  <a:gd name="T30" fmla="*/ 332 w 508"/>
                  <a:gd name="T31" fmla="*/ 458 h 458"/>
                  <a:gd name="T32" fmla="*/ 351 w 508"/>
                  <a:gd name="T33" fmla="*/ 447 h 458"/>
                  <a:gd name="T34" fmla="*/ 359 w 508"/>
                  <a:gd name="T35" fmla="*/ 406 h 458"/>
                  <a:gd name="T36" fmla="*/ 440 w 508"/>
                  <a:gd name="T37" fmla="*/ 272 h 458"/>
                  <a:gd name="T38" fmla="*/ 441 w 508"/>
                  <a:gd name="T39" fmla="*/ 292 h 458"/>
                  <a:gd name="T40" fmla="*/ 457 w 508"/>
                  <a:gd name="T41" fmla="*/ 322 h 458"/>
                  <a:gd name="T42" fmla="*/ 473 w 508"/>
                  <a:gd name="T43" fmla="*/ 320 h 458"/>
                  <a:gd name="T44" fmla="*/ 480 w 508"/>
                  <a:gd name="T45" fmla="*/ 281 h 458"/>
                  <a:gd name="T46" fmla="*/ 497 w 508"/>
                  <a:gd name="T47" fmla="*/ 289 h 458"/>
                  <a:gd name="T48" fmla="*/ 507 w 508"/>
                  <a:gd name="T49" fmla="*/ 283 h 458"/>
                  <a:gd name="T50" fmla="*/ 339 w 508"/>
                  <a:gd name="T51" fmla="*/ 386 h 458"/>
                  <a:gd name="T52" fmla="*/ 330 w 508"/>
                  <a:gd name="T53" fmla="*/ 424 h 458"/>
                  <a:gd name="T54" fmla="*/ 326 w 508"/>
                  <a:gd name="T55" fmla="*/ 425 h 458"/>
                  <a:gd name="T56" fmla="*/ 299 w 508"/>
                  <a:gd name="T57" fmla="*/ 403 h 458"/>
                  <a:gd name="T58" fmla="*/ 214 w 508"/>
                  <a:gd name="T59" fmla="*/ 408 h 458"/>
                  <a:gd name="T60" fmla="*/ 166 w 508"/>
                  <a:gd name="T61" fmla="*/ 401 h 458"/>
                  <a:gd name="T62" fmla="*/ 144 w 508"/>
                  <a:gd name="T63" fmla="*/ 429 h 458"/>
                  <a:gd name="T64" fmla="*/ 140 w 508"/>
                  <a:gd name="T65" fmla="*/ 390 h 458"/>
                  <a:gd name="T66" fmla="*/ 79 w 508"/>
                  <a:gd name="T67" fmla="*/ 328 h 458"/>
                  <a:gd name="T68" fmla="*/ 52 w 508"/>
                  <a:gd name="T69" fmla="*/ 321 h 458"/>
                  <a:gd name="T70" fmla="*/ 28 w 508"/>
                  <a:gd name="T71" fmla="*/ 298 h 458"/>
                  <a:gd name="T72" fmla="*/ 50 w 508"/>
                  <a:gd name="T73" fmla="*/ 187 h 458"/>
                  <a:gd name="T74" fmla="*/ 78 w 508"/>
                  <a:gd name="T75" fmla="*/ 180 h 458"/>
                  <a:gd name="T76" fmla="*/ 125 w 508"/>
                  <a:gd name="T77" fmla="*/ 126 h 458"/>
                  <a:gd name="T78" fmla="*/ 117 w 508"/>
                  <a:gd name="T79" fmla="*/ 109 h 458"/>
                  <a:gd name="T80" fmla="*/ 138 w 508"/>
                  <a:gd name="T81" fmla="*/ 27 h 458"/>
                  <a:gd name="T82" fmla="*/ 209 w 508"/>
                  <a:gd name="T83" fmla="*/ 87 h 458"/>
                  <a:gd name="T84" fmla="*/ 259 w 508"/>
                  <a:gd name="T85" fmla="*/ 99 h 458"/>
                  <a:gd name="T86" fmla="*/ 394 w 508"/>
                  <a:gd name="T87" fmla="*/ 331 h 458"/>
                  <a:gd name="T88" fmla="*/ 460 w 508"/>
                  <a:gd name="T89" fmla="*/ 311 h 458"/>
                  <a:gd name="T90" fmla="*/ 464 w 508"/>
                  <a:gd name="T91" fmla="*/ 281 h 458"/>
                  <a:gd name="T92" fmla="*/ 472 w 508"/>
                  <a:gd name="T93" fmla="*/ 302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8" h="458">
                    <a:moveTo>
                      <a:pt x="507" y="283"/>
                    </a:moveTo>
                    <a:cubicBezTo>
                      <a:pt x="499" y="271"/>
                      <a:pt x="485" y="265"/>
                      <a:pt x="470" y="267"/>
                    </a:cubicBezTo>
                    <a:cubicBezTo>
                      <a:pt x="468" y="268"/>
                      <a:pt x="467" y="268"/>
                      <a:pt x="465" y="269"/>
                    </a:cubicBezTo>
                    <a:cubicBezTo>
                      <a:pt x="457" y="264"/>
                      <a:pt x="448" y="262"/>
                      <a:pt x="441" y="260"/>
                    </a:cubicBezTo>
                    <a:cubicBezTo>
                      <a:pt x="441" y="258"/>
                      <a:pt x="441" y="256"/>
                      <a:pt x="441" y="254"/>
                    </a:cubicBezTo>
                    <a:cubicBezTo>
                      <a:pt x="441" y="205"/>
                      <a:pt x="422" y="159"/>
                      <a:pt x="388" y="125"/>
                    </a:cubicBezTo>
                    <a:cubicBezTo>
                      <a:pt x="354" y="91"/>
                      <a:pt x="308" y="72"/>
                      <a:pt x="259" y="72"/>
                    </a:cubicBezTo>
                    <a:cubicBezTo>
                      <a:pt x="233" y="72"/>
                      <a:pt x="233" y="72"/>
                      <a:pt x="233" y="72"/>
                    </a:cubicBezTo>
                    <a:cubicBezTo>
                      <a:pt x="232" y="69"/>
                      <a:pt x="231" y="66"/>
                      <a:pt x="230" y="63"/>
                    </a:cubicBezTo>
                    <a:cubicBezTo>
                      <a:pt x="217" y="31"/>
                      <a:pt x="185" y="8"/>
                      <a:pt x="143" y="0"/>
                    </a:cubicBezTo>
                    <a:cubicBezTo>
                      <a:pt x="141" y="0"/>
                      <a:pt x="139" y="0"/>
                      <a:pt x="137" y="0"/>
                    </a:cubicBezTo>
                    <a:cubicBezTo>
                      <a:pt x="126" y="0"/>
                      <a:pt x="116" y="5"/>
                      <a:pt x="110" y="14"/>
                    </a:cubicBezTo>
                    <a:cubicBezTo>
                      <a:pt x="85" y="49"/>
                      <a:pt x="79" y="87"/>
                      <a:pt x="92" y="119"/>
                    </a:cubicBezTo>
                    <a:cubicBezTo>
                      <a:pt x="79" y="131"/>
                      <a:pt x="67" y="145"/>
                      <a:pt x="58" y="160"/>
                    </a:cubicBezTo>
                    <a:cubicBezTo>
                      <a:pt x="50" y="160"/>
                      <a:pt x="50" y="160"/>
                      <a:pt x="50" y="160"/>
                    </a:cubicBezTo>
                    <a:cubicBezTo>
                      <a:pt x="22" y="161"/>
                      <a:pt x="0" y="184"/>
                      <a:pt x="0" y="212"/>
                    </a:cubicBezTo>
                    <a:cubicBezTo>
                      <a:pt x="1" y="298"/>
                      <a:pt x="1" y="298"/>
                      <a:pt x="1" y="298"/>
                    </a:cubicBezTo>
                    <a:cubicBezTo>
                      <a:pt x="2" y="312"/>
                      <a:pt x="7" y="324"/>
                      <a:pt x="17" y="333"/>
                    </a:cubicBezTo>
                    <a:cubicBezTo>
                      <a:pt x="26" y="343"/>
                      <a:pt x="39" y="348"/>
                      <a:pt x="52" y="348"/>
                    </a:cubicBezTo>
                    <a:cubicBezTo>
                      <a:pt x="52" y="348"/>
                      <a:pt x="53" y="348"/>
                      <a:pt x="53" y="348"/>
                    </a:cubicBezTo>
                    <a:cubicBezTo>
                      <a:pt x="59" y="348"/>
                      <a:pt x="59" y="348"/>
                      <a:pt x="59" y="348"/>
                    </a:cubicBezTo>
                    <a:cubicBezTo>
                      <a:pt x="73" y="371"/>
                      <a:pt x="92" y="391"/>
                      <a:pt x="115" y="406"/>
                    </a:cubicBezTo>
                    <a:cubicBezTo>
                      <a:pt x="117" y="427"/>
                      <a:pt x="117" y="427"/>
                      <a:pt x="117" y="427"/>
                    </a:cubicBezTo>
                    <a:cubicBezTo>
                      <a:pt x="117" y="435"/>
                      <a:pt x="120" y="442"/>
                      <a:pt x="123" y="447"/>
                    </a:cubicBezTo>
                    <a:cubicBezTo>
                      <a:pt x="128" y="454"/>
                      <a:pt x="135" y="458"/>
                      <a:pt x="142" y="458"/>
                    </a:cubicBezTo>
                    <a:cubicBezTo>
                      <a:pt x="149" y="458"/>
                      <a:pt x="158" y="455"/>
                      <a:pt x="169" y="442"/>
                    </a:cubicBezTo>
                    <a:cubicBezTo>
                      <a:pt x="177" y="431"/>
                      <a:pt x="177" y="431"/>
                      <a:pt x="177" y="431"/>
                    </a:cubicBezTo>
                    <a:cubicBezTo>
                      <a:pt x="189" y="434"/>
                      <a:pt x="202" y="435"/>
                      <a:pt x="214" y="435"/>
                    </a:cubicBezTo>
                    <a:cubicBezTo>
                      <a:pt x="259" y="435"/>
                      <a:pt x="259" y="435"/>
                      <a:pt x="259" y="435"/>
                    </a:cubicBezTo>
                    <a:cubicBezTo>
                      <a:pt x="272" y="435"/>
                      <a:pt x="285" y="434"/>
                      <a:pt x="297" y="431"/>
                    </a:cubicBezTo>
                    <a:cubicBezTo>
                      <a:pt x="305" y="442"/>
                      <a:pt x="305" y="442"/>
                      <a:pt x="305" y="442"/>
                    </a:cubicBezTo>
                    <a:cubicBezTo>
                      <a:pt x="315" y="455"/>
                      <a:pt x="325" y="458"/>
                      <a:pt x="332" y="458"/>
                    </a:cubicBezTo>
                    <a:cubicBezTo>
                      <a:pt x="332" y="458"/>
                      <a:pt x="332" y="458"/>
                      <a:pt x="332" y="458"/>
                    </a:cubicBezTo>
                    <a:cubicBezTo>
                      <a:pt x="339" y="458"/>
                      <a:pt x="346" y="454"/>
                      <a:pt x="351" y="447"/>
                    </a:cubicBezTo>
                    <a:cubicBezTo>
                      <a:pt x="354" y="442"/>
                      <a:pt x="356" y="435"/>
                      <a:pt x="357" y="427"/>
                    </a:cubicBezTo>
                    <a:cubicBezTo>
                      <a:pt x="359" y="406"/>
                      <a:pt x="359" y="406"/>
                      <a:pt x="359" y="406"/>
                    </a:cubicBezTo>
                    <a:cubicBezTo>
                      <a:pt x="383" y="390"/>
                      <a:pt x="403" y="369"/>
                      <a:pt x="417" y="344"/>
                    </a:cubicBezTo>
                    <a:cubicBezTo>
                      <a:pt x="430" y="322"/>
                      <a:pt x="438" y="297"/>
                      <a:pt x="440" y="272"/>
                    </a:cubicBezTo>
                    <a:cubicBezTo>
                      <a:pt x="444" y="273"/>
                      <a:pt x="448" y="274"/>
                      <a:pt x="452" y="275"/>
                    </a:cubicBezTo>
                    <a:cubicBezTo>
                      <a:pt x="447" y="280"/>
                      <a:pt x="443" y="286"/>
                      <a:pt x="441" y="292"/>
                    </a:cubicBezTo>
                    <a:cubicBezTo>
                      <a:pt x="440" y="300"/>
                      <a:pt x="441" y="306"/>
                      <a:pt x="444" y="312"/>
                    </a:cubicBezTo>
                    <a:cubicBezTo>
                      <a:pt x="447" y="317"/>
                      <a:pt x="451" y="321"/>
                      <a:pt x="457" y="322"/>
                    </a:cubicBezTo>
                    <a:cubicBezTo>
                      <a:pt x="459" y="323"/>
                      <a:pt x="461" y="323"/>
                      <a:pt x="462" y="323"/>
                    </a:cubicBezTo>
                    <a:cubicBezTo>
                      <a:pt x="466" y="323"/>
                      <a:pt x="469" y="322"/>
                      <a:pt x="473" y="320"/>
                    </a:cubicBezTo>
                    <a:cubicBezTo>
                      <a:pt x="478" y="317"/>
                      <a:pt x="481" y="312"/>
                      <a:pt x="483" y="306"/>
                    </a:cubicBezTo>
                    <a:cubicBezTo>
                      <a:pt x="486" y="297"/>
                      <a:pt x="485" y="289"/>
                      <a:pt x="480" y="281"/>
                    </a:cubicBezTo>
                    <a:cubicBezTo>
                      <a:pt x="480" y="280"/>
                      <a:pt x="479" y="279"/>
                      <a:pt x="478" y="278"/>
                    </a:cubicBezTo>
                    <a:cubicBezTo>
                      <a:pt x="486" y="279"/>
                      <a:pt x="493" y="282"/>
                      <a:pt x="497" y="289"/>
                    </a:cubicBezTo>
                    <a:cubicBezTo>
                      <a:pt x="499" y="292"/>
                      <a:pt x="502" y="293"/>
                      <a:pt x="505" y="291"/>
                    </a:cubicBezTo>
                    <a:cubicBezTo>
                      <a:pt x="508" y="289"/>
                      <a:pt x="508" y="286"/>
                      <a:pt x="507" y="283"/>
                    </a:cubicBezTo>
                    <a:close/>
                    <a:moveTo>
                      <a:pt x="394" y="331"/>
                    </a:moveTo>
                    <a:cubicBezTo>
                      <a:pt x="381" y="353"/>
                      <a:pt x="362" y="373"/>
                      <a:pt x="339" y="386"/>
                    </a:cubicBezTo>
                    <a:cubicBezTo>
                      <a:pt x="334" y="390"/>
                      <a:pt x="334" y="390"/>
                      <a:pt x="334" y="390"/>
                    </a:cubicBezTo>
                    <a:cubicBezTo>
                      <a:pt x="330" y="424"/>
                      <a:pt x="330" y="424"/>
                      <a:pt x="330" y="424"/>
                    </a:cubicBezTo>
                    <a:cubicBezTo>
                      <a:pt x="330" y="426"/>
                      <a:pt x="330" y="428"/>
                      <a:pt x="330" y="429"/>
                    </a:cubicBezTo>
                    <a:cubicBezTo>
                      <a:pt x="329" y="428"/>
                      <a:pt x="328" y="427"/>
                      <a:pt x="326" y="425"/>
                    </a:cubicBezTo>
                    <a:cubicBezTo>
                      <a:pt x="307" y="401"/>
                      <a:pt x="307" y="401"/>
                      <a:pt x="307" y="401"/>
                    </a:cubicBezTo>
                    <a:cubicBezTo>
                      <a:pt x="299" y="403"/>
                      <a:pt x="299" y="403"/>
                      <a:pt x="299" y="403"/>
                    </a:cubicBezTo>
                    <a:cubicBezTo>
                      <a:pt x="286" y="407"/>
                      <a:pt x="273" y="408"/>
                      <a:pt x="259" y="408"/>
                    </a:cubicBezTo>
                    <a:cubicBezTo>
                      <a:pt x="214" y="408"/>
                      <a:pt x="214" y="408"/>
                      <a:pt x="214" y="408"/>
                    </a:cubicBezTo>
                    <a:cubicBezTo>
                      <a:pt x="201" y="408"/>
                      <a:pt x="188" y="407"/>
                      <a:pt x="175" y="403"/>
                    </a:cubicBezTo>
                    <a:cubicBezTo>
                      <a:pt x="166" y="401"/>
                      <a:pt x="166" y="401"/>
                      <a:pt x="166" y="401"/>
                    </a:cubicBezTo>
                    <a:cubicBezTo>
                      <a:pt x="147" y="425"/>
                      <a:pt x="147" y="425"/>
                      <a:pt x="147" y="425"/>
                    </a:cubicBezTo>
                    <a:cubicBezTo>
                      <a:pt x="146" y="427"/>
                      <a:pt x="145" y="428"/>
                      <a:pt x="144" y="429"/>
                    </a:cubicBezTo>
                    <a:cubicBezTo>
                      <a:pt x="144" y="428"/>
                      <a:pt x="144" y="426"/>
                      <a:pt x="143" y="424"/>
                    </a:cubicBezTo>
                    <a:cubicBezTo>
                      <a:pt x="140" y="390"/>
                      <a:pt x="140" y="390"/>
                      <a:pt x="140" y="390"/>
                    </a:cubicBezTo>
                    <a:cubicBezTo>
                      <a:pt x="134" y="386"/>
                      <a:pt x="134" y="386"/>
                      <a:pt x="134" y="386"/>
                    </a:cubicBezTo>
                    <a:cubicBezTo>
                      <a:pt x="111" y="372"/>
                      <a:pt x="92" y="352"/>
                      <a:pt x="79" y="328"/>
                    </a:cubicBezTo>
                    <a:cubicBezTo>
                      <a:pt x="75" y="321"/>
                      <a:pt x="75" y="321"/>
                      <a:pt x="75" y="321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52" y="321"/>
                      <a:pt x="52" y="321"/>
                      <a:pt x="52" y="321"/>
                    </a:cubicBezTo>
                    <a:cubicBezTo>
                      <a:pt x="39" y="321"/>
                      <a:pt x="29" y="311"/>
                      <a:pt x="28" y="298"/>
                    </a:cubicBezTo>
                    <a:cubicBezTo>
                      <a:pt x="27" y="211"/>
                      <a:pt x="27" y="211"/>
                      <a:pt x="27" y="211"/>
                    </a:cubicBezTo>
                    <a:cubicBezTo>
                      <a:pt x="27" y="198"/>
                      <a:pt x="37" y="187"/>
                      <a:pt x="50" y="187"/>
                    </a:cubicBezTo>
                    <a:cubicBezTo>
                      <a:pt x="74" y="187"/>
                      <a:pt x="74" y="187"/>
                      <a:pt x="74" y="187"/>
                    </a:cubicBezTo>
                    <a:cubicBezTo>
                      <a:pt x="78" y="180"/>
                      <a:pt x="78" y="180"/>
                      <a:pt x="78" y="180"/>
                    </a:cubicBezTo>
                    <a:cubicBezTo>
                      <a:pt x="88" y="162"/>
                      <a:pt x="101" y="146"/>
                      <a:pt x="117" y="133"/>
                    </a:cubicBezTo>
                    <a:cubicBezTo>
                      <a:pt x="125" y="126"/>
                      <a:pt x="125" y="126"/>
                      <a:pt x="125" y="126"/>
                    </a:cubicBezTo>
                    <a:cubicBezTo>
                      <a:pt x="120" y="116"/>
                      <a:pt x="120" y="116"/>
                      <a:pt x="120" y="116"/>
                    </a:cubicBezTo>
                    <a:cubicBezTo>
                      <a:pt x="119" y="114"/>
                      <a:pt x="118" y="112"/>
                      <a:pt x="117" y="109"/>
                    </a:cubicBezTo>
                    <a:cubicBezTo>
                      <a:pt x="107" y="85"/>
                      <a:pt x="112" y="57"/>
                      <a:pt x="132" y="29"/>
                    </a:cubicBezTo>
                    <a:cubicBezTo>
                      <a:pt x="133" y="27"/>
                      <a:pt x="136" y="26"/>
                      <a:pt x="138" y="27"/>
                    </a:cubicBezTo>
                    <a:cubicBezTo>
                      <a:pt x="172" y="33"/>
                      <a:pt x="195" y="50"/>
                      <a:pt x="205" y="74"/>
                    </a:cubicBezTo>
                    <a:cubicBezTo>
                      <a:pt x="207" y="78"/>
                      <a:pt x="208" y="83"/>
                      <a:pt x="209" y="87"/>
                    </a:cubicBezTo>
                    <a:cubicBezTo>
                      <a:pt x="211" y="99"/>
                      <a:pt x="211" y="99"/>
                      <a:pt x="211" y="99"/>
                    </a:cubicBezTo>
                    <a:cubicBezTo>
                      <a:pt x="259" y="99"/>
                      <a:pt x="259" y="99"/>
                      <a:pt x="259" y="99"/>
                    </a:cubicBezTo>
                    <a:cubicBezTo>
                      <a:pt x="345" y="99"/>
                      <a:pt x="414" y="168"/>
                      <a:pt x="414" y="254"/>
                    </a:cubicBezTo>
                    <a:cubicBezTo>
                      <a:pt x="414" y="281"/>
                      <a:pt x="407" y="307"/>
                      <a:pt x="394" y="331"/>
                    </a:cubicBezTo>
                    <a:close/>
                    <a:moveTo>
                      <a:pt x="472" y="302"/>
                    </a:moveTo>
                    <a:cubicBezTo>
                      <a:pt x="470" y="311"/>
                      <a:pt x="464" y="312"/>
                      <a:pt x="460" y="311"/>
                    </a:cubicBezTo>
                    <a:cubicBezTo>
                      <a:pt x="455" y="310"/>
                      <a:pt x="451" y="304"/>
                      <a:pt x="453" y="295"/>
                    </a:cubicBezTo>
                    <a:cubicBezTo>
                      <a:pt x="454" y="289"/>
                      <a:pt x="458" y="284"/>
                      <a:pt x="464" y="281"/>
                    </a:cubicBezTo>
                    <a:cubicBezTo>
                      <a:pt x="467" y="283"/>
                      <a:pt x="469" y="285"/>
                      <a:pt x="471" y="288"/>
                    </a:cubicBezTo>
                    <a:cubicBezTo>
                      <a:pt x="474" y="292"/>
                      <a:pt x="474" y="297"/>
                      <a:pt x="472" y="30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7740381" y="4539592"/>
              <a:ext cx="616689" cy="241980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Search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740381" y="4731280"/>
              <a:ext cx="2012762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0E1DE75-275A-4186-A1CE-37B83B914E91}"/>
              </a:ext>
            </a:extLst>
          </p:cNvPr>
          <p:cNvGrpSpPr/>
          <p:nvPr/>
        </p:nvGrpSpPr>
        <p:grpSpPr>
          <a:xfrm>
            <a:off x="7040067" y="2819073"/>
            <a:ext cx="2669087" cy="792117"/>
            <a:chOff x="7040067" y="2819073"/>
            <a:chExt cx="2669087" cy="792117"/>
          </a:xfrm>
        </p:grpSpPr>
        <p:grpSp>
          <p:nvGrpSpPr>
            <p:cNvPr id="25" name="Group 24"/>
            <p:cNvGrpSpPr/>
            <p:nvPr/>
          </p:nvGrpSpPr>
          <p:grpSpPr>
            <a:xfrm>
              <a:off x="7040067" y="3107954"/>
              <a:ext cx="503237" cy="503236"/>
              <a:chOff x="11436350" y="5989638"/>
              <a:chExt cx="369888" cy="369887"/>
            </a:xfrm>
            <a:solidFill>
              <a:schemeClr val="accent6"/>
            </a:solidFill>
          </p:grpSpPr>
          <p:sp>
            <p:nvSpPr>
              <p:cNvPr id="26" name="Freeform 23"/>
              <p:cNvSpPr>
                <a:spLocks noEditPoints="1"/>
              </p:cNvSpPr>
              <p:nvPr/>
            </p:nvSpPr>
            <p:spPr bwMode="auto">
              <a:xfrm>
                <a:off x="11436350" y="6003925"/>
                <a:ext cx="355600" cy="355600"/>
              </a:xfrm>
              <a:custGeom>
                <a:avLst/>
                <a:gdLst>
                  <a:gd name="T0" fmla="*/ 213 w 425"/>
                  <a:gd name="T1" fmla="*/ 426 h 426"/>
                  <a:gd name="T2" fmla="*/ 363 w 425"/>
                  <a:gd name="T3" fmla="*/ 363 h 426"/>
                  <a:gd name="T4" fmla="*/ 425 w 425"/>
                  <a:gd name="T5" fmla="*/ 213 h 426"/>
                  <a:gd name="T6" fmla="*/ 425 w 425"/>
                  <a:gd name="T7" fmla="*/ 199 h 426"/>
                  <a:gd name="T8" fmla="*/ 226 w 425"/>
                  <a:gd name="T9" fmla="*/ 199 h 426"/>
                  <a:gd name="T10" fmla="*/ 226 w 425"/>
                  <a:gd name="T11" fmla="*/ 0 h 426"/>
                  <a:gd name="T12" fmla="*/ 213 w 425"/>
                  <a:gd name="T13" fmla="*/ 0 h 426"/>
                  <a:gd name="T14" fmla="*/ 62 w 425"/>
                  <a:gd name="T15" fmla="*/ 63 h 426"/>
                  <a:gd name="T16" fmla="*/ 0 w 425"/>
                  <a:gd name="T17" fmla="*/ 213 h 426"/>
                  <a:gd name="T18" fmla="*/ 62 w 425"/>
                  <a:gd name="T19" fmla="*/ 363 h 426"/>
                  <a:gd name="T20" fmla="*/ 213 w 425"/>
                  <a:gd name="T21" fmla="*/ 426 h 426"/>
                  <a:gd name="T22" fmla="*/ 81 w 425"/>
                  <a:gd name="T23" fmla="*/ 82 h 426"/>
                  <a:gd name="T24" fmla="*/ 199 w 425"/>
                  <a:gd name="T25" fmla="*/ 28 h 426"/>
                  <a:gd name="T26" fmla="*/ 199 w 425"/>
                  <a:gd name="T27" fmla="*/ 219 h 426"/>
                  <a:gd name="T28" fmla="*/ 95 w 425"/>
                  <a:gd name="T29" fmla="*/ 357 h 426"/>
                  <a:gd name="T30" fmla="*/ 81 w 425"/>
                  <a:gd name="T31" fmla="*/ 344 h 426"/>
                  <a:gd name="T32" fmla="*/ 27 w 425"/>
                  <a:gd name="T33" fmla="*/ 213 h 426"/>
                  <a:gd name="T34" fmla="*/ 81 w 425"/>
                  <a:gd name="T35" fmla="*/ 82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5" h="426">
                    <a:moveTo>
                      <a:pt x="213" y="426"/>
                    </a:moveTo>
                    <a:cubicBezTo>
                      <a:pt x="270" y="426"/>
                      <a:pt x="323" y="403"/>
                      <a:pt x="363" y="363"/>
                    </a:cubicBezTo>
                    <a:cubicBezTo>
                      <a:pt x="403" y="323"/>
                      <a:pt x="425" y="270"/>
                      <a:pt x="425" y="213"/>
                    </a:cubicBezTo>
                    <a:cubicBezTo>
                      <a:pt x="425" y="199"/>
                      <a:pt x="425" y="199"/>
                      <a:pt x="425" y="199"/>
                    </a:cubicBezTo>
                    <a:cubicBezTo>
                      <a:pt x="226" y="199"/>
                      <a:pt x="226" y="199"/>
                      <a:pt x="226" y="199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13" y="0"/>
                      <a:pt x="213" y="0"/>
                      <a:pt x="213" y="0"/>
                    </a:cubicBezTo>
                    <a:cubicBezTo>
                      <a:pt x="156" y="0"/>
                      <a:pt x="103" y="22"/>
                      <a:pt x="62" y="63"/>
                    </a:cubicBezTo>
                    <a:cubicBezTo>
                      <a:pt x="22" y="103"/>
                      <a:pt x="0" y="156"/>
                      <a:pt x="0" y="213"/>
                    </a:cubicBezTo>
                    <a:cubicBezTo>
                      <a:pt x="0" y="270"/>
                      <a:pt x="22" y="323"/>
                      <a:pt x="62" y="363"/>
                    </a:cubicBezTo>
                    <a:cubicBezTo>
                      <a:pt x="103" y="403"/>
                      <a:pt x="156" y="426"/>
                      <a:pt x="213" y="426"/>
                    </a:cubicBezTo>
                    <a:close/>
                    <a:moveTo>
                      <a:pt x="81" y="82"/>
                    </a:moveTo>
                    <a:cubicBezTo>
                      <a:pt x="113" y="50"/>
                      <a:pt x="155" y="31"/>
                      <a:pt x="199" y="28"/>
                    </a:cubicBezTo>
                    <a:cubicBezTo>
                      <a:pt x="199" y="219"/>
                      <a:pt x="199" y="219"/>
                      <a:pt x="199" y="219"/>
                    </a:cubicBezTo>
                    <a:cubicBezTo>
                      <a:pt x="95" y="357"/>
                      <a:pt x="95" y="357"/>
                      <a:pt x="95" y="357"/>
                    </a:cubicBezTo>
                    <a:cubicBezTo>
                      <a:pt x="90" y="353"/>
                      <a:pt x="86" y="349"/>
                      <a:pt x="81" y="344"/>
                    </a:cubicBezTo>
                    <a:cubicBezTo>
                      <a:pt x="46" y="309"/>
                      <a:pt x="27" y="263"/>
                      <a:pt x="27" y="213"/>
                    </a:cubicBezTo>
                    <a:cubicBezTo>
                      <a:pt x="27" y="163"/>
                      <a:pt x="46" y="117"/>
                      <a:pt x="81" y="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24"/>
              <p:cNvSpPr>
                <a:spLocks noEditPoints="1"/>
              </p:cNvSpPr>
              <p:nvPr/>
            </p:nvSpPr>
            <p:spPr bwMode="auto">
              <a:xfrm>
                <a:off x="11636375" y="5989638"/>
                <a:ext cx="169863" cy="169862"/>
              </a:xfrm>
              <a:custGeom>
                <a:avLst/>
                <a:gdLst>
                  <a:gd name="T0" fmla="*/ 203 w 203"/>
                  <a:gd name="T1" fmla="*/ 190 h 202"/>
                  <a:gd name="T2" fmla="*/ 147 w 203"/>
                  <a:gd name="T3" fmla="*/ 55 h 202"/>
                  <a:gd name="T4" fmla="*/ 12 w 203"/>
                  <a:gd name="T5" fmla="*/ 0 h 202"/>
                  <a:gd name="T6" fmla="*/ 0 w 203"/>
                  <a:gd name="T7" fmla="*/ 0 h 202"/>
                  <a:gd name="T8" fmla="*/ 0 w 203"/>
                  <a:gd name="T9" fmla="*/ 202 h 202"/>
                  <a:gd name="T10" fmla="*/ 203 w 203"/>
                  <a:gd name="T11" fmla="*/ 202 h 202"/>
                  <a:gd name="T12" fmla="*/ 203 w 203"/>
                  <a:gd name="T13" fmla="*/ 190 h 202"/>
                  <a:gd name="T14" fmla="*/ 25 w 203"/>
                  <a:gd name="T15" fmla="*/ 178 h 202"/>
                  <a:gd name="T16" fmla="*/ 25 w 203"/>
                  <a:gd name="T17" fmla="*/ 24 h 202"/>
                  <a:gd name="T18" fmla="*/ 130 w 203"/>
                  <a:gd name="T19" fmla="*/ 72 h 202"/>
                  <a:gd name="T20" fmla="*/ 179 w 203"/>
                  <a:gd name="T21" fmla="*/ 178 h 202"/>
                  <a:gd name="T22" fmla="*/ 25 w 203"/>
                  <a:gd name="T23" fmla="*/ 178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3" h="202">
                    <a:moveTo>
                      <a:pt x="203" y="190"/>
                    </a:moveTo>
                    <a:cubicBezTo>
                      <a:pt x="203" y="139"/>
                      <a:pt x="183" y="91"/>
                      <a:pt x="147" y="55"/>
                    </a:cubicBezTo>
                    <a:cubicBezTo>
                      <a:pt x="111" y="19"/>
                      <a:pt x="63" y="0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203" y="202"/>
                      <a:pt x="203" y="202"/>
                      <a:pt x="203" y="202"/>
                    </a:cubicBezTo>
                    <a:lnTo>
                      <a:pt x="203" y="190"/>
                    </a:lnTo>
                    <a:close/>
                    <a:moveTo>
                      <a:pt x="25" y="178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64" y="27"/>
                      <a:pt x="102" y="44"/>
                      <a:pt x="130" y="72"/>
                    </a:cubicBezTo>
                    <a:cubicBezTo>
                      <a:pt x="159" y="101"/>
                      <a:pt x="176" y="138"/>
                      <a:pt x="179" y="178"/>
                    </a:cubicBezTo>
                    <a:lnTo>
                      <a:pt x="25" y="1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B360D4D-2B66-4273-8488-181E54495D89}"/>
                </a:ext>
              </a:extLst>
            </p:cNvPr>
            <p:cNvGrpSpPr/>
            <p:nvPr/>
          </p:nvGrpSpPr>
          <p:grpSpPr>
            <a:xfrm>
              <a:off x="7696392" y="2819073"/>
              <a:ext cx="2012762" cy="768769"/>
              <a:chOff x="7696392" y="2819073"/>
              <a:chExt cx="2012762" cy="768769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7696392" y="2819073"/>
                <a:ext cx="810653" cy="241980"/>
              </a:xfrm>
              <a:prstGeom prst="rect">
                <a:avLst/>
              </a:prstGeom>
              <a:noFill/>
            </p:spPr>
            <p:txBody>
              <a:bodyPr wrap="none" lIns="72000" tIns="36000" rIns="72000" bIns="36000" rtlCol="0" anchor="t">
                <a:spAutoFit/>
              </a:bodyPr>
              <a:lstStyle/>
              <a:p>
                <a:r>
                  <a:rPr lang="en-US" sz="11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Marketing</a:t>
                </a:r>
                <a:endPara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7696392" y="3010761"/>
                <a:ext cx="2012762" cy="577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105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Suitable for all categories business and personal presentation</a:t>
                </a: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8D6BC16-65F2-405A-B64F-E64AC7EBA606}"/>
              </a:ext>
            </a:extLst>
          </p:cNvPr>
          <p:cNvGrpSpPr/>
          <p:nvPr/>
        </p:nvGrpSpPr>
        <p:grpSpPr>
          <a:xfrm>
            <a:off x="5115990" y="5216753"/>
            <a:ext cx="2012762" cy="1321975"/>
            <a:chOff x="5115990" y="5216753"/>
            <a:chExt cx="2012762" cy="1321975"/>
          </a:xfrm>
        </p:grpSpPr>
        <p:grpSp>
          <p:nvGrpSpPr>
            <p:cNvPr id="21" name="Group 20"/>
            <p:cNvGrpSpPr/>
            <p:nvPr/>
          </p:nvGrpSpPr>
          <p:grpSpPr>
            <a:xfrm>
              <a:off x="5899600" y="5216753"/>
              <a:ext cx="460041" cy="516194"/>
              <a:chOff x="9617075" y="5980113"/>
              <a:chExt cx="338138" cy="379412"/>
            </a:xfrm>
            <a:solidFill>
              <a:schemeClr val="accent2"/>
            </a:solidFill>
          </p:grpSpPr>
          <p:sp>
            <p:nvSpPr>
              <p:cNvPr id="22" name="Freeform 20"/>
              <p:cNvSpPr>
                <a:spLocks noEditPoints="1"/>
              </p:cNvSpPr>
              <p:nvPr/>
            </p:nvSpPr>
            <p:spPr bwMode="auto">
              <a:xfrm>
                <a:off x="9617075" y="5980113"/>
                <a:ext cx="338138" cy="379412"/>
              </a:xfrm>
              <a:custGeom>
                <a:avLst/>
                <a:gdLst>
                  <a:gd name="T0" fmla="*/ 370 w 404"/>
                  <a:gd name="T1" fmla="*/ 184 h 454"/>
                  <a:gd name="T2" fmla="*/ 300 w 404"/>
                  <a:gd name="T3" fmla="*/ 106 h 454"/>
                  <a:gd name="T4" fmla="*/ 283 w 404"/>
                  <a:gd name="T5" fmla="*/ 88 h 454"/>
                  <a:gd name="T6" fmla="*/ 285 w 404"/>
                  <a:gd name="T7" fmla="*/ 81 h 454"/>
                  <a:gd name="T8" fmla="*/ 279 w 404"/>
                  <a:gd name="T9" fmla="*/ 72 h 454"/>
                  <a:gd name="T10" fmla="*/ 294 w 404"/>
                  <a:gd name="T11" fmla="*/ 49 h 454"/>
                  <a:gd name="T12" fmla="*/ 298 w 404"/>
                  <a:gd name="T13" fmla="*/ 25 h 454"/>
                  <a:gd name="T14" fmla="*/ 251 w 404"/>
                  <a:gd name="T15" fmla="*/ 0 h 454"/>
                  <a:gd name="T16" fmla="*/ 206 w 404"/>
                  <a:gd name="T17" fmla="*/ 6 h 454"/>
                  <a:gd name="T18" fmla="*/ 192 w 404"/>
                  <a:gd name="T19" fmla="*/ 5 h 454"/>
                  <a:gd name="T20" fmla="*/ 156 w 404"/>
                  <a:gd name="T21" fmla="*/ 0 h 454"/>
                  <a:gd name="T22" fmla="*/ 107 w 404"/>
                  <a:gd name="T23" fmla="*/ 24 h 454"/>
                  <a:gd name="T24" fmla="*/ 110 w 404"/>
                  <a:gd name="T25" fmla="*/ 49 h 454"/>
                  <a:gd name="T26" fmla="*/ 125 w 404"/>
                  <a:gd name="T27" fmla="*/ 71 h 454"/>
                  <a:gd name="T28" fmla="*/ 92 w 404"/>
                  <a:gd name="T29" fmla="*/ 57 h 454"/>
                  <a:gd name="T30" fmla="*/ 83 w 404"/>
                  <a:gd name="T31" fmla="*/ 60 h 454"/>
                  <a:gd name="T32" fmla="*/ 87 w 404"/>
                  <a:gd name="T33" fmla="*/ 68 h 454"/>
                  <a:gd name="T34" fmla="*/ 112 w 404"/>
                  <a:gd name="T35" fmla="*/ 79 h 454"/>
                  <a:gd name="T36" fmla="*/ 87 w 404"/>
                  <a:gd name="T37" fmla="*/ 91 h 454"/>
                  <a:gd name="T38" fmla="*/ 83 w 404"/>
                  <a:gd name="T39" fmla="*/ 99 h 454"/>
                  <a:gd name="T40" fmla="*/ 92 w 404"/>
                  <a:gd name="T41" fmla="*/ 102 h 454"/>
                  <a:gd name="T42" fmla="*/ 121 w 404"/>
                  <a:gd name="T43" fmla="*/ 90 h 454"/>
                  <a:gd name="T44" fmla="*/ 105 w 404"/>
                  <a:gd name="T45" fmla="*/ 105 h 454"/>
                  <a:gd name="T46" fmla="*/ 35 w 404"/>
                  <a:gd name="T47" fmla="*/ 184 h 454"/>
                  <a:gd name="T48" fmla="*/ 0 w 404"/>
                  <a:gd name="T49" fmla="*/ 279 h 454"/>
                  <a:gd name="T50" fmla="*/ 64 w 404"/>
                  <a:gd name="T51" fmla="*/ 410 h 454"/>
                  <a:gd name="T52" fmla="*/ 202 w 404"/>
                  <a:gd name="T53" fmla="*/ 454 h 454"/>
                  <a:gd name="T54" fmla="*/ 202 w 404"/>
                  <a:gd name="T55" fmla="*/ 454 h 454"/>
                  <a:gd name="T56" fmla="*/ 340 w 404"/>
                  <a:gd name="T57" fmla="*/ 410 h 454"/>
                  <a:gd name="T58" fmla="*/ 404 w 404"/>
                  <a:gd name="T59" fmla="*/ 279 h 454"/>
                  <a:gd name="T60" fmla="*/ 370 w 404"/>
                  <a:gd name="T61" fmla="*/ 184 h 454"/>
                  <a:gd name="T62" fmla="*/ 132 w 404"/>
                  <a:gd name="T63" fmla="*/ 33 h 454"/>
                  <a:gd name="T64" fmla="*/ 156 w 404"/>
                  <a:gd name="T65" fmla="*/ 27 h 454"/>
                  <a:gd name="T66" fmla="*/ 185 w 404"/>
                  <a:gd name="T67" fmla="*/ 31 h 454"/>
                  <a:gd name="T68" fmla="*/ 212 w 404"/>
                  <a:gd name="T69" fmla="*/ 32 h 454"/>
                  <a:gd name="T70" fmla="*/ 251 w 404"/>
                  <a:gd name="T71" fmla="*/ 27 h 454"/>
                  <a:gd name="T72" fmla="*/ 272 w 404"/>
                  <a:gd name="T73" fmla="*/ 31 h 454"/>
                  <a:gd name="T74" fmla="*/ 272 w 404"/>
                  <a:gd name="T75" fmla="*/ 34 h 454"/>
                  <a:gd name="T76" fmla="*/ 249 w 404"/>
                  <a:gd name="T77" fmla="*/ 68 h 454"/>
                  <a:gd name="T78" fmla="*/ 155 w 404"/>
                  <a:gd name="T79" fmla="*/ 68 h 454"/>
                  <a:gd name="T80" fmla="*/ 132 w 404"/>
                  <a:gd name="T81" fmla="*/ 34 h 454"/>
                  <a:gd name="T82" fmla="*/ 132 w 404"/>
                  <a:gd name="T83" fmla="*/ 33 h 454"/>
                  <a:gd name="T84" fmla="*/ 324 w 404"/>
                  <a:gd name="T85" fmla="*/ 389 h 454"/>
                  <a:gd name="T86" fmla="*/ 202 w 404"/>
                  <a:gd name="T87" fmla="*/ 427 h 454"/>
                  <a:gd name="T88" fmla="*/ 202 w 404"/>
                  <a:gd name="T89" fmla="*/ 427 h 454"/>
                  <a:gd name="T90" fmla="*/ 27 w 404"/>
                  <a:gd name="T91" fmla="*/ 279 h 454"/>
                  <a:gd name="T92" fmla="*/ 124 w 404"/>
                  <a:gd name="T93" fmla="*/ 124 h 454"/>
                  <a:gd name="T94" fmla="*/ 153 w 404"/>
                  <a:gd name="T95" fmla="*/ 95 h 454"/>
                  <a:gd name="T96" fmla="*/ 251 w 404"/>
                  <a:gd name="T97" fmla="*/ 95 h 454"/>
                  <a:gd name="T98" fmla="*/ 281 w 404"/>
                  <a:gd name="T99" fmla="*/ 125 h 454"/>
                  <a:gd name="T100" fmla="*/ 377 w 404"/>
                  <a:gd name="T101" fmla="*/ 279 h 454"/>
                  <a:gd name="T102" fmla="*/ 324 w 404"/>
                  <a:gd name="T103" fmla="*/ 389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04" h="454">
                    <a:moveTo>
                      <a:pt x="370" y="184"/>
                    </a:moveTo>
                    <a:cubicBezTo>
                      <a:pt x="350" y="156"/>
                      <a:pt x="325" y="130"/>
                      <a:pt x="300" y="106"/>
                    </a:cubicBezTo>
                    <a:cubicBezTo>
                      <a:pt x="294" y="100"/>
                      <a:pt x="288" y="94"/>
                      <a:pt x="283" y="88"/>
                    </a:cubicBezTo>
                    <a:cubicBezTo>
                      <a:pt x="284" y="87"/>
                      <a:pt x="285" y="84"/>
                      <a:pt x="285" y="81"/>
                    </a:cubicBezTo>
                    <a:cubicBezTo>
                      <a:pt x="285" y="77"/>
                      <a:pt x="283" y="73"/>
                      <a:pt x="279" y="72"/>
                    </a:cubicBezTo>
                    <a:cubicBezTo>
                      <a:pt x="284" y="64"/>
                      <a:pt x="289" y="56"/>
                      <a:pt x="294" y="49"/>
                    </a:cubicBezTo>
                    <a:cubicBezTo>
                      <a:pt x="299" y="42"/>
                      <a:pt x="300" y="34"/>
                      <a:pt x="298" y="25"/>
                    </a:cubicBezTo>
                    <a:cubicBezTo>
                      <a:pt x="293" y="5"/>
                      <a:pt x="270" y="0"/>
                      <a:pt x="251" y="0"/>
                    </a:cubicBezTo>
                    <a:cubicBezTo>
                      <a:pt x="238" y="0"/>
                      <a:pt x="222" y="2"/>
                      <a:pt x="206" y="6"/>
                    </a:cubicBezTo>
                    <a:cubicBezTo>
                      <a:pt x="202" y="7"/>
                      <a:pt x="197" y="6"/>
                      <a:pt x="192" y="5"/>
                    </a:cubicBezTo>
                    <a:cubicBezTo>
                      <a:pt x="180" y="2"/>
                      <a:pt x="167" y="0"/>
                      <a:pt x="156" y="0"/>
                    </a:cubicBezTo>
                    <a:cubicBezTo>
                      <a:pt x="129" y="0"/>
                      <a:pt x="112" y="9"/>
                      <a:pt x="107" y="24"/>
                    </a:cubicBezTo>
                    <a:cubicBezTo>
                      <a:pt x="104" y="32"/>
                      <a:pt x="105" y="41"/>
                      <a:pt x="110" y="49"/>
                    </a:cubicBezTo>
                    <a:cubicBezTo>
                      <a:pt x="115" y="56"/>
                      <a:pt x="120" y="64"/>
                      <a:pt x="125" y="71"/>
                    </a:cubicBezTo>
                    <a:cubicBezTo>
                      <a:pt x="92" y="57"/>
                      <a:pt x="92" y="57"/>
                      <a:pt x="92" y="57"/>
                    </a:cubicBezTo>
                    <a:cubicBezTo>
                      <a:pt x="88" y="55"/>
                      <a:pt x="85" y="57"/>
                      <a:pt x="83" y="60"/>
                    </a:cubicBezTo>
                    <a:cubicBezTo>
                      <a:pt x="82" y="63"/>
                      <a:pt x="83" y="67"/>
                      <a:pt x="87" y="68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3" y="92"/>
                      <a:pt x="82" y="96"/>
                      <a:pt x="83" y="99"/>
                    </a:cubicBezTo>
                    <a:cubicBezTo>
                      <a:pt x="85" y="102"/>
                      <a:pt x="88" y="104"/>
                      <a:pt x="92" y="102"/>
                    </a:cubicBezTo>
                    <a:cubicBezTo>
                      <a:pt x="121" y="90"/>
                      <a:pt x="121" y="90"/>
                      <a:pt x="121" y="90"/>
                    </a:cubicBezTo>
                    <a:cubicBezTo>
                      <a:pt x="115" y="95"/>
                      <a:pt x="110" y="100"/>
                      <a:pt x="105" y="105"/>
                    </a:cubicBezTo>
                    <a:cubicBezTo>
                      <a:pt x="80" y="130"/>
                      <a:pt x="54" y="156"/>
                      <a:pt x="35" y="184"/>
                    </a:cubicBezTo>
                    <a:cubicBezTo>
                      <a:pt x="11" y="217"/>
                      <a:pt x="0" y="248"/>
                      <a:pt x="0" y="279"/>
                    </a:cubicBezTo>
                    <a:cubicBezTo>
                      <a:pt x="0" y="333"/>
                      <a:pt x="22" y="378"/>
                      <a:pt x="64" y="410"/>
                    </a:cubicBezTo>
                    <a:cubicBezTo>
                      <a:pt x="101" y="438"/>
                      <a:pt x="150" y="454"/>
                      <a:pt x="202" y="454"/>
                    </a:cubicBezTo>
                    <a:cubicBezTo>
                      <a:pt x="202" y="454"/>
                      <a:pt x="202" y="454"/>
                      <a:pt x="202" y="454"/>
                    </a:cubicBezTo>
                    <a:cubicBezTo>
                      <a:pt x="254" y="454"/>
                      <a:pt x="303" y="438"/>
                      <a:pt x="340" y="410"/>
                    </a:cubicBezTo>
                    <a:cubicBezTo>
                      <a:pt x="382" y="378"/>
                      <a:pt x="404" y="333"/>
                      <a:pt x="404" y="279"/>
                    </a:cubicBezTo>
                    <a:cubicBezTo>
                      <a:pt x="404" y="247"/>
                      <a:pt x="393" y="216"/>
                      <a:pt x="370" y="184"/>
                    </a:cubicBezTo>
                    <a:close/>
                    <a:moveTo>
                      <a:pt x="132" y="33"/>
                    </a:moveTo>
                    <a:cubicBezTo>
                      <a:pt x="133" y="31"/>
                      <a:pt x="139" y="27"/>
                      <a:pt x="156" y="27"/>
                    </a:cubicBezTo>
                    <a:cubicBezTo>
                      <a:pt x="165" y="27"/>
                      <a:pt x="176" y="28"/>
                      <a:pt x="185" y="31"/>
                    </a:cubicBezTo>
                    <a:cubicBezTo>
                      <a:pt x="194" y="34"/>
                      <a:pt x="203" y="34"/>
                      <a:pt x="212" y="32"/>
                    </a:cubicBezTo>
                    <a:cubicBezTo>
                      <a:pt x="226" y="29"/>
                      <a:pt x="240" y="27"/>
                      <a:pt x="251" y="27"/>
                    </a:cubicBezTo>
                    <a:cubicBezTo>
                      <a:pt x="267" y="27"/>
                      <a:pt x="272" y="31"/>
                      <a:pt x="272" y="31"/>
                    </a:cubicBezTo>
                    <a:cubicBezTo>
                      <a:pt x="272" y="33"/>
                      <a:pt x="272" y="34"/>
                      <a:pt x="272" y="34"/>
                    </a:cubicBezTo>
                    <a:cubicBezTo>
                      <a:pt x="264" y="46"/>
                      <a:pt x="256" y="57"/>
                      <a:pt x="249" y="68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48" y="57"/>
                      <a:pt x="140" y="46"/>
                      <a:pt x="132" y="34"/>
                    </a:cubicBezTo>
                    <a:cubicBezTo>
                      <a:pt x="132" y="33"/>
                      <a:pt x="132" y="33"/>
                      <a:pt x="132" y="33"/>
                    </a:cubicBezTo>
                    <a:close/>
                    <a:moveTo>
                      <a:pt x="324" y="389"/>
                    </a:moveTo>
                    <a:cubicBezTo>
                      <a:pt x="292" y="413"/>
                      <a:pt x="249" y="427"/>
                      <a:pt x="202" y="427"/>
                    </a:cubicBezTo>
                    <a:cubicBezTo>
                      <a:pt x="202" y="427"/>
                      <a:pt x="202" y="427"/>
                      <a:pt x="202" y="427"/>
                    </a:cubicBezTo>
                    <a:cubicBezTo>
                      <a:pt x="118" y="427"/>
                      <a:pt x="27" y="380"/>
                      <a:pt x="27" y="279"/>
                    </a:cubicBezTo>
                    <a:cubicBezTo>
                      <a:pt x="27" y="222"/>
                      <a:pt x="76" y="172"/>
                      <a:pt x="124" y="124"/>
                    </a:cubicBezTo>
                    <a:cubicBezTo>
                      <a:pt x="134" y="115"/>
                      <a:pt x="144" y="105"/>
                      <a:pt x="153" y="95"/>
                    </a:cubicBezTo>
                    <a:cubicBezTo>
                      <a:pt x="251" y="95"/>
                      <a:pt x="251" y="95"/>
                      <a:pt x="251" y="95"/>
                    </a:cubicBezTo>
                    <a:cubicBezTo>
                      <a:pt x="261" y="105"/>
                      <a:pt x="271" y="115"/>
                      <a:pt x="281" y="125"/>
                    </a:cubicBezTo>
                    <a:cubicBezTo>
                      <a:pt x="328" y="172"/>
                      <a:pt x="377" y="221"/>
                      <a:pt x="377" y="279"/>
                    </a:cubicBezTo>
                    <a:cubicBezTo>
                      <a:pt x="377" y="324"/>
                      <a:pt x="359" y="362"/>
                      <a:pt x="324" y="3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21"/>
              <p:cNvSpPr>
                <a:spLocks noEditPoints="1"/>
              </p:cNvSpPr>
              <p:nvPr/>
            </p:nvSpPr>
            <p:spPr bwMode="auto">
              <a:xfrm>
                <a:off x="9721850" y="6111875"/>
                <a:ext cx="128588" cy="173037"/>
              </a:xfrm>
              <a:custGeom>
                <a:avLst/>
                <a:gdLst>
                  <a:gd name="T0" fmla="*/ 102 w 154"/>
                  <a:gd name="T1" fmla="*/ 78 h 207"/>
                  <a:gd name="T2" fmla="*/ 147 w 154"/>
                  <a:gd name="T3" fmla="*/ 75 h 207"/>
                  <a:gd name="T4" fmla="*/ 148 w 154"/>
                  <a:gd name="T5" fmla="*/ 61 h 207"/>
                  <a:gd name="T6" fmla="*/ 96 w 154"/>
                  <a:gd name="T7" fmla="*/ 14 h 207"/>
                  <a:gd name="T8" fmla="*/ 57 w 154"/>
                  <a:gd name="T9" fmla="*/ 0 h 207"/>
                  <a:gd name="T10" fmla="*/ 17 w 154"/>
                  <a:gd name="T11" fmla="*/ 28 h 207"/>
                  <a:gd name="T12" fmla="*/ 8 w 154"/>
                  <a:gd name="T13" fmla="*/ 88 h 207"/>
                  <a:gd name="T14" fmla="*/ 53 w 154"/>
                  <a:gd name="T15" fmla="*/ 119 h 207"/>
                  <a:gd name="T16" fmla="*/ 1 w 154"/>
                  <a:gd name="T17" fmla="*/ 134 h 207"/>
                  <a:gd name="T18" fmla="*/ 57 w 154"/>
                  <a:gd name="T19" fmla="*/ 191 h 207"/>
                  <a:gd name="T20" fmla="*/ 96 w 154"/>
                  <a:gd name="T21" fmla="*/ 207 h 207"/>
                  <a:gd name="T22" fmla="*/ 137 w 154"/>
                  <a:gd name="T23" fmla="*/ 175 h 207"/>
                  <a:gd name="T24" fmla="*/ 148 w 154"/>
                  <a:gd name="T25" fmla="*/ 109 h 207"/>
                  <a:gd name="T26" fmla="*/ 128 w 154"/>
                  <a:gd name="T27" fmla="*/ 165 h 207"/>
                  <a:gd name="T28" fmla="*/ 83 w 154"/>
                  <a:gd name="T29" fmla="*/ 179 h 207"/>
                  <a:gd name="T30" fmla="*/ 70 w 154"/>
                  <a:gd name="T31" fmla="*/ 194 h 207"/>
                  <a:gd name="T32" fmla="*/ 64 w 154"/>
                  <a:gd name="T33" fmla="*/ 178 h 207"/>
                  <a:gd name="T34" fmla="*/ 14 w 154"/>
                  <a:gd name="T35" fmla="*/ 134 h 207"/>
                  <a:gd name="T36" fmla="*/ 57 w 154"/>
                  <a:gd name="T37" fmla="*/ 133 h 207"/>
                  <a:gd name="T38" fmla="*/ 59 w 154"/>
                  <a:gd name="T39" fmla="*/ 159 h 207"/>
                  <a:gd name="T40" fmla="*/ 87 w 154"/>
                  <a:gd name="T41" fmla="*/ 162 h 207"/>
                  <a:gd name="T42" fmla="*/ 89 w 154"/>
                  <a:gd name="T43" fmla="*/ 127 h 207"/>
                  <a:gd name="T44" fmla="*/ 33 w 154"/>
                  <a:gd name="T45" fmla="*/ 94 h 207"/>
                  <a:gd name="T46" fmla="*/ 14 w 154"/>
                  <a:gd name="T47" fmla="*/ 62 h 207"/>
                  <a:gd name="T48" fmla="*/ 64 w 154"/>
                  <a:gd name="T49" fmla="*/ 27 h 207"/>
                  <a:gd name="T50" fmla="*/ 70 w 154"/>
                  <a:gd name="T51" fmla="*/ 14 h 207"/>
                  <a:gd name="T52" fmla="*/ 83 w 154"/>
                  <a:gd name="T53" fmla="*/ 26 h 207"/>
                  <a:gd name="T54" fmla="*/ 124 w 154"/>
                  <a:gd name="T55" fmla="*/ 38 h 207"/>
                  <a:gd name="T56" fmla="*/ 135 w 154"/>
                  <a:gd name="T57" fmla="*/ 62 h 207"/>
                  <a:gd name="T58" fmla="*/ 91 w 154"/>
                  <a:gd name="T59" fmla="*/ 62 h 207"/>
                  <a:gd name="T60" fmla="*/ 74 w 154"/>
                  <a:gd name="T61" fmla="*/ 38 h 207"/>
                  <a:gd name="T62" fmla="*/ 57 w 154"/>
                  <a:gd name="T63" fmla="*/ 56 h 207"/>
                  <a:gd name="T64" fmla="*/ 97 w 154"/>
                  <a:gd name="T65" fmla="*/ 91 h 207"/>
                  <a:gd name="T66" fmla="*/ 136 w 154"/>
                  <a:gd name="T67" fmla="*/ 116 h 207"/>
                  <a:gd name="T68" fmla="*/ 128 w 154"/>
                  <a:gd name="T69" fmla="*/ 165 h 207"/>
                  <a:gd name="T70" fmla="*/ 70 w 154"/>
                  <a:gd name="T71" fmla="*/ 127 h 207"/>
                  <a:gd name="T72" fmla="*/ 78 w 154"/>
                  <a:gd name="T73" fmla="*/ 149 h 207"/>
                  <a:gd name="T74" fmla="*/ 74 w 154"/>
                  <a:gd name="T75" fmla="*/ 153 h 207"/>
                  <a:gd name="T76" fmla="*/ 70 w 154"/>
                  <a:gd name="T77" fmla="*/ 136 h 207"/>
                  <a:gd name="T78" fmla="*/ 78 w 154"/>
                  <a:gd name="T79" fmla="*/ 67 h 207"/>
                  <a:gd name="T80" fmla="*/ 73 w 154"/>
                  <a:gd name="T81" fmla="*/ 64 h 207"/>
                  <a:gd name="T82" fmla="*/ 72 w 154"/>
                  <a:gd name="T83" fmla="*/ 52 h 207"/>
                  <a:gd name="T84" fmla="*/ 77 w 154"/>
                  <a:gd name="T85" fmla="*/ 52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4" h="207">
                    <a:moveTo>
                      <a:pt x="132" y="93"/>
                    </a:moveTo>
                    <a:cubicBezTo>
                      <a:pt x="127" y="89"/>
                      <a:pt x="117" y="85"/>
                      <a:pt x="102" y="78"/>
                    </a:cubicBezTo>
                    <a:cubicBezTo>
                      <a:pt x="100" y="77"/>
                      <a:pt x="98" y="76"/>
                      <a:pt x="96" y="75"/>
                    </a:cubicBezTo>
                    <a:cubicBezTo>
                      <a:pt x="147" y="75"/>
                      <a:pt x="147" y="75"/>
                      <a:pt x="147" y="75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48" y="66"/>
                      <a:pt x="148" y="63"/>
                      <a:pt x="148" y="61"/>
                    </a:cubicBezTo>
                    <a:cubicBezTo>
                      <a:pt x="148" y="47"/>
                      <a:pt x="143" y="36"/>
                      <a:pt x="133" y="28"/>
                    </a:cubicBezTo>
                    <a:cubicBezTo>
                      <a:pt x="124" y="21"/>
                      <a:pt x="112" y="16"/>
                      <a:pt x="96" y="14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7" y="14"/>
                      <a:pt x="57" y="14"/>
                      <a:pt x="57" y="14"/>
                    </a:cubicBezTo>
                    <a:cubicBezTo>
                      <a:pt x="40" y="16"/>
                      <a:pt x="27" y="21"/>
                      <a:pt x="17" y="28"/>
                    </a:cubicBezTo>
                    <a:cubicBezTo>
                      <a:pt x="6" y="36"/>
                      <a:pt x="0" y="47"/>
                      <a:pt x="0" y="62"/>
                    </a:cubicBezTo>
                    <a:cubicBezTo>
                      <a:pt x="0" y="71"/>
                      <a:pt x="3" y="80"/>
                      <a:pt x="8" y="88"/>
                    </a:cubicBezTo>
                    <a:cubicBezTo>
                      <a:pt x="13" y="95"/>
                      <a:pt x="19" y="101"/>
                      <a:pt x="26" y="105"/>
                    </a:cubicBezTo>
                    <a:cubicBezTo>
                      <a:pt x="31" y="109"/>
                      <a:pt x="41" y="113"/>
                      <a:pt x="53" y="119"/>
                    </a:cubicBezTo>
                    <a:cubicBezTo>
                      <a:pt x="1" y="119"/>
                      <a:pt x="1" y="119"/>
                      <a:pt x="1" y="119"/>
                    </a:cubicBezTo>
                    <a:cubicBezTo>
                      <a:pt x="1" y="134"/>
                      <a:pt x="1" y="134"/>
                      <a:pt x="1" y="134"/>
                    </a:cubicBezTo>
                    <a:cubicBezTo>
                      <a:pt x="1" y="154"/>
                      <a:pt x="8" y="169"/>
                      <a:pt x="21" y="178"/>
                    </a:cubicBezTo>
                    <a:cubicBezTo>
                      <a:pt x="31" y="184"/>
                      <a:pt x="43" y="189"/>
                      <a:pt x="57" y="191"/>
                    </a:cubicBezTo>
                    <a:cubicBezTo>
                      <a:pt x="57" y="207"/>
                      <a:pt x="57" y="207"/>
                      <a:pt x="57" y="207"/>
                    </a:cubicBezTo>
                    <a:cubicBezTo>
                      <a:pt x="96" y="207"/>
                      <a:pt x="96" y="207"/>
                      <a:pt x="96" y="207"/>
                    </a:cubicBezTo>
                    <a:cubicBezTo>
                      <a:pt x="96" y="191"/>
                      <a:pt x="96" y="191"/>
                      <a:pt x="96" y="191"/>
                    </a:cubicBezTo>
                    <a:cubicBezTo>
                      <a:pt x="114" y="188"/>
                      <a:pt x="128" y="183"/>
                      <a:pt x="137" y="175"/>
                    </a:cubicBezTo>
                    <a:cubicBezTo>
                      <a:pt x="148" y="165"/>
                      <a:pt x="154" y="152"/>
                      <a:pt x="154" y="136"/>
                    </a:cubicBezTo>
                    <a:cubicBezTo>
                      <a:pt x="154" y="125"/>
                      <a:pt x="152" y="116"/>
                      <a:pt x="148" y="109"/>
                    </a:cubicBezTo>
                    <a:cubicBezTo>
                      <a:pt x="144" y="102"/>
                      <a:pt x="139" y="97"/>
                      <a:pt x="132" y="93"/>
                    </a:cubicBezTo>
                    <a:close/>
                    <a:moveTo>
                      <a:pt x="128" y="165"/>
                    </a:moveTo>
                    <a:cubicBezTo>
                      <a:pt x="120" y="172"/>
                      <a:pt x="107" y="176"/>
                      <a:pt x="89" y="178"/>
                    </a:cubicBezTo>
                    <a:cubicBezTo>
                      <a:pt x="83" y="179"/>
                      <a:pt x="83" y="179"/>
                      <a:pt x="83" y="179"/>
                    </a:cubicBezTo>
                    <a:cubicBezTo>
                      <a:pt x="83" y="194"/>
                      <a:pt x="83" y="194"/>
                      <a:pt x="83" y="194"/>
                    </a:cubicBezTo>
                    <a:cubicBezTo>
                      <a:pt x="70" y="194"/>
                      <a:pt x="70" y="194"/>
                      <a:pt x="70" y="194"/>
                    </a:cubicBezTo>
                    <a:cubicBezTo>
                      <a:pt x="70" y="178"/>
                      <a:pt x="70" y="178"/>
                      <a:pt x="70" y="178"/>
                    </a:cubicBezTo>
                    <a:cubicBezTo>
                      <a:pt x="64" y="178"/>
                      <a:pt x="64" y="178"/>
                      <a:pt x="64" y="178"/>
                    </a:cubicBezTo>
                    <a:cubicBezTo>
                      <a:pt x="50" y="177"/>
                      <a:pt x="38" y="173"/>
                      <a:pt x="28" y="166"/>
                    </a:cubicBezTo>
                    <a:cubicBezTo>
                      <a:pt x="19" y="160"/>
                      <a:pt x="14" y="150"/>
                      <a:pt x="14" y="134"/>
                    </a:cubicBezTo>
                    <a:cubicBezTo>
                      <a:pt x="14" y="133"/>
                      <a:pt x="14" y="133"/>
                      <a:pt x="14" y="133"/>
                    </a:cubicBezTo>
                    <a:cubicBezTo>
                      <a:pt x="57" y="133"/>
                      <a:pt x="57" y="133"/>
                      <a:pt x="57" y="133"/>
                    </a:cubicBezTo>
                    <a:cubicBezTo>
                      <a:pt x="57" y="136"/>
                      <a:pt x="57" y="136"/>
                      <a:pt x="57" y="136"/>
                    </a:cubicBezTo>
                    <a:cubicBezTo>
                      <a:pt x="57" y="152"/>
                      <a:pt x="58" y="156"/>
                      <a:pt x="59" y="159"/>
                    </a:cubicBezTo>
                    <a:cubicBezTo>
                      <a:pt x="61" y="162"/>
                      <a:pt x="64" y="167"/>
                      <a:pt x="74" y="167"/>
                    </a:cubicBezTo>
                    <a:cubicBezTo>
                      <a:pt x="79" y="167"/>
                      <a:pt x="84" y="165"/>
                      <a:pt x="87" y="162"/>
                    </a:cubicBezTo>
                    <a:cubicBezTo>
                      <a:pt x="90" y="159"/>
                      <a:pt x="92" y="155"/>
                      <a:pt x="92" y="149"/>
                    </a:cubicBezTo>
                    <a:cubicBezTo>
                      <a:pt x="92" y="139"/>
                      <a:pt x="91" y="132"/>
                      <a:pt x="89" y="127"/>
                    </a:cubicBezTo>
                    <a:cubicBezTo>
                      <a:pt x="86" y="121"/>
                      <a:pt x="79" y="116"/>
                      <a:pt x="67" y="111"/>
                    </a:cubicBezTo>
                    <a:cubicBezTo>
                      <a:pt x="50" y="103"/>
                      <a:pt x="39" y="97"/>
                      <a:pt x="33" y="94"/>
                    </a:cubicBezTo>
                    <a:cubicBezTo>
                      <a:pt x="28" y="91"/>
                      <a:pt x="23" y="86"/>
                      <a:pt x="19" y="80"/>
                    </a:cubicBezTo>
                    <a:cubicBezTo>
                      <a:pt x="15" y="75"/>
                      <a:pt x="14" y="69"/>
                      <a:pt x="14" y="62"/>
                    </a:cubicBezTo>
                    <a:cubicBezTo>
                      <a:pt x="14" y="52"/>
                      <a:pt x="17" y="44"/>
                      <a:pt x="25" y="38"/>
                    </a:cubicBezTo>
                    <a:cubicBezTo>
                      <a:pt x="33" y="32"/>
                      <a:pt x="47" y="28"/>
                      <a:pt x="64" y="27"/>
                    </a:cubicBezTo>
                    <a:cubicBezTo>
                      <a:pt x="70" y="26"/>
                      <a:pt x="70" y="26"/>
                      <a:pt x="70" y="26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83" y="14"/>
                      <a:pt x="83" y="14"/>
                      <a:pt x="83" y="14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9" y="27"/>
                      <a:pt x="89" y="27"/>
                      <a:pt x="89" y="27"/>
                    </a:cubicBezTo>
                    <a:cubicBezTo>
                      <a:pt x="105" y="28"/>
                      <a:pt x="117" y="32"/>
                      <a:pt x="124" y="38"/>
                    </a:cubicBezTo>
                    <a:cubicBezTo>
                      <a:pt x="131" y="44"/>
                      <a:pt x="135" y="51"/>
                      <a:pt x="135" y="61"/>
                    </a:cubicBezTo>
                    <a:cubicBezTo>
                      <a:pt x="135" y="61"/>
                      <a:pt x="135" y="62"/>
                      <a:pt x="135" y="62"/>
                    </a:cubicBezTo>
                    <a:cubicBezTo>
                      <a:pt x="91" y="62"/>
                      <a:pt x="91" y="62"/>
                      <a:pt x="91" y="62"/>
                    </a:cubicBezTo>
                    <a:cubicBezTo>
                      <a:pt x="91" y="62"/>
                      <a:pt x="91" y="62"/>
                      <a:pt x="91" y="62"/>
                    </a:cubicBezTo>
                    <a:cubicBezTo>
                      <a:pt x="91" y="53"/>
                      <a:pt x="91" y="48"/>
                      <a:pt x="89" y="44"/>
                    </a:cubicBezTo>
                    <a:cubicBezTo>
                      <a:pt x="87" y="41"/>
                      <a:pt x="83" y="38"/>
                      <a:pt x="74" y="38"/>
                    </a:cubicBezTo>
                    <a:cubicBezTo>
                      <a:pt x="68" y="38"/>
                      <a:pt x="64" y="41"/>
                      <a:pt x="62" y="43"/>
                    </a:cubicBezTo>
                    <a:cubicBezTo>
                      <a:pt x="59" y="46"/>
                      <a:pt x="57" y="51"/>
                      <a:pt x="57" y="56"/>
                    </a:cubicBezTo>
                    <a:cubicBezTo>
                      <a:pt x="57" y="65"/>
                      <a:pt x="60" y="71"/>
                      <a:pt x="65" y="75"/>
                    </a:cubicBezTo>
                    <a:cubicBezTo>
                      <a:pt x="68" y="77"/>
                      <a:pt x="74" y="80"/>
                      <a:pt x="97" y="91"/>
                    </a:cubicBezTo>
                    <a:cubicBezTo>
                      <a:pt x="111" y="97"/>
                      <a:pt x="120" y="101"/>
                      <a:pt x="125" y="104"/>
                    </a:cubicBezTo>
                    <a:cubicBezTo>
                      <a:pt x="129" y="107"/>
                      <a:pt x="133" y="111"/>
                      <a:pt x="136" y="116"/>
                    </a:cubicBezTo>
                    <a:cubicBezTo>
                      <a:pt x="139" y="121"/>
                      <a:pt x="141" y="128"/>
                      <a:pt x="141" y="136"/>
                    </a:cubicBezTo>
                    <a:cubicBezTo>
                      <a:pt x="141" y="148"/>
                      <a:pt x="137" y="158"/>
                      <a:pt x="128" y="165"/>
                    </a:cubicBezTo>
                    <a:close/>
                    <a:moveTo>
                      <a:pt x="70" y="136"/>
                    </a:moveTo>
                    <a:cubicBezTo>
                      <a:pt x="70" y="127"/>
                      <a:pt x="70" y="127"/>
                      <a:pt x="70" y="127"/>
                    </a:cubicBezTo>
                    <a:cubicBezTo>
                      <a:pt x="75" y="130"/>
                      <a:pt x="76" y="132"/>
                      <a:pt x="76" y="132"/>
                    </a:cubicBezTo>
                    <a:cubicBezTo>
                      <a:pt x="77" y="134"/>
                      <a:pt x="78" y="139"/>
                      <a:pt x="78" y="149"/>
                    </a:cubicBezTo>
                    <a:cubicBezTo>
                      <a:pt x="78" y="151"/>
                      <a:pt x="78" y="152"/>
                      <a:pt x="78" y="153"/>
                    </a:cubicBezTo>
                    <a:cubicBezTo>
                      <a:pt x="77" y="153"/>
                      <a:pt x="76" y="153"/>
                      <a:pt x="74" y="153"/>
                    </a:cubicBezTo>
                    <a:cubicBezTo>
                      <a:pt x="73" y="153"/>
                      <a:pt x="72" y="153"/>
                      <a:pt x="72" y="153"/>
                    </a:cubicBezTo>
                    <a:cubicBezTo>
                      <a:pt x="71" y="152"/>
                      <a:pt x="70" y="148"/>
                      <a:pt x="70" y="136"/>
                    </a:cubicBezTo>
                    <a:close/>
                    <a:moveTo>
                      <a:pt x="78" y="62"/>
                    </a:moveTo>
                    <a:cubicBezTo>
                      <a:pt x="78" y="67"/>
                      <a:pt x="78" y="67"/>
                      <a:pt x="78" y="67"/>
                    </a:cubicBezTo>
                    <a:cubicBezTo>
                      <a:pt x="75" y="65"/>
                      <a:pt x="74" y="65"/>
                      <a:pt x="73" y="64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72" y="63"/>
                      <a:pt x="71" y="60"/>
                      <a:pt x="71" y="56"/>
                    </a:cubicBezTo>
                    <a:cubicBezTo>
                      <a:pt x="71" y="54"/>
                      <a:pt x="71" y="52"/>
                      <a:pt x="72" y="52"/>
                    </a:cubicBezTo>
                    <a:cubicBezTo>
                      <a:pt x="72" y="51"/>
                      <a:pt x="74" y="51"/>
                      <a:pt x="74" y="51"/>
                    </a:cubicBezTo>
                    <a:cubicBezTo>
                      <a:pt x="76" y="51"/>
                      <a:pt x="77" y="51"/>
                      <a:pt x="77" y="52"/>
                    </a:cubicBezTo>
                    <a:cubicBezTo>
                      <a:pt x="77" y="52"/>
                      <a:pt x="78" y="55"/>
                      <a:pt x="78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5767542" y="5769959"/>
              <a:ext cx="709663" cy="241980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Strategy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115990" y="5961647"/>
              <a:ext cx="2012762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17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Converging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41054" y="3610274"/>
            <a:ext cx="681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</a:p>
          <a:p>
            <a:pPr algn="ct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0E5D9F1-E288-472C-8DAF-E39A9932DE53}"/>
              </a:ext>
            </a:extLst>
          </p:cNvPr>
          <p:cNvGrpSpPr/>
          <p:nvPr/>
        </p:nvGrpSpPr>
        <p:grpSpPr>
          <a:xfrm>
            <a:off x="7904924" y="1856764"/>
            <a:ext cx="2822458" cy="981202"/>
            <a:chOff x="7904924" y="1856764"/>
            <a:chExt cx="2822458" cy="981202"/>
          </a:xfrm>
        </p:grpSpPr>
        <p:sp>
          <p:nvSpPr>
            <p:cNvPr id="9" name="TextBox 8"/>
            <p:cNvSpPr txBox="1"/>
            <p:nvPr/>
          </p:nvSpPr>
          <p:spPr>
            <a:xfrm>
              <a:off x="7904924" y="1856764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904924" y="2099302"/>
              <a:ext cx="282245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B23E475-7E57-4CB1-87BF-E32DB33FDA1C}"/>
              </a:ext>
            </a:extLst>
          </p:cNvPr>
          <p:cNvGrpSpPr/>
          <p:nvPr/>
        </p:nvGrpSpPr>
        <p:grpSpPr>
          <a:xfrm>
            <a:off x="8702603" y="4101169"/>
            <a:ext cx="2822458" cy="981202"/>
            <a:chOff x="8702603" y="4101169"/>
            <a:chExt cx="2822458" cy="981202"/>
          </a:xfrm>
        </p:grpSpPr>
        <p:sp>
          <p:nvSpPr>
            <p:cNvPr id="11" name="TextBox 10"/>
            <p:cNvSpPr txBox="1"/>
            <p:nvPr/>
          </p:nvSpPr>
          <p:spPr>
            <a:xfrm>
              <a:off x="8702603" y="4101169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702603" y="4343707"/>
              <a:ext cx="282245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B692856-49DC-4C0A-B86C-D0029678BBC0}"/>
              </a:ext>
            </a:extLst>
          </p:cNvPr>
          <p:cNvGrpSpPr/>
          <p:nvPr/>
        </p:nvGrpSpPr>
        <p:grpSpPr>
          <a:xfrm>
            <a:off x="6744234" y="5520363"/>
            <a:ext cx="2822458" cy="981202"/>
            <a:chOff x="6744234" y="5520363"/>
            <a:chExt cx="2822458" cy="981202"/>
          </a:xfrm>
        </p:grpSpPr>
        <p:sp>
          <p:nvSpPr>
            <p:cNvPr id="13" name="TextBox 12"/>
            <p:cNvSpPr txBox="1"/>
            <p:nvPr/>
          </p:nvSpPr>
          <p:spPr>
            <a:xfrm>
              <a:off x="6744234" y="5520363"/>
              <a:ext cx="11689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744234" y="5762901"/>
              <a:ext cx="282245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94711BE-BA0D-4C24-B434-8F7BECC81991}"/>
              </a:ext>
            </a:extLst>
          </p:cNvPr>
          <p:cNvGrpSpPr/>
          <p:nvPr/>
        </p:nvGrpSpPr>
        <p:grpSpPr>
          <a:xfrm>
            <a:off x="724278" y="4079127"/>
            <a:ext cx="2898902" cy="981202"/>
            <a:chOff x="724278" y="4079127"/>
            <a:chExt cx="2898902" cy="981202"/>
          </a:xfrm>
        </p:grpSpPr>
        <p:sp>
          <p:nvSpPr>
            <p:cNvPr id="15" name="TextBox 14"/>
            <p:cNvSpPr txBox="1"/>
            <p:nvPr/>
          </p:nvSpPr>
          <p:spPr>
            <a:xfrm>
              <a:off x="2454268" y="4079127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24278" y="4321665"/>
              <a:ext cx="289890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E6AC8C-CCD9-40DE-9F7F-337E17173B6B}"/>
              </a:ext>
            </a:extLst>
          </p:cNvPr>
          <p:cNvGrpSpPr/>
          <p:nvPr/>
        </p:nvGrpSpPr>
        <p:grpSpPr>
          <a:xfrm>
            <a:off x="1510408" y="1856764"/>
            <a:ext cx="2898902" cy="981202"/>
            <a:chOff x="1510408" y="1856764"/>
            <a:chExt cx="2898902" cy="981202"/>
          </a:xfrm>
        </p:grpSpPr>
        <p:sp>
          <p:nvSpPr>
            <p:cNvPr id="17" name="TextBox 16"/>
            <p:cNvSpPr txBox="1"/>
            <p:nvPr/>
          </p:nvSpPr>
          <p:spPr>
            <a:xfrm>
              <a:off x="3240398" y="1856764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10408" y="2099302"/>
              <a:ext cx="289890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E12A082-30D8-4648-8A8E-5002808EF0BA}"/>
              </a:ext>
            </a:extLst>
          </p:cNvPr>
          <p:cNvGrpSpPr/>
          <p:nvPr/>
        </p:nvGrpSpPr>
        <p:grpSpPr>
          <a:xfrm>
            <a:off x="4537892" y="1856764"/>
            <a:ext cx="1558107" cy="1808260"/>
            <a:chOff x="4537892" y="1856764"/>
            <a:chExt cx="1558107" cy="180826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763883" y="2172970"/>
              <a:ext cx="1332116" cy="1492054"/>
            </a:xfrm>
            <a:custGeom>
              <a:avLst/>
              <a:gdLst>
                <a:gd name="T0" fmla="*/ 538 w 633"/>
                <a:gd name="T1" fmla="*/ 681 h 709"/>
                <a:gd name="T2" fmla="*/ 633 w 633"/>
                <a:gd name="T3" fmla="*/ 477 h 709"/>
                <a:gd name="T4" fmla="*/ 564 w 633"/>
                <a:gd name="T5" fmla="*/ 527 h 709"/>
                <a:gd name="T6" fmla="*/ 183 w 633"/>
                <a:gd name="T7" fmla="*/ 0 h 709"/>
                <a:gd name="T8" fmla="*/ 0 w 633"/>
                <a:gd name="T9" fmla="*/ 133 h 709"/>
                <a:gd name="T10" fmla="*/ 382 w 633"/>
                <a:gd name="T11" fmla="*/ 659 h 709"/>
                <a:gd name="T12" fmla="*/ 313 w 633"/>
                <a:gd name="T13" fmla="*/ 709 h 709"/>
                <a:gd name="T14" fmla="*/ 538 w 633"/>
                <a:gd name="T15" fmla="*/ 681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3" h="709">
                  <a:moveTo>
                    <a:pt x="538" y="681"/>
                  </a:moveTo>
                  <a:lnTo>
                    <a:pt x="633" y="477"/>
                  </a:lnTo>
                  <a:lnTo>
                    <a:pt x="564" y="527"/>
                  </a:lnTo>
                  <a:lnTo>
                    <a:pt x="183" y="0"/>
                  </a:lnTo>
                  <a:lnTo>
                    <a:pt x="0" y="133"/>
                  </a:lnTo>
                  <a:lnTo>
                    <a:pt x="382" y="659"/>
                  </a:lnTo>
                  <a:lnTo>
                    <a:pt x="313" y="709"/>
                  </a:lnTo>
                  <a:lnTo>
                    <a:pt x="538" y="6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4537892" y="1856764"/>
              <a:ext cx="968861" cy="96886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66"/>
            <p:cNvSpPr>
              <a:spLocks noEditPoints="1"/>
            </p:cNvSpPr>
            <p:nvPr/>
          </p:nvSpPr>
          <p:spPr bwMode="auto">
            <a:xfrm>
              <a:off x="4766705" y="2095249"/>
              <a:ext cx="520112" cy="520112"/>
            </a:xfrm>
            <a:custGeom>
              <a:avLst/>
              <a:gdLst>
                <a:gd name="T0" fmla="*/ 39 w 176"/>
                <a:gd name="T1" fmla="*/ 119 h 176"/>
                <a:gd name="T2" fmla="*/ 43 w 176"/>
                <a:gd name="T3" fmla="*/ 115 h 176"/>
                <a:gd name="T4" fmla="*/ 44 w 176"/>
                <a:gd name="T5" fmla="*/ 112 h 176"/>
                <a:gd name="T6" fmla="*/ 40 w 176"/>
                <a:gd name="T7" fmla="*/ 108 h 176"/>
                <a:gd name="T8" fmla="*/ 37 w 176"/>
                <a:gd name="T9" fmla="*/ 109 h 176"/>
                <a:gd name="T10" fmla="*/ 33 w 176"/>
                <a:gd name="T11" fmla="*/ 113 h 176"/>
                <a:gd name="T12" fmla="*/ 32 w 176"/>
                <a:gd name="T13" fmla="*/ 116 h 176"/>
                <a:gd name="T14" fmla="*/ 36 w 176"/>
                <a:gd name="T15" fmla="*/ 120 h 176"/>
                <a:gd name="T16" fmla="*/ 39 w 176"/>
                <a:gd name="T17" fmla="*/ 119 h 176"/>
                <a:gd name="T18" fmla="*/ 64 w 176"/>
                <a:gd name="T19" fmla="*/ 116 h 176"/>
                <a:gd name="T20" fmla="*/ 60 w 176"/>
                <a:gd name="T21" fmla="*/ 112 h 176"/>
                <a:gd name="T22" fmla="*/ 57 w 176"/>
                <a:gd name="T23" fmla="*/ 113 h 176"/>
                <a:gd name="T24" fmla="*/ 17 w 176"/>
                <a:gd name="T25" fmla="*/ 153 h 176"/>
                <a:gd name="T26" fmla="*/ 16 w 176"/>
                <a:gd name="T27" fmla="*/ 156 h 176"/>
                <a:gd name="T28" fmla="*/ 20 w 176"/>
                <a:gd name="T29" fmla="*/ 160 h 176"/>
                <a:gd name="T30" fmla="*/ 23 w 176"/>
                <a:gd name="T31" fmla="*/ 159 h 176"/>
                <a:gd name="T32" fmla="*/ 63 w 176"/>
                <a:gd name="T33" fmla="*/ 119 h 176"/>
                <a:gd name="T34" fmla="*/ 64 w 176"/>
                <a:gd name="T35" fmla="*/ 116 h 176"/>
                <a:gd name="T36" fmla="*/ 64 w 176"/>
                <a:gd name="T37" fmla="*/ 132 h 176"/>
                <a:gd name="T38" fmla="*/ 61 w 176"/>
                <a:gd name="T39" fmla="*/ 133 h 176"/>
                <a:gd name="T40" fmla="*/ 49 w 176"/>
                <a:gd name="T41" fmla="*/ 145 h 176"/>
                <a:gd name="T42" fmla="*/ 48 w 176"/>
                <a:gd name="T43" fmla="*/ 148 h 176"/>
                <a:gd name="T44" fmla="*/ 52 w 176"/>
                <a:gd name="T45" fmla="*/ 152 h 176"/>
                <a:gd name="T46" fmla="*/ 55 w 176"/>
                <a:gd name="T47" fmla="*/ 151 h 176"/>
                <a:gd name="T48" fmla="*/ 67 w 176"/>
                <a:gd name="T49" fmla="*/ 139 h 176"/>
                <a:gd name="T50" fmla="*/ 68 w 176"/>
                <a:gd name="T51" fmla="*/ 136 h 176"/>
                <a:gd name="T52" fmla="*/ 64 w 176"/>
                <a:gd name="T53" fmla="*/ 132 h 176"/>
                <a:gd name="T54" fmla="*/ 176 w 176"/>
                <a:gd name="T55" fmla="*/ 4 h 176"/>
                <a:gd name="T56" fmla="*/ 172 w 176"/>
                <a:gd name="T57" fmla="*/ 0 h 176"/>
                <a:gd name="T58" fmla="*/ 170 w 176"/>
                <a:gd name="T59" fmla="*/ 0 h 176"/>
                <a:gd name="T60" fmla="*/ 170 w 176"/>
                <a:gd name="T61" fmla="*/ 0 h 176"/>
                <a:gd name="T62" fmla="*/ 2 w 176"/>
                <a:gd name="T63" fmla="*/ 72 h 176"/>
                <a:gd name="T64" fmla="*/ 2 w 176"/>
                <a:gd name="T65" fmla="*/ 72 h 176"/>
                <a:gd name="T66" fmla="*/ 2 w 176"/>
                <a:gd name="T67" fmla="*/ 72 h 176"/>
                <a:gd name="T68" fmla="*/ 2 w 176"/>
                <a:gd name="T69" fmla="*/ 72 h 176"/>
                <a:gd name="T70" fmla="*/ 0 w 176"/>
                <a:gd name="T71" fmla="*/ 76 h 176"/>
                <a:gd name="T72" fmla="*/ 3 w 176"/>
                <a:gd name="T73" fmla="*/ 80 h 176"/>
                <a:gd name="T74" fmla="*/ 3 w 176"/>
                <a:gd name="T75" fmla="*/ 80 h 176"/>
                <a:gd name="T76" fmla="*/ 69 w 176"/>
                <a:gd name="T77" fmla="*/ 107 h 176"/>
                <a:gd name="T78" fmla="*/ 96 w 176"/>
                <a:gd name="T79" fmla="*/ 173 h 176"/>
                <a:gd name="T80" fmla="*/ 96 w 176"/>
                <a:gd name="T81" fmla="*/ 173 h 176"/>
                <a:gd name="T82" fmla="*/ 100 w 176"/>
                <a:gd name="T83" fmla="*/ 176 h 176"/>
                <a:gd name="T84" fmla="*/ 104 w 176"/>
                <a:gd name="T85" fmla="*/ 174 h 176"/>
                <a:gd name="T86" fmla="*/ 104 w 176"/>
                <a:gd name="T87" fmla="*/ 174 h 176"/>
                <a:gd name="T88" fmla="*/ 104 w 176"/>
                <a:gd name="T89" fmla="*/ 174 h 176"/>
                <a:gd name="T90" fmla="*/ 104 w 176"/>
                <a:gd name="T91" fmla="*/ 174 h 176"/>
                <a:gd name="T92" fmla="*/ 176 w 176"/>
                <a:gd name="T93" fmla="*/ 6 h 176"/>
                <a:gd name="T94" fmla="*/ 176 w 176"/>
                <a:gd name="T95" fmla="*/ 6 h 176"/>
                <a:gd name="T96" fmla="*/ 176 w 176"/>
                <a:gd name="T97" fmla="*/ 4 h 176"/>
                <a:gd name="T98" fmla="*/ 14 w 176"/>
                <a:gd name="T99" fmla="*/ 76 h 176"/>
                <a:gd name="T100" fmla="*/ 154 w 176"/>
                <a:gd name="T101" fmla="*/ 16 h 176"/>
                <a:gd name="T102" fmla="*/ 71 w 176"/>
                <a:gd name="T103" fmla="*/ 99 h 176"/>
                <a:gd name="T104" fmla="*/ 14 w 176"/>
                <a:gd name="T105" fmla="*/ 76 h 176"/>
                <a:gd name="T106" fmla="*/ 100 w 176"/>
                <a:gd name="T107" fmla="*/ 162 h 176"/>
                <a:gd name="T108" fmla="*/ 77 w 176"/>
                <a:gd name="T109" fmla="*/ 105 h 176"/>
                <a:gd name="T110" fmla="*/ 160 w 176"/>
                <a:gd name="T111" fmla="*/ 22 h 176"/>
                <a:gd name="T112" fmla="*/ 100 w 176"/>
                <a:gd name="T113" fmla="*/ 16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6" h="176">
                  <a:moveTo>
                    <a:pt x="39" y="119"/>
                  </a:moveTo>
                  <a:cubicBezTo>
                    <a:pt x="43" y="115"/>
                    <a:pt x="43" y="115"/>
                    <a:pt x="43" y="115"/>
                  </a:cubicBezTo>
                  <a:cubicBezTo>
                    <a:pt x="44" y="114"/>
                    <a:pt x="44" y="113"/>
                    <a:pt x="44" y="112"/>
                  </a:cubicBezTo>
                  <a:cubicBezTo>
                    <a:pt x="44" y="110"/>
                    <a:pt x="42" y="108"/>
                    <a:pt x="40" y="108"/>
                  </a:cubicBezTo>
                  <a:cubicBezTo>
                    <a:pt x="39" y="108"/>
                    <a:pt x="38" y="108"/>
                    <a:pt x="37" y="109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2" y="114"/>
                    <a:pt x="32" y="115"/>
                    <a:pt x="32" y="116"/>
                  </a:cubicBezTo>
                  <a:cubicBezTo>
                    <a:pt x="32" y="118"/>
                    <a:pt x="34" y="120"/>
                    <a:pt x="36" y="120"/>
                  </a:cubicBezTo>
                  <a:cubicBezTo>
                    <a:pt x="37" y="120"/>
                    <a:pt x="38" y="120"/>
                    <a:pt x="39" y="119"/>
                  </a:cubicBezTo>
                  <a:moveTo>
                    <a:pt x="64" y="116"/>
                  </a:moveTo>
                  <a:cubicBezTo>
                    <a:pt x="64" y="114"/>
                    <a:pt x="62" y="112"/>
                    <a:pt x="60" y="112"/>
                  </a:cubicBezTo>
                  <a:cubicBezTo>
                    <a:pt x="59" y="112"/>
                    <a:pt x="58" y="112"/>
                    <a:pt x="57" y="113"/>
                  </a:cubicBezTo>
                  <a:cubicBezTo>
                    <a:pt x="17" y="153"/>
                    <a:pt x="17" y="153"/>
                    <a:pt x="17" y="153"/>
                  </a:cubicBezTo>
                  <a:cubicBezTo>
                    <a:pt x="16" y="154"/>
                    <a:pt x="16" y="155"/>
                    <a:pt x="16" y="156"/>
                  </a:cubicBezTo>
                  <a:cubicBezTo>
                    <a:pt x="16" y="158"/>
                    <a:pt x="18" y="160"/>
                    <a:pt x="20" y="160"/>
                  </a:cubicBezTo>
                  <a:cubicBezTo>
                    <a:pt x="21" y="160"/>
                    <a:pt x="22" y="160"/>
                    <a:pt x="23" y="159"/>
                  </a:cubicBezTo>
                  <a:cubicBezTo>
                    <a:pt x="63" y="119"/>
                    <a:pt x="63" y="119"/>
                    <a:pt x="63" y="119"/>
                  </a:cubicBezTo>
                  <a:cubicBezTo>
                    <a:pt x="64" y="118"/>
                    <a:pt x="64" y="117"/>
                    <a:pt x="64" y="116"/>
                  </a:cubicBezTo>
                  <a:moveTo>
                    <a:pt x="64" y="132"/>
                  </a:moveTo>
                  <a:cubicBezTo>
                    <a:pt x="63" y="132"/>
                    <a:pt x="62" y="132"/>
                    <a:pt x="61" y="133"/>
                  </a:cubicBezTo>
                  <a:cubicBezTo>
                    <a:pt x="49" y="145"/>
                    <a:pt x="49" y="145"/>
                    <a:pt x="49" y="145"/>
                  </a:cubicBezTo>
                  <a:cubicBezTo>
                    <a:pt x="48" y="146"/>
                    <a:pt x="48" y="147"/>
                    <a:pt x="48" y="148"/>
                  </a:cubicBezTo>
                  <a:cubicBezTo>
                    <a:pt x="48" y="150"/>
                    <a:pt x="50" y="152"/>
                    <a:pt x="52" y="152"/>
                  </a:cubicBezTo>
                  <a:cubicBezTo>
                    <a:pt x="53" y="152"/>
                    <a:pt x="54" y="152"/>
                    <a:pt x="55" y="151"/>
                  </a:cubicBezTo>
                  <a:cubicBezTo>
                    <a:pt x="67" y="139"/>
                    <a:pt x="67" y="139"/>
                    <a:pt x="67" y="139"/>
                  </a:cubicBezTo>
                  <a:cubicBezTo>
                    <a:pt x="68" y="138"/>
                    <a:pt x="68" y="137"/>
                    <a:pt x="68" y="136"/>
                  </a:cubicBezTo>
                  <a:cubicBezTo>
                    <a:pt x="68" y="134"/>
                    <a:pt x="66" y="132"/>
                    <a:pt x="64" y="132"/>
                  </a:cubicBezTo>
                  <a:moveTo>
                    <a:pt x="176" y="4"/>
                  </a:moveTo>
                  <a:cubicBezTo>
                    <a:pt x="176" y="2"/>
                    <a:pt x="174" y="0"/>
                    <a:pt x="172" y="0"/>
                  </a:cubicBezTo>
                  <a:cubicBezTo>
                    <a:pt x="171" y="0"/>
                    <a:pt x="171" y="0"/>
                    <a:pt x="170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3"/>
                    <a:pt x="0" y="74"/>
                    <a:pt x="0" y="76"/>
                  </a:cubicBezTo>
                  <a:cubicBezTo>
                    <a:pt x="0" y="78"/>
                    <a:pt x="1" y="79"/>
                    <a:pt x="3" y="80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5"/>
                    <a:pt x="98" y="176"/>
                    <a:pt x="100" y="176"/>
                  </a:cubicBezTo>
                  <a:cubicBezTo>
                    <a:pt x="102" y="176"/>
                    <a:pt x="103" y="175"/>
                    <a:pt x="104" y="174"/>
                  </a:cubicBezTo>
                  <a:cubicBezTo>
                    <a:pt x="104" y="174"/>
                    <a:pt x="104" y="174"/>
                    <a:pt x="104" y="174"/>
                  </a:cubicBezTo>
                  <a:cubicBezTo>
                    <a:pt x="104" y="174"/>
                    <a:pt x="104" y="174"/>
                    <a:pt x="104" y="174"/>
                  </a:cubicBezTo>
                  <a:cubicBezTo>
                    <a:pt x="104" y="174"/>
                    <a:pt x="104" y="174"/>
                    <a:pt x="104" y="174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5"/>
                    <a:pt x="176" y="5"/>
                    <a:pt x="176" y="4"/>
                  </a:cubicBezTo>
                  <a:moveTo>
                    <a:pt x="14" y="76"/>
                  </a:moveTo>
                  <a:cubicBezTo>
                    <a:pt x="154" y="16"/>
                    <a:pt x="154" y="16"/>
                    <a:pt x="154" y="16"/>
                  </a:cubicBezTo>
                  <a:cubicBezTo>
                    <a:pt x="71" y="99"/>
                    <a:pt x="71" y="99"/>
                    <a:pt x="71" y="99"/>
                  </a:cubicBezTo>
                  <a:lnTo>
                    <a:pt x="14" y="76"/>
                  </a:lnTo>
                  <a:close/>
                  <a:moveTo>
                    <a:pt x="100" y="162"/>
                  </a:moveTo>
                  <a:cubicBezTo>
                    <a:pt x="77" y="105"/>
                    <a:pt x="77" y="105"/>
                    <a:pt x="77" y="105"/>
                  </a:cubicBezTo>
                  <a:cubicBezTo>
                    <a:pt x="160" y="22"/>
                    <a:pt x="160" y="22"/>
                    <a:pt x="160" y="22"/>
                  </a:cubicBezTo>
                  <a:lnTo>
                    <a:pt x="100" y="162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737BB9-C9DF-49B1-8587-0D3616E1B882}"/>
              </a:ext>
            </a:extLst>
          </p:cNvPr>
          <p:cNvGrpSpPr/>
          <p:nvPr/>
        </p:nvGrpSpPr>
        <p:grpSpPr>
          <a:xfrm>
            <a:off x="6095999" y="1856764"/>
            <a:ext cx="1617096" cy="1808260"/>
            <a:chOff x="6095999" y="1856764"/>
            <a:chExt cx="1617096" cy="180826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6095999" y="2172970"/>
              <a:ext cx="1332116" cy="1492054"/>
            </a:xfrm>
            <a:custGeom>
              <a:avLst/>
              <a:gdLst>
                <a:gd name="T0" fmla="*/ 95 w 633"/>
                <a:gd name="T1" fmla="*/ 681 h 709"/>
                <a:gd name="T2" fmla="*/ 320 w 633"/>
                <a:gd name="T3" fmla="*/ 709 h 709"/>
                <a:gd name="T4" fmla="*/ 251 w 633"/>
                <a:gd name="T5" fmla="*/ 659 h 709"/>
                <a:gd name="T6" fmla="*/ 633 w 633"/>
                <a:gd name="T7" fmla="*/ 133 h 709"/>
                <a:gd name="T8" fmla="*/ 451 w 633"/>
                <a:gd name="T9" fmla="*/ 0 h 709"/>
                <a:gd name="T10" fmla="*/ 69 w 633"/>
                <a:gd name="T11" fmla="*/ 527 h 709"/>
                <a:gd name="T12" fmla="*/ 0 w 633"/>
                <a:gd name="T13" fmla="*/ 477 h 709"/>
                <a:gd name="T14" fmla="*/ 95 w 633"/>
                <a:gd name="T15" fmla="*/ 681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3" h="709">
                  <a:moveTo>
                    <a:pt x="95" y="681"/>
                  </a:moveTo>
                  <a:lnTo>
                    <a:pt x="320" y="709"/>
                  </a:lnTo>
                  <a:lnTo>
                    <a:pt x="251" y="659"/>
                  </a:lnTo>
                  <a:lnTo>
                    <a:pt x="633" y="133"/>
                  </a:lnTo>
                  <a:lnTo>
                    <a:pt x="451" y="0"/>
                  </a:lnTo>
                  <a:lnTo>
                    <a:pt x="69" y="527"/>
                  </a:lnTo>
                  <a:lnTo>
                    <a:pt x="0" y="477"/>
                  </a:lnTo>
                  <a:lnTo>
                    <a:pt x="95" y="6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6744234" y="1856764"/>
              <a:ext cx="968861" cy="96886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70"/>
            <p:cNvSpPr>
              <a:spLocks noEditPoints="1"/>
            </p:cNvSpPr>
            <p:nvPr/>
          </p:nvSpPr>
          <p:spPr bwMode="auto">
            <a:xfrm>
              <a:off x="6977775" y="2085089"/>
              <a:ext cx="520112" cy="520112"/>
            </a:xfrm>
            <a:custGeom>
              <a:avLst/>
              <a:gdLst>
                <a:gd name="T0" fmla="*/ 162 w 176"/>
                <a:gd name="T1" fmla="*/ 68 h 176"/>
                <a:gd name="T2" fmla="*/ 159 w 176"/>
                <a:gd name="T3" fmla="*/ 42 h 176"/>
                <a:gd name="T4" fmla="*/ 142 w 176"/>
                <a:gd name="T5" fmla="*/ 17 h 176"/>
                <a:gd name="T6" fmla="*/ 134 w 176"/>
                <a:gd name="T7" fmla="*/ 17 h 176"/>
                <a:gd name="T8" fmla="*/ 108 w 176"/>
                <a:gd name="T9" fmla="*/ 14 h 176"/>
                <a:gd name="T10" fmla="*/ 100 w 176"/>
                <a:gd name="T11" fmla="*/ 0 h 176"/>
                <a:gd name="T12" fmla="*/ 70 w 176"/>
                <a:gd name="T13" fmla="*/ 6 h 176"/>
                <a:gd name="T14" fmla="*/ 50 w 176"/>
                <a:gd name="T15" fmla="*/ 22 h 176"/>
                <a:gd name="T16" fmla="*/ 38 w 176"/>
                <a:gd name="T17" fmla="*/ 16 h 176"/>
                <a:gd name="T18" fmla="*/ 17 w 176"/>
                <a:gd name="T19" fmla="*/ 34 h 176"/>
                <a:gd name="T20" fmla="*/ 22 w 176"/>
                <a:gd name="T21" fmla="*/ 50 h 176"/>
                <a:gd name="T22" fmla="*/ 6 w 176"/>
                <a:gd name="T23" fmla="*/ 70 h 176"/>
                <a:gd name="T24" fmla="*/ 0 w 176"/>
                <a:gd name="T25" fmla="*/ 100 h 176"/>
                <a:gd name="T26" fmla="*/ 14 w 176"/>
                <a:gd name="T27" fmla="*/ 108 h 176"/>
                <a:gd name="T28" fmla="*/ 17 w 176"/>
                <a:gd name="T29" fmla="*/ 134 h 176"/>
                <a:gd name="T30" fmla="*/ 34 w 176"/>
                <a:gd name="T31" fmla="*/ 159 h 176"/>
                <a:gd name="T32" fmla="*/ 42 w 176"/>
                <a:gd name="T33" fmla="*/ 159 h 176"/>
                <a:gd name="T34" fmla="*/ 68 w 176"/>
                <a:gd name="T35" fmla="*/ 162 h 176"/>
                <a:gd name="T36" fmla="*/ 76 w 176"/>
                <a:gd name="T37" fmla="*/ 176 h 176"/>
                <a:gd name="T38" fmla="*/ 106 w 176"/>
                <a:gd name="T39" fmla="*/ 170 h 176"/>
                <a:gd name="T40" fmla="*/ 126 w 176"/>
                <a:gd name="T41" fmla="*/ 154 h 176"/>
                <a:gd name="T42" fmla="*/ 138 w 176"/>
                <a:gd name="T43" fmla="*/ 160 h 176"/>
                <a:gd name="T44" fmla="*/ 159 w 176"/>
                <a:gd name="T45" fmla="*/ 142 h 176"/>
                <a:gd name="T46" fmla="*/ 154 w 176"/>
                <a:gd name="T47" fmla="*/ 126 h 176"/>
                <a:gd name="T48" fmla="*/ 170 w 176"/>
                <a:gd name="T49" fmla="*/ 106 h 176"/>
                <a:gd name="T50" fmla="*/ 176 w 176"/>
                <a:gd name="T51" fmla="*/ 76 h 176"/>
                <a:gd name="T52" fmla="*/ 168 w 176"/>
                <a:gd name="T53" fmla="*/ 98 h 176"/>
                <a:gd name="T54" fmla="*/ 160 w 176"/>
                <a:gd name="T55" fmla="*/ 100 h 176"/>
                <a:gd name="T56" fmla="*/ 147 w 176"/>
                <a:gd name="T57" fmla="*/ 122 h 176"/>
                <a:gd name="T58" fmla="*/ 152 w 176"/>
                <a:gd name="T59" fmla="*/ 138 h 176"/>
                <a:gd name="T60" fmla="*/ 138 w 176"/>
                <a:gd name="T61" fmla="*/ 152 h 176"/>
                <a:gd name="T62" fmla="*/ 126 w 176"/>
                <a:gd name="T63" fmla="*/ 146 h 176"/>
                <a:gd name="T64" fmla="*/ 106 w 176"/>
                <a:gd name="T65" fmla="*/ 154 h 176"/>
                <a:gd name="T66" fmla="*/ 98 w 176"/>
                <a:gd name="T67" fmla="*/ 168 h 176"/>
                <a:gd name="T68" fmla="*/ 78 w 176"/>
                <a:gd name="T69" fmla="*/ 168 h 176"/>
                <a:gd name="T70" fmla="*/ 70 w 176"/>
                <a:gd name="T71" fmla="*/ 154 h 176"/>
                <a:gd name="T72" fmla="*/ 50 w 176"/>
                <a:gd name="T73" fmla="*/ 146 h 176"/>
                <a:gd name="T74" fmla="*/ 39 w 176"/>
                <a:gd name="T75" fmla="*/ 152 h 176"/>
                <a:gd name="T76" fmla="*/ 24 w 176"/>
                <a:gd name="T77" fmla="*/ 138 h 176"/>
                <a:gd name="T78" fmla="*/ 29 w 176"/>
                <a:gd name="T79" fmla="*/ 122 h 176"/>
                <a:gd name="T80" fmla="*/ 16 w 176"/>
                <a:gd name="T81" fmla="*/ 100 h 176"/>
                <a:gd name="T82" fmla="*/ 8 w 176"/>
                <a:gd name="T83" fmla="*/ 98 h 176"/>
                <a:gd name="T84" fmla="*/ 16 w 176"/>
                <a:gd name="T85" fmla="*/ 76 h 176"/>
                <a:gd name="T86" fmla="*/ 29 w 176"/>
                <a:gd name="T87" fmla="*/ 54 h 176"/>
                <a:gd name="T88" fmla="*/ 24 w 176"/>
                <a:gd name="T89" fmla="*/ 38 h 176"/>
                <a:gd name="T90" fmla="*/ 38 w 176"/>
                <a:gd name="T91" fmla="*/ 24 h 176"/>
                <a:gd name="T92" fmla="*/ 50 w 176"/>
                <a:gd name="T93" fmla="*/ 30 h 176"/>
                <a:gd name="T94" fmla="*/ 70 w 176"/>
                <a:gd name="T95" fmla="*/ 22 h 176"/>
                <a:gd name="T96" fmla="*/ 78 w 176"/>
                <a:gd name="T97" fmla="*/ 8 h 176"/>
                <a:gd name="T98" fmla="*/ 98 w 176"/>
                <a:gd name="T99" fmla="*/ 8 h 176"/>
                <a:gd name="T100" fmla="*/ 106 w 176"/>
                <a:gd name="T101" fmla="*/ 22 h 176"/>
                <a:gd name="T102" fmla="*/ 126 w 176"/>
                <a:gd name="T103" fmla="*/ 30 h 176"/>
                <a:gd name="T104" fmla="*/ 138 w 176"/>
                <a:gd name="T105" fmla="*/ 24 h 176"/>
                <a:gd name="T106" fmla="*/ 152 w 176"/>
                <a:gd name="T107" fmla="*/ 39 h 176"/>
                <a:gd name="T108" fmla="*/ 147 w 176"/>
                <a:gd name="T109" fmla="*/ 54 h 176"/>
                <a:gd name="T110" fmla="*/ 160 w 176"/>
                <a:gd name="T111" fmla="*/ 76 h 176"/>
                <a:gd name="T112" fmla="*/ 168 w 176"/>
                <a:gd name="T113" fmla="*/ 98 h 176"/>
                <a:gd name="T114" fmla="*/ 48 w 176"/>
                <a:gd name="T115" fmla="*/ 88 h 176"/>
                <a:gd name="T116" fmla="*/ 128 w 176"/>
                <a:gd name="T117" fmla="*/ 88 h 176"/>
                <a:gd name="T118" fmla="*/ 88 w 176"/>
                <a:gd name="T119" fmla="*/ 120 h 176"/>
                <a:gd name="T120" fmla="*/ 88 w 176"/>
                <a:gd name="T121" fmla="*/ 56 h 176"/>
                <a:gd name="T122" fmla="*/ 88 w 176"/>
                <a:gd name="T123" fmla="*/ 12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6" h="176">
                  <a:moveTo>
                    <a:pt x="170" y="70"/>
                  </a:moveTo>
                  <a:cubicBezTo>
                    <a:pt x="162" y="68"/>
                    <a:pt x="162" y="68"/>
                    <a:pt x="162" y="68"/>
                  </a:cubicBezTo>
                  <a:cubicBezTo>
                    <a:pt x="160" y="62"/>
                    <a:pt x="157" y="56"/>
                    <a:pt x="154" y="50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60" y="40"/>
                    <a:pt x="161" y="36"/>
                    <a:pt x="159" y="34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1" y="16"/>
                    <a:pt x="140" y="16"/>
                    <a:pt x="138" y="16"/>
                  </a:cubicBezTo>
                  <a:cubicBezTo>
                    <a:pt x="137" y="16"/>
                    <a:pt x="135" y="17"/>
                    <a:pt x="134" y="17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20" y="19"/>
                    <a:pt x="114" y="16"/>
                    <a:pt x="108" y="14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5" y="3"/>
                    <a:pt x="103" y="0"/>
                    <a:pt x="10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3" y="0"/>
                    <a:pt x="71" y="3"/>
                    <a:pt x="70" y="6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2" y="16"/>
                    <a:pt x="56" y="19"/>
                    <a:pt x="50" y="22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1" y="17"/>
                    <a:pt x="39" y="16"/>
                    <a:pt x="38" y="16"/>
                  </a:cubicBezTo>
                  <a:cubicBezTo>
                    <a:pt x="36" y="16"/>
                    <a:pt x="35" y="16"/>
                    <a:pt x="34" y="17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5" y="36"/>
                    <a:pt x="16" y="40"/>
                    <a:pt x="17" y="42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6"/>
                    <a:pt x="16" y="62"/>
                    <a:pt x="14" y="68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3" y="71"/>
                    <a:pt x="0" y="73"/>
                    <a:pt x="0" y="76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3"/>
                    <a:pt x="3" y="105"/>
                    <a:pt x="6" y="106"/>
                  </a:cubicBezTo>
                  <a:cubicBezTo>
                    <a:pt x="14" y="108"/>
                    <a:pt x="14" y="108"/>
                    <a:pt x="14" y="108"/>
                  </a:cubicBezTo>
                  <a:cubicBezTo>
                    <a:pt x="16" y="114"/>
                    <a:pt x="19" y="120"/>
                    <a:pt x="22" y="126"/>
                  </a:cubicBezTo>
                  <a:cubicBezTo>
                    <a:pt x="17" y="134"/>
                    <a:pt x="17" y="134"/>
                    <a:pt x="17" y="134"/>
                  </a:cubicBezTo>
                  <a:cubicBezTo>
                    <a:pt x="16" y="136"/>
                    <a:pt x="15" y="140"/>
                    <a:pt x="17" y="142"/>
                  </a:cubicBezTo>
                  <a:cubicBezTo>
                    <a:pt x="34" y="159"/>
                    <a:pt x="34" y="159"/>
                    <a:pt x="34" y="159"/>
                  </a:cubicBezTo>
                  <a:cubicBezTo>
                    <a:pt x="35" y="160"/>
                    <a:pt x="36" y="160"/>
                    <a:pt x="38" y="160"/>
                  </a:cubicBezTo>
                  <a:cubicBezTo>
                    <a:pt x="39" y="160"/>
                    <a:pt x="41" y="159"/>
                    <a:pt x="42" y="159"/>
                  </a:cubicBezTo>
                  <a:cubicBezTo>
                    <a:pt x="50" y="154"/>
                    <a:pt x="50" y="154"/>
                    <a:pt x="50" y="154"/>
                  </a:cubicBezTo>
                  <a:cubicBezTo>
                    <a:pt x="56" y="157"/>
                    <a:pt x="62" y="160"/>
                    <a:pt x="68" y="162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1" y="173"/>
                    <a:pt x="73" y="176"/>
                    <a:pt x="76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103" y="176"/>
                    <a:pt x="105" y="173"/>
                    <a:pt x="106" y="170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14" y="160"/>
                    <a:pt x="120" y="157"/>
                    <a:pt x="126" y="154"/>
                  </a:cubicBezTo>
                  <a:cubicBezTo>
                    <a:pt x="134" y="159"/>
                    <a:pt x="134" y="159"/>
                    <a:pt x="134" y="159"/>
                  </a:cubicBezTo>
                  <a:cubicBezTo>
                    <a:pt x="135" y="159"/>
                    <a:pt x="137" y="160"/>
                    <a:pt x="138" y="160"/>
                  </a:cubicBezTo>
                  <a:cubicBezTo>
                    <a:pt x="140" y="160"/>
                    <a:pt x="141" y="160"/>
                    <a:pt x="142" y="159"/>
                  </a:cubicBezTo>
                  <a:cubicBezTo>
                    <a:pt x="159" y="142"/>
                    <a:pt x="159" y="142"/>
                    <a:pt x="159" y="142"/>
                  </a:cubicBezTo>
                  <a:cubicBezTo>
                    <a:pt x="161" y="140"/>
                    <a:pt x="160" y="136"/>
                    <a:pt x="159" y="134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7" y="120"/>
                    <a:pt x="160" y="114"/>
                    <a:pt x="162" y="108"/>
                  </a:cubicBezTo>
                  <a:cubicBezTo>
                    <a:pt x="170" y="106"/>
                    <a:pt x="170" y="106"/>
                    <a:pt x="170" y="106"/>
                  </a:cubicBezTo>
                  <a:cubicBezTo>
                    <a:pt x="173" y="105"/>
                    <a:pt x="176" y="103"/>
                    <a:pt x="176" y="100"/>
                  </a:cubicBezTo>
                  <a:cubicBezTo>
                    <a:pt x="176" y="76"/>
                    <a:pt x="176" y="76"/>
                    <a:pt x="176" y="76"/>
                  </a:cubicBezTo>
                  <a:cubicBezTo>
                    <a:pt x="176" y="73"/>
                    <a:pt x="173" y="71"/>
                    <a:pt x="170" y="70"/>
                  </a:cubicBezTo>
                  <a:moveTo>
                    <a:pt x="168" y="98"/>
                  </a:moveTo>
                  <a:cubicBezTo>
                    <a:pt x="168" y="98"/>
                    <a:pt x="168" y="98"/>
                    <a:pt x="168" y="98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57" y="101"/>
                    <a:pt x="155" y="103"/>
                    <a:pt x="154" y="106"/>
                  </a:cubicBezTo>
                  <a:cubicBezTo>
                    <a:pt x="152" y="111"/>
                    <a:pt x="150" y="117"/>
                    <a:pt x="147" y="122"/>
                  </a:cubicBezTo>
                  <a:cubicBezTo>
                    <a:pt x="146" y="125"/>
                    <a:pt x="146" y="128"/>
                    <a:pt x="147" y="130"/>
                  </a:cubicBezTo>
                  <a:cubicBezTo>
                    <a:pt x="152" y="138"/>
                    <a:pt x="152" y="138"/>
                    <a:pt x="152" y="138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6"/>
                    <a:pt x="128" y="146"/>
                    <a:pt x="126" y="146"/>
                  </a:cubicBezTo>
                  <a:cubicBezTo>
                    <a:pt x="125" y="146"/>
                    <a:pt x="123" y="146"/>
                    <a:pt x="122" y="147"/>
                  </a:cubicBezTo>
                  <a:cubicBezTo>
                    <a:pt x="117" y="150"/>
                    <a:pt x="111" y="152"/>
                    <a:pt x="106" y="154"/>
                  </a:cubicBezTo>
                  <a:cubicBezTo>
                    <a:pt x="103" y="155"/>
                    <a:pt x="101" y="157"/>
                    <a:pt x="100" y="160"/>
                  </a:cubicBezTo>
                  <a:cubicBezTo>
                    <a:pt x="98" y="168"/>
                    <a:pt x="98" y="168"/>
                    <a:pt x="98" y="168"/>
                  </a:cubicBezTo>
                  <a:cubicBezTo>
                    <a:pt x="98" y="168"/>
                    <a:pt x="98" y="168"/>
                    <a:pt x="98" y="168"/>
                  </a:cubicBezTo>
                  <a:cubicBezTo>
                    <a:pt x="78" y="168"/>
                    <a:pt x="78" y="168"/>
                    <a:pt x="78" y="168"/>
                  </a:cubicBezTo>
                  <a:cubicBezTo>
                    <a:pt x="76" y="160"/>
                    <a:pt x="76" y="160"/>
                    <a:pt x="76" y="160"/>
                  </a:cubicBezTo>
                  <a:cubicBezTo>
                    <a:pt x="75" y="157"/>
                    <a:pt x="73" y="155"/>
                    <a:pt x="70" y="154"/>
                  </a:cubicBezTo>
                  <a:cubicBezTo>
                    <a:pt x="65" y="152"/>
                    <a:pt x="59" y="150"/>
                    <a:pt x="54" y="147"/>
                  </a:cubicBezTo>
                  <a:cubicBezTo>
                    <a:pt x="53" y="146"/>
                    <a:pt x="51" y="146"/>
                    <a:pt x="50" y="146"/>
                  </a:cubicBezTo>
                  <a:cubicBezTo>
                    <a:pt x="48" y="146"/>
                    <a:pt x="47" y="146"/>
                    <a:pt x="46" y="147"/>
                  </a:cubicBezTo>
                  <a:cubicBezTo>
                    <a:pt x="39" y="152"/>
                    <a:pt x="39" y="152"/>
                    <a:pt x="39" y="152"/>
                  </a:cubicBezTo>
                  <a:cubicBezTo>
                    <a:pt x="38" y="152"/>
                    <a:pt x="38" y="152"/>
                    <a:pt x="38" y="152"/>
                  </a:cubicBezTo>
                  <a:cubicBezTo>
                    <a:pt x="24" y="138"/>
                    <a:pt x="24" y="138"/>
                    <a:pt x="24" y="138"/>
                  </a:cubicBezTo>
                  <a:cubicBezTo>
                    <a:pt x="29" y="130"/>
                    <a:pt x="29" y="130"/>
                    <a:pt x="29" y="130"/>
                  </a:cubicBezTo>
                  <a:cubicBezTo>
                    <a:pt x="30" y="128"/>
                    <a:pt x="30" y="125"/>
                    <a:pt x="29" y="122"/>
                  </a:cubicBezTo>
                  <a:cubicBezTo>
                    <a:pt x="26" y="117"/>
                    <a:pt x="24" y="111"/>
                    <a:pt x="22" y="106"/>
                  </a:cubicBezTo>
                  <a:cubicBezTo>
                    <a:pt x="21" y="103"/>
                    <a:pt x="19" y="101"/>
                    <a:pt x="16" y="100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19" y="75"/>
                    <a:pt x="21" y="73"/>
                    <a:pt x="22" y="70"/>
                  </a:cubicBezTo>
                  <a:cubicBezTo>
                    <a:pt x="24" y="65"/>
                    <a:pt x="26" y="59"/>
                    <a:pt x="29" y="54"/>
                  </a:cubicBezTo>
                  <a:cubicBezTo>
                    <a:pt x="30" y="51"/>
                    <a:pt x="30" y="48"/>
                    <a:pt x="29" y="46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7" y="30"/>
                    <a:pt x="48" y="30"/>
                    <a:pt x="50" y="30"/>
                  </a:cubicBezTo>
                  <a:cubicBezTo>
                    <a:pt x="51" y="30"/>
                    <a:pt x="53" y="30"/>
                    <a:pt x="54" y="29"/>
                  </a:cubicBezTo>
                  <a:cubicBezTo>
                    <a:pt x="59" y="26"/>
                    <a:pt x="65" y="24"/>
                    <a:pt x="70" y="22"/>
                  </a:cubicBezTo>
                  <a:cubicBezTo>
                    <a:pt x="73" y="21"/>
                    <a:pt x="75" y="19"/>
                    <a:pt x="76" y="16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01" y="19"/>
                    <a:pt x="103" y="21"/>
                    <a:pt x="106" y="22"/>
                  </a:cubicBezTo>
                  <a:cubicBezTo>
                    <a:pt x="111" y="24"/>
                    <a:pt x="117" y="26"/>
                    <a:pt x="122" y="29"/>
                  </a:cubicBezTo>
                  <a:cubicBezTo>
                    <a:pt x="123" y="30"/>
                    <a:pt x="125" y="30"/>
                    <a:pt x="126" y="30"/>
                  </a:cubicBezTo>
                  <a:cubicBezTo>
                    <a:pt x="128" y="30"/>
                    <a:pt x="129" y="30"/>
                    <a:pt x="130" y="29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52" y="38"/>
                    <a:pt x="152" y="38"/>
                    <a:pt x="152" y="38"/>
                  </a:cubicBezTo>
                  <a:cubicBezTo>
                    <a:pt x="152" y="38"/>
                    <a:pt x="152" y="38"/>
                    <a:pt x="152" y="39"/>
                  </a:cubicBezTo>
                  <a:cubicBezTo>
                    <a:pt x="147" y="46"/>
                    <a:pt x="147" y="46"/>
                    <a:pt x="147" y="46"/>
                  </a:cubicBezTo>
                  <a:cubicBezTo>
                    <a:pt x="146" y="48"/>
                    <a:pt x="146" y="51"/>
                    <a:pt x="147" y="54"/>
                  </a:cubicBezTo>
                  <a:cubicBezTo>
                    <a:pt x="150" y="59"/>
                    <a:pt x="152" y="65"/>
                    <a:pt x="154" y="70"/>
                  </a:cubicBezTo>
                  <a:cubicBezTo>
                    <a:pt x="155" y="73"/>
                    <a:pt x="157" y="75"/>
                    <a:pt x="160" y="76"/>
                  </a:cubicBezTo>
                  <a:cubicBezTo>
                    <a:pt x="168" y="78"/>
                    <a:pt x="168" y="78"/>
                    <a:pt x="168" y="78"/>
                  </a:cubicBezTo>
                  <a:lnTo>
                    <a:pt x="168" y="98"/>
                  </a:lnTo>
                  <a:close/>
                  <a:moveTo>
                    <a:pt x="88" y="48"/>
                  </a:moveTo>
                  <a:cubicBezTo>
                    <a:pt x="66" y="48"/>
                    <a:pt x="48" y="66"/>
                    <a:pt x="48" y="88"/>
                  </a:cubicBezTo>
                  <a:cubicBezTo>
                    <a:pt x="48" y="110"/>
                    <a:pt x="66" y="128"/>
                    <a:pt x="88" y="128"/>
                  </a:cubicBezTo>
                  <a:cubicBezTo>
                    <a:pt x="110" y="128"/>
                    <a:pt x="128" y="110"/>
                    <a:pt x="128" y="88"/>
                  </a:cubicBezTo>
                  <a:cubicBezTo>
                    <a:pt x="128" y="66"/>
                    <a:pt x="110" y="48"/>
                    <a:pt x="88" y="48"/>
                  </a:cubicBezTo>
                  <a:moveTo>
                    <a:pt x="88" y="120"/>
                  </a:moveTo>
                  <a:cubicBezTo>
                    <a:pt x="70" y="120"/>
                    <a:pt x="56" y="106"/>
                    <a:pt x="56" y="88"/>
                  </a:cubicBezTo>
                  <a:cubicBezTo>
                    <a:pt x="56" y="70"/>
                    <a:pt x="70" y="56"/>
                    <a:pt x="88" y="56"/>
                  </a:cubicBezTo>
                  <a:cubicBezTo>
                    <a:pt x="106" y="56"/>
                    <a:pt x="120" y="70"/>
                    <a:pt x="120" y="88"/>
                  </a:cubicBezTo>
                  <a:cubicBezTo>
                    <a:pt x="120" y="106"/>
                    <a:pt x="106" y="120"/>
                    <a:pt x="88" y="12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8EF1A0-C812-4A1E-9F23-2C41238169E6}"/>
              </a:ext>
            </a:extLst>
          </p:cNvPr>
          <p:cNvGrpSpPr/>
          <p:nvPr/>
        </p:nvGrpSpPr>
        <p:grpSpPr>
          <a:xfrm>
            <a:off x="3723646" y="3665024"/>
            <a:ext cx="2048269" cy="1395305"/>
            <a:chOff x="3723646" y="3665024"/>
            <a:chExt cx="2048269" cy="1395305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174638" y="3665024"/>
              <a:ext cx="1597277" cy="1048015"/>
            </a:xfrm>
            <a:custGeom>
              <a:avLst/>
              <a:gdLst>
                <a:gd name="T0" fmla="*/ 759 w 759"/>
                <a:gd name="T1" fmla="*/ 154 h 498"/>
                <a:gd name="T2" fmla="*/ 593 w 759"/>
                <a:gd name="T3" fmla="*/ 0 h 498"/>
                <a:gd name="T4" fmla="*/ 619 w 759"/>
                <a:gd name="T5" fmla="*/ 81 h 498"/>
                <a:gd name="T6" fmla="*/ 0 w 759"/>
                <a:gd name="T7" fmla="*/ 282 h 498"/>
                <a:gd name="T8" fmla="*/ 71 w 759"/>
                <a:gd name="T9" fmla="*/ 498 h 498"/>
                <a:gd name="T10" fmla="*/ 690 w 759"/>
                <a:gd name="T11" fmla="*/ 297 h 498"/>
                <a:gd name="T12" fmla="*/ 716 w 759"/>
                <a:gd name="T13" fmla="*/ 377 h 498"/>
                <a:gd name="T14" fmla="*/ 759 w 759"/>
                <a:gd name="T15" fmla="*/ 154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9" h="498">
                  <a:moveTo>
                    <a:pt x="759" y="154"/>
                  </a:moveTo>
                  <a:lnTo>
                    <a:pt x="593" y="0"/>
                  </a:lnTo>
                  <a:lnTo>
                    <a:pt x="619" y="81"/>
                  </a:lnTo>
                  <a:lnTo>
                    <a:pt x="0" y="282"/>
                  </a:lnTo>
                  <a:lnTo>
                    <a:pt x="71" y="498"/>
                  </a:lnTo>
                  <a:lnTo>
                    <a:pt x="690" y="297"/>
                  </a:lnTo>
                  <a:lnTo>
                    <a:pt x="716" y="377"/>
                  </a:lnTo>
                  <a:lnTo>
                    <a:pt x="759" y="15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3723646" y="4091468"/>
              <a:ext cx="968861" cy="96886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889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83"/>
            <p:cNvSpPr>
              <a:spLocks noEditPoints="1"/>
            </p:cNvSpPr>
            <p:nvPr/>
          </p:nvSpPr>
          <p:spPr bwMode="auto">
            <a:xfrm>
              <a:off x="3957694" y="4373563"/>
              <a:ext cx="520112" cy="424845"/>
            </a:xfrm>
            <a:custGeom>
              <a:avLst/>
              <a:gdLst>
                <a:gd name="T0" fmla="*/ 120 w 176"/>
                <a:gd name="T1" fmla="*/ 16 h 144"/>
                <a:gd name="T2" fmla="*/ 72 w 176"/>
                <a:gd name="T3" fmla="*/ 0 h 144"/>
                <a:gd name="T4" fmla="*/ 8 w 176"/>
                <a:gd name="T5" fmla="*/ 16 h 144"/>
                <a:gd name="T6" fmla="*/ 0 w 176"/>
                <a:gd name="T7" fmla="*/ 64 h 144"/>
                <a:gd name="T8" fmla="*/ 8 w 176"/>
                <a:gd name="T9" fmla="*/ 136 h 144"/>
                <a:gd name="T10" fmla="*/ 160 w 176"/>
                <a:gd name="T11" fmla="*/ 144 h 144"/>
                <a:gd name="T12" fmla="*/ 168 w 176"/>
                <a:gd name="T13" fmla="*/ 72 h 144"/>
                <a:gd name="T14" fmla="*/ 176 w 176"/>
                <a:gd name="T15" fmla="*/ 24 h 144"/>
                <a:gd name="T16" fmla="*/ 72 w 176"/>
                <a:gd name="T17" fmla="*/ 8 h 144"/>
                <a:gd name="T18" fmla="*/ 112 w 176"/>
                <a:gd name="T19" fmla="*/ 16 h 144"/>
                <a:gd name="T20" fmla="*/ 72 w 176"/>
                <a:gd name="T21" fmla="*/ 8 h 144"/>
                <a:gd name="T22" fmla="*/ 16 w 176"/>
                <a:gd name="T23" fmla="*/ 136 h 144"/>
                <a:gd name="T24" fmla="*/ 32 w 176"/>
                <a:gd name="T25" fmla="*/ 72 h 144"/>
                <a:gd name="T26" fmla="*/ 40 w 176"/>
                <a:gd name="T27" fmla="*/ 88 h 144"/>
                <a:gd name="T28" fmla="*/ 64 w 176"/>
                <a:gd name="T29" fmla="*/ 80 h 144"/>
                <a:gd name="T30" fmla="*/ 112 w 176"/>
                <a:gd name="T31" fmla="*/ 72 h 144"/>
                <a:gd name="T32" fmla="*/ 120 w 176"/>
                <a:gd name="T33" fmla="*/ 88 h 144"/>
                <a:gd name="T34" fmla="*/ 144 w 176"/>
                <a:gd name="T35" fmla="*/ 80 h 144"/>
                <a:gd name="T36" fmla="*/ 160 w 176"/>
                <a:gd name="T37" fmla="*/ 72 h 144"/>
                <a:gd name="T38" fmla="*/ 40 w 176"/>
                <a:gd name="T39" fmla="*/ 56 h 144"/>
                <a:gd name="T40" fmla="*/ 56 w 176"/>
                <a:gd name="T41" fmla="*/ 80 h 144"/>
                <a:gd name="T42" fmla="*/ 40 w 176"/>
                <a:gd name="T43" fmla="*/ 56 h 144"/>
                <a:gd name="T44" fmla="*/ 136 w 176"/>
                <a:gd name="T45" fmla="*/ 56 h 144"/>
                <a:gd name="T46" fmla="*/ 120 w 176"/>
                <a:gd name="T47" fmla="*/ 80 h 144"/>
                <a:gd name="T48" fmla="*/ 168 w 176"/>
                <a:gd name="T49" fmla="*/ 64 h 144"/>
                <a:gd name="T50" fmla="*/ 144 w 176"/>
                <a:gd name="T51" fmla="*/ 56 h 144"/>
                <a:gd name="T52" fmla="*/ 120 w 176"/>
                <a:gd name="T53" fmla="*/ 48 h 144"/>
                <a:gd name="T54" fmla="*/ 112 w 176"/>
                <a:gd name="T55" fmla="*/ 64 h 144"/>
                <a:gd name="T56" fmla="*/ 64 w 176"/>
                <a:gd name="T57" fmla="*/ 56 h 144"/>
                <a:gd name="T58" fmla="*/ 40 w 176"/>
                <a:gd name="T59" fmla="*/ 48 h 144"/>
                <a:gd name="T60" fmla="*/ 32 w 176"/>
                <a:gd name="T61" fmla="*/ 64 h 144"/>
                <a:gd name="T62" fmla="*/ 8 w 176"/>
                <a:gd name="T63" fmla="*/ 24 h 144"/>
                <a:gd name="T64" fmla="*/ 168 w 176"/>
                <a:gd name="T65" fmla="*/ 6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6" h="144">
                  <a:moveTo>
                    <a:pt x="168" y="16"/>
                  </a:moveTo>
                  <a:cubicBezTo>
                    <a:pt x="120" y="16"/>
                    <a:pt x="120" y="16"/>
                    <a:pt x="120" y="16"/>
                  </a:cubicBezTo>
                  <a:cubicBezTo>
                    <a:pt x="120" y="7"/>
                    <a:pt x="113" y="0"/>
                    <a:pt x="104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3" y="0"/>
                    <a:pt x="56" y="7"/>
                    <a:pt x="5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4" y="16"/>
                    <a:pt x="0" y="20"/>
                    <a:pt x="0" y="2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4" y="72"/>
                    <a:pt x="8" y="72"/>
                  </a:cubicBezTo>
                  <a:cubicBezTo>
                    <a:pt x="8" y="136"/>
                    <a:pt x="8" y="136"/>
                    <a:pt x="8" y="136"/>
                  </a:cubicBezTo>
                  <a:cubicBezTo>
                    <a:pt x="8" y="140"/>
                    <a:pt x="12" y="144"/>
                    <a:pt x="16" y="144"/>
                  </a:cubicBezTo>
                  <a:cubicBezTo>
                    <a:pt x="160" y="144"/>
                    <a:pt x="160" y="144"/>
                    <a:pt x="160" y="144"/>
                  </a:cubicBezTo>
                  <a:cubicBezTo>
                    <a:pt x="164" y="144"/>
                    <a:pt x="168" y="140"/>
                    <a:pt x="168" y="136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72" y="72"/>
                    <a:pt x="176" y="68"/>
                    <a:pt x="176" y="64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6" y="20"/>
                    <a:pt x="172" y="16"/>
                    <a:pt x="168" y="16"/>
                  </a:cubicBezTo>
                  <a:moveTo>
                    <a:pt x="72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8" y="8"/>
                    <a:pt x="112" y="12"/>
                    <a:pt x="112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2"/>
                    <a:pt x="68" y="8"/>
                    <a:pt x="72" y="8"/>
                  </a:cubicBezTo>
                  <a:moveTo>
                    <a:pt x="160" y="136"/>
                  </a:moveTo>
                  <a:cubicBezTo>
                    <a:pt x="16" y="136"/>
                    <a:pt x="16" y="136"/>
                    <a:pt x="16" y="136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80"/>
                    <a:pt x="32" y="80"/>
                    <a:pt x="32" y="80"/>
                  </a:cubicBezTo>
                  <a:cubicBezTo>
                    <a:pt x="32" y="84"/>
                    <a:pt x="36" y="88"/>
                    <a:pt x="40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60" y="88"/>
                    <a:pt x="64" y="84"/>
                    <a:pt x="64" y="80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80"/>
                    <a:pt x="112" y="80"/>
                    <a:pt x="112" y="80"/>
                  </a:cubicBezTo>
                  <a:cubicBezTo>
                    <a:pt x="112" y="84"/>
                    <a:pt x="116" y="88"/>
                    <a:pt x="120" y="88"/>
                  </a:cubicBezTo>
                  <a:cubicBezTo>
                    <a:pt x="136" y="88"/>
                    <a:pt x="136" y="88"/>
                    <a:pt x="136" y="88"/>
                  </a:cubicBezTo>
                  <a:cubicBezTo>
                    <a:pt x="140" y="88"/>
                    <a:pt x="144" y="84"/>
                    <a:pt x="144" y="80"/>
                  </a:cubicBezTo>
                  <a:cubicBezTo>
                    <a:pt x="144" y="72"/>
                    <a:pt x="144" y="72"/>
                    <a:pt x="144" y="72"/>
                  </a:cubicBezTo>
                  <a:cubicBezTo>
                    <a:pt x="160" y="72"/>
                    <a:pt x="160" y="72"/>
                    <a:pt x="160" y="72"/>
                  </a:cubicBezTo>
                  <a:lnTo>
                    <a:pt x="160" y="136"/>
                  </a:lnTo>
                  <a:close/>
                  <a:moveTo>
                    <a:pt x="40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56" y="80"/>
                    <a:pt x="56" y="80"/>
                    <a:pt x="56" y="80"/>
                  </a:cubicBezTo>
                  <a:cubicBezTo>
                    <a:pt x="40" y="80"/>
                    <a:pt x="40" y="80"/>
                    <a:pt x="40" y="80"/>
                  </a:cubicBezTo>
                  <a:lnTo>
                    <a:pt x="40" y="56"/>
                  </a:lnTo>
                  <a:close/>
                  <a:moveTo>
                    <a:pt x="120" y="56"/>
                  </a:moveTo>
                  <a:cubicBezTo>
                    <a:pt x="136" y="56"/>
                    <a:pt x="136" y="56"/>
                    <a:pt x="136" y="56"/>
                  </a:cubicBezTo>
                  <a:cubicBezTo>
                    <a:pt x="136" y="80"/>
                    <a:pt x="136" y="80"/>
                    <a:pt x="136" y="80"/>
                  </a:cubicBezTo>
                  <a:cubicBezTo>
                    <a:pt x="120" y="80"/>
                    <a:pt x="120" y="80"/>
                    <a:pt x="120" y="80"/>
                  </a:cubicBezTo>
                  <a:lnTo>
                    <a:pt x="120" y="56"/>
                  </a:lnTo>
                  <a:close/>
                  <a:moveTo>
                    <a:pt x="168" y="64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44" y="56"/>
                    <a:pt x="144" y="56"/>
                    <a:pt x="144" y="56"/>
                  </a:cubicBezTo>
                  <a:cubicBezTo>
                    <a:pt x="144" y="52"/>
                    <a:pt x="140" y="48"/>
                    <a:pt x="136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16" y="48"/>
                    <a:pt x="112" y="52"/>
                    <a:pt x="112" y="56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4" y="56"/>
                    <a:pt x="64" y="56"/>
                    <a:pt x="64" y="56"/>
                  </a:cubicBezTo>
                  <a:cubicBezTo>
                    <a:pt x="64" y="52"/>
                    <a:pt x="60" y="48"/>
                    <a:pt x="56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36" y="48"/>
                    <a:pt x="32" y="52"/>
                    <a:pt x="32" y="56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168" y="24"/>
                    <a:pt x="168" y="24"/>
                    <a:pt x="168" y="24"/>
                  </a:cubicBezTo>
                  <a:lnTo>
                    <a:pt x="168" y="6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195FAFC-B995-4F0F-A6B9-98660D458208}"/>
              </a:ext>
            </a:extLst>
          </p:cNvPr>
          <p:cNvGrpSpPr/>
          <p:nvPr/>
        </p:nvGrpSpPr>
        <p:grpSpPr>
          <a:xfrm>
            <a:off x="6420084" y="3665024"/>
            <a:ext cx="2141430" cy="1395305"/>
            <a:chOff x="6420084" y="3665024"/>
            <a:chExt cx="2141430" cy="1395305"/>
          </a:xfrm>
        </p:grpSpPr>
        <p:sp>
          <p:nvSpPr>
            <p:cNvPr id="4" name="Freeform 3"/>
            <p:cNvSpPr>
              <a:spLocks/>
            </p:cNvSpPr>
            <p:nvPr/>
          </p:nvSpPr>
          <p:spPr bwMode="auto">
            <a:xfrm>
              <a:off x="6420084" y="3665024"/>
              <a:ext cx="1597277" cy="1048015"/>
            </a:xfrm>
            <a:custGeom>
              <a:avLst/>
              <a:gdLst>
                <a:gd name="T0" fmla="*/ 0 w 759"/>
                <a:gd name="T1" fmla="*/ 154 h 498"/>
                <a:gd name="T2" fmla="*/ 43 w 759"/>
                <a:gd name="T3" fmla="*/ 377 h 498"/>
                <a:gd name="T4" fmla="*/ 69 w 759"/>
                <a:gd name="T5" fmla="*/ 297 h 498"/>
                <a:gd name="T6" fmla="*/ 688 w 759"/>
                <a:gd name="T7" fmla="*/ 498 h 498"/>
                <a:gd name="T8" fmla="*/ 759 w 759"/>
                <a:gd name="T9" fmla="*/ 282 h 498"/>
                <a:gd name="T10" fmla="*/ 140 w 759"/>
                <a:gd name="T11" fmla="*/ 81 h 498"/>
                <a:gd name="T12" fmla="*/ 166 w 759"/>
                <a:gd name="T13" fmla="*/ 0 h 498"/>
                <a:gd name="T14" fmla="*/ 0 w 759"/>
                <a:gd name="T15" fmla="*/ 154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9" h="498">
                  <a:moveTo>
                    <a:pt x="0" y="154"/>
                  </a:moveTo>
                  <a:lnTo>
                    <a:pt x="43" y="377"/>
                  </a:lnTo>
                  <a:lnTo>
                    <a:pt x="69" y="297"/>
                  </a:lnTo>
                  <a:lnTo>
                    <a:pt x="688" y="498"/>
                  </a:lnTo>
                  <a:lnTo>
                    <a:pt x="759" y="282"/>
                  </a:lnTo>
                  <a:lnTo>
                    <a:pt x="140" y="81"/>
                  </a:lnTo>
                  <a:lnTo>
                    <a:pt x="166" y="0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7592653" y="4091468"/>
              <a:ext cx="968861" cy="96886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85"/>
            <p:cNvSpPr>
              <a:spLocks noEditPoints="1"/>
            </p:cNvSpPr>
            <p:nvPr/>
          </p:nvSpPr>
          <p:spPr bwMode="auto">
            <a:xfrm>
              <a:off x="7830075" y="4323119"/>
              <a:ext cx="520112" cy="520112"/>
            </a:xfrm>
            <a:custGeom>
              <a:avLst/>
              <a:gdLst>
                <a:gd name="T0" fmla="*/ 132 w 176"/>
                <a:gd name="T1" fmla="*/ 102 h 176"/>
                <a:gd name="T2" fmla="*/ 104 w 176"/>
                <a:gd name="T3" fmla="*/ 52 h 176"/>
                <a:gd name="T4" fmla="*/ 52 w 176"/>
                <a:gd name="T5" fmla="*/ 0 h 176"/>
                <a:gd name="T6" fmla="*/ 52 w 176"/>
                <a:gd name="T7" fmla="*/ 104 h 176"/>
                <a:gd name="T8" fmla="*/ 79 w 176"/>
                <a:gd name="T9" fmla="*/ 131 h 176"/>
                <a:gd name="T10" fmla="*/ 113 w 176"/>
                <a:gd name="T11" fmla="*/ 143 h 176"/>
                <a:gd name="T12" fmla="*/ 128 w 176"/>
                <a:gd name="T13" fmla="*/ 144 h 176"/>
                <a:gd name="T14" fmla="*/ 132 w 176"/>
                <a:gd name="T15" fmla="*/ 160 h 176"/>
                <a:gd name="T16" fmla="*/ 144 w 176"/>
                <a:gd name="T17" fmla="*/ 172 h 176"/>
                <a:gd name="T18" fmla="*/ 172 w 176"/>
                <a:gd name="T19" fmla="*/ 176 h 176"/>
                <a:gd name="T20" fmla="*/ 176 w 176"/>
                <a:gd name="T21" fmla="*/ 148 h 176"/>
                <a:gd name="T22" fmla="*/ 44 w 176"/>
                <a:gd name="T23" fmla="*/ 95 h 176"/>
                <a:gd name="T24" fmla="*/ 52 w 176"/>
                <a:gd name="T25" fmla="*/ 8 h 176"/>
                <a:gd name="T26" fmla="*/ 74 w 176"/>
                <a:gd name="T27" fmla="*/ 45 h 176"/>
                <a:gd name="T28" fmla="*/ 44 w 176"/>
                <a:gd name="T29" fmla="*/ 95 h 176"/>
                <a:gd name="T30" fmla="*/ 152 w 176"/>
                <a:gd name="T31" fmla="*/ 168 h 176"/>
                <a:gd name="T32" fmla="*/ 148 w 176"/>
                <a:gd name="T33" fmla="*/ 152 h 176"/>
                <a:gd name="T34" fmla="*/ 136 w 176"/>
                <a:gd name="T35" fmla="*/ 140 h 176"/>
                <a:gd name="T36" fmla="*/ 118 w 176"/>
                <a:gd name="T37" fmla="*/ 136 h 176"/>
                <a:gd name="T38" fmla="*/ 102 w 176"/>
                <a:gd name="T39" fmla="*/ 122 h 176"/>
                <a:gd name="T40" fmla="*/ 96 w 176"/>
                <a:gd name="T41" fmla="*/ 126 h 176"/>
                <a:gd name="T42" fmla="*/ 50 w 176"/>
                <a:gd name="T43" fmla="*/ 91 h 176"/>
                <a:gd name="T44" fmla="*/ 79 w 176"/>
                <a:gd name="T45" fmla="*/ 50 h 176"/>
                <a:gd name="T46" fmla="*/ 96 w 176"/>
                <a:gd name="T47" fmla="*/ 55 h 176"/>
                <a:gd name="T48" fmla="*/ 84 w 176"/>
                <a:gd name="T49" fmla="*/ 72 h 176"/>
                <a:gd name="T50" fmla="*/ 84 w 176"/>
                <a:gd name="T51" fmla="*/ 96 h 176"/>
                <a:gd name="T52" fmla="*/ 95 w 176"/>
                <a:gd name="T53" fmla="*/ 80 h 176"/>
                <a:gd name="T54" fmla="*/ 126 w 176"/>
                <a:gd name="T55" fmla="*/ 85 h 176"/>
                <a:gd name="T56" fmla="*/ 123 w 176"/>
                <a:gd name="T57" fmla="*/ 99 h 176"/>
                <a:gd name="T58" fmla="*/ 123 w 176"/>
                <a:gd name="T59" fmla="*/ 105 h 176"/>
                <a:gd name="T60" fmla="*/ 168 w 176"/>
                <a:gd name="T61" fmla="*/ 168 h 176"/>
                <a:gd name="T62" fmla="*/ 84 w 176"/>
                <a:gd name="T63" fmla="*/ 88 h 176"/>
                <a:gd name="T64" fmla="*/ 84 w 176"/>
                <a:gd name="T65" fmla="*/ 8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6" h="176">
                  <a:moveTo>
                    <a:pt x="175" y="145"/>
                  </a:moveTo>
                  <a:cubicBezTo>
                    <a:pt x="132" y="102"/>
                    <a:pt x="132" y="102"/>
                    <a:pt x="132" y="102"/>
                  </a:cubicBezTo>
                  <a:cubicBezTo>
                    <a:pt x="137" y="95"/>
                    <a:pt x="137" y="86"/>
                    <a:pt x="131" y="79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1" y="0"/>
                    <a:pt x="52" y="0"/>
                  </a:cubicBezTo>
                  <a:cubicBezTo>
                    <a:pt x="23" y="0"/>
                    <a:pt x="0" y="23"/>
                    <a:pt x="0" y="52"/>
                  </a:cubicBezTo>
                  <a:cubicBezTo>
                    <a:pt x="0" y="81"/>
                    <a:pt x="23" y="104"/>
                    <a:pt x="52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86" y="137"/>
                    <a:pt x="96" y="137"/>
                    <a:pt x="102" y="131"/>
                  </a:cubicBezTo>
                  <a:cubicBezTo>
                    <a:pt x="113" y="143"/>
                    <a:pt x="113" y="143"/>
                    <a:pt x="113" y="143"/>
                  </a:cubicBezTo>
                  <a:cubicBezTo>
                    <a:pt x="114" y="144"/>
                    <a:pt x="115" y="144"/>
                    <a:pt x="116" y="144"/>
                  </a:cubicBezTo>
                  <a:cubicBezTo>
                    <a:pt x="128" y="144"/>
                    <a:pt x="128" y="144"/>
                    <a:pt x="128" y="144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8"/>
                    <a:pt x="130" y="160"/>
                    <a:pt x="132" y="160"/>
                  </a:cubicBezTo>
                  <a:cubicBezTo>
                    <a:pt x="144" y="160"/>
                    <a:pt x="144" y="160"/>
                    <a:pt x="144" y="160"/>
                  </a:cubicBezTo>
                  <a:cubicBezTo>
                    <a:pt x="144" y="172"/>
                    <a:pt x="144" y="172"/>
                    <a:pt x="144" y="172"/>
                  </a:cubicBezTo>
                  <a:cubicBezTo>
                    <a:pt x="144" y="174"/>
                    <a:pt x="146" y="176"/>
                    <a:pt x="148" y="176"/>
                  </a:cubicBezTo>
                  <a:cubicBezTo>
                    <a:pt x="172" y="176"/>
                    <a:pt x="172" y="176"/>
                    <a:pt x="172" y="176"/>
                  </a:cubicBezTo>
                  <a:cubicBezTo>
                    <a:pt x="174" y="176"/>
                    <a:pt x="176" y="174"/>
                    <a:pt x="176" y="172"/>
                  </a:cubicBezTo>
                  <a:cubicBezTo>
                    <a:pt x="176" y="148"/>
                    <a:pt x="176" y="148"/>
                    <a:pt x="176" y="148"/>
                  </a:cubicBezTo>
                  <a:cubicBezTo>
                    <a:pt x="176" y="147"/>
                    <a:pt x="176" y="146"/>
                    <a:pt x="175" y="145"/>
                  </a:cubicBezTo>
                  <a:moveTo>
                    <a:pt x="44" y="95"/>
                  </a:moveTo>
                  <a:cubicBezTo>
                    <a:pt x="23" y="91"/>
                    <a:pt x="8" y="73"/>
                    <a:pt x="8" y="52"/>
                  </a:cubicBezTo>
                  <a:cubicBezTo>
                    <a:pt x="8" y="28"/>
                    <a:pt x="28" y="8"/>
                    <a:pt x="52" y="8"/>
                  </a:cubicBezTo>
                  <a:cubicBezTo>
                    <a:pt x="73" y="8"/>
                    <a:pt x="91" y="23"/>
                    <a:pt x="95" y="44"/>
                  </a:cubicBezTo>
                  <a:cubicBezTo>
                    <a:pt x="89" y="38"/>
                    <a:pt x="80" y="39"/>
                    <a:pt x="74" y="45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39" y="80"/>
                    <a:pt x="38" y="89"/>
                    <a:pt x="44" y="95"/>
                  </a:cubicBezTo>
                  <a:moveTo>
                    <a:pt x="168" y="168"/>
                  </a:moveTo>
                  <a:cubicBezTo>
                    <a:pt x="152" y="168"/>
                    <a:pt x="152" y="168"/>
                    <a:pt x="152" y="168"/>
                  </a:cubicBezTo>
                  <a:cubicBezTo>
                    <a:pt x="152" y="156"/>
                    <a:pt x="152" y="156"/>
                    <a:pt x="152" y="156"/>
                  </a:cubicBezTo>
                  <a:cubicBezTo>
                    <a:pt x="152" y="154"/>
                    <a:pt x="150" y="152"/>
                    <a:pt x="148" y="152"/>
                  </a:cubicBezTo>
                  <a:cubicBezTo>
                    <a:pt x="136" y="152"/>
                    <a:pt x="136" y="152"/>
                    <a:pt x="136" y="152"/>
                  </a:cubicBezTo>
                  <a:cubicBezTo>
                    <a:pt x="136" y="140"/>
                    <a:pt x="136" y="140"/>
                    <a:pt x="136" y="140"/>
                  </a:cubicBezTo>
                  <a:cubicBezTo>
                    <a:pt x="136" y="138"/>
                    <a:pt x="134" y="136"/>
                    <a:pt x="132" y="136"/>
                  </a:cubicBezTo>
                  <a:cubicBezTo>
                    <a:pt x="118" y="136"/>
                    <a:pt x="118" y="136"/>
                    <a:pt x="118" y="136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4" y="122"/>
                    <a:pt x="103" y="122"/>
                    <a:pt x="102" y="122"/>
                  </a:cubicBezTo>
                  <a:cubicBezTo>
                    <a:pt x="101" y="122"/>
                    <a:pt x="100" y="122"/>
                    <a:pt x="99" y="123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3" y="129"/>
                    <a:pt x="88" y="129"/>
                    <a:pt x="85" y="126"/>
                  </a:cubicBezTo>
                  <a:cubicBezTo>
                    <a:pt x="50" y="91"/>
                    <a:pt x="50" y="91"/>
                    <a:pt x="50" y="91"/>
                  </a:cubicBezTo>
                  <a:cubicBezTo>
                    <a:pt x="47" y="88"/>
                    <a:pt x="47" y="83"/>
                    <a:pt x="50" y="79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83" y="47"/>
                    <a:pt x="88" y="47"/>
                    <a:pt x="91" y="50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5" y="62"/>
                    <a:pt x="93" y="68"/>
                    <a:pt x="90" y="74"/>
                  </a:cubicBezTo>
                  <a:cubicBezTo>
                    <a:pt x="88" y="73"/>
                    <a:pt x="86" y="72"/>
                    <a:pt x="84" y="72"/>
                  </a:cubicBezTo>
                  <a:cubicBezTo>
                    <a:pt x="77" y="72"/>
                    <a:pt x="72" y="77"/>
                    <a:pt x="72" y="84"/>
                  </a:cubicBezTo>
                  <a:cubicBezTo>
                    <a:pt x="72" y="91"/>
                    <a:pt x="77" y="96"/>
                    <a:pt x="84" y="96"/>
                  </a:cubicBezTo>
                  <a:cubicBezTo>
                    <a:pt x="91" y="96"/>
                    <a:pt x="96" y="91"/>
                    <a:pt x="96" y="84"/>
                  </a:cubicBezTo>
                  <a:cubicBezTo>
                    <a:pt x="96" y="83"/>
                    <a:pt x="96" y="82"/>
                    <a:pt x="95" y="80"/>
                  </a:cubicBezTo>
                  <a:cubicBezTo>
                    <a:pt x="99" y="75"/>
                    <a:pt x="102" y="69"/>
                    <a:pt x="103" y="62"/>
                  </a:cubicBezTo>
                  <a:cubicBezTo>
                    <a:pt x="126" y="85"/>
                    <a:pt x="126" y="85"/>
                    <a:pt x="126" y="85"/>
                  </a:cubicBezTo>
                  <a:cubicBezTo>
                    <a:pt x="129" y="88"/>
                    <a:pt x="129" y="93"/>
                    <a:pt x="126" y="96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2" y="100"/>
                    <a:pt x="122" y="101"/>
                    <a:pt x="122" y="102"/>
                  </a:cubicBezTo>
                  <a:cubicBezTo>
                    <a:pt x="122" y="103"/>
                    <a:pt x="122" y="104"/>
                    <a:pt x="123" y="105"/>
                  </a:cubicBezTo>
                  <a:cubicBezTo>
                    <a:pt x="168" y="150"/>
                    <a:pt x="168" y="150"/>
                    <a:pt x="168" y="150"/>
                  </a:cubicBezTo>
                  <a:lnTo>
                    <a:pt x="168" y="168"/>
                  </a:lnTo>
                  <a:close/>
                  <a:moveTo>
                    <a:pt x="88" y="84"/>
                  </a:moveTo>
                  <a:cubicBezTo>
                    <a:pt x="88" y="86"/>
                    <a:pt x="86" y="88"/>
                    <a:pt x="84" y="88"/>
                  </a:cubicBezTo>
                  <a:cubicBezTo>
                    <a:pt x="82" y="88"/>
                    <a:pt x="80" y="86"/>
                    <a:pt x="80" y="84"/>
                  </a:cubicBezTo>
                  <a:cubicBezTo>
                    <a:pt x="80" y="82"/>
                    <a:pt x="82" y="80"/>
                    <a:pt x="84" y="80"/>
                  </a:cubicBezTo>
                  <a:cubicBezTo>
                    <a:pt x="86" y="80"/>
                    <a:pt x="88" y="82"/>
                    <a:pt x="88" y="84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771B71-761E-4F3D-9C6C-D05970B4EEFF}"/>
              </a:ext>
            </a:extLst>
          </p:cNvPr>
          <p:cNvGrpSpPr/>
          <p:nvPr/>
        </p:nvGrpSpPr>
        <p:grpSpPr>
          <a:xfrm>
            <a:off x="5597421" y="4229016"/>
            <a:ext cx="968861" cy="2177229"/>
            <a:chOff x="5597421" y="4229016"/>
            <a:chExt cx="968861" cy="2177229"/>
          </a:xfrm>
        </p:grpSpPr>
        <p:sp>
          <p:nvSpPr>
            <p:cNvPr id="3" name="Freeform 2"/>
            <p:cNvSpPr>
              <a:spLocks/>
            </p:cNvSpPr>
            <p:nvPr/>
          </p:nvSpPr>
          <p:spPr bwMode="auto">
            <a:xfrm>
              <a:off x="5681423" y="4229016"/>
              <a:ext cx="829152" cy="1597277"/>
            </a:xfrm>
            <a:custGeom>
              <a:avLst/>
              <a:gdLst>
                <a:gd name="T0" fmla="*/ 197 w 394"/>
                <a:gd name="T1" fmla="*/ 0 h 759"/>
                <a:gd name="T2" fmla="*/ 0 w 394"/>
                <a:gd name="T3" fmla="*/ 109 h 759"/>
                <a:gd name="T4" fmla="*/ 83 w 394"/>
                <a:gd name="T5" fmla="*/ 109 h 759"/>
                <a:gd name="T6" fmla="*/ 83 w 394"/>
                <a:gd name="T7" fmla="*/ 759 h 759"/>
                <a:gd name="T8" fmla="*/ 311 w 394"/>
                <a:gd name="T9" fmla="*/ 759 h 759"/>
                <a:gd name="T10" fmla="*/ 311 w 394"/>
                <a:gd name="T11" fmla="*/ 109 h 759"/>
                <a:gd name="T12" fmla="*/ 394 w 394"/>
                <a:gd name="T13" fmla="*/ 109 h 759"/>
                <a:gd name="T14" fmla="*/ 197 w 394"/>
                <a:gd name="T15" fmla="*/ 0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4" h="759">
                  <a:moveTo>
                    <a:pt x="197" y="0"/>
                  </a:moveTo>
                  <a:lnTo>
                    <a:pt x="0" y="109"/>
                  </a:lnTo>
                  <a:lnTo>
                    <a:pt x="83" y="109"/>
                  </a:lnTo>
                  <a:lnTo>
                    <a:pt x="83" y="759"/>
                  </a:lnTo>
                  <a:lnTo>
                    <a:pt x="311" y="759"/>
                  </a:lnTo>
                  <a:lnTo>
                    <a:pt x="311" y="109"/>
                  </a:lnTo>
                  <a:lnTo>
                    <a:pt x="394" y="109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597421" y="5437384"/>
              <a:ext cx="968861" cy="96886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03"/>
            <p:cNvSpPr>
              <a:spLocks noEditPoints="1"/>
            </p:cNvSpPr>
            <p:nvPr/>
          </p:nvSpPr>
          <p:spPr bwMode="auto">
            <a:xfrm>
              <a:off x="5835943" y="5661758"/>
              <a:ext cx="520112" cy="520112"/>
            </a:xfrm>
            <a:custGeom>
              <a:avLst/>
              <a:gdLst>
                <a:gd name="T0" fmla="*/ 176 w 176"/>
                <a:gd name="T1" fmla="*/ 68 h 176"/>
                <a:gd name="T2" fmla="*/ 174 w 176"/>
                <a:gd name="T3" fmla="*/ 49 h 176"/>
                <a:gd name="T4" fmla="*/ 90 w 176"/>
                <a:gd name="T5" fmla="*/ 1 h 176"/>
                <a:gd name="T6" fmla="*/ 88 w 176"/>
                <a:gd name="T7" fmla="*/ 0 h 176"/>
                <a:gd name="T8" fmla="*/ 86 w 176"/>
                <a:gd name="T9" fmla="*/ 1 h 176"/>
                <a:gd name="T10" fmla="*/ 2 w 176"/>
                <a:gd name="T11" fmla="*/ 49 h 176"/>
                <a:gd name="T12" fmla="*/ 0 w 176"/>
                <a:gd name="T13" fmla="*/ 68 h 176"/>
                <a:gd name="T14" fmla="*/ 16 w 176"/>
                <a:gd name="T15" fmla="*/ 72 h 176"/>
                <a:gd name="T16" fmla="*/ 12 w 176"/>
                <a:gd name="T17" fmla="*/ 144 h 176"/>
                <a:gd name="T18" fmla="*/ 8 w 176"/>
                <a:gd name="T19" fmla="*/ 147 h 176"/>
                <a:gd name="T20" fmla="*/ 0 w 176"/>
                <a:gd name="T21" fmla="*/ 171 h 176"/>
                <a:gd name="T22" fmla="*/ 4 w 176"/>
                <a:gd name="T23" fmla="*/ 176 h 176"/>
                <a:gd name="T24" fmla="*/ 176 w 176"/>
                <a:gd name="T25" fmla="*/ 172 h 176"/>
                <a:gd name="T26" fmla="*/ 176 w 176"/>
                <a:gd name="T27" fmla="*/ 171 h 176"/>
                <a:gd name="T28" fmla="*/ 168 w 176"/>
                <a:gd name="T29" fmla="*/ 147 h 176"/>
                <a:gd name="T30" fmla="*/ 160 w 176"/>
                <a:gd name="T31" fmla="*/ 144 h 176"/>
                <a:gd name="T32" fmla="*/ 172 w 176"/>
                <a:gd name="T33" fmla="*/ 72 h 176"/>
                <a:gd name="T34" fmla="*/ 157 w 176"/>
                <a:gd name="T35" fmla="*/ 48 h 176"/>
                <a:gd name="T36" fmla="*/ 88 w 176"/>
                <a:gd name="T37" fmla="*/ 9 h 176"/>
                <a:gd name="T38" fmla="*/ 166 w 176"/>
                <a:gd name="T39" fmla="*/ 168 h 176"/>
                <a:gd name="T40" fmla="*/ 15 w 176"/>
                <a:gd name="T41" fmla="*/ 152 h 176"/>
                <a:gd name="T42" fmla="*/ 24 w 176"/>
                <a:gd name="T43" fmla="*/ 72 h 176"/>
                <a:gd name="T44" fmla="*/ 40 w 176"/>
                <a:gd name="T45" fmla="*/ 144 h 176"/>
                <a:gd name="T46" fmla="*/ 24 w 176"/>
                <a:gd name="T47" fmla="*/ 72 h 176"/>
                <a:gd name="T48" fmla="*/ 64 w 176"/>
                <a:gd name="T49" fmla="*/ 72 h 176"/>
                <a:gd name="T50" fmla="*/ 48 w 176"/>
                <a:gd name="T51" fmla="*/ 144 h 176"/>
                <a:gd name="T52" fmla="*/ 72 w 176"/>
                <a:gd name="T53" fmla="*/ 72 h 176"/>
                <a:gd name="T54" fmla="*/ 104 w 176"/>
                <a:gd name="T55" fmla="*/ 144 h 176"/>
                <a:gd name="T56" fmla="*/ 72 w 176"/>
                <a:gd name="T57" fmla="*/ 72 h 176"/>
                <a:gd name="T58" fmla="*/ 128 w 176"/>
                <a:gd name="T59" fmla="*/ 72 h 176"/>
                <a:gd name="T60" fmla="*/ 112 w 176"/>
                <a:gd name="T61" fmla="*/ 144 h 176"/>
                <a:gd name="T62" fmla="*/ 136 w 176"/>
                <a:gd name="T63" fmla="*/ 72 h 176"/>
                <a:gd name="T64" fmla="*/ 152 w 176"/>
                <a:gd name="T65" fmla="*/ 144 h 176"/>
                <a:gd name="T66" fmla="*/ 136 w 176"/>
                <a:gd name="T67" fmla="*/ 72 h 176"/>
                <a:gd name="T68" fmla="*/ 168 w 176"/>
                <a:gd name="T69" fmla="*/ 56 h 176"/>
                <a:gd name="T70" fmla="*/ 8 w 176"/>
                <a:gd name="T71" fmla="*/ 6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6" h="176">
                  <a:moveTo>
                    <a:pt x="172" y="72"/>
                  </a:moveTo>
                  <a:cubicBezTo>
                    <a:pt x="174" y="72"/>
                    <a:pt x="176" y="70"/>
                    <a:pt x="176" y="68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6" y="51"/>
                    <a:pt x="175" y="49"/>
                    <a:pt x="174" y="49"/>
                  </a:cubicBezTo>
                  <a:cubicBezTo>
                    <a:pt x="174" y="49"/>
                    <a:pt x="174" y="49"/>
                    <a:pt x="174" y="49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89" y="0"/>
                    <a:pt x="89" y="0"/>
                    <a:pt x="88" y="0"/>
                  </a:cubicBezTo>
                  <a:cubicBezTo>
                    <a:pt x="87" y="0"/>
                    <a:pt x="87" y="0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49"/>
                    <a:pt x="0" y="51"/>
                    <a:pt x="0" y="52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2"/>
                    <a:pt x="4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144"/>
                    <a:pt x="16" y="144"/>
                    <a:pt x="16" y="144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0" y="144"/>
                    <a:pt x="9" y="145"/>
                    <a:pt x="8" y="147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71"/>
                    <a:pt x="0" y="171"/>
                  </a:cubicBezTo>
                  <a:cubicBezTo>
                    <a:pt x="0" y="171"/>
                    <a:pt x="0" y="172"/>
                    <a:pt x="0" y="172"/>
                  </a:cubicBezTo>
                  <a:cubicBezTo>
                    <a:pt x="0" y="174"/>
                    <a:pt x="2" y="176"/>
                    <a:pt x="4" y="176"/>
                  </a:cubicBezTo>
                  <a:cubicBezTo>
                    <a:pt x="172" y="176"/>
                    <a:pt x="172" y="176"/>
                    <a:pt x="172" y="176"/>
                  </a:cubicBezTo>
                  <a:cubicBezTo>
                    <a:pt x="174" y="176"/>
                    <a:pt x="176" y="174"/>
                    <a:pt x="176" y="172"/>
                  </a:cubicBezTo>
                  <a:cubicBezTo>
                    <a:pt x="176" y="172"/>
                    <a:pt x="176" y="171"/>
                    <a:pt x="176" y="171"/>
                  </a:cubicBezTo>
                  <a:cubicBezTo>
                    <a:pt x="176" y="171"/>
                    <a:pt x="176" y="171"/>
                    <a:pt x="176" y="171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7" y="145"/>
                    <a:pt x="166" y="144"/>
                    <a:pt x="164" y="144"/>
                  </a:cubicBezTo>
                  <a:cubicBezTo>
                    <a:pt x="160" y="144"/>
                    <a:pt x="160" y="144"/>
                    <a:pt x="160" y="144"/>
                  </a:cubicBezTo>
                  <a:cubicBezTo>
                    <a:pt x="160" y="72"/>
                    <a:pt x="160" y="72"/>
                    <a:pt x="160" y="72"/>
                  </a:cubicBezTo>
                  <a:lnTo>
                    <a:pt x="172" y="72"/>
                  </a:lnTo>
                  <a:close/>
                  <a:moveTo>
                    <a:pt x="88" y="9"/>
                  </a:moveTo>
                  <a:cubicBezTo>
                    <a:pt x="157" y="48"/>
                    <a:pt x="157" y="48"/>
                    <a:pt x="157" y="48"/>
                  </a:cubicBezTo>
                  <a:cubicBezTo>
                    <a:pt x="19" y="48"/>
                    <a:pt x="19" y="48"/>
                    <a:pt x="19" y="48"/>
                  </a:cubicBezTo>
                  <a:lnTo>
                    <a:pt x="88" y="9"/>
                  </a:lnTo>
                  <a:close/>
                  <a:moveTo>
                    <a:pt x="161" y="152"/>
                  </a:moveTo>
                  <a:cubicBezTo>
                    <a:pt x="166" y="168"/>
                    <a:pt x="166" y="168"/>
                    <a:pt x="166" y="168"/>
                  </a:cubicBezTo>
                  <a:cubicBezTo>
                    <a:pt x="10" y="168"/>
                    <a:pt x="10" y="168"/>
                    <a:pt x="10" y="168"/>
                  </a:cubicBezTo>
                  <a:cubicBezTo>
                    <a:pt x="15" y="152"/>
                    <a:pt x="15" y="152"/>
                    <a:pt x="15" y="152"/>
                  </a:cubicBezTo>
                  <a:lnTo>
                    <a:pt x="161" y="152"/>
                  </a:lnTo>
                  <a:close/>
                  <a:moveTo>
                    <a:pt x="24" y="72"/>
                  </a:moveTo>
                  <a:cubicBezTo>
                    <a:pt x="40" y="72"/>
                    <a:pt x="40" y="72"/>
                    <a:pt x="40" y="72"/>
                  </a:cubicBezTo>
                  <a:cubicBezTo>
                    <a:pt x="40" y="144"/>
                    <a:pt x="40" y="144"/>
                    <a:pt x="40" y="144"/>
                  </a:cubicBezTo>
                  <a:cubicBezTo>
                    <a:pt x="24" y="144"/>
                    <a:pt x="24" y="144"/>
                    <a:pt x="24" y="144"/>
                  </a:cubicBezTo>
                  <a:lnTo>
                    <a:pt x="24" y="72"/>
                  </a:lnTo>
                  <a:close/>
                  <a:moveTo>
                    <a:pt x="48" y="72"/>
                  </a:moveTo>
                  <a:cubicBezTo>
                    <a:pt x="64" y="72"/>
                    <a:pt x="64" y="72"/>
                    <a:pt x="64" y="72"/>
                  </a:cubicBezTo>
                  <a:cubicBezTo>
                    <a:pt x="64" y="144"/>
                    <a:pt x="64" y="144"/>
                    <a:pt x="64" y="144"/>
                  </a:cubicBezTo>
                  <a:cubicBezTo>
                    <a:pt x="48" y="144"/>
                    <a:pt x="48" y="144"/>
                    <a:pt x="48" y="144"/>
                  </a:cubicBezTo>
                  <a:lnTo>
                    <a:pt x="48" y="72"/>
                  </a:lnTo>
                  <a:close/>
                  <a:moveTo>
                    <a:pt x="72" y="72"/>
                  </a:moveTo>
                  <a:cubicBezTo>
                    <a:pt x="104" y="72"/>
                    <a:pt x="104" y="72"/>
                    <a:pt x="104" y="72"/>
                  </a:cubicBezTo>
                  <a:cubicBezTo>
                    <a:pt x="104" y="144"/>
                    <a:pt x="104" y="144"/>
                    <a:pt x="104" y="144"/>
                  </a:cubicBezTo>
                  <a:cubicBezTo>
                    <a:pt x="72" y="144"/>
                    <a:pt x="72" y="144"/>
                    <a:pt x="72" y="144"/>
                  </a:cubicBezTo>
                  <a:lnTo>
                    <a:pt x="72" y="72"/>
                  </a:lnTo>
                  <a:close/>
                  <a:moveTo>
                    <a:pt x="112" y="72"/>
                  </a:moveTo>
                  <a:cubicBezTo>
                    <a:pt x="128" y="72"/>
                    <a:pt x="128" y="72"/>
                    <a:pt x="128" y="72"/>
                  </a:cubicBezTo>
                  <a:cubicBezTo>
                    <a:pt x="128" y="144"/>
                    <a:pt x="128" y="144"/>
                    <a:pt x="128" y="144"/>
                  </a:cubicBezTo>
                  <a:cubicBezTo>
                    <a:pt x="112" y="144"/>
                    <a:pt x="112" y="144"/>
                    <a:pt x="112" y="144"/>
                  </a:cubicBezTo>
                  <a:lnTo>
                    <a:pt x="112" y="72"/>
                  </a:lnTo>
                  <a:close/>
                  <a:moveTo>
                    <a:pt x="136" y="72"/>
                  </a:moveTo>
                  <a:cubicBezTo>
                    <a:pt x="152" y="72"/>
                    <a:pt x="152" y="72"/>
                    <a:pt x="152" y="72"/>
                  </a:cubicBezTo>
                  <a:cubicBezTo>
                    <a:pt x="152" y="144"/>
                    <a:pt x="152" y="144"/>
                    <a:pt x="152" y="144"/>
                  </a:cubicBezTo>
                  <a:cubicBezTo>
                    <a:pt x="136" y="144"/>
                    <a:pt x="136" y="144"/>
                    <a:pt x="136" y="144"/>
                  </a:cubicBezTo>
                  <a:lnTo>
                    <a:pt x="136" y="72"/>
                  </a:lnTo>
                  <a:close/>
                  <a:moveTo>
                    <a:pt x="8" y="56"/>
                  </a:moveTo>
                  <a:cubicBezTo>
                    <a:pt x="168" y="56"/>
                    <a:pt x="168" y="56"/>
                    <a:pt x="168" y="56"/>
                  </a:cubicBezTo>
                  <a:cubicBezTo>
                    <a:pt x="168" y="64"/>
                    <a:pt x="168" y="64"/>
                    <a:pt x="168" y="64"/>
                  </a:cubicBezTo>
                  <a:cubicBezTo>
                    <a:pt x="8" y="64"/>
                    <a:pt x="8" y="64"/>
                    <a:pt x="8" y="64"/>
                  </a:cubicBezTo>
                  <a:lnTo>
                    <a:pt x="8" y="5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69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Converging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7AAE02E-96A4-4116-95F9-56A5B15AB9A3}"/>
              </a:ext>
            </a:extLst>
          </p:cNvPr>
          <p:cNvGrpSpPr/>
          <p:nvPr/>
        </p:nvGrpSpPr>
        <p:grpSpPr>
          <a:xfrm>
            <a:off x="4007908" y="1812714"/>
            <a:ext cx="2739006" cy="2048022"/>
            <a:chOff x="4007908" y="1812714"/>
            <a:chExt cx="2739006" cy="2048022"/>
          </a:xfrm>
        </p:grpSpPr>
        <p:grpSp>
          <p:nvGrpSpPr>
            <p:cNvPr id="3" name="Group 2"/>
            <p:cNvGrpSpPr/>
            <p:nvPr/>
          </p:nvGrpSpPr>
          <p:grpSpPr>
            <a:xfrm>
              <a:off x="4007908" y="1812714"/>
              <a:ext cx="2739006" cy="2048022"/>
              <a:chOff x="4657725" y="946151"/>
              <a:chExt cx="2441575" cy="1825625"/>
            </a:xfrm>
          </p:grpSpPr>
          <p:sp>
            <p:nvSpPr>
              <p:cNvPr id="4" name="Freeform 3"/>
              <p:cNvSpPr>
                <a:spLocks/>
              </p:cNvSpPr>
              <p:nvPr/>
            </p:nvSpPr>
            <p:spPr bwMode="auto">
              <a:xfrm>
                <a:off x="5953125" y="2046288"/>
                <a:ext cx="1146175" cy="593725"/>
              </a:xfrm>
              <a:custGeom>
                <a:avLst/>
                <a:gdLst>
                  <a:gd name="T0" fmla="*/ 849 w 904"/>
                  <a:gd name="T1" fmla="*/ 0 h 468"/>
                  <a:gd name="T2" fmla="*/ 873 w 904"/>
                  <a:gd name="T3" fmla="*/ 58 h 468"/>
                  <a:gd name="T4" fmla="*/ 507 w 904"/>
                  <a:gd name="T5" fmla="*/ 436 h 468"/>
                  <a:gd name="T6" fmla="*/ 396 w 904"/>
                  <a:gd name="T7" fmla="*/ 436 h 468"/>
                  <a:gd name="T8" fmla="*/ 30 w 904"/>
                  <a:gd name="T9" fmla="*/ 58 h 468"/>
                  <a:gd name="T10" fmla="*/ 55 w 904"/>
                  <a:gd name="T11" fmla="*/ 0 h 468"/>
                  <a:gd name="T12" fmla="*/ 849 w 904"/>
                  <a:gd name="T13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4" h="468">
                    <a:moveTo>
                      <a:pt x="849" y="0"/>
                    </a:moveTo>
                    <a:cubicBezTo>
                      <a:pt x="893" y="0"/>
                      <a:pt x="904" y="26"/>
                      <a:pt x="873" y="58"/>
                    </a:cubicBezTo>
                    <a:cubicBezTo>
                      <a:pt x="507" y="436"/>
                      <a:pt x="507" y="436"/>
                      <a:pt x="507" y="436"/>
                    </a:cubicBezTo>
                    <a:cubicBezTo>
                      <a:pt x="477" y="468"/>
                      <a:pt x="427" y="468"/>
                      <a:pt x="396" y="436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0" y="26"/>
                      <a:pt x="11" y="0"/>
                      <a:pt x="55" y="0"/>
                    </a:cubicBezTo>
                    <a:lnTo>
                      <a:pt x="8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Freeform 4"/>
              <p:cNvSpPr>
                <a:spLocks/>
              </p:cNvSpPr>
              <p:nvPr/>
            </p:nvSpPr>
            <p:spPr bwMode="auto">
              <a:xfrm>
                <a:off x="4657725" y="946151"/>
                <a:ext cx="2151063" cy="1825625"/>
              </a:xfrm>
              <a:custGeom>
                <a:avLst/>
                <a:gdLst>
                  <a:gd name="T0" fmla="*/ 848 w 1696"/>
                  <a:gd name="T1" fmla="*/ 0 h 1440"/>
                  <a:gd name="T2" fmla="*/ 0 w 1696"/>
                  <a:gd name="T3" fmla="*/ 848 h 1440"/>
                  <a:gd name="T4" fmla="*/ 241 w 1696"/>
                  <a:gd name="T5" fmla="*/ 1440 h 1440"/>
                  <a:gd name="T6" fmla="*/ 718 w 1696"/>
                  <a:gd name="T7" fmla="*/ 1209 h 1440"/>
                  <a:gd name="T8" fmla="*/ 464 w 1696"/>
                  <a:gd name="T9" fmla="*/ 848 h 1440"/>
                  <a:gd name="T10" fmla="*/ 848 w 1696"/>
                  <a:gd name="T11" fmla="*/ 464 h 1440"/>
                  <a:gd name="T12" fmla="*/ 1232 w 1696"/>
                  <a:gd name="T13" fmla="*/ 848 h 1440"/>
                  <a:gd name="T14" fmla="*/ 1213 w 1696"/>
                  <a:gd name="T15" fmla="*/ 966 h 1440"/>
                  <a:gd name="T16" fmla="*/ 1293 w 1696"/>
                  <a:gd name="T17" fmla="*/ 966 h 1440"/>
                  <a:gd name="T18" fmla="*/ 1293 w 1696"/>
                  <a:gd name="T19" fmla="*/ 1062 h 1440"/>
                  <a:gd name="T20" fmla="*/ 1669 w 1696"/>
                  <a:gd name="T21" fmla="*/ 1062 h 1440"/>
                  <a:gd name="T22" fmla="*/ 1696 w 1696"/>
                  <a:gd name="T23" fmla="*/ 848 h 1440"/>
                  <a:gd name="T24" fmla="*/ 848 w 1696"/>
                  <a:gd name="T25" fmla="*/ 0 h 1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96" h="1440">
                    <a:moveTo>
                      <a:pt x="848" y="0"/>
                    </a:moveTo>
                    <a:cubicBezTo>
                      <a:pt x="380" y="0"/>
                      <a:pt x="0" y="380"/>
                      <a:pt x="0" y="848"/>
                    </a:cubicBezTo>
                    <a:cubicBezTo>
                      <a:pt x="0" y="1078"/>
                      <a:pt x="92" y="1287"/>
                      <a:pt x="241" y="1440"/>
                    </a:cubicBezTo>
                    <a:cubicBezTo>
                      <a:pt x="374" y="1315"/>
                      <a:pt x="540" y="1235"/>
                      <a:pt x="718" y="1209"/>
                    </a:cubicBezTo>
                    <a:cubicBezTo>
                      <a:pt x="570" y="1156"/>
                      <a:pt x="464" y="1014"/>
                      <a:pt x="464" y="848"/>
                    </a:cubicBezTo>
                    <a:cubicBezTo>
                      <a:pt x="464" y="636"/>
                      <a:pt x="636" y="464"/>
                      <a:pt x="848" y="464"/>
                    </a:cubicBezTo>
                    <a:cubicBezTo>
                      <a:pt x="1060" y="464"/>
                      <a:pt x="1232" y="636"/>
                      <a:pt x="1232" y="848"/>
                    </a:cubicBezTo>
                    <a:cubicBezTo>
                      <a:pt x="1232" y="889"/>
                      <a:pt x="1225" y="929"/>
                      <a:pt x="1213" y="966"/>
                    </a:cubicBezTo>
                    <a:cubicBezTo>
                      <a:pt x="1293" y="966"/>
                      <a:pt x="1293" y="966"/>
                      <a:pt x="1293" y="966"/>
                    </a:cubicBezTo>
                    <a:cubicBezTo>
                      <a:pt x="1293" y="1062"/>
                      <a:pt x="1293" y="1062"/>
                      <a:pt x="1293" y="1062"/>
                    </a:cubicBezTo>
                    <a:cubicBezTo>
                      <a:pt x="1669" y="1062"/>
                      <a:pt x="1669" y="1062"/>
                      <a:pt x="1669" y="1062"/>
                    </a:cubicBezTo>
                    <a:cubicBezTo>
                      <a:pt x="1687" y="994"/>
                      <a:pt x="1696" y="922"/>
                      <a:pt x="1696" y="848"/>
                    </a:cubicBezTo>
                    <a:cubicBezTo>
                      <a:pt x="1696" y="380"/>
                      <a:pt x="1316" y="0"/>
                      <a:pt x="8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 rot="18920653">
              <a:off x="4322249" y="2314622"/>
              <a:ext cx="912735" cy="379796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Marketing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739D674-A1C6-4660-AB08-12C81BDAD9A6}"/>
              </a:ext>
            </a:extLst>
          </p:cNvPr>
          <p:cNvGrpSpPr/>
          <p:nvPr/>
        </p:nvGrpSpPr>
        <p:grpSpPr>
          <a:xfrm>
            <a:off x="6136070" y="1812714"/>
            <a:ext cx="2048022" cy="2756816"/>
            <a:chOff x="6136070" y="1812714"/>
            <a:chExt cx="2048022" cy="2756816"/>
          </a:xfrm>
        </p:grpSpPr>
        <p:grpSp>
          <p:nvGrpSpPr>
            <p:cNvPr id="12" name="Group 11"/>
            <p:cNvGrpSpPr/>
            <p:nvPr/>
          </p:nvGrpSpPr>
          <p:grpSpPr>
            <a:xfrm>
              <a:off x="6136070" y="1812714"/>
              <a:ext cx="2048022" cy="2756816"/>
              <a:chOff x="6554788" y="946151"/>
              <a:chExt cx="1825625" cy="2457450"/>
            </a:xfrm>
          </p:grpSpPr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6691313" y="2257426"/>
                <a:ext cx="593725" cy="1146175"/>
              </a:xfrm>
              <a:custGeom>
                <a:avLst/>
                <a:gdLst>
                  <a:gd name="T0" fmla="*/ 468 w 468"/>
                  <a:gd name="T1" fmla="*/ 849 h 904"/>
                  <a:gd name="T2" fmla="*/ 410 w 468"/>
                  <a:gd name="T3" fmla="*/ 874 h 904"/>
                  <a:gd name="T4" fmla="*/ 32 w 468"/>
                  <a:gd name="T5" fmla="*/ 508 h 904"/>
                  <a:gd name="T6" fmla="*/ 32 w 468"/>
                  <a:gd name="T7" fmla="*/ 397 h 904"/>
                  <a:gd name="T8" fmla="*/ 410 w 468"/>
                  <a:gd name="T9" fmla="*/ 30 h 904"/>
                  <a:gd name="T10" fmla="*/ 468 w 468"/>
                  <a:gd name="T11" fmla="*/ 55 h 904"/>
                  <a:gd name="T12" fmla="*/ 468 w 468"/>
                  <a:gd name="T13" fmla="*/ 849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8" h="904">
                    <a:moveTo>
                      <a:pt x="468" y="849"/>
                    </a:moveTo>
                    <a:cubicBezTo>
                      <a:pt x="468" y="893"/>
                      <a:pt x="442" y="904"/>
                      <a:pt x="410" y="874"/>
                    </a:cubicBezTo>
                    <a:cubicBezTo>
                      <a:pt x="32" y="508"/>
                      <a:pt x="32" y="508"/>
                      <a:pt x="32" y="508"/>
                    </a:cubicBezTo>
                    <a:cubicBezTo>
                      <a:pt x="0" y="477"/>
                      <a:pt x="0" y="427"/>
                      <a:pt x="32" y="397"/>
                    </a:cubicBezTo>
                    <a:cubicBezTo>
                      <a:pt x="410" y="30"/>
                      <a:pt x="410" y="30"/>
                      <a:pt x="410" y="30"/>
                    </a:cubicBezTo>
                    <a:cubicBezTo>
                      <a:pt x="442" y="0"/>
                      <a:pt x="468" y="11"/>
                      <a:pt x="468" y="55"/>
                    </a:cubicBezTo>
                    <a:lnTo>
                      <a:pt x="468" y="84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6554788" y="946151"/>
                <a:ext cx="1825625" cy="2151063"/>
              </a:xfrm>
              <a:custGeom>
                <a:avLst/>
                <a:gdLst>
                  <a:gd name="T0" fmla="*/ 592 w 1440"/>
                  <a:gd name="T1" fmla="*/ 0 h 1696"/>
                  <a:gd name="T2" fmla="*/ 0 w 1440"/>
                  <a:gd name="T3" fmla="*/ 241 h 1696"/>
                  <a:gd name="T4" fmla="*/ 231 w 1440"/>
                  <a:gd name="T5" fmla="*/ 718 h 1696"/>
                  <a:gd name="T6" fmla="*/ 592 w 1440"/>
                  <a:gd name="T7" fmla="*/ 464 h 1696"/>
                  <a:gd name="T8" fmla="*/ 976 w 1440"/>
                  <a:gd name="T9" fmla="*/ 848 h 1696"/>
                  <a:gd name="T10" fmla="*/ 592 w 1440"/>
                  <a:gd name="T11" fmla="*/ 1232 h 1696"/>
                  <a:gd name="T12" fmla="*/ 452 w 1440"/>
                  <a:gd name="T13" fmla="*/ 1206 h 1696"/>
                  <a:gd name="T14" fmla="*/ 452 w 1440"/>
                  <a:gd name="T15" fmla="*/ 1300 h 1696"/>
                  <a:gd name="T16" fmla="*/ 389 w 1440"/>
                  <a:gd name="T17" fmla="*/ 1300 h 1696"/>
                  <a:gd name="T18" fmla="*/ 389 w 1440"/>
                  <a:gd name="T19" fmla="*/ 1671 h 1696"/>
                  <a:gd name="T20" fmla="*/ 592 w 1440"/>
                  <a:gd name="T21" fmla="*/ 1696 h 1696"/>
                  <a:gd name="T22" fmla="*/ 1440 w 1440"/>
                  <a:gd name="T23" fmla="*/ 848 h 1696"/>
                  <a:gd name="T24" fmla="*/ 592 w 1440"/>
                  <a:gd name="T25" fmla="*/ 0 h 1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40" h="1696">
                    <a:moveTo>
                      <a:pt x="592" y="0"/>
                    </a:moveTo>
                    <a:cubicBezTo>
                      <a:pt x="362" y="0"/>
                      <a:pt x="153" y="92"/>
                      <a:pt x="0" y="241"/>
                    </a:cubicBezTo>
                    <a:cubicBezTo>
                      <a:pt x="125" y="374"/>
                      <a:pt x="205" y="540"/>
                      <a:pt x="231" y="718"/>
                    </a:cubicBezTo>
                    <a:cubicBezTo>
                      <a:pt x="284" y="570"/>
                      <a:pt x="426" y="464"/>
                      <a:pt x="592" y="464"/>
                    </a:cubicBezTo>
                    <a:cubicBezTo>
                      <a:pt x="804" y="464"/>
                      <a:pt x="976" y="636"/>
                      <a:pt x="976" y="848"/>
                    </a:cubicBezTo>
                    <a:cubicBezTo>
                      <a:pt x="976" y="1060"/>
                      <a:pt x="804" y="1232"/>
                      <a:pt x="592" y="1232"/>
                    </a:cubicBezTo>
                    <a:cubicBezTo>
                      <a:pt x="543" y="1232"/>
                      <a:pt x="495" y="1223"/>
                      <a:pt x="452" y="1206"/>
                    </a:cubicBezTo>
                    <a:cubicBezTo>
                      <a:pt x="452" y="1300"/>
                      <a:pt x="452" y="1300"/>
                      <a:pt x="452" y="1300"/>
                    </a:cubicBezTo>
                    <a:cubicBezTo>
                      <a:pt x="389" y="1300"/>
                      <a:pt x="389" y="1300"/>
                      <a:pt x="389" y="1300"/>
                    </a:cubicBezTo>
                    <a:cubicBezTo>
                      <a:pt x="389" y="1671"/>
                      <a:pt x="389" y="1671"/>
                      <a:pt x="389" y="1671"/>
                    </a:cubicBezTo>
                    <a:cubicBezTo>
                      <a:pt x="454" y="1687"/>
                      <a:pt x="522" y="1696"/>
                      <a:pt x="592" y="1696"/>
                    </a:cubicBezTo>
                    <a:cubicBezTo>
                      <a:pt x="1060" y="1696"/>
                      <a:pt x="1440" y="1316"/>
                      <a:pt x="1440" y="848"/>
                    </a:cubicBezTo>
                    <a:cubicBezTo>
                      <a:pt x="1440" y="380"/>
                      <a:pt x="1060" y="0"/>
                      <a:pt x="5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 rot="2904439">
              <a:off x="6929756" y="2409086"/>
              <a:ext cx="1134517" cy="379796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Strategy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98C620-3E63-494E-9F73-C1F9251A1904}"/>
              </a:ext>
            </a:extLst>
          </p:cNvPr>
          <p:cNvGrpSpPr/>
          <p:nvPr/>
        </p:nvGrpSpPr>
        <p:grpSpPr>
          <a:xfrm>
            <a:off x="4007908" y="3283728"/>
            <a:ext cx="2048022" cy="2705170"/>
            <a:chOff x="4007908" y="3283728"/>
            <a:chExt cx="2048022" cy="2705170"/>
          </a:xfrm>
        </p:grpSpPr>
        <p:grpSp>
          <p:nvGrpSpPr>
            <p:cNvPr id="6" name="Group 5"/>
            <p:cNvGrpSpPr/>
            <p:nvPr/>
          </p:nvGrpSpPr>
          <p:grpSpPr>
            <a:xfrm>
              <a:off x="4007908" y="3283728"/>
              <a:ext cx="2048022" cy="2705170"/>
              <a:chOff x="4657725" y="2257426"/>
              <a:chExt cx="1825625" cy="2411413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5753100" y="2257426"/>
                <a:ext cx="593725" cy="1146175"/>
              </a:xfrm>
              <a:custGeom>
                <a:avLst/>
                <a:gdLst>
                  <a:gd name="T0" fmla="*/ 0 w 468"/>
                  <a:gd name="T1" fmla="*/ 55 h 904"/>
                  <a:gd name="T2" fmla="*/ 57 w 468"/>
                  <a:gd name="T3" fmla="*/ 30 h 904"/>
                  <a:gd name="T4" fmla="*/ 436 w 468"/>
                  <a:gd name="T5" fmla="*/ 397 h 904"/>
                  <a:gd name="T6" fmla="*/ 436 w 468"/>
                  <a:gd name="T7" fmla="*/ 508 h 904"/>
                  <a:gd name="T8" fmla="*/ 57 w 468"/>
                  <a:gd name="T9" fmla="*/ 874 h 904"/>
                  <a:gd name="T10" fmla="*/ 0 w 468"/>
                  <a:gd name="T11" fmla="*/ 849 h 904"/>
                  <a:gd name="T12" fmla="*/ 0 w 468"/>
                  <a:gd name="T13" fmla="*/ 55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8" h="904">
                    <a:moveTo>
                      <a:pt x="0" y="55"/>
                    </a:moveTo>
                    <a:cubicBezTo>
                      <a:pt x="0" y="11"/>
                      <a:pt x="26" y="0"/>
                      <a:pt x="57" y="30"/>
                    </a:cubicBezTo>
                    <a:cubicBezTo>
                      <a:pt x="436" y="397"/>
                      <a:pt x="436" y="397"/>
                      <a:pt x="436" y="397"/>
                    </a:cubicBezTo>
                    <a:cubicBezTo>
                      <a:pt x="468" y="427"/>
                      <a:pt x="468" y="477"/>
                      <a:pt x="436" y="508"/>
                    </a:cubicBezTo>
                    <a:cubicBezTo>
                      <a:pt x="57" y="874"/>
                      <a:pt x="57" y="874"/>
                      <a:pt x="57" y="874"/>
                    </a:cubicBezTo>
                    <a:cubicBezTo>
                      <a:pt x="26" y="904"/>
                      <a:pt x="0" y="893"/>
                      <a:pt x="0" y="849"/>
                    </a:cubicBezTo>
                    <a:lnTo>
                      <a:pt x="0" y="5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4657725" y="2517776"/>
                <a:ext cx="1825625" cy="2151063"/>
              </a:xfrm>
              <a:custGeom>
                <a:avLst/>
                <a:gdLst>
                  <a:gd name="T0" fmla="*/ 1209 w 1440"/>
                  <a:gd name="T1" fmla="*/ 978 h 1696"/>
                  <a:gd name="T2" fmla="*/ 848 w 1440"/>
                  <a:gd name="T3" fmla="*/ 1232 h 1696"/>
                  <a:gd name="T4" fmla="*/ 464 w 1440"/>
                  <a:gd name="T5" fmla="*/ 848 h 1696"/>
                  <a:gd name="T6" fmla="*/ 848 w 1440"/>
                  <a:gd name="T7" fmla="*/ 464 h 1696"/>
                  <a:gd name="T8" fmla="*/ 969 w 1440"/>
                  <a:gd name="T9" fmla="*/ 483 h 1696"/>
                  <a:gd name="T10" fmla="*/ 969 w 1440"/>
                  <a:gd name="T11" fmla="*/ 9 h 1696"/>
                  <a:gd name="T12" fmla="*/ 848 w 1440"/>
                  <a:gd name="T13" fmla="*/ 0 h 1696"/>
                  <a:gd name="T14" fmla="*/ 0 w 1440"/>
                  <a:gd name="T15" fmla="*/ 848 h 1696"/>
                  <a:gd name="T16" fmla="*/ 848 w 1440"/>
                  <a:gd name="T17" fmla="*/ 1696 h 1696"/>
                  <a:gd name="T18" fmla="*/ 1440 w 1440"/>
                  <a:gd name="T19" fmla="*/ 1455 h 1696"/>
                  <a:gd name="T20" fmla="*/ 1209 w 1440"/>
                  <a:gd name="T21" fmla="*/ 978 h 1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40" h="1696">
                    <a:moveTo>
                      <a:pt x="1209" y="978"/>
                    </a:moveTo>
                    <a:cubicBezTo>
                      <a:pt x="1156" y="1126"/>
                      <a:pt x="1014" y="1232"/>
                      <a:pt x="848" y="1232"/>
                    </a:cubicBezTo>
                    <a:cubicBezTo>
                      <a:pt x="636" y="1232"/>
                      <a:pt x="464" y="1060"/>
                      <a:pt x="464" y="848"/>
                    </a:cubicBezTo>
                    <a:cubicBezTo>
                      <a:pt x="464" y="636"/>
                      <a:pt x="636" y="464"/>
                      <a:pt x="848" y="464"/>
                    </a:cubicBezTo>
                    <a:cubicBezTo>
                      <a:pt x="890" y="464"/>
                      <a:pt x="931" y="471"/>
                      <a:pt x="969" y="483"/>
                    </a:cubicBezTo>
                    <a:cubicBezTo>
                      <a:pt x="969" y="9"/>
                      <a:pt x="969" y="9"/>
                      <a:pt x="969" y="9"/>
                    </a:cubicBezTo>
                    <a:cubicBezTo>
                      <a:pt x="929" y="3"/>
                      <a:pt x="889" y="0"/>
                      <a:pt x="848" y="0"/>
                    </a:cubicBezTo>
                    <a:cubicBezTo>
                      <a:pt x="380" y="0"/>
                      <a:pt x="0" y="380"/>
                      <a:pt x="0" y="848"/>
                    </a:cubicBezTo>
                    <a:cubicBezTo>
                      <a:pt x="0" y="1316"/>
                      <a:pt x="380" y="1696"/>
                      <a:pt x="848" y="1696"/>
                    </a:cubicBezTo>
                    <a:cubicBezTo>
                      <a:pt x="1078" y="1696"/>
                      <a:pt x="1287" y="1604"/>
                      <a:pt x="1440" y="1455"/>
                    </a:cubicBezTo>
                    <a:cubicBezTo>
                      <a:pt x="1315" y="1322"/>
                      <a:pt x="1235" y="1156"/>
                      <a:pt x="1209" y="9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 rot="3328205">
              <a:off x="4043944" y="4925526"/>
              <a:ext cx="1177045" cy="379796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Promotion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680CF70-5800-43F4-B231-5CCB6C3CD128}"/>
              </a:ext>
            </a:extLst>
          </p:cNvPr>
          <p:cNvGrpSpPr/>
          <p:nvPr/>
        </p:nvGrpSpPr>
        <p:grpSpPr>
          <a:xfrm>
            <a:off x="5461112" y="3940875"/>
            <a:ext cx="2722979" cy="2048022"/>
            <a:chOff x="5461112" y="3940875"/>
            <a:chExt cx="2722979" cy="2048022"/>
          </a:xfrm>
        </p:grpSpPr>
        <p:grpSp>
          <p:nvGrpSpPr>
            <p:cNvPr id="9" name="Group 8"/>
            <p:cNvGrpSpPr/>
            <p:nvPr/>
          </p:nvGrpSpPr>
          <p:grpSpPr>
            <a:xfrm>
              <a:off x="5461112" y="3940875"/>
              <a:ext cx="2722979" cy="2048022"/>
              <a:chOff x="5953125" y="2843213"/>
              <a:chExt cx="2427288" cy="1825625"/>
            </a:xfrm>
          </p:grpSpPr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5953125" y="2989263"/>
                <a:ext cx="1146175" cy="593725"/>
              </a:xfrm>
              <a:custGeom>
                <a:avLst/>
                <a:gdLst>
                  <a:gd name="T0" fmla="*/ 55 w 904"/>
                  <a:gd name="T1" fmla="*/ 468 h 468"/>
                  <a:gd name="T2" fmla="*/ 30 w 904"/>
                  <a:gd name="T3" fmla="*/ 411 h 468"/>
                  <a:gd name="T4" fmla="*/ 396 w 904"/>
                  <a:gd name="T5" fmla="*/ 32 h 468"/>
                  <a:gd name="T6" fmla="*/ 507 w 904"/>
                  <a:gd name="T7" fmla="*/ 32 h 468"/>
                  <a:gd name="T8" fmla="*/ 873 w 904"/>
                  <a:gd name="T9" fmla="*/ 411 h 468"/>
                  <a:gd name="T10" fmla="*/ 849 w 904"/>
                  <a:gd name="T11" fmla="*/ 468 h 468"/>
                  <a:gd name="T12" fmla="*/ 55 w 904"/>
                  <a:gd name="T13" fmla="*/ 46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4" h="468">
                    <a:moveTo>
                      <a:pt x="55" y="468"/>
                    </a:moveTo>
                    <a:cubicBezTo>
                      <a:pt x="11" y="468"/>
                      <a:pt x="0" y="442"/>
                      <a:pt x="30" y="411"/>
                    </a:cubicBezTo>
                    <a:cubicBezTo>
                      <a:pt x="396" y="32"/>
                      <a:pt x="396" y="32"/>
                      <a:pt x="396" y="32"/>
                    </a:cubicBezTo>
                    <a:cubicBezTo>
                      <a:pt x="427" y="0"/>
                      <a:pt x="477" y="0"/>
                      <a:pt x="507" y="32"/>
                    </a:cubicBezTo>
                    <a:cubicBezTo>
                      <a:pt x="873" y="411"/>
                      <a:pt x="873" y="411"/>
                      <a:pt x="873" y="411"/>
                    </a:cubicBezTo>
                    <a:cubicBezTo>
                      <a:pt x="904" y="442"/>
                      <a:pt x="893" y="468"/>
                      <a:pt x="849" y="468"/>
                    </a:cubicBezTo>
                    <a:lnTo>
                      <a:pt x="55" y="46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6230938" y="2843213"/>
                <a:ext cx="2149475" cy="1825625"/>
              </a:xfrm>
              <a:custGeom>
                <a:avLst/>
                <a:gdLst>
                  <a:gd name="T0" fmla="*/ 978 w 1696"/>
                  <a:gd name="T1" fmla="*/ 231 h 1440"/>
                  <a:gd name="T2" fmla="*/ 1232 w 1696"/>
                  <a:gd name="T3" fmla="*/ 592 h 1440"/>
                  <a:gd name="T4" fmla="*/ 848 w 1696"/>
                  <a:gd name="T5" fmla="*/ 976 h 1440"/>
                  <a:gd name="T6" fmla="*/ 464 w 1696"/>
                  <a:gd name="T7" fmla="*/ 592 h 1440"/>
                  <a:gd name="T8" fmla="*/ 487 w 1696"/>
                  <a:gd name="T9" fmla="*/ 462 h 1440"/>
                  <a:gd name="T10" fmla="*/ 10 w 1696"/>
                  <a:gd name="T11" fmla="*/ 462 h 1440"/>
                  <a:gd name="T12" fmla="*/ 0 w 1696"/>
                  <a:gd name="T13" fmla="*/ 592 h 1440"/>
                  <a:gd name="T14" fmla="*/ 848 w 1696"/>
                  <a:gd name="T15" fmla="*/ 1440 h 1440"/>
                  <a:gd name="T16" fmla="*/ 1696 w 1696"/>
                  <a:gd name="T17" fmla="*/ 592 h 1440"/>
                  <a:gd name="T18" fmla="*/ 1455 w 1696"/>
                  <a:gd name="T19" fmla="*/ 0 h 1440"/>
                  <a:gd name="T20" fmla="*/ 978 w 1696"/>
                  <a:gd name="T21" fmla="*/ 231 h 1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96" h="1440">
                    <a:moveTo>
                      <a:pt x="978" y="231"/>
                    </a:moveTo>
                    <a:cubicBezTo>
                      <a:pt x="1126" y="284"/>
                      <a:pt x="1232" y="426"/>
                      <a:pt x="1232" y="592"/>
                    </a:cubicBezTo>
                    <a:cubicBezTo>
                      <a:pt x="1232" y="804"/>
                      <a:pt x="1060" y="976"/>
                      <a:pt x="848" y="976"/>
                    </a:cubicBezTo>
                    <a:cubicBezTo>
                      <a:pt x="636" y="976"/>
                      <a:pt x="464" y="804"/>
                      <a:pt x="464" y="592"/>
                    </a:cubicBezTo>
                    <a:cubicBezTo>
                      <a:pt x="464" y="546"/>
                      <a:pt x="472" y="503"/>
                      <a:pt x="487" y="462"/>
                    </a:cubicBezTo>
                    <a:cubicBezTo>
                      <a:pt x="10" y="462"/>
                      <a:pt x="10" y="462"/>
                      <a:pt x="10" y="462"/>
                    </a:cubicBezTo>
                    <a:cubicBezTo>
                      <a:pt x="3" y="504"/>
                      <a:pt x="0" y="548"/>
                      <a:pt x="0" y="592"/>
                    </a:cubicBezTo>
                    <a:cubicBezTo>
                      <a:pt x="0" y="1060"/>
                      <a:pt x="380" y="1440"/>
                      <a:pt x="848" y="1440"/>
                    </a:cubicBezTo>
                    <a:cubicBezTo>
                      <a:pt x="1316" y="1440"/>
                      <a:pt x="1696" y="1060"/>
                      <a:pt x="1696" y="592"/>
                    </a:cubicBezTo>
                    <a:cubicBezTo>
                      <a:pt x="1696" y="362"/>
                      <a:pt x="1604" y="153"/>
                      <a:pt x="1455" y="0"/>
                    </a:cubicBezTo>
                    <a:cubicBezTo>
                      <a:pt x="1322" y="125"/>
                      <a:pt x="1156" y="205"/>
                      <a:pt x="978" y="2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 rot="18872992">
              <a:off x="6770368" y="5090614"/>
              <a:ext cx="1208670" cy="379796"/>
            </a:xfrm>
            <a:prstGeom prst="rect">
              <a:avLst/>
            </a:prstGeom>
            <a:noFill/>
          </p:spPr>
          <p:txBody>
            <a:bodyPr wrap="none" rtlCol="0" anchor="ctr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  <a:endPara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83BC00C-6594-4BFA-A2A5-5820A4A563BB}"/>
              </a:ext>
            </a:extLst>
          </p:cNvPr>
          <p:cNvGrpSpPr/>
          <p:nvPr/>
        </p:nvGrpSpPr>
        <p:grpSpPr>
          <a:xfrm>
            <a:off x="572635" y="2132484"/>
            <a:ext cx="3248177" cy="911319"/>
            <a:chOff x="572635" y="2132484"/>
            <a:chExt cx="3248177" cy="911319"/>
          </a:xfrm>
        </p:grpSpPr>
        <p:sp>
          <p:nvSpPr>
            <p:cNvPr id="20" name="TextBox 19"/>
            <p:cNvSpPr txBox="1"/>
            <p:nvPr/>
          </p:nvSpPr>
          <p:spPr>
            <a:xfrm>
              <a:off x="2372181" y="2132484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Marketing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2635" y="2397472"/>
              <a:ext cx="27696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25"/>
            <p:cNvSpPr>
              <a:spLocks noEditPoints="1"/>
            </p:cNvSpPr>
            <p:nvPr/>
          </p:nvSpPr>
          <p:spPr bwMode="auto">
            <a:xfrm>
              <a:off x="3427840" y="2395222"/>
              <a:ext cx="392972" cy="392971"/>
            </a:xfrm>
            <a:custGeom>
              <a:avLst/>
              <a:gdLst>
                <a:gd name="T0" fmla="*/ 60 w 71"/>
                <a:gd name="T1" fmla="*/ 10 h 68"/>
                <a:gd name="T2" fmla="*/ 54 w 71"/>
                <a:gd name="T3" fmla="*/ 10 h 68"/>
                <a:gd name="T4" fmla="*/ 50 w 71"/>
                <a:gd name="T5" fmla="*/ 10 h 68"/>
                <a:gd name="T6" fmla="*/ 45 w 71"/>
                <a:gd name="T7" fmla="*/ 1 h 68"/>
                <a:gd name="T8" fmla="*/ 27 w 71"/>
                <a:gd name="T9" fmla="*/ 0 h 68"/>
                <a:gd name="T10" fmla="*/ 21 w 71"/>
                <a:gd name="T11" fmla="*/ 6 h 68"/>
                <a:gd name="T12" fmla="*/ 18 w 71"/>
                <a:gd name="T13" fmla="*/ 10 h 68"/>
                <a:gd name="T14" fmla="*/ 11 w 71"/>
                <a:gd name="T15" fmla="*/ 10 h 68"/>
                <a:gd name="T16" fmla="*/ 6 w 71"/>
                <a:gd name="T17" fmla="*/ 10 h 68"/>
                <a:gd name="T18" fmla="*/ 0 w 71"/>
                <a:gd name="T19" fmla="*/ 62 h 68"/>
                <a:gd name="T20" fmla="*/ 64 w 71"/>
                <a:gd name="T21" fmla="*/ 68 h 68"/>
                <a:gd name="T22" fmla="*/ 71 w 71"/>
                <a:gd name="T23" fmla="*/ 17 h 68"/>
                <a:gd name="T24" fmla="*/ 3 w 71"/>
                <a:gd name="T25" fmla="*/ 36 h 68"/>
                <a:gd name="T26" fmla="*/ 31 w 71"/>
                <a:gd name="T27" fmla="*/ 37 h 68"/>
                <a:gd name="T28" fmla="*/ 31 w 71"/>
                <a:gd name="T29" fmla="*/ 46 h 68"/>
                <a:gd name="T30" fmla="*/ 38 w 71"/>
                <a:gd name="T31" fmla="*/ 47 h 68"/>
                <a:gd name="T32" fmla="*/ 39 w 71"/>
                <a:gd name="T33" fmla="*/ 38 h 68"/>
                <a:gd name="T34" fmla="*/ 64 w 71"/>
                <a:gd name="T35" fmla="*/ 37 h 68"/>
                <a:gd name="T36" fmla="*/ 68 w 71"/>
                <a:gd name="T37" fmla="*/ 62 h 68"/>
                <a:gd name="T38" fmla="*/ 6 w 71"/>
                <a:gd name="T39" fmla="*/ 65 h 68"/>
                <a:gd name="T40" fmla="*/ 3 w 71"/>
                <a:gd name="T41" fmla="*/ 36 h 68"/>
                <a:gd name="T42" fmla="*/ 68 w 71"/>
                <a:gd name="T43" fmla="*/ 17 h 68"/>
                <a:gd name="T44" fmla="*/ 64 w 71"/>
                <a:gd name="T45" fmla="*/ 35 h 68"/>
                <a:gd name="T46" fmla="*/ 39 w 71"/>
                <a:gd name="T47" fmla="*/ 34 h 68"/>
                <a:gd name="T48" fmla="*/ 38 w 71"/>
                <a:gd name="T49" fmla="*/ 32 h 68"/>
                <a:gd name="T50" fmla="*/ 31 w 71"/>
                <a:gd name="T51" fmla="*/ 34 h 68"/>
                <a:gd name="T52" fmla="*/ 31 w 71"/>
                <a:gd name="T53" fmla="*/ 35 h 68"/>
                <a:gd name="T54" fmla="*/ 3 w 71"/>
                <a:gd name="T55" fmla="*/ 32 h 68"/>
                <a:gd name="T56" fmla="*/ 6 w 71"/>
                <a:gd name="T57" fmla="*/ 13 h 68"/>
                <a:gd name="T58" fmla="*/ 33 w 71"/>
                <a:gd name="T59" fmla="*/ 39 h 68"/>
                <a:gd name="T60" fmla="*/ 37 w 71"/>
                <a:gd name="T61" fmla="*/ 45 h 68"/>
                <a:gd name="T62" fmla="*/ 33 w 71"/>
                <a:gd name="T63" fmla="*/ 39 h 68"/>
                <a:gd name="T64" fmla="*/ 26 w 71"/>
                <a:gd name="T65" fmla="*/ 4 h 68"/>
                <a:gd name="T66" fmla="*/ 43 w 71"/>
                <a:gd name="T67" fmla="*/ 5 h 68"/>
                <a:gd name="T68" fmla="*/ 47 w 71"/>
                <a:gd name="T69" fmla="*/ 6 h 68"/>
                <a:gd name="T70" fmla="*/ 43 w 71"/>
                <a:gd name="T71" fmla="*/ 10 h 68"/>
                <a:gd name="T72" fmla="*/ 29 w 71"/>
                <a:gd name="T73" fmla="*/ 10 h 68"/>
                <a:gd name="T74" fmla="*/ 24 w 71"/>
                <a:gd name="T75" fmla="*/ 10 h 68"/>
                <a:gd name="T76" fmla="*/ 7 w 71"/>
                <a:gd name="T77" fmla="*/ 15 h 68"/>
                <a:gd name="T78" fmla="*/ 18 w 71"/>
                <a:gd name="T79" fmla="*/ 16 h 68"/>
                <a:gd name="T80" fmla="*/ 7 w 71"/>
                <a:gd name="T81" fmla="*/ 17 h 68"/>
                <a:gd name="T82" fmla="*/ 6 w 71"/>
                <a:gd name="T83" fmla="*/ 26 h 68"/>
                <a:gd name="T84" fmla="*/ 5 w 71"/>
                <a:gd name="T85" fmla="*/ 17 h 68"/>
                <a:gd name="T86" fmla="*/ 53 w 71"/>
                <a:gd name="T87" fmla="*/ 63 h 68"/>
                <a:gd name="T88" fmla="*/ 64 w 71"/>
                <a:gd name="T89" fmla="*/ 62 h 68"/>
                <a:gd name="T90" fmla="*/ 65 w 71"/>
                <a:gd name="T91" fmla="*/ 53 h 68"/>
                <a:gd name="T92" fmla="*/ 66 w 71"/>
                <a:gd name="T93" fmla="*/ 62 h 68"/>
                <a:gd name="T94" fmla="*/ 54 w 71"/>
                <a:gd name="T95" fmla="*/ 6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1" h="68">
                  <a:moveTo>
                    <a:pt x="64" y="10"/>
                  </a:move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59" y="1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3" y="10"/>
                    <a:pt x="52" y="10"/>
                    <a:pt x="52" y="10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2"/>
                    <a:pt x="45" y="1"/>
                  </a:cubicBezTo>
                  <a:cubicBezTo>
                    <a:pt x="45" y="1"/>
                    <a:pt x="44" y="0"/>
                    <a:pt x="43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6" y="1"/>
                    <a:pt x="26" y="1"/>
                  </a:cubicBezTo>
                  <a:cubicBezTo>
                    <a:pt x="23" y="2"/>
                    <a:pt x="21" y="4"/>
                    <a:pt x="21" y="6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7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3" y="10"/>
                    <a:pt x="0" y="13"/>
                    <a:pt x="0" y="17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6"/>
                    <a:pt x="3" y="68"/>
                    <a:pt x="6" y="6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8" y="68"/>
                    <a:pt x="71" y="66"/>
                    <a:pt x="71" y="62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3"/>
                    <a:pt x="68" y="10"/>
                    <a:pt x="64" y="10"/>
                  </a:cubicBezTo>
                  <a:close/>
                  <a:moveTo>
                    <a:pt x="3" y="36"/>
                  </a:moveTo>
                  <a:cubicBezTo>
                    <a:pt x="4" y="37"/>
                    <a:pt x="5" y="37"/>
                    <a:pt x="6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7"/>
                    <a:pt x="32" y="47"/>
                    <a:pt x="32" y="47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9" y="47"/>
                    <a:pt x="39" y="47"/>
                    <a:pt x="39" y="46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5" y="37"/>
                    <a:pt x="67" y="37"/>
                    <a:pt x="68" y="36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68" y="64"/>
                    <a:pt x="66" y="65"/>
                    <a:pt x="64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3" y="64"/>
                    <a:pt x="3" y="62"/>
                  </a:cubicBezTo>
                  <a:lnTo>
                    <a:pt x="3" y="36"/>
                  </a:lnTo>
                  <a:close/>
                  <a:moveTo>
                    <a:pt x="64" y="13"/>
                  </a:moveTo>
                  <a:cubicBezTo>
                    <a:pt x="66" y="13"/>
                    <a:pt x="68" y="15"/>
                    <a:pt x="68" y="17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34"/>
                    <a:pt x="66" y="35"/>
                    <a:pt x="64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3"/>
                    <a:pt x="39" y="32"/>
                    <a:pt x="38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1" y="33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5" y="35"/>
                    <a:pt x="3" y="34"/>
                    <a:pt x="3" y="32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5"/>
                    <a:pt x="5" y="13"/>
                    <a:pt x="6" y="13"/>
                  </a:cubicBezTo>
                  <a:lnTo>
                    <a:pt x="64" y="13"/>
                  </a:lnTo>
                  <a:close/>
                  <a:moveTo>
                    <a:pt x="33" y="39"/>
                  </a:moveTo>
                  <a:cubicBezTo>
                    <a:pt x="37" y="39"/>
                    <a:pt x="37" y="39"/>
                    <a:pt x="37" y="39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3" y="45"/>
                    <a:pt x="33" y="45"/>
                    <a:pt x="33" y="45"/>
                  </a:cubicBezTo>
                  <a:lnTo>
                    <a:pt x="33" y="39"/>
                  </a:lnTo>
                  <a:close/>
                  <a:moveTo>
                    <a:pt x="24" y="6"/>
                  </a:moveTo>
                  <a:cubicBezTo>
                    <a:pt x="24" y="5"/>
                    <a:pt x="25" y="5"/>
                    <a:pt x="26" y="4"/>
                  </a:cubicBezTo>
                  <a:cubicBezTo>
                    <a:pt x="26" y="5"/>
                    <a:pt x="27" y="5"/>
                    <a:pt x="27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4" y="5"/>
                    <a:pt x="44" y="5"/>
                    <a:pt x="45" y="4"/>
                  </a:cubicBezTo>
                  <a:cubicBezTo>
                    <a:pt x="46" y="5"/>
                    <a:pt x="47" y="5"/>
                    <a:pt x="47" y="6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2" y="10"/>
                    <a:pt x="42" y="10"/>
                    <a:pt x="41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8" y="10"/>
                    <a:pt x="28" y="10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24" y="6"/>
                  </a:lnTo>
                  <a:close/>
                  <a:moveTo>
                    <a:pt x="7" y="15"/>
                  </a:moveTo>
                  <a:cubicBezTo>
                    <a:pt x="17" y="15"/>
                    <a:pt x="17" y="15"/>
                    <a:pt x="17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17"/>
                    <a:pt x="18" y="17"/>
                    <a:pt x="1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6"/>
                    <a:pt x="6" y="26"/>
                    <a:pt x="6" y="26"/>
                  </a:cubicBezTo>
                  <a:cubicBezTo>
                    <a:pt x="5" y="26"/>
                    <a:pt x="5" y="26"/>
                    <a:pt x="5" y="25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6"/>
                    <a:pt x="6" y="15"/>
                    <a:pt x="7" y="15"/>
                  </a:cubicBezTo>
                  <a:close/>
                  <a:moveTo>
                    <a:pt x="53" y="63"/>
                  </a:moveTo>
                  <a:cubicBezTo>
                    <a:pt x="53" y="62"/>
                    <a:pt x="53" y="62"/>
                    <a:pt x="54" y="62"/>
                  </a:cubicBezTo>
                  <a:cubicBezTo>
                    <a:pt x="64" y="62"/>
                    <a:pt x="64" y="62"/>
                    <a:pt x="64" y="62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4" y="53"/>
                    <a:pt x="64" y="53"/>
                    <a:pt x="65" y="53"/>
                  </a:cubicBezTo>
                  <a:cubicBezTo>
                    <a:pt x="65" y="53"/>
                    <a:pt x="66" y="53"/>
                    <a:pt x="66" y="54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3"/>
                    <a:pt x="65" y="64"/>
                    <a:pt x="64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4"/>
                    <a:pt x="53" y="63"/>
                    <a:pt x="53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98AA836-4FA0-4ED9-9EA0-3CA79266FB54}"/>
              </a:ext>
            </a:extLst>
          </p:cNvPr>
          <p:cNvGrpSpPr/>
          <p:nvPr/>
        </p:nvGrpSpPr>
        <p:grpSpPr>
          <a:xfrm>
            <a:off x="8395897" y="2132484"/>
            <a:ext cx="3222391" cy="911319"/>
            <a:chOff x="8395897" y="2132484"/>
            <a:chExt cx="3222391" cy="911319"/>
          </a:xfrm>
        </p:grpSpPr>
        <p:sp>
          <p:nvSpPr>
            <p:cNvPr id="24" name="TextBox 23"/>
            <p:cNvSpPr txBox="1"/>
            <p:nvPr/>
          </p:nvSpPr>
          <p:spPr>
            <a:xfrm>
              <a:off x="8875075" y="2132484"/>
              <a:ext cx="851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Strategy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875075" y="2397472"/>
              <a:ext cx="27432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52"/>
            <p:cNvSpPr>
              <a:spLocks noEditPoints="1"/>
            </p:cNvSpPr>
            <p:nvPr/>
          </p:nvSpPr>
          <p:spPr bwMode="auto">
            <a:xfrm>
              <a:off x="8395897" y="2395222"/>
              <a:ext cx="336833" cy="460808"/>
            </a:xfrm>
            <a:custGeom>
              <a:avLst/>
              <a:gdLst>
                <a:gd name="T0" fmla="*/ 51 w 61"/>
                <a:gd name="T1" fmla="*/ 54 h 80"/>
                <a:gd name="T2" fmla="*/ 7 w 61"/>
                <a:gd name="T3" fmla="*/ 25 h 80"/>
                <a:gd name="T4" fmla="*/ 5 w 61"/>
                <a:gd name="T5" fmla="*/ 42 h 80"/>
                <a:gd name="T6" fmla="*/ 12 w 61"/>
                <a:gd name="T7" fmla="*/ 60 h 80"/>
                <a:gd name="T8" fmla="*/ 17 w 61"/>
                <a:gd name="T9" fmla="*/ 80 h 80"/>
                <a:gd name="T10" fmla="*/ 37 w 61"/>
                <a:gd name="T11" fmla="*/ 66 h 80"/>
                <a:gd name="T12" fmla="*/ 12 w 61"/>
                <a:gd name="T13" fmla="*/ 57 h 80"/>
                <a:gd name="T14" fmla="*/ 7 w 61"/>
                <a:gd name="T15" fmla="*/ 44 h 80"/>
                <a:gd name="T16" fmla="*/ 10 w 61"/>
                <a:gd name="T17" fmla="*/ 25 h 80"/>
                <a:gd name="T18" fmla="*/ 47 w 61"/>
                <a:gd name="T19" fmla="*/ 52 h 80"/>
                <a:gd name="T20" fmla="*/ 55 w 61"/>
                <a:gd name="T21" fmla="*/ 66 h 80"/>
                <a:gd name="T22" fmla="*/ 29 w 61"/>
                <a:gd name="T23" fmla="*/ 14 h 80"/>
                <a:gd name="T24" fmla="*/ 35 w 61"/>
                <a:gd name="T25" fmla="*/ 15 h 80"/>
                <a:gd name="T26" fmla="*/ 34 w 61"/>
                <a:gd name="T27" fmla="*/ 11 h 80"/>
                <a:gd name="T28" fmla="*/ 32 w 61"/>
                <a:gd name="T29" fmla="*/ 9 h 80"/>
                <a:gd name="T30" fmla="*/ 29 w 61"/>
                <a:gd name="T31" fmla="*/ 8 h 80"/>
                <a:gd name="T32" fmla="*/ 25 w 61"/>
                <a:gd name="T33" fmla="*/ 9 h 80"/>
                <a:gd name="T34" fmla="*/ 22 w 61"/>
                <a:gd name="T35" fmla="*/ 10 h 80"/>
                <a:gd name="T36" fmla="*/ 21 w 61"/>
                <a:gd name="T37" fmla="*/ 14 h 80"/>
                <a:gd name="T38" fmla="*/ 22 w 61"/>
                <a:gd name="T39" fmla="*/ 16 h 80"/>
                <a:gd name="T40" fmla="*/ 25 w 61"/>
                <a:gd name="T41" fmla="*/ 19 h 80"/>
                <a:gd name="T42" fmla="*/ 29 w 61"/>
                <a:gd name="T43" fmla="*/ 20 h 80"/>
                <a:gd name="T44" fmla="*/ 32 w 61"/>
                <a:gd name="T45" fmla="*/ 19 h 80"/>
                <a:gd name="T46" fmla="*/ 28 w 61"/>
                <a:gd name="T47" fmla="*/ 10 h 80"/>
                <a:gd name="T48" fmla="*/ 37 w 61"/>
                <a:gd name="T49" fmla="*/ 13 h 80"/>
                <a:gd name="T50" fmla="*/ 38 w 61"/>
                <a:gd name="T51" fmla="*/ 16 h 80"/>
                <a:gd name="T52" fmla="*/ 40 w 61"/>
                <a:gd name="T53" fmla="*/ 18 h 80"/>
                <a:gd name="T54" fmla="*/ 42 w 61"/>
                <a:gd name="T55" fmla="*/ 19 h 80"/>
                <a:gd name="T56" fmla="*/ 45 w 61"/>
                <a:gd name="T57" fmla="*/ 18 h 80"/>
                <a:gd name="T58" fmla="*/ 46 w 61"/>
                <a:gd name="T59" fmla="*/ 16 h 80"/>
                <a:gd name="T60" fmla="*/ 47 w 61"/>
                <a:gd name="T61" fmla="*/ 13 h 80"/>
                <a:gd name="T62" fmla="*/ 47 w 61"/>
                <a:gd name="T63" fmla="*/ 11 h 80"/>
                <a:gd name="T64" fmla="*/ 44 w 61"/>
                <a:gd name="T65" fmla="*/ 9 h 80"/>
                <a:gd name="T66" fmla="*/ 41 w 61"/>
                <a:gd name="T67" fmla="*/ 8 h 80"/>
                <a:gd name="T68" fmla="*/ 39 w 61"/>
                <a:gd name="T69" fmla="*/ 9 h 80"/>
                <a:gd name="T70" fmla="*/ 38 w 61"/>
                <a:gd name="T71" fmla="*/ 11 h 80"/>
                <a:gd name="T72" fmla="*/ 40 w 61"/>
                <a:gd name="T73" fmla="*/ 15 h 80"/>
                <a:gd name="T74" fmla="*/ 34 w 61"/>
                <a:gd name="T75" fmla="*/ 23 h 80"/>
                <a:gd name="T76" fmla="*/ 36 w 61"/>
                <a:gd name="T77" fmla="*/ 24 h 80"/>
                <a:gd name="T78" fmla="*/ 38 w 61"/>
                <a:gd name="T79" fmla="*/ 25 h 80"/>
                <a:gd name="T80" fmla="*/ 39 w 61"/>
                <a:gd name="T81" fmla="*/ 24 h 80"/>
                <a:gd name="T82" fmla="*/ 40 w 61"/>
                <a:gd name="T83" fmla="*/ 23 h 80"/>
                <a:gd name="T84" fmla="*/ 40 w 61"/>
                <a:gd name="T85" fmla="*/ 21 h 80"/>
                <a:gd name="T86" fmla="*/ 39 w 61"/>
                <a:gd name="T87" fmla="*/ 19 h 80"/>
                <a:gd name="T88" fmla="*/ 37 w 61"/>
                <a:gd name="T89" fmla="*/ 18 h 80"/>
                <a:gd name="T90" fmla="*/ 35 w 61"/>
                <a:gd name="T91" fmla="*/ 19 h 80"/>
                <a:gd name="T92" fmla="*/ 34 w 61"/>
                <a:gd name="T93" fmla="*/ 19 h 80"/>
                <a:gd name="T94" fmla="*/ 33 w 61"/>
                <a:gd name="T95" fmla="*/ 21 h 80"/>
                <a:gd name="T96" fmla="*/ 38 w 61"/>
                <a:gd name="T97" fmla="*/ 20 h 80"/>
                <a:gd name="T98" fmla="*/ 36 w 61"/>
                <a:gd name="T99" fmla="*/ 22 h 80"/>
                <a:gd name="T100" fmla="*/ 45 w 61"/>
                <a:gd name="T101" fmla="*/ 19 h 80"/>
                <a:gd name="T102" fmla="*/ 44 w 61"/>
                <a:gd name="T103" fmla="*/ 22 h 80"/>
                <a:gd name="T104" fmla="*/ 43 w 61"/>
                <a:gd name="T105" fmla="*/ 24 h 80"/>
                <a:gd name="T106" fmla="*/ 44 w 61"/>
                <a:gd name="T107" fmla="*/ 27 h 80"/>
                <a:gd name="T108" fmla="*/ 46 w 61"/>
                <a:gd name="T109" fmla="*/ 29 h 80"/>
                <a:gd name="T110" fmla="*/ 49 w 61"/>
                <a:gd name="T111" fmla="*/ 29 h 80"/>
                <a:gd name="T112" fmla="*/ 51 w 61"/>
                <a:gd name="T113" fmla="*/ 28 h 80"/>
                <a:gd name="T114" fmla="*/ 53 w 61"/>
                <a:gd name="T115" fmla="*/ 26 h 80"/>
                <a:gd name="T116" fmla="*/ 53 w 61"/>
                <a:gd name="T117" fmla="*/ 23 h 80"/>
                <a:gd name="T118" fmla="*/ 51 w 61"/>
                <a:gd name="T119" fmla="*/ 20 h 80"/>
                <a:gd name="T120" fmla="*/ 48 w 61"/>
                <a:gd name="T121" fmla="*/ 19 h 80"/>
                <a:gd name="T122" fmla="*/ 46 w 61"/>
                <a:gd name="T123" fmla="*/ 2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" h="80">
                  <a:moveTo>
                    <a:pt x="60" y="78"/>
                  </a:moveTo>
                  <a:cubicBezTo>
                    <a:pt x="60" y="74"/>
                    <a:pt x="60" y="74"/>
                    <a:pt x="60" y="74"/>
                  </a:cubicBezTo>
                  <a:cubicBezTo>
                    <a:pt x="59" y="70"/>
                    <a:pt x="58" y="67"/>
                    <a:pt x="57" y="65"/>
                  </a:cubicBezTo>
                  <a:cubicBezTo>
                    <a:pt x="57" y="65"/>
                    <a:pt x="57" y="64"/>
                    <a:pt x="56" y="63"/>
                  </a:cubicBezTo>
                  <a:cubicBezTo>
                    <a:pt x="56" y="62"/>
                    <a:pt x="56" y="62"/>
                    <a:pt x="57" y="62"/>
                  </a:cubicBezTo>
                  <a:cubicBezTo>
                    <a:pt x="57" y="61"/>
                    <a:pt x="57" y="61"/>
                    <a:pt x="56" y="60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0" y="53"/>
                    <a:pt x="50" y="52"/>
                    <a:pt x="50" y="52"/>
                  </a:cubicBezTo>
                  <a:cubicBezTo>
                    <a:pt x="50" y="50"/>
                    <a:pt x="52" y="47"/>
                    <a:pt x="53" y="44"/>
                  </a:cubicBezTo>
                  <a:cubicBezTo>
                    <a:pt x="55" y="41"/>
                    <a:pt x="58" y="36"/>
                    <a:pt x="59" y="30"/>
                  </a:cubicBezTo>
                  <a:cubicBezTo>
                    <a:pt x="60" y="23"/>
                    <a:pt x="58" y="12"/>
                    <a:pt x="52" y="6"/>
                  </a:cubicBezTo>
                  <a:cubicBezTo>
                    <a:pt x="46" y="2"/>
                    <a:pt x="42" y="1"/>
                    <a:pt x="36" y="0"/>
                  </a:cubicBezTo>
                  <a:cubicBezTo>
                    <a:pt x="35" y="0"/>
                    <a:pt x="34" y="0"/>
                    <a:pt x="33" y="0"/>
                  </a:cubicBezTo>
                  <a:cubicBezTo>
                    <a:pt x="27" y="0"/>
                    <a:pt x="12" y="2"/>
                    <a:pt x="8" y="14"/>
                  </a:cubicBezTo>
                  <a:cubicBezTo>
                    <a:pt x="6" y="19"/>
                    <a:pt x="6" y="23"/>
                    <a:pt x="7" y="25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7"/>
                    <a:pt x="8" y="27"/>
                    <a:pt x="8" y="27"/>
                  </a:cubicBezTo>
                  <a:cubicBezTo>
                    <a:pt x="7" y="28"/>
                    <a:pt x="6" y="30"/>
                    <a:pt x="5" y="31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4"/>
                    <a:pt x="2" y="34"/>
                  </a:cubicBezTo>
                  <a:cubicBezTo>
                    <a:pt x="1" y="36"/>
                    <a:pt x="0" y="37"/>
                    <a:pt x="0" y="39"/>
                  </a:cubicBezTo>
                  <a:cubicBezTo>
                    <a:pt x="0" y="41"/>
                    <a:pt x="2" y="41"/>
                    <a:pt x="4" y="42"/>
                  </a:cubicBezTo>
                  <a:cubicBezTo>
                    <a:pt x="4" y="42"/>
                    <a:pt x="5" y="42"/>
                    <a:pt x="5" y="42"/>
                  </a:cubicBezTo>
                  <a:cubicBezTo>
                    <a:pt x="5" y="42"/>
                    <a:pt x="5" y="42"/>
                    <a:pt x="5" y="43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5" y="46"/>
                    <a:pt x="5" y="46"/>
                  </a:cubicBezTo>
                  <a:cubicBezTo>
                    <a:pt x="5" y="46"/>
                    <a:pt x="5" y="47"/>
                    <a:pt x="5" y="47"/>
                  </a:cubicBezTo>
                  <a:cubicBezTo>
                    <a:pt x="5" y="48"/>
                    <a:pt x="5" y="48"/>
                    <a:pt x="5" y="49"/>
                  </a:cubicBezTo>
                  <a:cubicBezTo>
                    <a:pt x="6" y="49"/>
                    <a:pt x="7" y="50"/>
                    <a:pt x="6" y="52"/>
                  </a:cubicBezTo>
                  <a:cubicBezTo>
                    <a:pt x="6" y="54"/>
                    <a:pt x="6" y="56"/>
                    <a:pt x="7" y="58"/>
                  </a:cubicBezTo>
                  <a:cubicBezTo>
                    <a:pt x="8" y="59"/>
                    <a:pt x="10" y="59"/>
                    <a:pt x="12" y="60"/>
                  </a:cubicBezTo>
                  <a:cubicBezTo>
                    <a:pt x="13" y="60"/>
                    <a:pt x="15" y="60"/>
                    <a:pt x="16" y="59"/>
                  </a:cubicBezTo>
                  <a:cubicBezTo>
                    <a:pt x="17" y="59"/>
                    <a:pt x="18" y="59"/>
                    <a:pt x="19" y="59"/>
                  </a:cubicBezTo>
                  <a:cubicBezTo>
                    <a:pt x="20" y="59"/>
                    <a:pt x="21" y="60"/>
                    <a:pt x="21" y="60"/>
                  </a:cubicBezTo>
                  <a:cubicBezTo>
                    <a:pt x="23" y="61"/>
                    <a:pt x="24" y="65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19" y="73"/>
                    <a:pt x="16" y="77"/>
                    <a:pt x="16" y="77"/>
                  </a:cubicBezTo>
                  <a:cubicBezTo>
                    <a:pt x="15" y="78"/>
                    <a:pt x="15" y="79"/>
                    <a:pt x="16" y="79"/>
                  </a:cubicBezTo>
                  <a:cubicBezTo>
                    <a:pt x="16" y="80"/>
                    <a:pt x="17" y="80"/>
                    <a:pt x="17" y="80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60" y="80"/>
                    <a:pt x="61" y="79"/>
                    <a:pt x="61" y="78"/>
                  </a:cubicBezTo>
                  <a:cubicBezTo>
                    <a:pt x="61" y="78"/>
                    <a:pt x="61" y="78"/>
                    <a:pt x="60" y="78"/>
                  </a:cubicBezTo>
                  <a:close/>
                  <a:moveTo>
                    <a:pt x="53" y="60"/>
                  </a:moveTo>
                  <a:cubicBezTo>
                    <a:pt x="50" y="61"/>
                    <a:pt x="43" y="63"/>
                    <a:pt x="37" y="66"/>
                  </a:cubicBezTo>
                  <a:cubicBezTo>
                    <a:pt x="34" y="67"/>
                    <a:pt x="29" y="69"/>
                    <a:pt x="25" y="72"/>
                  </a:cubicBezTo>
                  <a:cubicBezTo>
                    <a:pt x="28" y="69"/>
                    <a:pt x="31" y="66"/>
                    <a:pt x="35" y="64"/>
                  </a:cubicBezTo>
                  <a:cubicBezTo>
                    <a:pt x="42" y="59"/>
                    <a:pt x="48" y="57"/>
                    <a:pt x="50" y="57"/>
                  </a:cubicBezTo>
                  <a:lnTo>
                    <a:pt x="53" y="60"/>
                  </a:lnTo>
                  <a:close/>
                  <a:moveTo>
                    <a:pt x="23" y="57"/>
                  </a:moveTo>
                  <a:cubicBezTo>
                    <a:pt x="21" y="56"/>
                    <a:pt x="19" y="56"/>
                    <a:pt x="16" y="56"/>
                  </a:cubicBezTo>
                  <a:cubicBezTo>
                    <a:pt x="15" y="57"/>
                    <a:pt x="14" y="57"/>
                    <a:pt x="13" y="57"/>
                  </a:cubicBezTo>
                  <a:cubicBezTo>
                    <a:pt x="13" y="57"/>
                    <a:pt x="12" y="57"/>
                    <a:pt x="12" y="57"/>
                  </a:cubicBezTo>
                  <a:cubicBezTo>
                    <a:pt x="11" y="56"/>
                    <a:pt x="10" y="56"/>
                    <a:pt x="9" y="56"/>
                  </a:cubicBezTo>
                  <a:cubicBezTo>
                    <a:pt x="9" y="55"/>
                    <a:pt x="9" y="54"/>
                    <a:pt x="9" y="53"/>
                  </a:cubicBezTo>
                  <a:cubicBezTo>
                    <a:pt x="10" y="50"/>
                    <a:pt x="9" y="48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3"/>
                    <a:pt x="8" y="42"/>
                    <a:pt x="8" y="41"/>
                  </a:cubicBezTo>
                  <a:cubicBezTo>
                    <a:pt x="8" y="40"/>
                    <a:pt x="7" y="40"/>
                    <a:pt x="5" y="39"/>
                  </a:cubicBezTo>
                  <a:cubicBezTo>
                    <a:pt x="4" y="39"/>
                    <a:pt x="3" y="39"/>
                    <a:pt x="3" y="38"/>
                  </a:cubicBezTo>
                  <a:cubicBezTo>
                    <a:pt x="3" y="38"/>
                    <a:pt x="4" y="37"/>
                    <a:pt x="5" y="36"/>
                  </a:cubicBezTo>
                  <a:cubicBezTo>
                    <a:pt x="5" y="36"/>
                    <a:pt x="5" y="35"/>
                    <a:pt x="6" y="35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0" y="30"/>
                    <a:pt x="11" y="29"/>
                    <a:pt x="11" y="28"/>
                  </a:cubicBezTo>
                  <a:cubicBezTo>
                    <a:pt x="11" y="27"/>
                    <a:pt x="10" y="26"/>
                    <a:pt x="10" y="25"/>
                  </a:cubicBezTo>
                  <a:cubicBezTo>
                    <a:pt x="10" y="25"/>
                    <a:pt x="10" y="25"/>
                    <a:pt x="10" y="24"/>
                  </a:cubicBezTo>
                  <a:cubicBezTo>
                    <a:pt x="9" y="23"/>
                    <a:pt x="9" y="21"/>
                    <a:pt x="11" y="15"/>
                  </a:cubicBezTo>
                  <a:cubicBezTo>
                    <a:pt x="14" y="4"/>
                    <a:pt x="27" y="3"/>
                    <a:pt x="33" y="3"/>
                  </a:cubicBezTo>
                  <a:cubicBezTo>
                    <a:pt x="34" y="3"/>
                    <a:pt x="35" y="3"/>
                    <a:pt x="35" y="3"/>
                  </a:cubicBezTo>
                  <a:cubicBezTo>
                    <a:pt x="41" y="4"/>
                    <a:pt x="45" y="5"/>
                    <a:pt x="50" y="9"/>
                  </a:cubicBezTo>
                  <a:cubicBezTo>
                    <a:pt x="55" y="14"/>
                    <a:pt x="57" y="24"/>
                    <a:pt x="56" y="29"/>
                  </a:cubicBezTo>
                  <a:cubicBezTo>
                    <a:pt x="55" y="35"/>
                    <a:pt x="53" y="39"/>
                    <a:pt x="51" y="43"/>
                  </a:cubicBezTo>
                  <a:cubicBezTo>
                    <a:pt x="49" y="46"/>
                    <a:pt x="47" y="49"/>
                    <a:pt x="47" y="52"/>
                  </a:cubicBezTo>
                  <a:cubicBezTo>
                    <a:pt x="47" y="53"/>
                    <a:pt x="47" y="54"/>
                    <a:pt x="48" y="54"/>
                  </a:cubicBezTo>
                  <a:cubicBezTo>
                    <a:pt x="45" y="55"/>
                    <a:pt x="40" y="57"/>
                    <a:pt x="33" y="61"/>
                  </a:cubicBezTo>
                  <a:cubicBezTo>
                    <a:pt x="31" y="63"/>
                    <a:pt x="29" y="64"/>
                    <a:pt x="27" y="66"/>
                  </a:cubicBezTo>
                  <a:cubicBezTo>
                    <a:pt x="27" y="63"/>
                    <a:pt x="26" y="59"/>
                    <a:pt x="23" y="57"/>
                  </a:cubicBezTo>
                  <a:close/>
                  <a:moveTo>
                    <a:pt x="22" y="77"/>
                  </a:moveTo>
                  <a:cubicBezTo>
                    <a:pt x="27" y="74"/>
                    <a:pt x="34" y="70"/>
                    <a:pt x="38" y="68"/>
                  </a:cubicBezTo>
                  <a:cubicBezTo>
                    <a:pt x="44" y="66"/>
                    <a:pt x="49" y="65"/>
                    <a:pt x="53" y="64"/>
                  </a:cubicBezTo>
                  <a:cubicBezTo>
                    <a:pt x="54" y="65"/>
                    <a:pt x="54" y="66"/>
                    <a:pt x="55" y="66"/>
                  </a:cubicBezTo>
                  <a:cubicBezTo>
                    <a:pt x="55" y="67"/>
                    <a:pt x="56" y="71"/>
                    <a:pt x="57" y="75"/>
                  </a:cubicBezTo>
                  <a:cubicBezTo>
                    <a:pt x="57" y="77"/>
                    <a:pt x="57" y="77"/>
                    <a:pt x="57" y="77"/>
                  </a:cubicBezTo>
                  <a:lnTo>
                    <a:pt x="22" y="77"/>
                  </a:lnTo>
                  <a:close/>
                  <a:moveTo>
                    <a:pt x="29" y="14"/>
                  </a:moveTo>
                  <a:cubicBezTo>
                    <a:pt x="29" y="14"/>
                    <a:pt x="29" y="15"/>
                    <a:pt x="28" y="15"/>
                  </a:cubicBezTo>
                  <a:cubicBezTo>
                    <a:pt x="27" y="15"/>
                    <a:pt x="27" y="14"/>
                    <a:pt x="27" y="13"/>
                  </a:cubicBezTo>
                  <a:cubicBezTo>
                    <a:pt x="27" y="13"/>
                    <a:pt x="27" y="12"/>
                    <a:pt x="28" y="12"/>
                  </a:cubicBezTo>
                  <a:cubicBezTo>
                    <a:pt x="29" y="12"/>
                    <a:pt x="29" y="13"/>
                    <a:pt x="29" y="14"/>
                  </a:cubicBezTo>
                  <a:close/>
                  <a:moveTo>
                    <a:pt x="34" y="17"/>
                  </a:moveTo>
                  <a:cubicBezTo>
                    <a:pt x="34" y="17"/>
                    <a:pt x="34" y="17"/>
                    <a:pt x="34" y="17"/>
                  </a:cubicBezTo>
                  <a:cubicBezTo>
                    <a:pt x="34" y="16"/>
                    <a:pt x="33" y="16"/>
                    <a:pt x="33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4"/>
                    <a:pt x="35" y="14"/>
                  </a:cubicBezTo>
                  <a:cubicBezTo>
                    <a:pt x="35" y="14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4" y="13"/>
                    <a:pt x="34" y="13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4" y="12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5" y="11"/>
                    <a:pt x="35" y="11"/>
                    <a:pt x="34" y="11"/>
                  </a:cubicBezTo>
                  <a:cubicBezTo>
                    <a:pt x="34" y="10"/>
                    <a:pt x="34" y="10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1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7"/>
                  </a:cubicBezTo>
                  <a:cubicBezTo>
                    <a:pt x="31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8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6" y="7"/>
                    <a:pt x="26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8"/>
                    <a:pt x="25" y="8"/>
                  </a:cubicBezTo>
                  <a:cubicBezTo>
                    <a:pt x="26" y="8"/>
                    <a:pt x="25" y="8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4" y="9"/>
                    <a:pt x="24" y="9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3" y="8"/>
                  </a:cubicBezTo>
                  <a:cubicBezTo>
                    <a:pt x="23" y="9"/>
                    <a:pt x="23" y="9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3"/>
                    <a:pt x="21" y="13"/>
                  </a:cubicBezTo>
                  <a:cubicBezTo>
                    <a:pt x="21" y="13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4"/>
                    <a:pt x="22" y="15"/>
                    <a:pt x="23" y="15"/>
                  </a:cubicBezTo>
                  <a:cubicBezTo>
                    <a:pt x="23" y="15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7"/>
                    <a:pt x="22" y="17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5" y="18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20"/>
                    <a:pt x="25" y="20"/>
                  </a:cubicBezTo>
                  <a:cubicBezTo>
                    <a:pt x="25" y="20"/>
                    <a:pt x="26" y="20"/>
                    <a:pt x="26" y="20"/>
                  </a:cubicBezTo>
                  <a:cubicBezTo>
                    <a:pt x="26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19"/>
                    <a:pt x="28" y="19"/>
                  </a:cubicBezTo>
                  <a:cubicBezTo>
                    <a:pt x="28" y="19"/>
                    <a:pt x="28" y="20"/>
                    <a:pt x="28" y="20"/>
                  </a:cubicBezTo>
                  <a:cubicBezTo>
                    <a:pt x="28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19"/>
                    <a:pt x="31" y="19"/>
                  </a:cubicBezTo>
                  <a:cubicBezTo>
                    <a:pt x="31" y="19"/>
                    <a:pt x="31" y="19"/>
                    <a:pt x="31" y="18"/>
                  </a:cubicBezTo>
                  <a:cubicBezTo>
                    <a:pt x="31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9"/>
                  </a:cubicBezTo>
                  <a:cubicBezTo>
                    <a:pt x="32" y="19"/>
                    <a:pt x="32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8"/>
                    <a:pt x="34" y="18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lose/>
                  <a:moveTo>
                    <a:pt x="28" y="17"/>
                  </a:moveTo>
                  <a:cubicBezTo>
                    <a:pt x="26" y="17"/>
                    <a:pt x="24" y="15"/>
                    <a:pt x="25" y="13"/>
                  </a:cubicBezTo>
                  <a:cubicBezTo>
                    <a:pt x="25" y="11"/>
                    <a:pt x="26" y="10"/>
                    <a:pt x="28" y="10"/>
                  </a:cubicBezTo>
                  <a:cubicBezTo>
                    <a:pt x="30" y="10"/>
                    <a:pt x="32" y="12"/>
                    <a:pt x="31" y="14"/>
                  </a:cubicBezTo>
                  <a:cubicBezTo>
                    <a:pt x="31" y="16"/>
                    <a:pt x="30" y="17"/>
                    <a:pt x="28" y="17"/>
                  </a:cubicBezTo>
                  <a:close/>
                  <a:moveTo>
                    <a:pt x="42" y="14"/>
                  </a:moveTo>
                  <a:cubicBezTo>
                    <a:pt x="41" y="14"/>
                    <a:pt x="41" y="13"/>
                    <a:pt x="42" y="12"/>
                  </a:cubicBezTo>
                  <a:cubicBezTo>
                    <a:pt x="42" y="12"/>
                    <a:pt x="43" y="12"/>
                    <a:pt x="43" y="13"/>
                  </a:cubicBezTo>
                  <a:cubicBezTo>
                    <a:pt x="44" y="13"/>
                    <a:pt x="44" y="14"/>
                    <a:pt x="43" y="14"/>
                  </a:cubicBezTo>
                  <a:cubicBezTo>
                    <a:pt x="43" y="15"/>
                    <a:pt x="42" y="15"/>
                    <a:pt x="42" y="14"/>
                  </a:cubicBezTo>
                  <a:close/>
                  <a:moveTo>
                    <a:pt x="37" y="13"/>
                  </a:moveTo>
                  <a:cubicBezTo>
                    <a:pt x="37" y="13"/>
                    <a:pt x="37" y="13"/>
                    <a:pt x="37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39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1" y="1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43" y="19"/>
                    <a:pt x="43" y="19"/>
                    <a:pt x="44" y="19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5" y="17"/>
                    <a:pt x="45" y="17"/>
                    <a:pt x="45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18"/>
                    <a:pt x="45" y="18"/>
                    <a:pt x="46" y="18"/>
                  </a:cubicBezTo>
                  <a:cubicBezTo>
                    <a:pt x="46" y="18"/>
                    <a:pt x="46" y="18"/>
                    <a:pt x="46" y="17"/>
                  </a:cubicBezTo>
                  <a:cubicBezTo>
                    <a:pt x="46" y="17"/>
                    <a:pt x="46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7" y="16"/>
                    <a:pt x="46" y="16"/>
                    <a:pt x="46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6"/>
                    <a:pt x="47" y="16"/>
                    <a:pt x="47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5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7" y="14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2"/>
                    <a:pt x="47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1"/>
                    <a:pt x="47" y="11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0"/>
                    <a:pt x="47" y="10"/>
                  </a:cubicBezTo>
                  <a:cubicBezTo>
                    <a:pt x="47" y="10"/>
                    <a:pt x="47" y="10"/>
                    <a:pt x="47" y="11"/>
                  </a:cubicBezTo>
                  <a:cubicBezTo>
                    <a:pt x="46" y="11"/>
                    <a:pt x="46" y="11"/>
                    <a:pt x="46" y="1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6" y="10"/>
                    <a:pt x="46" y="9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6" y="9"/>
                    <a:pt x="45" y="9"/>
                    <a:pt x="45" y="8"/>
                  </a:cubicBezTo>
                  <a:cubicBezTo>
                    <a:pt x="45" y="8"/>
                    <a:pt x="44" y="8"/>
                    <a:pt x="44" y="8"/>
                  </a:cubicBezTo>
                  <a:cubicBezTo>
                    <a:pt x="44" y="8"/>
                    <a:pt x="44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3" y="9"/>
                    <a:pt x="43" y="9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2" y="8"/>
                    <a:pt x="42" y="8"/>
                    <a:pt x="41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8"/>
                    <a:pt x="41" y="8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0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9"/>
                    <a:pt x="39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7" y="12"/>
                  </a:cubicBezTo>
                  <a:cubicBezTo>
                    <a:pt x="37" y="12"/>
                    <a:pt x="37" y="12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lose/>
                  <a:moveTo>
                    <a:pt x="41" y="11"/>
                  </a:moveTo>
                  <a:cubicBezTo>
                    <a:pt x="42" y="10"/>
                    <a:pt x="44" y="10"/>
                    <a:pt x="45" y="12"/>
                  </a:cubicBezTo>
                  <a:cubicBezTo>
                    <a:pt x="45" y="13"/>
                    <a:pt x="45" y="14"/>
                    <a:pt x="44" y="15"/>
                  </a:cubicBezTo>
                  <a:cubicBezTo>
                    <a:pt x="43" y="16"/>
                    <a:pt x="41" y="16"/>
                    <a:pt x="40" y="15"/>
                  </a:cubicBezTo>
                  <a:cubicBezTo>
                    <a:pt x="39" y="14"/>
                    <a:pt x="40" y="12"/>
                    <a:pt x="41" y="11"/>
                  </a:cubicBezTo>
                  <a:close/>
                  <a:moveTo>
                    <a:pt x="33" y="22"/>
                  </a:move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3"/>
                    <a:pt x="33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5" y="23"/>
                    <a:pt x="35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5" y="24"/>
                    <a:pt x="35" y="24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0" y="20"/>
                    <a:pt x="40" y="20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20"/>
                    <a:pt x="39" y="20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8"/>
                    <a:pt x="38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8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9"/>
                    <a:pt x="35" y="19"/>
                  </a:cubicBezTo>
                  <a:cubicBezTo>
                    <a:pt x="35" y="19"/>
                    <a:pt x="35" y="19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20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2"/>
                  </a:cubicBezTo>
                  <a:cubicBezTo>
                    <a:pt x="34" y="22"/>
                    <a:pt x="34" y="22"/>
                    <a:pt x="33" y="22"/>
                  </a:cubicBezTo>
                  <a:close/>
                  <a:moveTo>
                    <a:pt x="35" y="20"/>
                  </a:moveTo>
                  <a:cubicBezTo>
                    <a:pt x="36" y="19"/>
                    <a:pt x="37" y="19"/>
                    <a:pt x="38" y="20"/>
                  </a:cubicBezTo>
                  <a:cubicBezTo>
                    <a:pt x="39" y="21"/>
                    <a:pt x="38" y="22"/>
                    <a:pt x="38" y="23"/>
                  </a:cubicBezTo>
                  <a:cubicBezTo>
                    <a:pt x="37" y="23"/>
                    <a:pt x="36" y="23"/>
                    <a:pt x="35" y="22"/>
                  </a:cubicBezTo>
                  <a:cubicBezTo>
                    <a:pt x="35" y="22"/>
                    <a:pt x="35" y="21"/>
                    <a:pt x="35" y="20"/>
                  </a:cubicBezTo>
                  <a:close/>
                  <a:moveTo>
                    <a:pt x="36" y="22"/>
                  </a:moveTo>
                  <a:cubicBezTo>
                    <a:pt x="36" y="21"/>
                    <a:pt x="36" y="21"/>
                    <a:pt x="36" y="21"/>
                  </a:cubicBezTo>
                  <a:cubicBezTo>
                    <a:pt x="36" y="20"/>
                    <a:pt x="37" y="20"/>
                    <a:pt x="37" y="21"/>
                  </a:cubicBezTo>
                  <a:cubicBezTo>
                    <a:pt x="37" y="21"/>
                    <a:pt x="37" y="22"/>
                    <a:pt x="37" y="22"/>
                  </a:cubicBezTo>
                  <a:cubicBezTo>
                    <a:pt x="37" y="22"/>
                    <a:pt x="36" y="22"/>
                    <a:pt x="36" y="22"/>
                  </a:cubicBezTo>
                  <a:close/>
                  <a:moveTo>
                    <a:pt x="46" y="19"/>
                  </a:moveTo>
                  <a:cubicBezTo>
                    <a:pt x="46" y="19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6" y="19"/>
                    <a:pt x="46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5" y="20"/>
                    <a:pt x="45" y="20"/>
                    <a:pt x="45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21"/>
                    <a:pt x="43" y="21"/>
                    <a:pt x="44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1"/>
                    <a:pt x="44" y="21"/>
                    <a:pt x="44" y="21"/>
                  </a:cubicBezTo>
                  <a:cubicBezTo>
                    <a:pt x="44" y="21"/>
                    <a:pt x="44" y="22"/>
                    <a:pt x="44" y="22"/>
                  </a:cubicBezTo>
                  <a:cubicBezTo>
                    <a:pt x="44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3"/>
                    <a:pt x="42" y="23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2" y="25"/>
                  </a:cubicBezTo>
                  <a:cubicBezTo>
                    <a:pt x="42" y="25"/>
                    <a:pt x="42" y="25"/>
                    <a:pt x="42" y="26"/>
                  </a:cubicBezTo>
                  <a:cubicBezTo>
                    <a:pt x="43" y="26"/>
                    <a:pt x="43" y="26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5" y="29"/>
                    <a:pt x="45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8"/>
                    <a:pt x="47" y="28"/>
                  </a:cubicBezTo>
                  <a:cubicBezTo>
                    <a:pt x="47" y="28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8" y="29"/>
                    <a:pt x="48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8"/>
                    <a:pt x="49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2" y="28"/>
                    <a:pt x="52" y="28"/>
                  </a:cubicBezTo>
                  <a:cubicBezTo>
                    <a:pt x="52" y="28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7"/>
                    <a:pt x="52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6"/>
                    <a:pt x="52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3"/>
                    <a:pt x="52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2"/>
                    <a:pt x="53" y="22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8" y="20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7" y="19"/>
                    <a:pt x="47" y="19"/>
                    <a:pt x="46" y="19"/>
                  </a:cubicBezTo>
                  <a:close/>
                  <a:moveTo>
                    <a:pt x="50" y="22"/>
                  </a:moveTo>
                  <a:cubicBezTo>
                    <a:pt x="51" y="23"/>
                    <a:pt x="51" y="25"/>
                    <a:pt x="49" y="26"/>
                  </a:cubicBezTo>
                  <a:cubicBezTo>
                    <a:pt x="48" y="27"/>
                    <a:pt x="47" y="27"/>
                    <a:pt x="46" y="26"/>
                  </a:cubicBezTo>
                  <a:cubicBezTo>
                    <a:pt x="45" y="25"/>
                    <a:pt x="45" y="23"/>
                    <a:pt x="46" y="22"/>
                  </a:cubicBezTo>
                  <a:cubicBezTo>
                    <a:pt x="47" y="21"/>
                    <a:pt x="49" y="21"/>
                    <a:pt x="50" y="22"/>
                  </a:cubicBezTo>
                  <a:close/>
                  <a:moveTo>
                    <a:pt x="48" y="23"/>
                  </a:moveTo>
                  <a:cubicBezTo>
                    <a:pt x="49" y="24"/>
                    <a:pt x="49" y="24"/>
                    <a:pt x="48" y="25"/>
                  </a:cubicBezTo>
                  <a:cubicBezTo>
                    <a:pt x="48" y="25"/>
                    <a:pt x="47" y="25"/>
                    <a:pt x="47" y="25"/>
                  </a:cubicBezTo>
                  <a:cubicBezTo>
                    <a:pt x="46" y="24"/>
                    <a:pt x="46" y="24"/>
                    <a:pt x="47" y="23"/>
                  </a:cubicBezTo>
                  <a:cubicBezTo>
                    <a:pt x="47" y="23"/>
                    <a:pt x="48" y="23"/>
                    <a:pt x="48" y="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CFD84F3-FE75-4E61-A886-F8206E007E54}"/>
              </a:ext>
            </a:extLst>
          </p:cNvPr>
          <p:cNvGrpSpPr/>
          <p:nvPr/>
        </p:nvGrpSpPr>
        <p:grpSpPr>
          <a:xfrm>
            <a:off x="572635" y="4568693"/>
            <a:ext cx="3248177" cy="911318"/>
            <a:chOff x="572635" y="4568693"/>
            <a:chExt cx="3248177" cy="911318"/>
          </a:xfrm>
        </p:grpSpPr>
        <p:sp>
          <p:nvSpPr>
            <p:cNvPr id="22" name="TextBox 21"/>
            <p:cNvSpPr txBox="1"/>
            <p:nvPr/>
          </p:nvSpPr>
          <p:spPr>
            <a:xfrm>
              <a:off x="2341723" y="4568693"/>
              <a:ext cx="10005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Promotion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2635" y="4833680"/>
              <a:ext cx="27696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119"/>
            <p:cNvSpPr>
              <a:spLocks noEditPoints="1"/>
            </p:cNvSpPr>
            <p:nvPr/>
          </p:nvSpPr>
          <p:spPr bwMode="auto">
            <a:xfrm>
              <a:off x="3437391" y="4857524"/>
              <a:ext cx="383421" cy="421060"/>
            </a:xfrm>
            <a:custGeom>
              <a:avLst/>
              <a:gdLst>
                <a:gd name="T0" fmla="*/ 55 w 69"/>
                <a:gd name="T1" fmla="*/ 29 h 73"/>
                <a:gd name="T2" fmla="*/ 49 w 69"/>
                <a:gd name="T3" fmla="*/ 20 h 73"/>
                <a:gd name="T4" fmla="*/ 41 w 69"/>
                <a:gd name="T5" fmla="*/ 13 h 73"/>
                <a:gd name="T6" fmla="*/ 39 w 69"/>
                <a:gd name="T7" fmla="*/ 0 h 73"/>
                <a:gd name="T8" fmla="*/ 58 w 69"/>
                <a:gd name="T9" fmla="*/ 11 h 73"/>
                <a:gd name="T10" fmla="*/ 68 w 69"/>
                <a:gd name="T11" fmla="*/ 30 h 73"/>
                <a:gd name="T12" fmla="*/ 61 w 69"/>
                <a:gd name="T13" fmla="*/ 30 h 73"/>
                <a:gd name="T14" fmla="*/ 55 w 69"/>
                <a:gd name="T15" fmla="*/ 14 h 73"/>
                <a:gd name="T16" fmla="*/ 40 w 69"/>
                <a:gd name="T17" fmla="*/ 8 h 73"/>
                <a:gd name="T18" fmla="*/ 61 w 69"/>
                <a:gd name="T19" fmla="*/ 30 h 73"/>
                <a:gd name="T20" fmla="*/ 63 w 69"/>
                <a:gd name="T21" fmla="*/ 43 h 73"/>
                <a:gd name="T22" fmla="*/ 32 w 69"/>
                <a:gd name="T23" fmla="*/ 53 h 73"/>
                <a:gd name="T24" fmla="*/ 32 w 69"/>
                <a:gd name="T25" fmla="*/ 57 h 73"/>
                <a:gd name="T26" fmla="*/ 34 w 69"/>
                <a:gd name="T27" fmla="*/ 72 h 73"/>
                <a:gd name="T28" fmla="*/ 24 w 69"/>
                <a:gd name="T29" fmla="*/ 65 h 73"/>
                <a:gd name="T30" fmla="*/ 21 w 69"/>
                <a:gd name="T31" fmla="*/ 65 h 73"/>
                <a:gd name="T32" fmla="*/ 16 w 69"/>
                <a:gd name="T33" fmla="*/ 69 h 73"/>
                <a:gd name="T34" fmla="*/ 0 w 69"/>
                <a:gd name="T35" fmla="*/ 53 h 73"/>
                <a:gd name="T36" fmla="*/ 15 w 69"/>
                <a:gd name="T37" fmla="*/ 37 h 73"/>
                <a:gd name="T38" fmla="*/ 26 w 69"/>
                <a:gd name="T39" fmla="*/ 6 h 73"/>
                <a:gd name="T40" fmla="*/ 28 w 69"/>
                <a:gd name="T41" fmla="*/ 6 h 73"/>
                <a:gd name="T42" fmla="*/ 7 w 69"/>
                <a:gd name="T43" fmla="*/ 50 h 73"/>
                <a:gd name="T44" fmla="*/ 6 w 69"/>
                <a:gd name="T45" fmla="*/ 50 h 73"/>
                <a:gd name="T46" fmla="*/ 3 w 69"/>
                <a:gd name="T47" fmla="*/ 53 h 73"/>
                <a:gd name="T48" fmla="*/ 17 w 69"/>
                <a:gd name="T49" fmla="*/ 64 h 73"/>
                <a:gd name="T50" fmla="*/ 16 w 69"/>
                <a:gd name="T51" fmla="*/ 65 h 73"/>
                <a:gd name="T52" fmla="*/ 30 w 69"/>
                <a:gd name="T53" fmla="*/ 52 h 73"/>
                <a:gd name="T54" fmla="*/ 8 w 69"/>
                <a:gd name="T55" fmla="*/ 52 h 73"/>
                <a:gd name="T56" fmla="*/ 20 w 69"/>
                <a:gd name="T57" fmla="*/ 61 h 73"/>
                <a:gd name="T58" fmla="*/ 29 w 69"/>
                <a:gd name="T59" fmla="*/ 56 h 73"/>
                <a:gd name="T60" fmla="*/ 22 w 69"/>
                <a:gd name="T61" fmla="*/ 62 h 73"/>
                <a:gd name="T62" fmla="*/ 23 w 69"/>
                <a:gd name="T63" fmla="*/ 62 h 73"/>
                <a:gd name="T64" fmla="*/ 27 w 69"/>
                <a:gd name="T65" fmla="*/ 60 h 73"/>
                <a:gd name="T66" fmla="*/ 36 w 69"/>
                <a:gd name="T67" fmla="*/ 65 h 73"/>
                <a:gd name="T68" fmla="*/ 42 w 69"/>
                <a:gd name="T69" fmla="*/ 27 h 73"/>
                <a:gd name="T70" fmla="*/ 18 w 69"/>
                <a:gd name="T71" fmla="*/ 38 h 73"/>
                <a:gd name="T72" fmla="*/ 28 w 69"/>
                <a:gd name="T73" fmla="*/ 16 h 73"/>
                <a:gd name="T74" fmla="*/ 31 w 69"/>
                <a:gd name="T75" fmla="*/ 51 h 73"/>
                <a:gd name="T76" fmla="*/ 27 w 69"/>
                <a:gd name="T77" fmla="*/ 9 h 73"/>
                <a:gd name="T78" fmla="*/ 60 w 69"/>
                <a:gd name="T79" fmla="*/ 42 h 73"/>
                <a:gd name="T80" fmla="*/ 21 w 69"/>
                <a:gd name="T81" fmla="*/ 48 h 73"/>
                <a:gd name="T82" fmla="*/ 14 w 69"/>
                <a:gd name="T83" fmla="*/ 54 h 73"/>
                <a:gd name="T84" fmla="*/ 12 w 69"/>
                <a:gd name="T85" fmla="*/ 50 h 73"/>
                <a:gd name="T86" fmla="*/ 21 w 69"/>
                <a:gd name="T87" fmla="*/ 47 h 73"/>
                <a:gd name="T88" fmla="*/ 14 w 69"/>
                <a:gd name="T89" fmla="*/ 5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73">
                  <a:moveTo>
                    <a:pt x="51" y="18"/>
                  </a:moveTo>
                  <a:cubicBezTo>
                    <a:pt x="53" y="21"/>
                    <a:pt x="55" y="24"/>
                    <a:pt x="56" y="28"/>
                  </a:cubicBezTo>
                  <a:cubicBezTo>
                    <a:pt x="56" y="28"/>
                    <a:pt x="56" y="29"/>
                    <a:pt x="55" y="29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54" y="29"/>
                    <a:pt x="54" y="29"/>
                    <a:pt x="54" y="28"/>
                  </a:cubicBezTo>
                  <a:cubicBezTo>
                    <a:pt x="53" y="25"/>
                    <a:pt x="51" y="22"/>
                    <a:pt x="49" y="20"/>
                  </a:cubicBezTo>
                  <a:cubicBezTo>
                    <a:pt x="47" y="17"/>
                    <a:pt x="44" y="16"/>
                    <a:pt x="40" y="15"/>
                  </a:cubicBezTo>
                  <a:cubicBezTo>
                    <a:pt x="40" y="15"/>
                    <a:pt x="40" y="14"/>
                    <a:pt x="40" y="14"/>
                  </a:cubicBezTo>
                  <a:cubicBezTo>
                    <a:pt x="40" y="13"/>
                    <a:pt x="40" y="13"/>
                    <a:pt x="41" y="13"/>
                  </a:cubicBezTo>
                  <a:cubicBezTo>
                    <a:pt x="45" y="14"/>
                    <a:pt x="48" y="16"/>
                    <a:pt x="51" y="18"/>
                  </a:cubicBezTo>
                  <a:close/>
                  <a:moveTo>
                    <a:pt x="59" y="9"/>
                  </a:moveTo>
                  <a:cubicBezTo>
                    <a:pt x="54" y="4"/>
                    <a:pt x="47" y="1"/>
                    <a:pt x="39" y="0"/>
                  </a:cubicBezTo>
                  <a:cubicBezTo>
                    <a:pt x="39" y="0"/>
                    <a:pt x="38" y="0"/>
                    <a:pt x="38" y="1"/>
                  </a:cubicBezTo>
                  <a:cubicBezTo>
                    <a:pt x="38" y="2"/>
                    <a:pt x="39" y="2"/>
                    <a:pt x="39" y="2"/>
                  </a:cubicBezTo>
                  <a:cubicBezTo>
                    <a:pt x="46" y="3"/>
                    <a:pt x="53" y="6"/>
                    <a:pt x="58" y="11"/>
                  </a:cubicBezTo>
                  <a:cubicBezTo>
                    <a:pt x="63" y="16"/>
                    <a:pt x="66" y="22"/>
                    <a:pt x="67" y="29"/>
                  </a:cubicBezTo>
                  <a:cubicBezTo>
                    <a:pt x="67" y="30"/>
                    <a:pt x="67" y="30"/>
                    <a:pt x="68" y="30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8" y="30"/>
                    <a:pt x="69" y="30"/>
                    <a:pt x="69" y="29"/>
                  </a:cubicBezTo>
                  <a:cubicBezTo>
                    <a:pt x="68" y="22"/>
                    <a:pt x="64" y="15"/>
                    <a:pt x="59" y="9"/>
                  </a:cubicBezTo>
                  <a:close/>
                  <a:moveTo>
                    <a:pt x="61" y="30"/>
                  </a:moveTo>
                  <a:cubicBezTo>
                    <a:pt x="61" y="30"/>
                    <a:pt x="61" y="30"/>
                    <a:pt x="61" y="30"/>
                  </a:cubicBezTo>
                  <a:cubicBezTo>
                    <a:pt x="62" y="30"/>
                    <a:pt x="62" y="29"/>
                    <a:pt x="62" y="28"/>
                  </a:cubicBezTo>
                  <a:cubicBezTo>
                    <a:pt x="61" y="23"/>
                    <a:pt x="59" y="18"/>
                    <a:pt x="55" y="14"/>
                  </a:cubicBezTo>
                  <a:cubicBezTo>
                    <a:pt x="51" y="10"/>
                    <a:pt x="46" y="7"/>
                    <a:pt x="40" y="6"/>
                  </a:cubicBezTo>
                  <a:cubicBezTo>
                    <a:pt x="40" y="6"/>
                    <a:pt x="39" y="7"/>
                    <a:pt x="39" y="7"/>
                  </a:cubicBezTo>
                  <a:cubicBezTo>
                    <a:pt x="39" y="8"/>
                    <a:pt x="39" y="8"/>
                    <a:pt x="40" y="8"/>
                  </a:cubicBezTo>
                  <a:cubicBezTo>
                    <a:pt x="45" y="9"/>
                    <a:pt x="50" y="12"/>
                    <a:pt x="53" y="15"/>
                  </a:cubicBezTo>
                  <a:cubicBezTo>
                    <a:pt x="57" y="19"/>
                    <a:pt x="59" y="24"/>
                    <a:pt x="60" y="29"/>
                  </a:cubicBezTo>
                  <a:cubicBezTo>
                    <a:pt x="60" y="29"/>
                    <a:pt x="61" y="30"/>
                    <a:pt x="61" y="30"/>
                  </a:cubicBezTo>
                  <a:close/>
                  <a:moveTo>
                    <a:pt x="63" y="40"/>
                  </a:moveTo>
                  <a:cubicBezTo>
                    <a:pt x="63" y="41"/>
                    <a:pt x="63" y="41"/>
                    <a:pt x="63" y="42"/>
                  </a:cubicBezTo>
                  <a:cubicBezTo>
                    <a:pt x="63" y="42"/>
                    <a:pt x="63" y="43"/>
                    <a:pt x="63" y="43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1" y="45"/>
                    <a:pt x="61" y="45"/>
                    <a:pt x="60" y="45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3" y="55"/>
                    <a:pt x="33" y="56"/>
                    <a:pt x="32" y="57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40" y="65"/>
                    <a:pt x="40" y="66"/>
                    <a:pt x="39" y="67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3" y="73"/>
                    <a:pt x="33" y="73"/>
                    <a:pt x="32" y="73"/>
                  </a:cubicBezTo>
                  <a:cubicBezTo>
                    <a:pt x="32" y="73"/>
                    <a:pt x="31" y="73"/>
                    <a:pt x="31" y="72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2" y="65"/>
                    <a:pt x="22" y="65"/>
                    <a:pt x="21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9"/>
                    <a:pt x="16" y="69"/>
                    <a:pt x="16" y="69"/>
                  </a:cubicBezTo>
                  <a:cubicBezTo>
                    <a:pt x="15" y="69"/>
                    <a:pt x="15" y="69"/>
                    <a:pt x="15" y="6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4"/>
                    <a:pt x="0" y="53"/>
                    <a:pt x="0" y="53"/>
                  </a:cubicBezTo>
                  <a:cubicBezTo>
                    <a:pt x="0" y="52"/>
                    <a:pt x="0" y="52"/>
                    <a:pt x="0" y="51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4" y="8"/>
                    <a:pt x="24" y="8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5"/>
                    <a:pt x="26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8" y="5"/>
                    <a:pt x="28" y="6"/>
                  </a:cubicBezTo>
                  <a:lnTo>
                    <a:pt x="63" y="40"/>
                  </a:lnTo>
                  <a:close/>
                  <a:moveTo>
                    <a:pt x="6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9"/>
                    <a:pt x="17" y="39"/>
                  </a:cubicBezTo>
                  <a:lnTo>
                    <a:pt x="6" y="50"/>
                  </a:lnTo>
                  <a:close/>
                  <a:moveTo>
                    <a:pt x="5" y="52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4" y="53"/>
                    <a:pt x="4" y="53"/>
                    <a:pt x="4" y="53"/>
                  </a:cubicBezTo>
                  <a:lnTo>
                    <a:pt x="5" y="52"/>
                  </a:lnTo>
                  <a:close/>
                  <a:moveTo>
                    <a:pt x="17" y="64"/>
                  </a:moveTo>
                  <a:cubicBezTo>
                    <a:pt x="7" y="53"/>
                    <a:pt x="7" y="53"/>
                    <a:pt x="7" y="53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16" y="65"/>
                    <a:pt x="16" y="65"/>
                    <a:pt x="16" y="65"/>
                  </a:cubicBezTo>
                  <a:lnTo>
                    <a:pt x="17" y="64"/>
                  </a:lnTo>
                  <a:close/>
                  <a:moveTo>
                    <a:pt x="24" y="57"/>
                  </a:moveTo>
                  <a:cubicBezTo>
                    <a:pt x="30" y="52"/>
                    <a:pt x="30" y="52"/>
                    <a:pt x="30" y="52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0" y="61"/>
                    <a:pt x="20" y="61"/>
                    <a:pt x="20" y="61"/>
                  </a:cubicBezTo>
                  <a:lnTo>
                    <a:pt x="24" y="57"/>
                  </a:lnTo>
                  <a:close/>
                  <a:moveTo>
                    <a:pt x="26" y="59"/>
                  </a:moveTo>
                  <a:cubicBezTo>
                    <a:pt x="29" y="56"/>
                    <a:pt x="29" y="56"/>
                    <a:pt x="29" y="56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3" y="62"/>
                    <a:pt x="23" y="62"/>
                    <a:pt x="23" y="62"/>
                  </a:cubicBezTo>
                  <a:cubicBezTo>
                    <a:pt x="23" y="62"/>
                    <a:pt x="23" y="62"/>
                    <a:pt x="23" y="62"/>
                  </a:cubicBezTo>
                  <a:cubicBezTo>
                    <a:pt x="23" y="62"/>
                    <a:pt x="23" y="62"/>
                    <a:pt x="23" y="62"/>
                  </a:cubicBezTo>
                  <a:lnTo>
                    <a:pt x="26" y="59"/>
                  </a:lnTo>
                  <a:close/>
                  <a:moveTo>
                    <a:pt x="29" y="58"/>
                  </a:moveTo>
                  <a:cubicBezTo>
                    <a:pt x="27" y="60"/>
                    <a:pt x="27" y="60"/>
                    <a:pt x="27" y="60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6" y="65"/>
                    <a:pt x="36" y="65"/>
                    <a:pt x="36" y="65"/>
                  </a:cubicBezTo>
                  <a:lnTo>
                    <a:pt x="29" y="58"/>
                  </a:lnTo>
                  <a:close/>
                  <a:moveTo>
                    <a:pt x="58" y="43"/>
                  </a:moveTo>
                  <a:cubicBezTo>
                    <a:pt x="42" y="27"/>
                    <a:pt x="42" y="27"/>
                    <a:pt x="42" y="27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7" y="14"/>
                    <a:pt x="27" y="14"/>
                  </a:cubicBezTo>
                  <a:cubicBezTo>
                    <a:pt x="28" y="15"/>
                    <a:pt x="28" y="15"/>
                    <a:pt x="28" y="16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31" y="51"/>
                    <a:pt x="31" y="51"/>
                    <a:pt x="31" y="51"/>
                  </a:cubicBezTo>
                  <a:lnTo>
                    <a:pt x="58" y="43"/>
                  </a:lnTo>
                  <a:close/>
                  <a:moveTo>
                    <a:pt x="60" y="42"/>
                  </a:move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21" y="47"/>
                  </a:moveTo>
                  <a:cubicBezTo>
                    <a:pt x="21" y="47"/>
                    <a:pt x="21" y="47"/>
                    <a:pt x="21" y="47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2" y="51"/>
                    <a:pt x="12" y="51"/>
                  </a:cubicBezTo>
                  <a:cubicBezTo>
                    <a:pt x="12" y="51"/>
                    <a:pt x="12" y="51"/>
                    <a:pt x="12" y="50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8" y="45"/>
                    <a:pt x="18" y="45"/>
                    <a:pt x="19" y="45"/>
                  </a:cubicBezTo>
                  <a:lnTo>
                    <a:pt x="21" y="47"/>
                  </a:lnTo>
                  <a:close/>
                  <a:moveTo>
                    <a:pt x="18" y="47"/>
                  </a:moveTo>
                  <a:cubicBezTo>
                    <a:pt x="18" y="47"/>
                    <a:pt x="18" y="47"/>
                    <a:pt x="18" y="47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4" y="51"/>
                    <a:pt x="14" y="51"/>
                  </a:cubicBezTo>
                  <a:lnTo>
                    <a:pt x="18" y="4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F9E3A7A-0D49-411B-89F5-1AF1ABE8C543}"/>
              </a:ext>
            </a:extLst>
          </p:cNvPr>
          <p:cNvGrpSpPr/>
          <p:nvPr/>
        </p:nvGrpSpPr>
        <p:grpSpPr>
          <a:xfrm>
            <a:off x="8395897" y="4568693"/>
            <a:ext cx="3184291" cy="911318"/>
            <a:chOff x="8395897" y="4568693"/>
            <a:chExt cx="3184291" cy="911318"/>
          </a:xfrm>
        </p:grpSpPr>
        <p:sp>
          <p:nvSpPr>
            <p:cNvPr id="26" name="TextBox 25"/>
            <p:cNvSpPr txBox="1"/>
            <p:nvPr/>
          </p:nvSpPr>
          <p:spPr>
            <a:xfrm>
              <a:off x="8875075" y="4568693"/>
              <a:ext cx="851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875075" y="4833680"/>
              <a:ext cx="27051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64"/>
            <p:cNvSpPr>
              <a:spLocks noEditPoints="1"/>
            </p:cNvSpPr>
            <p:nvPr/>
          </p:nvSpPr>
          <p:spPr bwMode="auto">
            <a:xfrm>
              <a:off x="8395897" y="4833680"/>
              <a:ext cx="409347" cy="444432"/>
            </a:xfrm>
            <a:custGeom>
              <a:avLst/>
              <a:gdLst>
                <a:gd name="T0" fmla="*/ 20 w 74"/>
                <a:gd name="T1" fmla="*/ 17 h 77"/>
                <a:gd name="T2" fmla="*/ 36 w 74"/>
                <a:gd name="T3" fmla="*/ 14 h 77"/>
                <a:gd name="T4" fmla="*/ 37 w 74"/>
                <a:gd name="T5" fmla="*/ 0 h 77"/>
                <a:gd name="T6" fmla="*/ 38 w 74"/>
                <a:gd name="T7" fmla="*/ 14 h 77"/>
                <a:gd name="T8" fmla="*/ 54 w 74"/>
                <a:gd name="T9" fmla="*/ 17 h 77"/>
                <a:gd name="T10" fmla="*/ 59 w 74"/>
                <a:gd name="T11" fmla="*/ 22 h 77"/>
                <a:gd name="T12" fmla="*/ 57 w 74"/>
                <a:gd name="T13" fmla="*/ 22 h 77"/>
                <a:gd name="T14" fmla="*/ 37 w 74"/>
                <a:gd name="T15" fmla="*/ 22 h 77"/>
                <a:gd name="T16" fmla="*/ 17 w 74"/>
                <a:gd name="T17" fmla="*/ 22 h 77"/>
                <a:gd name="T18" fmla="*/ 15 w 74"/>
                <a:gd name="T19" fmla="*/ 22 h 77"/>
                <a:gd name="T20" fmla="*/ 73 w 74"/>
                <a:gd name="T21" fmla="*/ 69 h 77"/>
                <a:gd name="T22" fmla="*/ 53 w 74"/>
                <a:gd name="T23" fmla="*/ 56 h 77"/>
                <a:gd name="T24" fmla="*/ 44 w 74"/>
                <a:gd name="T25" fmla="*/ 52 h 77"/>
                <a:gd name="T26" fmla="*/ 52 w 74"/>
                <a:gd name="T27" fmla="*/ 48 h 77"/>
                <a:gd name="T28" fmla="*/ 53 w 74"/>
                <a:gd name="T29" fmla="*/ 47 h 77"/>
                <a:gd name="T30" fmla="*/ 51 w 74"/>
                <a:gd name="T31" fmla="*/ 41 h 77"/>
                <a:gd name="T32" fmla="*/ 51 w 74"/>
                <a:gd name="T33" fmla="*/ 36 h 77"/>
                <a:gd name="T34" fmla="*/ 64 w 74"/>
                <a:gd name="T35" fmla="*/ 37 h 77"/>
                <a:gd name="T36" fmla="*/ 62 w 74"/>
                <a:gd name="T37" fmla="*/ 44 h 77"/>
                <a:gd name="T38" fmla="*/ 62 w 74"/>
                <a:gd name="T39" fmla="*/ 48 h 77"/>
                <a:gd name="T40" fmla="*/ 65 w 74"/>
                <a:gd name="T41" fmla="*/ 48 h 77"/>
                <a:gd name="T42" fmla="*/ 57 w 74"/>
                <a:gd name="T43" fmla="*/ 52 h 77"/>
                <a:gd name="T44" fmla="*/ 57 w 74"/>
                <a:gd name="T45" fmla="*/ 52 h 77"/>
                <a:gd name="T46" fmla="*/ 59 w 74"/>
                <a:gd name="T47" fmla="*/ 57 h 77"/>
                <a:gd name="T48" fmla="*/ 54 w 74"/>
                <a:gd name="T49" fmla="*/ 76 h 77"/>
                <a:gd name="T50" fmla="*/ 21 w 74"/>
                <a:gd name="T51" fmla="*/ 77 h 77"/>
                <a:gd name="T52" fmla="*/ 20 w 74"/>
                <a:gd name="T53" fmla="*/ 77 h 77"/>
                <a:gd name="T54" fmla="*/ 23 w 74"/>
                <a:gd name="T55" fmla="*/ 57 h 77"/>
                <a:gd name="T56" fmla="*/ 31 w 74"/>
                <a:gd name="T57" fmla="*/ 54 h 77"/>
                <a:gd name="T58" fmla="*/ 32 w 74"/>
                <a:gd name="T59" fmla="*/ 52 h 77"/>
                <a:gd name="T60" fmla="*/ 29 w 74"/>
                <a:gd name="T61" fmla="*/ 44 h 77"/>
                <a:gd name="T62" fmla="*/ 37 w 74"/>
                <a:gd name="T63" fmla="*/ 33 h 77"/>
                <a:gd name="T64" fmla="*/ 45 w 74"/>
                <a:gd name="T65" fmla="*/ 44 h 77"/>
                <a:gd name="T66" fmla="*/ 42 w 74"/>
                <a:gd name="T67" fmla="*/ 54 h 77"/>
                <a:gd name="T68" fmla="*/ 42 w 74"/>
                <a:gd name="T69" fmla="*/ 54 h 77"/>
                <a:gd name="T70" fmla="*/ 51 w 74"/>
                <a:gd name="T71" fmla="*/ 57 h 77"/>
                <a:gd name="T72" fmla="*/ 35 w 74"/>
                <a:gd name="T73" fmla="*/ 63 h 77"/>
                <a:gd name="T74" fmla="*/ 38 w 74"/>
                <a:gd name="T75" fmla="*/ 58 h 77"/>
                <a:gd name="T76" fmla="*/ 21 w 74"/>
                <a:gd name="T77" fmla="*/ 56 h 77"/>
                <a:gd name="T78" fmla="*/ 1 w 74"/>
                <a:gd name="T79" fmla="*/ 69 h 77"/>
                <a:gd name="T80" fmla="*/ 0 w 74"/>
                <a:gd name="T81" fmla="*/ 69 h 77"/>
                <a:gd name="T82" fmla="*/ 9 w 74"/>
                <a:gd name="T83" fmla="*/ 48 h 77"/>
                <a:gd name="T84" fmla="*/ 11 w 74"/>
                <a:gd name="T85" fmla="*/ 47 h 77"/>
                <a:gd name="T86" fmla="*/ 12 w 74"/>
                <a:gd name="T87" fmla="*/ 44 h 77"/>
                <a:gd name="T88" fmla="*/ 9 w 74"/>
                <a:gd name="T89" fmla="*/ 37 h 77"/>
                <a:gd name="T90" fmla="*/ 23 w 74"/>
                <a:gd name="T91" fmla="*/ 36 h 77"/>
                <a:gd name="T92" fmla="*/ 22 w 74"/>
                <a:gd name="T93" fmla="*/ 41 h 77"/>
                <a:gd name="T94" fmla="*/ 21 w 74"/>
                <a:gd name="T95" fmla="*/ 48 h 77"/>
                <a:gd name="T96" fmla="*/ 22 w 74"/>
                <a:gd name="T97" fmla="*/ 48 h 77"/>
                <a:gd name="T98" fmla="*/ 30 w 74"/>
                <a:gd name="T99" fmla="*/ 52 h 77"/>
                <a:gd name="T100" fmla="*/ 21 w 74"/>
                <a:gd name="T101" fmla="*/ 56 h 77"/>
                <a:gd name="T102" fmla="*/ 14 w 74"/>
                <a:gd name="T103" fmla="*/ 56 h 77"/>
                <a:gd name="T104" fmla="*/ 17 w 74"/>
                <a:gd name="T105" fmla="*/ 5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4" h="77">
                  <a:moveTo>
                    <a:pt x="11" y="18"/>
                  </a:moveTo>
                  <a:cubicBezTo>
                    <a:pt x="11" y="15"/>
                    <a:pt x="13" y="13"/>
                    <a:pt x="16" y="13"/>
                  </a:cubicBezTo>
                  <a:cubicBezTo>
                    <a:pt x="18" y="13"/>
                    <a:pt x="19" y="15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5"/>
                    <a:pt x="34" y="14"/>
                    <a:pt x="36" y="14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9"/>
                    <a:pt x="32" y="7"/>
                    <a:pt x="32" y="5"/>
                  </a:cubicBezTo>
                  <a:cubicBezTo>
                    <a:pt x="32" y="2"/>
                    <a:pt x="34" y="0"/>
                    <a:pt x="37" y="0"/>
                  </a:cubicBezTo>
                  <a:cubicBezTo>
                    <a:pt x="39" y="0"/>
                    <a:pt x="41" y="2"/>
                    <a:pt x="41" y="5"/>
                  </a:cubicBezTo>
                  <a:cubicBezTo>
                    <a:pt x="41" y="7"/>
                    <a:pt x="40" y="9"/>
                    <a:pt x="38" y="9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9" y="14"/>
                    <a:pt x="40" y="15"/>
                    <a:pt x="41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5"/>
                    <a:pt x="56" y="13"/>
                    <a:pt x="58" y="13"/>
                  </a:cubicBezTo>
                  <a:cubicBezTo>
                    <a:pt x="60" y="13"/>
                    <a:pt x="62" y="15"/>
                    <a:pt x="62" y="18"/>
                  </a:cubicBezTo>
                  <a:cubicBezTo>
                    <a:pt x="62" y="20"/>
                    <a:pt x="61" y="22"/>
                    <a:pt x="59" y="22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5" y="22"/>
                    <a:pt x="54" y="20"/>
                    <a:pt x="54" y="19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1" y="21"/>
                    <a:pt x="39" y="22"/>
                    <a:pt x="37" y="22"/>
                  </a:cubicBezTo>
                  <a:cubicBezTo>
                    <a:pt x="35" y="22"/>
                    <a:pt x="33" y="21"/>
                    <a:pt x="33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20"/>
                    <a:pt x="18" y="22"/>
                    <a:pt x="17" y="22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3" y="22"/>
                    <a:pt x="11" y="20"/>
                    <a:pt x="11" y="18"/>
                  </a:cubicBezTo>
                  <a:close/>
                  <a:moveTo>
                    <a:pt x="74" y="68"/>
                  </a:moveTo>
                  <a:cubicBezTo>
                    <a:pt x="74" y="69"/>
                    <a:pt x="74" y="69"/>
                    <a:pt x="73" y="69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54" y="58"/>
                    <a:pt x="53" y="57"/>
                    <a:pt x="53" y="56"/>
                  </a:cubicBezTo>
                  <a:cubicBezTo>
                    <a:pt x="51" y="55"/>
                    <a:pt x="49" y="54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4" y="52"/>
                    <a:pt x="44" y="51"/>
                    <a:pt x="44" y="51"/>
                  </a:cubicBezTo>
                  <a:cubicBezTo>
                    <a:pt x="45" y="50"/>
                    <a:pt x="48" y="49"/>
                    <a:pt x="50" y="48"/>
                  </a:cubicBezTo>
                  <a:cubicBezTo>
                    <a:pt x="51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3" y="48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6"/>
                  </a:cubicBezTo>
                  <a:cubicBezTo>
                    <a:pt x="53" y="45"/>
                    <a:pt x="53" y="45"/>
                    <a:pt x="53" y="44"/>
                  </a:cubicBezTo>
                  <a:cubicBezTo>
                    <a:pt x="53" y="43"/>
                    <a:pt x="52" y="42"/>
                    <a:pt x="51" y="41"/>
                  </a:cubicBezTo>
                  <a:cubicBezTo>
                    <a:pt x="51" y="41"/>
                    <a:pt x="50" y="40"/>
                    <a:pt x="50" y="39"/>
                  </a:cubicBezTo>
                  <a:cubicBezTo>
                    <a:pt x="50" y="38"/>
                    <a:pt x="50" y="37"/>
                    <a:pt x="51" y="37"/>
                  </a:cubicBezTo>
                  <a:cubicBezTo>
                    <a:pt x="51" y="37"/>
                    <a:pt x="51" y="36"/>
                    <a:pt x="51" y="36"/>
                  </a:cubicBezTo>
                  <a:cubicBezTo>
                    <a:pt x="51" y="31"/>
                    <a:pt x="53" y="28"/>
                    <a:pt x="58" y="28"/>
                  </a:cubicBezTo>
                  <a:cubicBezTo>
                    <a:pt x="62" y="28"/>
                    <a:pt x="64" y="31"/>
                    <a:pt x="64" y="36"/>
                  </a:cubicBezTo>
                  <a:cubicBezTo>
                    <a:pt x="64" y="36"/>
                    <a:pt x="64" y="37"/>
                    <a:pt x="64" y="37"/>
                  </a:cubicBezTo>
                  <a:cubicBezTo>
                    <a:pt x="65" y="37"/>
                    <a:pt x="65" y="38"/>
                    <a:pt x="65" y="39"/>
                  </a:cubicBezTo>
                  <a:cubicBezTo>
                    <a:pt x="65" y="40"/>
                    <a:pt x="64" y="41"/>
                    <a:pt x="64" y="41"/>
                  </a:cubicBezTo>
                  <a:cubicBezTo>
                    <a:pt x="63" y="42"/>
                    <a:pt x="63" y="43"/>
                    <a:pt x="62" y="44"/>
                  </a:cubicBezTo>
                  <a:cubicBezTo>
                    <a:pt x="62" y="46"/>
                    <a:pt x="62" y="47"/>
                    <a:pt x="62" y="47"/>
                  </a:cubicBezTo>
                  <a:cubicBezTo>
                    <a:pt x="62" y="47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7" y="49"/>
                    <a:pt x="70" y="50"/>
                    <a:pt x="71" y="51"/>
                  </a:cubicBezTo>
                  <a:cubicBezTo>
                    <a:pt x="72" y="53"/>
                    <a:pt x="73" y="66"/>
                    <a:pt x="74" y="68"/>
                  </a:cubicBezTo>
                  <a:close/>
                  <a:moveTo>
                    <a:pt x="57" y="52"/>
                  </a:moveTo>
                  <a:cubicBezTo>
                    <a:pt x="53" y="49"/>
                    <a:pt x="53" y="49"/>
                    <a:pt x="53" y="49"/>
                  </a:cubicBezTo>
                  <a:cubicBezTo>
                    <a:pt x="56" y="56"/>
                    <a:pt x="56" y="56"/>
                    <a:pt x="56" y="56"/>
                  </a:cubicBezTo>
                  <a:lnTo>
                    <a:pt x="57" y="52"/>
                  </a:lnTo>
                  <a:close/>
                  <a:moveTo>
                    <a:pt x="62" y="49"/>
                  </a:moveTo>
                  <a:cubicBezTo>
                    <a:pt x="58" y="52"/>
                    <a:pt x="58" y="52"/>
                    <a:pt x="58" y="52"/>
                  </a:cubicBezTo>
                  <a:cubicBezTo>
                    <a:pt x="59" y="57"/>
                    <a:pt x="59" y="57"/>
                    <a:pt x="59" y="57"/>
                  </a:cubicBezTo>
                  <a:lnTo>
                    <a:pt x="62" y="49"/>
                  </a:lnTo>
                  <a:close/>
                  <a:moveTo>
                    <a:pt x="51" y="57"/>
                  </a:moveTo>
                  <a:cubicBezTo>
                    <a:pt x="53" y="59"/>
                    <a:pt x="54" y="73"/>
                    <a:pt x="54" y="76"/>
                  </a:cubicBezTo>
                  <a:cubicBezTo>
                    <a:pt x="54" y="76"/>
                    <a:pt x="54" y="76"/>
                    <a:pt x="54" y="77"/>
                  </a:cubicBezTo>
                  <a:cubicBezTo>
                    <a:pt x="54" y="77"/>
                    <a:pt x="53" y="77"/>
                    <a:pt x="53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0" y="73"/>
                    <a:pt x="21" y="59"/>
                    <a:pt x="23" y="57"/>
                  </a:cubicBezTo>
                  <a:cubicBezTo>
                    <a:pt x="24" y="56"/>
                    <a:pt x="26" y="55"/>
                    <a:pt x="29" y="55"/>
                  </a:cubicBezTo>
                  <a:cubicBezTo>
                    <a:pt x="30" y="54"/>
                    <a:pt x="30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2" y="54"/>
                    <a:pt x="32" y="54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3"/>
                    <a:pt x="32" y="53"/>
                    <a:pt x="32" y="52"/>
                  </a:cubicBezTo>
                  <a:cubicBezTo>
                    <a:pt x="32" y="51"/>
                    <a:pt x="32" y="51"/>
                    <a:pt x="32" y="50"/>
                  </a:cubicBezTo>
                  <a:cubicBezTo>
                    <a:pt x="31" y="49"/>
                    <a:pt x="31" y="48"/>
                    <a:pt x="30" y="47"/>
                  </a:cubicBezTo>
                  <a:cubicBezTo>
                    <a:pt x="30" y="46"/>
                    <a:pt x="29" y="46"/>
                    <a:pt x="29" y="44"/>
                  </a:cubicBezTo>
                  <a:cubicBezTo>
                    <a:pt x="29" y="43"/>
                    <a:pt x="29" y="43"/>
                    <a:pt x="29" y="42"/>
                  </a:cubicBezTo>
                  <a:cubicBezTo>
                    <a:pt x="29" y="42"/>
                    <a:pt x="29" y="42"/>
                    <a:pt x="29" y="41"/>
                  </a:cubicBezTo>
                  <a:cubicBezTo>
                    <a:pt x="29" y="37"/>
                    <a:pt x="32" y="33"/>
                    <a:pt x="37" y="33"/>
                  </a:cubicBezTo>
                  <a:cubicBezTo>
                    <a:pt x="41" y="33"/>
                    <a:pt x="44" y="37"/>
                    <a:pt x="44" y="41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3"/>
                    <a:pt x="45" y="43"/>
                    <a:pt x="45" y="44"/>
                  </a:cubicBezTo>
                  <a:cubicBezTo>
                    <a:pt x="44" y="46"/>
                    <a:pt x="44" y="46"/>
                    <a:pt x="43" y="47"/>
                  </a:cubicBezTo>
                  <a:cubicBezTo>
                    <a:pt x="43" y="48"/>
                    <a:pt x="42" y="49"/>
                    <a:pt x="41" y="50"/>
                  </a:cubicBezTo>
                  <a:cubicBezTo>
                    <a:pt x="41" y="52"/>
                    <a:pt x="42" y="53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3" y="54"/>
                  </a:cubicBezTo>
                  <a:cubicBezTo>
                    <a:pt x="43" y="54"/>
                    <a:pt x="44" y="54"/>
                    <a:pt x="45" y="55"/>
                  </a:cubicBezTo>
                  <a:cubicBezTo>
                    <a:pt x="47" y="55"/>
                    <a:pt x="50" y="56"/>
                    <a:pt x="51" y="57"/>
                  </a:cubicBezTo>
                  <a:close/>
                  <a:moveTo>
                    <a:pt x="36" y="58"/>
                  </a:moveTo>
                  <a:cubicBezTo>
                    <a:pt x="32" y="55"/>
                    <a:pt x="32" y="55"/>
                    <a:pt x="32" y="55"/>
                  </a:cubicBezTo>
                  <a:cubicBezTo>
                    <a:pt x="35" y="63"/>
                    <a:pt x="35" y="63"/>
                    <a:pt x="35" y="63"/>
                  </a:cubicBezTo>
                  <a:lnTo>
                    <a:pt x="36" y="58"/>
                  </a:lnTo>
                  <a:close/>
                  <a:moveTo>
                    <a:pt x="41" y="55"/>
                  </a:moveTo>
                  <a:cubicBezTo>
                    <a:pt x="38" y="58"/>
                    <a:pt x="38" y="58"/>
                    <a:pt x="38" y="58"/>
                  </a:cubicBezTo>
                  <a:cubicBezTo>
                    <a:pt x="39" y="64"/>
                    <a:pt x="39" y="64"/>
                    <a:pt x="39" y="64"/>
                  </a:cubicBezTo>
                  <a:lnTo>
                    <a:pt x="41" y="55"/>
                  </a:lnTo>
                  <a:close/>
                  <a:moveTo>
                    <a:pt x="21" y="56"/>
                  </a:moveTo>
                  <a:cubicBezTo>
                    <a:pt x="21" y="57"/>
                    <a:pt x="19" y="58"/>
                    <a:pt x="18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8"/>
                  </a:cubicBezTo>
                  <a:cubicBezTo>
                    <a:pt x="0" y="66"/>
                    <a:pt x="1" y="53"/>
                    <a:pt x="3" y="51"/>
                  </a:cubicBezTo>
                  <a:cubicBezTo>
                    <a:pt x="4" y="50"/>
                    <a:pt x="6" y="49"/>
                    <a:pt x="9" y="48"/>
                  </a:cubicBezTo>
                  <a:cubicBezTo>
                    <a:pt x="9" y="48"/>
                    <a:pt x="10" y="48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1" y="48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2" y="47"/>
                    <a:pt x="12" y="46"/>
                  </a:cubicBezTo>
                  <a:cubicBezTo>
                    <a:pt x="12" y="45"/>
                    <a:pt x="12" y="45"/>
                    <a:pt x="12" y="44"/>
                  </a:cubicBezTo>
                  <a:cubicBezTo>
                    <a:pt x="11" y="43"/>
                    <a:pt x="10" y="42"/>
                    <a:pt x="10" y="41"/>
                  </a:cubicBezTo>
                  <a:cubicBezTo>
                    <a:pt x="10" y="41"/>
                    <a:pt x="9" y="40"/>
                    <a:pt x="9" y="39"/>
                  </a:cubicBezTo>
                  <a:cubicBezTo>
                    <a:pt x="8" y="38"/>
                    <a:pt x="9" y="37"/>
                    <a:pt x="9" y="37"/>
                  </a:cubicBezTo>
                  <a:cubicBezTo>
                    <a:pt x="9" y="37"/>
                    <a:pt x="9" y="36"/>
                    <a:pt x="9" y="36"/>
                  </a:cubicBezTo>
                  <a:cubicBezTo>
                    <a:pt x="9" y="31"/>
                    <a:pt x="12" y="28"/>
                    <a:pt x="16" y="28"/>
                  </a:cubicBezTo>
                  <a:cubicBezTo>
                    <a:pt x="20" y="28"/>
                    <a:pt x="23" y="31"/>
                    <a:pt x="23" y="36"/>
                  </a:cubicBezTo>
                  <a:cubicBezTo>
                    <a:pt x="23" y="36"/>
                    <a:pt x="23" y="37"/>
                    <a:pt x="23" y="37"/>
                  </a:cubicBezTo>
                  <a:cubicBezTo>
                    <a:pt x="23" y="37"/>
                    <a:pt x="24" y="38"/>
                    <a:pt x="23" y="39"/>
                  </a:cubicBezTo>
                  <a:cubicBezTo>
                    <a:pt x="23" y="40"/>
                    <a:pt x="22" y="41"/>
                    <a:pt x="22" y="41"/>
                  </a:cubicBezTo>
                  <a:cubicBezTo>
                    <a:pt x="22" y="42"/>
                    <a:pt x="21" y="43"/>
                    <a:pt x="20" y="44"/>
                  </a:cubicBezTo>
                  <a:cubicBezTo>
                    <a:pt x="20" y="46"/>
                    <a:pt x="20" y="47"/>
                    <a:pt x="21" y="47"/>
                  </a:cubicBezTo>
                  <a:cubicBezTo>
                    <a:pt x="21" y="47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1" y="48"/>
                    <a:pt x="22" y="48"/>
                  </a:cubicBezTo>
                  <a:cubicBezTo>
                    <a:pt x="22" y="48"/>
                    <a:pt x="23" y="48"/>
                    <a:pt x="23" y="48"/>
                  </a:cubicBezTo>
                  <a:cubicBezTo>
                    <a:pt x="26" y="49"/>
                    <a:pt x="28" y="50"/>
                    <a:pt x="29" y="51"/>
                  </a:cubicBezTo>
                  <a:cubicBezTo>
                    <a:pt x="30" y="51"/>
                    <a:pt x="30" y="52"/>
                    <a:pt x="30" y="52"/>
                  </a:cubicBezTo>
                  <a:cubicBezTo>
                    <a:pt x="30" y="52"/>
                    <a:pt x="29" y="52"/>
                    <a:pt x="29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5" y="54"/>
                    <a:pt x="22" y="55"/>
                    <a:pt x="21" y="56"/>
                  </a:cubicBezTo>
                  <a:close/>
                  <a:moveTo>
                    <a:pt x="15" y="52"/>
                  </a:moveTo>
                  <a:cubicBezTo>
                    <a:pt x="12" y="49"/>
                    <a:pt x="12" y="49"/>
                    <a:pt x="12" y="49"/>
                  </a:cubicBezTo>
                  <a:cubicBezTo>
                    <a:pt x="14" y="56"/>
                    <a:pt x="14" y="56"/>
                    <a:pt x="14" y="56"/>
                  </a:cubicBezTo>
                  <a:lnTo>
                    <a:pt x="15" y="52"/>
                  </a:lnTo>
                  <a:close/>
                  <a:moveTo>
                    <a:pt x="20" y="49"/>
                  </a:moveTo>
                  <a:cubicBezTo>
                    <a:pt x="17" y="52"/>
                    <a:pt x="17" y="52"/>
                    <a:pt x="17" y="52"/>
                  </a:cubicBezTo>
                  <a:cubicBezTo>
                    <a:pt x="18" y="57"/>
                    <a:pt x="18" y="57"/>
                    <a:pt x="18" y="57"/>
                  </a:cubicBezTo>
                  <a:lnTo>
                    <a:pt x="20" y="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37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Process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8C6BF9-074A-4500-A234-2FEA31CB376F}"/>
              </a:ext>
            </a:extLst>
          </p:cNvPr>
          <p:cNvGrpSpPr/>
          <p:nvPr/>
        </p:nvGrpSpPr>
        <p:grpSpPr>
          <a:xfrm>
            <a:off x="3934369" y="2506728"/>
            <a:ext cx="4042218" cy="1057196"/>
            <a:chOff x="3934369" y="2506728"/>
            <a:chExt cx="4042218" cy="1057196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934369" y="2506728"/>
              <a:ext cx="1581000" cy="101455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6349547" y="2549491"/>
              <a:ext cx="1627040" cy="1014433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4929376" y="2843571"/>
              <a:ext cx="710201" cy="705991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6227735" y="2843571"/>
              <a:ext cx="706150" cy="720353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5931259" y="2965382"/>
              <a:ext cx="4793" cy="575203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0F5389F-49D2-465B-8C93-F2A9BA528247}"/>
              </a:ext>
            </a:extLst>
          </p:cNvPr>
          <p:cNvGrpSpPr/>
          <p:nvPr/>
        </p:nvGrpSpPr>
        <p:grpSpPr>
          <a:xfrm>
            <a:off x="3934369" y="4353061"/>
            <a:ext cx="4042218" cy="1113688"/>
            <a:chOff x="3934369" y="4353061"/>
            <a:chExt cx="4042218" cy="1113688"/>
          </a:xfrm>
        </p:grpSpPr>
        <p:cxnSp>
          <p:nvCxnSpPr>
            <p:cNvPr id="44" name="Straight Connector 43"/>
            <p:cNvCxnSpPr/>
            <p:nvPr/>
          </p:nvCxnSpPr>
          <p:spPr>
            <a:xfrm flipH="1" flipV="1">
              <a:off x="3934369" y="4353061"/>
              <a:ext cx="1583396" cy="1113688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 flipV="1">
              <a:off x="4929376" y="4381343"/>
              <a:ext cx="710201" cy="791326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 flipV="1">
              <a:off x="5931259" y="4372367"/>
              <a:ext cx="4793" cy="678491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V="1">
              <a:off x="6227735" y="4395705"/>
              <a:ext cx="706150" cy="776964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V="1">
              <a:off x="6349547" y="4395705"/>
              <a:ext cx="1627040" cy="107104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537BE98-65A3-4746-96E4-870223045B3D}"/>
              </a:ext>
            </a:extLst>
          </p:cNvPr>
          <p:cNvGrpSpPr/>
          <p:nvPr/>
        </p:nvGrpSpPr>
        <p:grpSpPr>
          <a:xfrm>
            <a:off x="839739" y="2399928"/>
            <a:ext cx="2267280" cy="807696"/>
            <a:chOff x="839739" y="2399928"/>
            <a:chExt cx="2267280" cy="807696"/>
          </a:xfrm>
        </p:grpSpPr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839739" y="2543217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067993" y="2399928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1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067993" y="2607460"/>
              <a:ext cx="203902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93414E-3F34-437E-B709-B744A9854F69}"/>
              </a:ext>
            </a:extLst>
          </p:cNvPr>
          <p:cNvGrpSpPr/>
          <p:nvPr/>
        </p:nvGrpSpPr>
        <p:grpSpPr>
          <a:xfrm>
            <a:off x="839739" y="3410506"/>
            <a:ext cx="2267280" cy="807696"/>
            <a:chOff x="839739" y="3410506"/>
            <a:chExt cx="2267280" cy="807696"/>
          </a:xfrm>
        </p:grpSpPr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839739" y="3548416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67993" y="3410506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067993" y="3618038"/>
              <a:ext cx="203902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06353FC-5087-4212-954A-C27DCBA6B088}"/>
              </a:ext>
            </a:extLst>
          </p:cNvPr>
          <p:cNvGrpSpPr/>
          <p:nvPr/>
        </p:nvGrpSpPr>
        <p:grpSpPr>
          <a:xfrm>
            <a:off x="839739" y="4511400"/>
            <a:ext cx="2267280" cy="807696"/>
            <a:chOff x="839739" y="4511400"/>
            <a:chExt cx="2267280" cy="807696"/>
          </a:xfrm>
        </p:grpSpPr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839739" y="4633628"/>
              <a:ext cx="180000" cy="18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067993" y="4511400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3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067993" y="4718932"/>
              <a:ext cx="203902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84F7FA-3FAC-4B6E-A4B5-98DA3A5413DC}"/>
              </a:ext>
            </a:extLst>
          </p:cNvPr>
          <p:cNvGrpSpPr/>
          <p:nvPr/>
        </p:nvGrpSpPr>
        <p:grpSpPr>
          <a:xfrm>
            <a:off x="9015461" y="2390208"/>
            <a:ext cx="2161433" cy="807696"/>
            <a:chOff x="9015461" y="2390208"/>
            <a:chExt cx="2161433" cy="807696"/>
          </a:xfrm>
        </p:grpSpPr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9015461" y="2533497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9243715" y="2390208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9243715" y="2597740"/>
              <a:ext cx="19331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F3676D-EC00-4C37-91D7-E2AF23B29570}"/>
              </a:ext>
            </a:extLst>
          </p:cNvPr>
          <p:cNvGrpSpPr/>
          <p:nvPr/>
        </p:nvGrpSpPr>
        <p:grpSpPr>
          <a:xfrm>
            <a:off x="9015461" y="3400786"/>
            <a:ext cx="2161433" cy="807696"/>
            <a:chOff x="9015461" y="3400786"/>
            <a:chExt cx="2161433" cy="807696"/>
          </a:xfrm>
        </p:grpSpPr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9015461" y="3538696"/>
              <a:ext cx="180000" cy="18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9243715" y="3400786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5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9243715" y="3608318"/>
              <a:ext cx="19331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0878F8-76AC-498E-8506-CBF001FCA20B}"/>
              </a:ext>
            </a:extLst>
          </p:cNvPr>
          <p:cNvGrpSpPr/>
          <p:nvPr/>
        </p:nvGrpSpPr>
        <p:grpSpPr>
          <a:xfrm>
            <a:off x="9015461" y="4501680"/>
            <a:ext cx="2161433" cy="807696"/>
            <a:chOff x="9015461" y="4501680"/>
            <a:chExt cx="2161433" cy="807696"/>
          </a:xfrm>
        </p:grpSpPr>
        <p:sp>
          <p:nvSpPr>
            <p:cNvPr id="62" name="Oval 61"/>
            <p:cNvSpPr>
              <a:spLocks noChangeArrowheads="1"/>
            </p:cNvSpPr>
            <p:nvPr/>
          </p:nvSpPr>
          <p:spPr bwMode="auto">
            <a:xfrm>
              <a:off x="9015461" y="4623908"/>
              <a:ext cx="180000" cy="18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243715" y="4501680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6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9243715" y="4709212"/>
              <a:ext cx="19331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A5D138-0484-4028-A8CF-3CCFB6507F48}"/>
              </a:ext>
            </a:extLst>
          </p:cNvPr>
          <p:cNvGrpSpPr/>
          <p:nvPr/>
        </p:nvGrpSpPr>
        <p:grpSpPr>
          <a:xfrm>
            <a:off x="7560696" y="3563923"/>
            <a:ext cx="831782" cy="831782"/>
            <a:chOff x="7560696" y="3563923"/>
            <a:chExt cx="831782" cy="831782"/>
          </a:xfrm>
        </p:grpSpPr>
        <p:sp>
          <p:nvSpPr>
            <p:cNvPr id="13" name="Oval 12"/>
            <p:cNvSpPr/>
            <p:nvPr/>
          </p:nvSpPr>
          <p:spPr>
            <a:xfrm>
              <a:off x="7560696" y="3563923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38"/>
            <p:cNvSpPr>
              <a:spLocks noEditPoints="1"/>
            </p:cNvSpPr>
            <p:nvPr/>
          </p:nvSpPr>
          <p:spPr bwMode="auto">
            <a:xfrm>
              <a:off x="7805861" y="3774948"/>
              <a:ext cx="384024" cy="379193"/>
            </a:xfrm>
            <a:custGeom>
              <a:avLst/>
              <a:gdLst>
                <a:gd name="T0" fmla="*/ 58 w 202"/>
                <a:gd name="T1" fmla="*/ 162 h 199"/>
                <a:gd name="T2" fmla="*/ 150 w 202"/>
                <a:gd name="T3" fmla="*/ 157 h 199"/>
                <a:gd name="T4" fmla="*/ 144 w 202"/>
                <a:gd name="T5" fmla="*/ 139 h 199"/>
                <a:gd name="T6" fmla="*/ 52 w 202"/>
                <a:gd name="T7" fmla="*/ 144 h 199"/>
                <a:gd name="T8" fmla="*/ 76 w 202"/>
                <a:gd name="T9" fmla="*/ 147 h 199"/>
                <a:gd name="T10" fmla="*/ 76 w 202"/>
                <a:gd name="T11" fmla="*/ 155 h 199"/>
                <a:gd name="T12" fmla="*/ 76 w 202"/>
                <a:gd name="T13" fmla="*/ 147 h 199"/>
                <a:gd name="T14" fmla="*/ 66 w 202"/>
                <a:gd name="T15" fmla="*/ 151 h 199"/>
                <a:gd name="T16" fmla="*/ 58 w 202"/>
                <a:gd name="T17" fmla="*/ 151 h 199"/>
                <a:gd name="T18" fmla="*/ 85 w 202"/>
                <a:gd name="T19" fmla="*/ 189 h 199"/>
                <a:gd name="T20" fmla="*/ 62 w 202"/>
                <a:gd name="T21" fmla="*/ 193 h 199"/>
                <a:gd name="T22" fmla="*/ 47 w 202"/>
                <a:gd name="T23" fmla="*/ 189 h 199"/>
                <a:gd name="T24" fmla="*/ 62 w 202"/>
                <a:gd name="T25" fmla="*/ 186 h 199"/>
                <a:gd name="T26" fmla="*/ 85 w 202"/>
                <a:gd name="T27" fmla="*/ 189 h 199"/>
                <a:gd name="T28" fmla="*/ 58 w 202"/>
                <a:gd name="T29" fmla="*/ 133 h 199"/>
                <a:gd name="T30" fmla="*/ 150 w 202"/>
                <a:gd name="T31" fmla="*/ 128 h 199"/>
                <a:gd name="T32" fmla="*/ 144 w 202"/>
                <a:gd name="T33" fmla="*/ 110 h 199"/>
                <a:gd name="T34" fmla="*/ 52 w 202"/>
                <a:gd name="T35" fmla="*/ 115 h 199"/>
                <a:gd name="T36" fmla="*/ 76 w 202"/>
                <a:gd name="T37" fmla="*/ 118 h 199"/>
                <a:gd name="T38" fmla="*/ 76 w 202"/>
                <a:gd name="T39" fmla="*/ 126 h 199"/>
                <a:gd name="T40" fmla="*/ 76 w 202"/>
                <a:gd name="T41" fmla="*/ 118 h 199"/>
                <a:gd name="T42" fmla="*/ 66 w 202"/>
                <a:gd name="T43" fmla="*/ 122 h 199"/>
                <a:gd name="T44" fmla="*/ 58 w 202"/>
                <a:gd name="T45" fmla="*/ 122 h 199"/>
                <a:gd name="T46" fmla="*/ 58 w 202"/>
                <a:gd name="T47" fmla="*/ 104 h 199"/>
                <a:gd name="T48" fmla="*/ 150 w 202"/>
                <a:gd name="T49" fmla="*/ 99 h 199"/>
                <a:gd name="T50" fmla="*/ 144 w 202"/>
                <a:gd name="T51" fmla="*/ 81 h 199"/>
                <a:gd name="T52" fmla="*/ 52 w 202"/>
                <a:gd name="T53" fmla="*/ 86 h 199"/>
                <a:gd name="T54" fmla="*/ 58 w 202"/>
                <a:gd name="T55" fmla="*/ 104 h 199"/>
                <a:gd name="T56" fmla="*/ 80 w 202"/>
                <a:gd name="T57" fmla="*/ 93 h 199"/>
                <a:gd name="T58" fmla="*/ 72 w 202"/>
                <a:gd name="T59" fmla="*/ 93 h 199"/>
                <a:gd name="T60" fmla="*/ 62 w 202"/>
                <a:gd name="T61" fmla="*/ 89 h 199"/>
                <a:gd name="T62" fmla="*/ 62 w 202"/>
                <a:gd name="T63" fmla="*/ 97 h 199"/>
                <a:gd name="T64" fmla="*/ 62 w 202"/>
                <a:gd name="T65" fmla="*/ 89 h 199"/>
                <a:gd name="T66" fmla="*/ 147 w 202"/>
                <a:gd name="T67" fmla="*/ 197 h 199"/>
                <a:gd name="T68" fmla="*/ 117 w 202"/>
                <a:gd name="T69" fmla="*/ 193 h 199"/>
                <a:gd name="T70" fmla="*/ 117 w 202"/>
                <a:gd name="T71" fmla="*/ 186 h 199"/>
                <a:gd name="T72" fmla="*/ 147 w 202"/>
                <a:gd name="T73" fmla="*/ 181 h 199"/>
                <a:gd name="T74" fmla="*/ 112 w 202"/>
                <a:gd name="T75" fmla="*/ 188 h 199"/>
                <a:gd name="T76" fmla="*/ 90 w 202"/>
                <a:gd name="T77" fmla="*/ 188 h 199"/>
                <a:gd name="T78" fmla="*/ 95 w 202"/>
                <a:gd name="T79" fmla="*/ 168 h 199"/>
                <a:gd name="T80" fmla="*/ 107 w 202"/>
                <a:gd name="T81" fmla="*/ 179 h 199"/>
                <a:gd name="T82" fmla="*/ 202 w 202"/>
                <a:gd name="T83" fmla="*/ 79 h 199"/>
                <a:gd name="T84" fmla="*/ 156 w 202"/>
                <a:gd name="T85" fmla="*/ 117 h 199"/>
                <a:gd name="T86" fmla="*/ 152 w 202"/>
                <a:gd name="T87" fmla="*/ 107 h 199"/>
                <a:gd name="T88" fmla="*/ 156 w 202"/>
                <a:gd name="T89" fmla="*/ 86 h 199"/>
                <a:gd name="T90" fmla="*/ 58 w 202"/>
                <a:gd name="T91" fmla="*/ 75 h 199"/>
                <a:gd name="T92" fmla="*/ 46 w 202"/>
                <a:gd name="T93" fmla="*/ 99 h 199"/>
                <a:gd name="T94" fmla="*/ 46 w 202"/>
                <a:gd name="T95" fmla="*/ 115 h 199"/>
                <a:gd name="T96" fmla="*/ 31 w 202"/>
                <a:gd name="T97" fmla="*/ 117 h 199"/>
                <a:gd name="T98" fmla="*/ 31 w 202"/>
                <a:gd name="T99" fmla="*/ 55 h 199"/>
                <a:gd name="T100" fmla="*/ 34 w 202"/>
                <a:gd name="T101" fmla="*/ 53 h 199"/>
                <a:gd name="T102" fmla="*/ 95 w 202"/>
                <a:gd name="T103" fmla="*/ 0 h 199"/>
                <a:gd name="T104" fmla="*/ 133 w 202"/>
                <a:gd name="T105" fmla="*/ 28 h 199"/>
                <a:gd name="T106" fmla="*/ 163 w 202"/>
                <a:gd name="T107" fmla="*/ 4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2" h="199">
                  <a:moveTo>
                    <a:pt x="52" y="157"/>
                  </a:moveTo>
                  <a:cubicBezTo>
                    <a:pt x="52" y="160"/>
                    <a:pt x="55" y="162"/>
                    <a:pt x="58" y="162"/>
                  </a:cubicBezTo>
                  <a:cubicBezTo>
                    <a:pt x="144" y="162"/>
                    <a:pt x="144" y="162"/>
                    <a:pt x="144" y="162"/>
                  </a:cubicBezTo>
                  <a:cubicBezTo>
                    <a:pt x="147" y="162"/>
                    <a:pt x="150" y="160"/>
                    <a:pt x="150" y="157"/>
                  </a:cubicBezTo>
                  <a:cubicBezTo>
                    <a:pt x="150" y="144"/>
                    <a:pt x="150" y="144"/>
                    <a:pt x="150" y="144"/>
                  </a:cubicBezTo>
                  <a:cubicBezTo>
                    <a:pt x="150" y="141"/>
                    <a:pt x="147" y="139"/>
                    <a:pt x="144" y="139"/>
                  </a:cubicBezTo>
                  <a:cubicBezTo>
                    <a:pt x="58" y="139"/>
                    <a:pt x="58" y="139"/>
                    <a:pt x="58" y="139"/>
                  </a:cubicBezTo>
                  <a:cubicBezTo>
                    <a:pt x="55" y="139"/>
                    <a:pt x="52" y="141"/>
                    <a:pt x="52" y="144"/>
                  </a:cubicBezTo>
                  <a:lnTo>
                    <a:pt x="52" y="157"/>
                  </a:lnTo>
                  <a:close/>
                  <a:moveTo>
                    <a:pt x="76" y="147"/>
                  </a:moveTo>
                  <a:cubicBezTo>
                    <a:pt x="79" y="147"/>
                    <a:pt x="80" y="148"/>
                    <a:pt x="80" y="151"/>
                  </a:cubicBezTo>
                  <a:cubicBezTo>
                    <a:pt x="80" y="153"/>
                    <a:pt x="79" y="155"/>
                    <a:pt x="76" y="155"/>
                  </a:cubicBezTo>
                  <a:cubicBezTo>
                    <a:pt x="74" y="155"/>
                    <a:pt x="72" y="153"/>
                    <a:pt x="72" y="151"/>
                  </a:cubicBezTo>
                  <a:cubicBezTo>
                    <a:pt x="72" y="148"/>
                    <a:pt x="74" y="147"/>
                    <a:pt x="76" y="147"/>
                  </a:cubicBezTo>
                  <a:close/>
                  <a:moveTo>
                    <a:pt x="62" y="147"/>
                  </a:moveTo>
                  <a:cubicBezTo>
                    <a:pt x="65" y="147"/>
                    <a:pt x="66" y="148"/>
                    <a:pt x="66" y="151"/>
                  </a:cubicBezTo>
                  <a:cubicBezTo>
                    <a:pt x="66" y="153"/>
                    <a:pt x="65" y="155"/>
                    <a:pt x="62" y="155"/>
                  </a:cubicBezTo>
                  <a:cubicBezTo>
                    <a:pt x="60" y="155"/>
                    <a:pt x="58" y="153"/>
                    <a:pt x="58" y="151"/>
                  </a:cubicBezTo>
                  <a:cubicBezTo>
                    <a:pt x="58" y="148"/>
                    <a:pt x="60" y="147"/>
                    <a:pt x="62" y="147"/>
                  </a:cubicBezTo>
                  <a:close/>
                  <a:moveTo>
                    <a:pt x="85" y="189"/>
                  </a:moveTo>
                  <a:cubicBezTo>
                    <a:pt x="85" y="190"/>
                    <a:pt x="85" y="192"/>
                    <a:pt x="86" y="193"/>
                  </a:cubicBezTo>
                  <a:cubicBezTo>
                    <a:pt x="62" y="193"/>
                    <a:pt x="62" y="193"/>
                    <a:pt x="62" y="193"/>
                  </a:cubicBezTo>
                  <a:cubicBezTo>
                    <a:pt x="61" y="195"/>
                    <a:pt x="58" y="197"/>
                    <a:pt x="55" y="197"/>
                  </a:cubicBezTo>
                  <a:cubicBezTo>
                    <a:pt x="51" y="197"/>
                    <a:pt x="47" y="193"/>
                    <a:pt x="47" y="189"/>
                  </a:cubicBezTo>
                  <a:cubicBezTo>
                    <a:pt x="47" y="185"/>
                    <a:pt x="51" y="181"/>
                    <a:pt x="55" y="181"/>
                  </a:cubicBezTo>
                  <a:cubicBezTo>
                    <a:pt x="58" y="181"/>
                    <a:pt x="61" y="183"/>
                    <a:pt x="62" y="186"/>
                  </a:cubicBezTo>
                  <a:cubicBezTo>
                    <a:pt x="86" y="186"/>
                    <a:pt x="86" y="186"/>
                    <a:pt x="86" y="186"/>
                  </a:cubicBezTo>
                  <a:cubicBezTo>
                    <a:pt x="85" y="187"/>
                    <a:pt x="85" y="188"/>
                    <a:pt x="85" y="189"/>
                  </a:cubicBezTo>
                  <a:close/>
                  <a:moveTo>
                    <a:pt x="52" y="128"/>
                  </a:moveTo>
                  <a:cubicBezTo>
                    <a:pt x="52" y="131"/>
                    <a:pt x="55" y="133"/>
                    <a:pt x="58" y="133"/>
                  </a:cubicBezTo>
                  <a:cubicBezTo>
                    <a:pt x="144" y="133"/>
                    <a:pt x="144" y="133"/>
                    <a:pt x="144" y="133"/>
                  </a:cubicBezTo>
                  <a:cubicBezTo>
                    <a:pt x="147" y="133"/>
                    <a:pt x="150" y="131"/>
                    <a:pt x="150" y="128"/>
                  </a:cubicBezTo>
                  <a:cubicBezTo>
                    <a:pt x="150" y="115"/>
                    <a:pt x="150" y="115"/>
                    <a:pt x="150" y="115"/>
                  </a:cubicBezTo>
                  <a:cubicBezTo>
                    <a:pt x="150" y="112"/>
                    <a:pt x="147" y="110"/>
                    <a:pt x="144" y="110"/>
                  </a:cubicBezTo>
                  <a:cubicBezTo>
                    <a:pt x="58" y="110"/>
                    <a:pt x="58" y="110"/>
                    <a:pt x="58" y="110"/>
                  </a:cubicBezTo>
                  <a:cubicBezTo>
                    <a:pt x="55" y="110"/>
                    <a:pt x="52" y="112"/>
                    <a:pt x="52" y="115"/>
                  </a:cubicBezTo>
                  <a:lnTo>
                    <a:pt x="52" y="128"/>
                  </a:lnTo>
                  <a:close/>
                  <a:moveTo>
                    <a:pt x="76" y="118"/>
                  </a:moveTo>
                  <a:cubicBezTo>
                    <a:pt x="79" y="118"/>
                    <a:pt x="80" y="119"/>
                    <a:pt x="80" y="122"/>
                  </a:cubicBezTo>
                  <a:cubicBezTo>
                    <a:pt x="80" y="124"/>
                    <a:pt x="79" y="126"/>
                    <a:pt x="76" y="126"/>
                  </a:cubicBezTo>
                  <a:cubicBezTo>
                    <a:pt x="74" y="126"/>
                    <a:pt x="72" y="124"/>
                    <a:pt x="72" y="122"/>
                  </a:cubicBezTo>
                  <a:cubicBezTo>
                    <a:pt x="72" y="119"/>
                    <a:pt x="74" y="118"/>
                    <a:pt x="76" y="118"/>
                  </a:cubicBezTo>
                  <a:close/>
                  <a:moveTo>
                    <a:pt x="62" y="118"/>
                  </a:moveTo>
                  <a:cubicBezTo>
                    <a:pt x="65" y="118"/>
                    <a:pt x="66" y="119"/>
                    <a:pt x="66" y="122"/>
                  </a:cubicBezTo>
                  <a:cubicBezTo>
                    <a:pt x="66" y="124"/>
                    <a:pt x="65" y="126"/>
                    <a:pt x="62" y="126"/>
                  </a:cubicBezTo>
                  <a:cubicBezTo>
                    <a:pt x="60" y="126"/>
                    <a:pt x="58" y="124"/>
                    <a:pt x="58" y="122"/>
                  </a:cubicBezTo>
                  <a:cubicBezTo>
                    <a:pt x="58" y="119"/>
                    <a:pt x="60" y="118"/>
                    <a:pt x="62" y="118"/>
                  </a:cubicBezTo>
                  <a:close/>
                  <a:moveTo>
                    <a:pt x="58" y="104"/>
                  </a:moveTo>
                  <a:cubicBezTo>
                    <a:pt x="144" y="104"/>
                    <a:pt x="144" y="104"/>
                    <a:pt x="144" y="104"/>
                  </a:cubicBezTo>
                  <a:cubicBezTo>
                    <a:pt x="147" y="104"/>
                    <a:pt x="150" y="102"/>
                    <a:pt x="150" y="99"/>
                  </a:cubicBezTo>
                  <a:cubicBezTo>
                    <a:pt x="150" y="86"/>
                    <a:pt x="150" y="86"/>
                    <a:pt x="150" y="86"/>
                  </a:cubicBezTo>
                  <a:cubicBezTo>
                    <a:pt x="150" y="83"/>
                    <a:pt x="147" y="81"/>
                    <a:pt x="144" y="81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5" y="81"/>
                    <a:pt x="52" y="83"/>
                    <a:pt x="52" y="86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2" y="102"/>
                    <a:pt x="55" y="104"/>
                    <a:pt x="58" y="104"/>
                  </a:cubicBezTo>
                  <a:close/>
                  <a:moveTo>
                    <a:pt x="76" y="89"/>
                  </a:moveTo>
                  <a:cubicBezTo>
                    <a:pt x="79" y="89"/>
                    <a:pt x="80" y="91"/>
                    <a:pt x="80" y="93"/>
                  </a:cubicBezTo>
                  <a:cubicBezTo>
                    <a:pt x="80" y="95"/>
                    <a:pt x="79" y="97"/>
                    <a:pt x="76" y="97"/>
                  </a:cubicBezTo>
                  <a:cubicBezTo>
                    <a:pt x="74" y="97"/>
                    <a:pt x="72" y="95"/>
                    <a:pt x="72" y="93"/>
                  </a:cubicBezTo>
                  <a:cubicBezTo>
                    <a:pt x="72" y="91"/>
                    <a:pt x="74" y="89"/>
                    <a:pt x="76" y="89"/>
                  </a:cubicBezTo>
                  <a:close/>
                  <a:moveTo>
                    <a:pt x="62" y="89"/>
                  </a:moveTo>
                  <a:cubicBezTo>
                    <a:pt x="65" y="89"/>
                    <a:pt x="66" y="91"/>
                    <a:pt x="66" y="93"/>
                  </a:cubicBezTo>
                  <a:cubicBezTo>
                    <a:pt x="66" y="95"/>
                    <a:pt x="65" y="97"/>
                    <a:pt x="62" y="97"/>
                  </a:cubicBezTo>
                  <a:cubicBezTo>
                    <a:pt x="60" y="97"/>
                    <a:pt x="58" y="95"/>
                    <a:pt x="58" y="93"/>
                  </a:cubicBezTo>
                  <a:cubicBezTo>
                    <a:pt x="58" y="91"/>
                    <a:pt x="60" y="89"/>
                    <a:pt x="62" y="89"/>
                  </a:cubicBezTo>
                  <a:close/>
                  <a:moveTo>
                    <a:pt x="155" y="189"/>
                  </a:moveTo>
                  <a:cubicBezTo>
                    <a:pt x="155" y="193"/>
                    <a:pt x="151" y="197"/>
                    <a:pt x="147" y="197"/>
                  </a:cubicBezTo>
                  <a:cubicBezTo>
                    <a:pt x="144" y="197"/>
                    <a:pt x="141" y="195"/>
                    <a:pt x="140" y="193"/>
                  </a:cubicBezTo>
                  <a:cubicBezTo>
                    <a:pt x="117" y="193"/>
                    <a:pt x="117" y="193"/>
                    <a:pt x="117" y="193"/>
                  </a:cubicBezTo>
                  <a:cubicBezTo>
                    <a:pt x="117" y="192"/>
                    <a:pt x="117" y="190"/>
                    <a:pt x="117" y="189"/>
                  </a:cubicBezTo>
                  <a:cubicBezTo>
                    <a:pt x="117" y="188"/>
                    <a:pt x="117" y="187"/>
                    <a:pt x="117" y="186"/>
                  </a:cubicBezTo>
                  <a:cubicBezTo>
                    <a:pt x="140" y="186"/>
                    <a:pt x="140" y="186"/>
                    <a:pt x="140" y="186"/>
                  </a:cubicBezTo>
                  <a:cubicBezTo>
                    <a:pt x="141" y="183"/>
                    <a:pt x="144" y="181"/>
                    <a:pt x="147" y="181"/>
                  </a:cubicBezTo>
                  <a:cubicBezTo>
                    <a:pt x="151" y="181"/>
                    <a:pt x="155" y="185"/>
                    <a:pt x="155" y="189"/>
                  </a:cubicBezTo>
                  <a:close/>
                  <a:moveTo>
                    <a:pt x="112" y="188"/>
                  </a:moveTo>
                  <a:cubicBezTo>
                    <a:pt x="112" y="195"/>
                    <a:pt x="107" y="199"/>
                    <a:pt x="101" y="199"/>
                  </a:cubicBezTo>
                  <a:cubicBezTo>
                    <a:pt x="95" y="199"/>
                    <a:pt x="90" y="195"/>
                    <a:pt x="90" y="188"/>
                  </a:cubicBezTo>
                  <a:cubicBezTo>
                    <a:pt x="90" y="185"/>
                    <a:pt x="92" y="181"/>
                    <a:pt x="95" y="179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107" y="168"/>
                    <a:pt x="107" y="168"/>
                    <a:pt x="107" y="168"/>
                  </a:cubicBezTo>
                  <a:cubicBezTo>
                    <a:pt x="107" y="179"/>
                    <a:pt x="107" y="179"/>
                    <a:pt x="107" y="179"/>
                  </a:cubicBezTo>
                  <a:cubicBezTo>
                    <a:pt x="110" y="181"/>
                    <a:pt x="112" y="185"/>
                    <a:pt x="112" y="188"/>
                  </a:cubicBezTo>
                  <a:close/>
                  <a:moveTo>
                    <a:pt x="202" y="79"/>
                  </a:moveTo>
                  <a:cubicBezTo>
                    <a:pt x="202" y="100"/>
                    <a:pt x="184" y="117"/>
                    <a:pt x="163" y="117"/>
                  </a:cubicBezTo>
                  <a:cubicBezTo>
                    <a:pt x="156" y="117"/>
                    <a:pt x="156" y="117"/>
                    <a:pt x="156" y="117"/>
                  </a:cubicBezTo>
                  <a:cubicBezTo>
                    <a:pt x="156" y="115"/>
                    <a:pt x="156" y="115"/>
                    <a:pt x="156" y="115"/>
                  </a:cubicBezTo>
                  <a:cubicBezTo>
                    <a:pt x="156" y="112"/>
                    <a:pt x="155" y="109"/>
                    <a:pt x="152" y="107"/>
                  </a:cubicBezTo>
                  <a:cubicBezTo>
                    <a:pt x="155" y="105"/>
                    <a:pt x="156" y="102"/>
                    <a:pt x="156" y="99"/>
                  </a:cubicBezTo>
                  <a:cubicBezTo>
                    <a:pt x="156" y="86"/>
                    <a:pt x="156" y="86"/>
                    <a:pt x="156" y="86"/>
                  </a:cubicBezTo>
                  <a:cubicBezTo>
                    <a:pt x="156" y="80"/>
                    <a:pt x="151" y="75"/>
                    <a:pt x="144" y="7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1" y="75"/>
                    <a:pt x="46" y="80"/>
                    <a:pt x="46" y="86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6" y="102"/>
                    <a:pt x="48" y="105"/>
                    <a:pt x="50" y="107"/>
                  </a:cubicBezTo>
                  <a:cubicBezTo>
                    <a:pt x="48" y="109"/>
                    <a:pt x="46" y="112"/>
                    <a:pt x="46" y="115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14" y="117"/>
                    <a:pt x="0" y="103"/>
                    <a:pt x="0" y="86"/>
                  </a:cubicBezTo>
                  <a:cubicBezTo>
                    <a:pt x="0" y="69"/>
                    <a:pt x="14" y="55"/>
                    <a:pt x="31" y="55"/>
                  </a:cubicBezTo>
                  <a:cubicBezTo>
                    <a:pt x="32" y="55"/>
                    <a:pt x="33" y="55"/>
                    <a:pt x="35" y="56"/>
                  </a:cubicBezTo>
                  <a:cubicBezTo>
                    <a:pt x="34" y="55"/>
                    <a:pt x="34" y="54"/>
                    <a:pt x="34" y="53"/>
                  </a:cubicBezTo>
                  <a:cubicBezTo>
                    <a:pt x="34" y="39"/>
                    <a:pt x="46" y="27"/>
                    <a:pt x="60" y="27"/>
                  </a:cubicBezTo>
                  <a:cubicBezTo>
                    <a:pt x="64" y="11"/>
                    <a:pt x="79" y="0"/>
                    <a:pt x="95" y="0"/>
                  </a:cubicBezTo>
                  <a:cubicBezTo>
                    <a:pt x="113" y="0"/>
                    <a:pt x="127" y="12"/>
                    <a:pt x="131" y="28"/>
                  </a:cubicBezTo>
                  <a:cubicBezTo>
                    <a:pt x="132" y="28"/>
                    <a:pt x="132" y="28"/>
                    <a:pt x="133" y="28"/>
                  </a:cubicBezTo>
                  <a:cubicBezTo>
                    <a:pt x="142" y="28"/>
                    <a:pt x="149" y="34"/>
                    <a:pt x="152" y="41"/>
                  </a:cubicBezTo>
                  <a:cubicBezTo>
                    <a:pt x="156" y="40"/>
                    <a:pt x="159" y="40"/>
                    <a:pt x="163" y="40"/>
                  </a:cubicBezTo>
                  <a:cubicBezTo>
                    <a:pt x="184" y="40"/>
                    <a:pt x="202" y="57"/>
                    <a:pt x="202" y="7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6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097903-7349-46F0-B5EA-40264A96CB92}"/>
              </a:ext>
            </a:extLst>
          </p:cNvPr>
          <p:cNvGrpSpPr/>
          <p:nvPr/>
        </p:nvGrpSpPr>
        <p:grpSpPr>
          <a:xfrm>
            <a:off x="6517994" y="3563923"/>
            <a:ext cx="831782" cy="831782"/>
            <a:chOff x="6517994" y="3563923"/>
            <a:chExt cx="831782" cy="831782"/>
          </a:xfrm>
        </p:grpSpPr>
        <p:sp>
          <p:nvSpPr>
            <p:cNvPr id="16" name="Oval 15"/>
            <p:cNvSpPr/>
            <p:nvPr/>
          </p:nvSpPr>
          <p:spPr>
            <a:xfrm>
              <a:off x="6517994" y="3563923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41"/>
            <p:cNvSpPr>
              <a:spLocks noEditPoints="1"/>
            </p:cNvSpPr>
            <p:nvPr/>
          </p:nvSpPr>
          <p:spPr bwMode="auto">
            <a:xfrm>
              <a:off x="6732883" y="3774948"/>
              <a:ext cx="382414" cy="379193"/>
            </a:xfrm>
            <a:custGeom>
              <a:avLst/>
              <a:gdLst>
                <a:gd name="T0" fmla="*/ 201 w 201"/>
                <a:gd name="T1" fmla="*/ 79 h 199"/>
                <a:gd name="T2" fmla="*/ 162 w 201"/>
                <a:gd name="T3" fmla="*/ 118 h 199"/>
                <a:gd name="T4" fmla="*/ 130 w 201"/>
                <a:gd name="T5" fmla="*/ 118 h 199"/>
                <a:gd name="T6" fmla="*/ 135 w 201"/>
                <a:gd name="T7" fmla="*/ 111 h 199"/>
                <a:gd name="T8" fmla="*/ 119 w 201"/>
                <a:gd name="T9" fmla="*/ 111 h 199"/>
                <a:gd name="T10" fmla="*/ 119 w 201"/>
                <a:gd name="T11" fmla="*/ 50 h 199"/>
                <a:gd name="T12" fmla="*/ 82 w 201"/>
                <a:gd name="T13" fmla="*/ 50 h 199"/>
                <a:gd name="T14" fmla="*/ 82 w 201"/>
                <a:gd name="T15" fmla="*/ 111 h 199"/>
                <a:gd name="T16" fmla="*/ 65 w 201"/>
                <a:gd name="T17" fmla="*/ 111 h 199"/>
                <a:gd name="T18" fmla="*/ 71 w 201"/>
                <a:gd name="T19" fmla="*/ 118 h 199"/>
                <a:gd name="T20" fmla="*/ 31 w 201"/>
                <a:gd name="T21" fmla="*/ 118 h 199"/>
                <a:gd name="T22" fmla="*/ 0 w 201"/>
                <a:gd name="T23" fmla="*/ 87 h 199"/>
                <a:gd name="T24" fmla="*/ 31 w 201"/>
                <a:gd name="T25" fmla="*/ 56 h 199"/>
                <a:gd name="T26" fmla="*/ 34 w 201"/>
                <a:gd name="T27" fmla="*/ 56 h 199"/>
                <a:gd name="T28" fmla="*/ 34 w 201"/>
                <a:gd name="T29" fmla="*/ 53 h 199"/>
                <a:gd name="T30" fmla="*/ 59 w 201"/>
                <a:gd name="T31" fmla="*/ 27 h 199"/>
                <a:gd name="T32" fmla="*/ 95 w 201"/>
                <a:gd name="T33" fmla="*/ 0 h 199"/>
                <a:gd name="T34" fmla="*/ 130 w 201"/>
                <a:gd name="T35" fmla="*/ 29 h 199"/>
                <a:gd name="T36" fmla="*/ 132 w 201"/>
                <a:gd name="T37" fmla="*/ 28 h 199"/>
                <a:gd name="T38" fmla="*/ 151 w 201"/>
                <a:gd name="T39" fmla="*/ 41 h 199"/>
                <a:gd name="T40" fmla="*/ 162 w 201"/>
                <a:gd name="T41" fmla="*/ 40 h 199"/>
                <a:gd name="T42" fmla="*/ 201 w 201"/>
                <a:gd name="T43" fmla="*/ 79 h 199"/>
                <a:gd name="T44" fmla="*/ 147 w 201"/>
                <a:gd name="T45" fmla="*/ 152 h 199"/>
                <a:gd name="T46" fmla="*/ 142 w 201"/>
                <a:gd name="T47" fmla="*/ 198 h 199"/>
                <a:gd name="T48" fmla="*/ 140 w 201"/>
                <a:gd name="T49" fmla="*/ 199 h 199"/>
                <a:gd name="T50" fmla="*/ 60 w 201"/>
                <a:gd name="T51" fmla="*/ 199 h 199"/>
                <a:gd name="T52" fmla="*/ 58 w 201"/>
                <a:gd name="T53" fmla="*/ 198 h 199"/>
                <a:gd name="T54" fmla="*/ 54 w 201"/>
                <a:gd name="T55" fmla="*/ 152 h 199"/>
                <a:gd name="T56" fmla="*/ 55 w 201"/>
                <a:gd name="T57" fmla="*/ 150 h 199"/>
                <a:gd name="T58" fmla="*/ 145 w 201"/>
                <a:gd name="T59" fmla="*/ 150 h 199"/>
                <a:gd name="T60" fmla="*/ 147 w 201"/>
                <a:gd name="T61" fmla="*/ 152 h 199"/>
                <a:gd name="T62" fmla="*/ 96 w 201"/>
                <a:gd name="T63" fmla="*/ 185 h 199"/>
                <a:gd name="T64" fmla="*/ 63 w 201"/>
                <a:gd name="T65" fmla="*/ 185 h 199"/>
                <a:gd name="T66" fmla="*/ 63 w 201"/>
                <a:gd name="T67" fmla="*/ 185 h 199"/>
                <a:gd name="T68" fmla="*/ 64 w 201"/>
                <a:gd name="T69" fmla="*/ 194 h 199"/>
                <a:gd name="T70" fmla="*/ 64 w 201"/>
                <a:gd name="T71" fmla="*/ 195 h 199"/>
                <a:gd name="T72" fmla="*/ 96 w 201"/>
                <a:gd name="T73" fmla="*/ 195 h 199"/>
                <a:gd name="T74" fmla="*/ 96 w 201"/>
                <a:gd name="T75" fmla="*/ 185 h 199"/>
                <a:gd name="T76" fmla="*/ 142 w 201"/>
                <a:gd name="T77" fmla="*/ 146 h 199"/>
                <a:gd name="T78" fmla="*/ 142 w 201"/>
                <a:gd name="T79" fmla="*/ 139 h 199"/>
                <a:gd name="T80" fmla="*/ 137 w 201"/>
                <a:gd name="T81" fmla="*/ 135 h 199"/>
                <a:gd name="T82" fmla="*/ 116 w 201"/>
                <a:gd name="T83" fmla="*/ 135 h 199"/>
                <a:gd name="T84" fmla="*/ 107 w 201"/>
                <a:gd name="T85" fmla="*/ 146 h 199"/>
                <a:gd name="T86" fmla="*/ 142 w 201"/>
                <a:gd name="T87" fmla="*/ 146 h 199"/>
                <a:gd name="T88" fmla="*/ 88 w 201"/>
                <a:gd name="T89" fmla="*/ 56 h 199"/>
                <a:gd name="T90" fmla="*/ 88 w 201"/>
                <a:gd name="T91" fmla="*/ 117 h 199"/>
                <a:gd name="T92" fmla="*/ 78 w 201"/>
                <a:gd name="T93" fmla="*/ 117 h 199"/>
                <a:gd name="T94" fmla="*/ 100 w 201"/>
                <a:gd name="T95" fmla="*/ 145 h 199"/>
                <a:gd name="T96" fmla="*/ 123 w 201"/>
                <a:gd name="T97" fmla="*/ 117 h 199"/>
                <a:gd name="T98" fmla="*/ 113 w 201"/>
                <a:gd name="T99" fmla="*/ 117 h 199"/>
                <a:gd name="T100" fmla="*/ 113 w 201"/>
                <a:gd name="T101" fmla="*/ 56 h 199"/>
                <a:gd name="T102" fmla="*/ 88 w 201"/>
                <a:gd name="T103" fmla="*/ 56 h 199"/>
                <a:gd name="T104" fmla="*/ 63 w 201"/>
                <a:gd name="T105" fmla="*/ 126 h 199"/>
                <a:gd name="T106" fmla="*/ 59 w 201"/>
                <a:gd name="T107" fmla="*/ 130 h 199"/>
                <a:gd name="T108" fmla="*/ 59 w 201"/>
                <a:gd name="T109" fmla="*/ 146 h 199"/>
                <a:gd name="T110" fmla="*/ 94 w 201"/>
                <a:gd name="T111" fmla="*/ 146 h 199"/>
                <a:gd name="T112" fmla="*/ 78 w 201"/>
                <a:gd name="T113" fmla="*/ 126 h 199"/>
                <a:gd name="T114" fmla="*/ 63 w 201"/>
                <a:gd name="T115" fmla="*/ 12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1" h="199">
                  <a:moveTo>
                    <a:pt x="201" y="79"/>
                  </a:moveTo>
                  <a:cubicBezTo>
                    <a:pt x="201" y="100"/>
                    <a:pt x="184" y="118"/>
                    <a:pt x="162" y="118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5" y="111"/>
                    <a:pt x="135" y="111"/>
                    <a:pt x="135" y="111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2" y="111"/>
                    <a:pt x="82" y="111"/>
                    <a:pt x="82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71" y="118"/>
                    <a:pt x="71" y="118"/>
                    <a:pt x="71" y="118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13" y="118"/>
                    <a:pt x="0" y="104"/>
                    <a:pt x="0" y="87"/>
                  </a:cubicBezTo>
                  <a:cubicBezTo>
                    <a:pt x="0" y="69"/>
                    <a:pt x="13" y="56"/>
                    <a:pt x="31" y="56"/>
                  </a:cubicBezTo>
                  <a:cubicBezTo>
                    <a:pt x="32" y="56"/>
                    <a:pt x="33" y="56"/>
                    <a:pt x="34" y="56"/>
                  </a:cubicBezTo>
                  <a:cubicBezTo>
                    <a:pt x="34" y="55"/>
                    <a:pt x="34" y="54"/>
                    <a:pt x="34" y="53"/>
                  </a:cubicBezTo>
                  <a:cubicBezTo>
                    <a:pt x="34" y="39"/>
                    <a:pt x="45" y="27"/>
                    <a:pt x="59" y="27"/>
                  </a:cubicBezTo>
                  <a:cubicBezTo>
                    <a:pt x="64" y="12"/>
                    <a:pt x="78" y="0"/>
                    <a:pt x="95" y="0"/>
                  </a:cubicBezTo>
                  <a:cubicBezTo>
                    <a:pt x="112" y="0"/>
                    <a:pt x="127" y="12"/>
                    <a:pt x="130" y="29"/>
                  </a:cubicBezTo>
                  <a:cubicBezTo>
                    <a:pt x="131" y="29"/>
                    <a:pt x="132" y="28"/>
                    <a:pt x="132" y="28"/>
                  </a:cubicBezTo>
                  <a:cubicBezTo>
                    <a:pt x="141" y="28"/>
                    <a:pt x="148" y="34"/>
                    <a:pt x="151" y="41"/>
                  </a:cubicBezTo>
                  <a:cubicBezTo>
                    <a:pt x="155" y="40"/>
                    <a:pt x="158" y="40"/>
                    <a:pt x="162" y="40"/>
                  </a:cubicBezTo>
                  <a:cubicBezTo>
                    <a:pt x="184" y="40"/>
                    <a:pt x="201" y="57"/>
                    <a:pt x="201" y="79"/>
                  </a:cubicBezTo>
                  <a:close/>
                  <a:moveTo>
                    <a:pt x="147" y="152"/>
                  </a:moveTo>
                  <a:cubicBezTo>
                    <a:pt x="142" y="198"/>
                    <a:pt x="142" y="198"/>
                    <a:pt x="142" y="198"/>
                  </a:cubicBezTo>
                  <a:cubicBezTo>
                    <a:pt x="142" y="198"/>
                    <a:pt x="141" y="199"/>
                    <a:pt x="140" y="199"/>
                  </a:cubicBezTo>
                  <a:cubicBezTo>
                    <a:pt x="60" y="199"/>
                    <a:pt x="60" y="199"/>
                    <a:pt x="60" y="199"/>
                  </a:cubicBezTo>
                  <a:cubicBezTo>
                    <a:pt x="59" y="199"/>
                    <a:pt x="59" y="198"/>
                    <a:pt x="58" y="198"/>
                  </a:cubicBezTo>
                  <a:cubicBezTo>
                    <a:pt x="54" y="152"/>
                    <a:pt x="54" y="152"/>
                    <a:pt x="54" y="152"/>
                  </a:cubicBezTo>
                  <a:cubicBezTo>
                    <a:pt x="53" y="151"/>
                    <a:pt x="54" y="150"/>
                    <a:pt x="55" y="150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6" y="150"/>
                    <a:pt x="147" y="151"/>
                    <a:pt x="147" y="152"/>
                  </a:cubicBezTo>
                  <a:close/>
                  <a:moveTo>
                    <a:pt x="96" y="185"/>
                  </a:moveTo>
                  <a:cubicBezTo>
                    <a:pt x="63" y="185"/>
                    <a:pt x="63" y="185"/>
                    <a:pt x="63" y="185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5"/>
                    <a:pt x="64" y="195"/>
                  </a:cubicBezTo>
                  <a:cubicBezTo>
                    <a:pt x="96" y="195"/>
                    <a:pt x="96" y="195"/>
                    <a:pt x="96" y="195"/>
                  </a:cubicBezTo>
                  <a:lnTo>
                    <a:pt x="96" y="185"/>
                  </a:lnTo>
                  <a:close/>
                  <a:moveTo>
                    <a:pt x="142" y="146"/>
                  </a:moveTo>
                  <a:cubicBezTo>
                    <a:pt x="142" y="139"/>
                    <a:pt x="142" y="139"/>
                    <a:pt x="142" y="139"/>
                  </a:cubicBezTo>
                  <a:cubicBezTo>
                    <a:pt x="142" y="137"/>
                    <a:pt x="140" y="135"/>
                    <a:pt x="137" y="135"/>
                  </a:cubicBezTo>
                  <a:cubicBezTo>
                    <a:pt x="116" y="135"/>
                    <a:pt x="116" y="135"/>
                    <a:pt x="116" y="135"/>
                  </a:cubicBezTo>
                  <a:cubicBezTo>
                    <a:pt x="107" y="146"/>
                    <a:pt x="107" y="146"/>
                    <a:pt x="107" y="146"/>
                  </a:cubicBezTo>
                  <a:lnTo>
                    <a:pt x="142" y="146"/>
                  </a:lnTo>
                  <a:close/>
                  <a:moveTo>
                    <a:pt x="88" y="56"/>
                  </a:moveTo>
                  <a:cubicBezTo>
                    <a:pt x="88" y="117"/>
                    <a:pt x="88" y="117"/>
                    <a:pt x="88" y="117"/>
                  </a:cubicBezTo>
                  <a:cubicBezTo>
                    <a:pt x="78" y="117"/>
                    <a:pt x="78" y="117"/>
                    <a:pt x="78" y="117"/>
                  </a:cubicBezTo>
                  <a:cubicBezTo>
                    <a:pt x="100" y="145"/>
                    <a:pt x="100" y="145"/>
                    <a:pt x="100" y="145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88" y="56"/>
                  </a:lnTo>
                  <a:close/>
                  <a:moveTo>
                    <a:pt x="63" y="126"/>
                  </a:moveTo>
                  <a:cubicBezTo>
                    <a:pt x="61" y="126"/>
                    <a:pt x="59" y="128"/>
                    <a:pt x="59" y="130"/>
                  </a:cubicBezTo>
                  <a:cubicBezTo>
                    <a:pt x="59" y="146"/>
                    <a:pt x="59" y="146"/>
                    <a:pt x="59" y="146"/>
                  </a:cubicBezTo>
                  <a:cubicBezTo>
                    <a:pt x="94" y="146"/>
                    <a:pt x="94" y="146"/>
                    <a:pt x="94" y="146"/>
                  </a:cubicBezTo>
                  <a:cubicBezTo>
                    <a:pt x="78" y="126"/>
                    <a:pt x="78" y="126"/>
                    <a:pt x="78" y="126"/>
                  </a:cubicBezTo>
                  <a:lnTo>
                    <a:pt x="63" y="1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6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A84321B-91B1-4E31-966A-76CE62D431F6}"/>
              </a:ext>
            </a:extLst>
          </p:cNvPr>
          <p:cNvGrpSpPr/>
          <p:nvPr/>
        </p:nvGrpSpPr>
        <p:grpSpPr>
          <a:xfrm>
            <a:off x="5517765" y="3540585"/>
            <a:ext cx="831782" cy="831782"/>
            <a:chOff x="5517765" y="3540585"/>
            <a:chExt cx="831782" cy="831782"/>
          </a:xfrm>
        </p:grpSpPr>
        <p:sp>
          <p:nvSpPr>
            <p:cNvPr id="19" name="Oval 18"/>
            <p:cNvSpPr/>
            <p:nvPr/>
          </p:nvSpPr>
          <p:spPr>
            <a:xfrm>
              <a:off x="5517765" y="3540585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43"/>
            <p:cNvSpPr>
              <a:spLocks noEditPoints="1"/>
            </p:cNvSpPr>
            <p:nvPr/>
          </p:nvSpPr>
          <p:spPr bwMode="auto">
            <a:xfrm>
              <a:off x="5755565" y="3786220"/>
              <a:ext cx="384829" cy="356651"/>
            </a:xfrm>
            <a:custGeom>
              <a:avLst/>
              <a:gdLst>
                <a:gd name="T0" fmla="*/ 163 w 202"/>
                <a:gd name="T1" fmla="*/ 118 h 187"/>
                <a:gd name="T2" fmla="*/ 146 w 202"/>
                <a:gd name="T3" fmla="*/ 112 h 187"/>
                <a:gd name="T4" fmla="*/ 126 w 202"/>
                <a:gd name="T5" fmla="*/ 88 h 187"/>
                <a:gd name="T6" fmla="*/ 119 w 202"/>
                <a:gd name="T7" fmla="*/ 85 h 187"/>
                <a:gd name="T8" fmla="*/ 68 w 202"/>
                <a:gd name="T9" fmla="*/ 96 h 187"/>
                <a:gd name="T10" fmla="*/ 58 w 202"/>
                <a:gd name="T11" fmla="*/ 103 h 187"/>
                <a:gd name="T12" fmla="*/ 47 w 202"/>
                <a:gd name="T13" fmla="*/ 118 h 187"/>
                <a:gd name="T14" fmla="*/ 0 w 202"/>
                <a:gd name="T15" fmla="*/ 87 h 187"/>
                <a:gd name="T16" fmla="*/ 35 w 202"/>
                <a:gd name="T17" fmla="*/ 56 h 187"/>
                <a:gd name="T18" fmla="*/ 60 w 202"/>
                <a:gd name="T19" fmla="*/ 27 h 187"/>
                <a:gd name="T20" fmla="*/ 131 w 202"/>
                <a:gd name="T21" fmla="*/ 29 h 187"/>
                <a:gd name="T22" fmla="*/ 152 w 202"/>
                <a:gd name="T23" fmla="*/ 42 h 187"/>
                <a:gd name="T24" fmla="*/ 202 w 202"/>
                <a:gd name="T25" fmla="*/ 79 h 187"/>
                <a:gd name="T26" fmla="*/ 107 w 202"/>
                <a:gd name="T27" fmla="*/ 164 h 187"/>
                <a:gd name="T28" fmla="*/ 64 w 202"/>
                <a:gd name="T29" fmla="*/ 160 h 187"/>
                <a:gd name="T30" fmla="*/ 64 w 202"/>
                <a:gd name="T31" fmla="*/ 154 h 187"/>
                <a:gd name="T32" fmla="*/ 107 w 202"/>
                <a:gd name="T33" fmla="*/ 151 h 187"/>
                <a:gd name="T34" fmla="*/ 64 w 202"/>
                <a:gd name="T35" fmla="*/ 154 h 187"/>
                <a:gd name="T36" fmla="*/ 74 w 202"/>
                <a:gd name="T37" fmla="*/ 131 h 187"/>
                <a:gd name="T38" fmla="*/ 97 w 202"/>
                <a:gd name="T39" fmla="*/ 134 h 187"/>
                <a:gd name="T40" fmla="*/ 128 w 202"/>
                <a:gd name="T41" fmla="*/ 142 h 187"/>
                <a:gd name="T42" fmla="*/ 120 w 202"/>
                <a:gd name="T43" fmla="*/ 145 h 187"/>
                <a:gd name="T44" fmla="*/ 128 w 202"/>
                <a:gd name="T45" fmla="*/ 142 h 187"/>
                <a:gd name="T46" fmla="*/ 91 w 202"/>
                <a:gd name="T47" fmla="*/ 173 h 187"/>
                <a:gd name="T48" fmla="*/ 64 w 202"/>
                <a:gd name="T49" fmla="*/ 170 h 187"/>
                <a:gd name="T50" fmla="*/ 64 w 202"/>
                <a:gd name="T51" fmla="*/ 144 h 187"/>
                <a:gd name="T52" fmla="*/ 107 w 202"/>
                <a:gd name="T53" fmla="*/ 141 h 187"/>
                <a:gd name="T54" fmla="*/ 64 w 202"/>
                <a:gd name="T55" fmla="*/ 144 h 187"/>
                <a:gd name="T56" fmla="*/ 120 w 202"/>
                <a:gd name="T57" fmla="*/ 132 h 187"/>
                <a:gd name="T58" fmla="*/ 128 w 202"/>
                <a:gd name="T59" fmla="*/ 136 h 187"/>
                <a:gd name="T60" fmla="*/ 128 w 202"/>
                <a:gd name="T61" fmla="*/ 123 h 187"/>
                <a:gd name="T62" fmla="*/ 118 w 202"/>
                <a:gd name="T63" fmla="*/ 125 h 187"/>
                <a:gd name="T64" fmla="*/ 128 w 202"/>
                <a:gd name="T65" fmla="*/ 126 h 187"/>
                <a:gd name="T66" fmla="*/ 117 w 202"/>
                <a:gd name="T67" fmla="*/ 130 h 187"/>
                <a:gd name="T68" fmla="*/ 117 w 202"/>
                <a:gd name="T69" fmla="*/ 183 h 187"/>
                <a:gd name="T70" fmla="*/ 58 w 202"/>
                <a:gd name="T71" fmla="*/ 187 h 187"/>
                <a:gd name="T72" fmla="*/ 54 w 202"/>
                <a:gd name="T73" fmla="*/ 114 h 187"/>
                <a:gd name="T74" fmla="*/ 97 w 202"/>
                <a:gd name="T75" fmla="*/ 110 h 187"/>
                <a:gd name="T76" fmla="*/ 99 w 202"/>
                <a:gd name="T77" fmla="*/ 111 h 187"/>
                <a:gd name="T78" fmla="*/ 117 w 202"/>
                <a:gd name="T79" fmla="*/ 130 h 187"/>
                <a:gd name="T80" fmla="*/ 101 w 202"/>
                <a:gd name="T81" fmla="*/ 128 h 187"/>
                <a:gd name="T82" fmla="*/ 100 w 202"/>
                <a:gd name="T83" fmla="*/ 118 h 187"/>
                <a:gd name="T84" fmla="*/ 112 w 202"/>
                <a:gd name="T85" fmla="*/ 133 h 187"/>
                <a:gd name="T86" fmla="*/ 95 w 202"/>
                <a:gd name="T87" fmla="*/ 126 h 187"/>
                <a:gd name="T88" fmla="*/ 59 w 202"/>
                <a:gd name="T89" fmla="*/ 115 h 187"/>
                <a:gd name="T90" fmla="*/ 112 w 202"/>
                <a:gd name="T91" fmla="*/ 182 h 187"/>
                <a:gd name="T92" fmla="*/ 138 w 202"/>
                <a:gd name="T93" fmla="*/ 112 h 187"/>
                <a:gd name="T94" fmla="*/ 138 w 202"/>
                <a:gd name="T95" fmla="*/ 165 h 187"/>
                <a:gd name="T96" fmla="*/ 120 w 202"/>
                <a:gd name="T97" fmla="*/ 169 h 187"/>
                <a:gd name="T98" fmla="*/ 134 w 202"/>
                <a:gd name="T99" fmla="*/ 164 h 187"/>
                <a:gd name="T100" fmla="*/ 123 w 202"/>
                <a:gd name="T101" fmla="*/ 114 h 187"/>
                <a:gd name="T102" fmla="*/ 116 w 202"/>
                <a:gd name="T103" fmla="*/ 97 h 187"/>
                <a:gd name="T104" fmla="*/ 81 w 202"/>
                <a:gd name="T105" fmla="*/ 107 h 187"/>
                <a:gd name="T106" fmla="*/ 76 w 202"/>
                <a:gd name="T107" fmla="*/ 96 h 187"/>
                <a:gd name="T108" fmla="*/ 119 w 202"/>
                <a:gd name="T109" fmla="*/ 92 h 187"/>
                <a:gd name="T110" fmla="*/ 121 w 202"/>
                <a:gd name="T111" fmla="*/ 93 h 187"/>
                <a:gd name="T112" fmla="*/ 138 w 202"/>
                <a:gd name="T113" fmla="*/ 112 h 187"/>
                <a:gd name="T114" fmla="*/ 121 w 202"/>
                <a:gd name="T115" fmla="*/ 100 h 187"/>
                <a:gd name="T116" fmla="*/ 123 w 202"/>
                <a:gd name="T117" fmla="*/ 110 h 187"/>
                <a:gd name="T118" fmla="*/ 115 w 202"/>
                <a:gd name="T119" fmla="*/ 113 h 187"/>
                <a:gd name="T120" fmla="*/ 109 w 202"/>
                <a:gd name="T121" fmla="*/ 116 h 187"/>
                <a:gd name="T122" fmla="*/ 115 w 202"/>
                <a:gd name="T123" fmla="*/ 11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2" h="187">
                  <a:moveTo>
                    <a:pt x="202" y="79"/>
                  </a:moveTo>
                  <a:cubicBezTo>
                    <a:pt x="202" y="100"/>
                    <a:pt x="184" y="118"/>
                    <a:pt x="163" y="118"/>
                  </a:cubicBezTo>
                  <a:cubicBezTo>
                    <a:pt x="146" y="118"/>
                    <a:pt x="146" y="118"/>
                    <a:pt x="146" y="118"/>
                  </a:cubicBezTo>
                  <a:cubicBezTo>
                    <a:pt x="146" y="112"/>
                    <a:pt x="146" y="112"/>
                    <a:pt x="146" y="112"/>
                  </a:cubicBezTo>
                  <a:cubicBezTo>
                    <a:pt x="146" y="108"/>
                    <a:pt x="144" y="106"/>
                    <a:pt x="143" y="104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24" y="86"/>
                    <a:pt x="123" y="85"/>
                    <a:pt x="120" y="85"/>
                  </a:cubicBezTo>
                  <a:cubicBezTo>
                    <a:pt x="120" y="85"/>
                    <a:pt x="119" y="85"/>
                    <a:pt x="119" y="85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74" y="85"/>
                    <a:pt x="68" y="90"/>
                    <a:pt x="68" y="96"/>
                  </a:cubicBezTo>
                  <a:cubicBezTo>
                    <a:pt x="68" y="103"/>
                    <a:pt x="68" y="103"/>
                    <a:pt x="68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2" y="103"/>
                    <a:pt x="47" y="108"/>
                    <a:pt x="47" y="114"/>
                  </a:cubicBezTo>
                  <a:cubicBezTo>
                    <a:pt x="47" y="118"/>
                    <a:pt x="47" y="118"/>
                    <a:pt x="47" y="118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14" y="118"/>
                    <a:pt x="0" y="104"/>
                    <a:pt x="0" y="87"/>
                  </a:cubicBezTo>
                  <a:cubicBezTo>
                    <a:pt x="0" y="70"/>
                    <a:pt x="14" y="56"/>
                    <a:pt x="31" y="56"/>
                  </a:cubicBezTo>
                  <a:cubicBezTo>
                    <a:pt x="32" y="56"/>
                    <a:pt x="34" y="56"/>
                    <a:pt x="35" y="56"/>
                  </a:cubicBezTo>
                  <a:cubicBezTo>
                    <a:pt x="34" y="55"/>
                    <a:pt x="34" y="54"/>
                    <a:pt x="34" y="54"/>
                  </a:cubicBezTo>
                  <a:cubicBezTo>
                    <a:pt x="34" y="39"/>
                    <a:pt x="46" y="28"/>
                    <a:pt x="60" y="27"/>
                  </a:cubicBezTo>
                  <a:cubicBezTo>
                    <a:pt x="64" y="12"/>
                    <a:pt x="79" y="0"/>
                    <a:pt x="95" y="0"/>
                  </a:cubicBezTo>
                  <a:cubicBezTo>
                    <a:pt x="113" y="0"/>
                    <a:pt x="127" y="13"/>
                    <a:pt x="131" y="29"/>
                  </a:cubicBezTo>
                  <a:cubicBezTo>
                    <a:pt x="132" y="29"/>
                    <a:pt x="133" y="29"/>
                    <a:pt x="133" y="29"/>
                  </a:cubicBezTo>
                  <a:cubicBezTo>
                    <a:pt x="142" y="29"/>
                    <a:pt x="149" y="34"/>
                    <a:pt x="152" y="42"/>
                  </a:cubicBezTo>
                  <a:cubicBezTo>
                    <a:pt x="156" y="41"/>
                    <a:pt x="159" y="40"/>
                    <a:pt x="163" y="40"/>
                  </a:cubicBezTo>
                  <a:cubicBezTo>
                    <a:pt x="184" y="40"/>
                    <a:pt x="202" y="58"/>
                    <a:pt x="202" y="79"/>
                  </a:cubicBezTo>
                  <a:close/>
                  <a:moveTo>
                    <a:pt x="64" y="164"/>
                  </a:moveTo>
                  <a:cubicBezTo>
                    <a:pt x="107" y="164"/>
                    <a:pt x="107" y="164"/>
                    <a:pt x="107" y="164"/>
                  </a:cubicBezTo>
                  <a:cubicBezTo>
                    <a:pt x="107" y="160"/>
                    <a:pt x="107" y="160"/>
                    <a:pt x="107" y="160"/>
                  </a:cubicBezTo>
                  <a:cubicBezTo>
                    <a:pt x="64" y="160"/>
                    <a:pt x="64" y="160"/>
                    <a:pt x="64" y="160"/>
                  </a:cubicBezTo>
                  <a:lnTo>
                    <a:pt x="64" y="164"/>
                  </a:lnTo>
                  <a:close/>
                  <a:moveTo>
                    <a:pt x="64" y="154"/>
                  </a:moveTo>
                  <a:cubicBezTo>
                    <a:pt x="107" y="154"/>
                    <a:pt x="107" y="154"/>
                    <a:pt x="107" y="154"/>
                  </a:cubicBezTo>
                  <a:cubicBezTo>
                    <a:pt x="107" y="151"/>
                    <a:pt x="107" y="151"/>
                    <a:pt x="107" y="151"/>
                  </a:cubicBezTo>
                  <a:cubicBezTo>
                    <a:pt x="64" y="151"/>
                    <a:pt x="64" y="151"/>
                    <a:pt x="64" y="151"/>
                  </a:cubicBezTo>
                  <a:lnTo>
                    <a:pt x="64" y="154"/>
                  </a:lnTo>
                  <a:close/>
                  <a:moveTo>
                    <a:pt x="94" y="131"/>
                  </a:moveTo>
                  <a:cubicBezTo>
                    <a:pt x="74" y="131"/>
                    <a:pt x="74" y="131"/>
                    <a:pt x="74" y="131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96" y="133"/>
                    <a:pt x="95" y="132"/>
                    <a:pt x="94" y="131"/>
                  </a:cubicBezTo>
                  <a:close/>
                  <a:moveTo>
                    <a:pt x="128" y="142"/>
                  </a:moveTo>
                  <a:cubicBezTo>
                    <a:pt x="120" y="142"/>
                    <a:pt x="120" y="142"/>
                    <a:pt x="120" y="142"/>
                  </a:cubicBezTo>
                  <a:cubicBezTo>
                    <a:pt x="120" y="145"/>
                    <a:pt x="120" y="145"/>
                    <a:pt x="120" y="145"/>
                  </a:cubicBezTo>
                  <a:cubicBezTo>
                    <a:pt x="128" y="145"/>
                    <a:pt x="128" y="145"/>
                    <a:pt x="128" y="145"/>
                  </a:cubicBezTo>
                  <a:lnTo>
                    <a:pt x="128" y="142"/>
                  </a:lnTo>
                  <a:close/>
                  <a:moveTo>
                    <a:pt x="64" y="173"/>
                  </a:moveTo>
                  <a:cubicBezTo>
                    <a:pt x="91" y="173"/>
                    <a:pt x="91" y="173"/>
                    <a:pt x="91" y="173"/>
                  </a:cubicBezTo>
                  <a:cubicBezTo>
                    <a:pt x="91" y="170"/>
                    <a:pt x="91" y="170"/>
                    <a:pt x="91" y="170"/>
                  </a:cubicBezTo>
                  <a:cubicBezTo>
                    <a:pt x="64" y="170"/>
                    <a:pt x="64" y="170"/>
                    <a:pt x="64" y="170"/>
                  </a:cubicBezTo>
                  <a:lnTo>
                    <a:pt x="64" y="173"/>
                  </a:lnTo>
                  <a:close/>
                  <a:moveTo>
                    <a:pt x="64" y="144"/>
                  </a:moveTo>
                  <a:cubicBezTo>
                    <a:pt x="107" y="144"/>
                    <a:pt x="107" y="144"/>
                    <a:pt x="107" y="144"/>
                  </a:cubicBezTo>
                  <a:cubicBezTo>
                    <a:pt x="107" y="141"/>
                    <a:pt x="107" y="141"/>
                    <a:pt x="107" y="141"/>
                  </a:cubicBezTo>
                  <a:cubicBezTo>
                    <a:pt x="64" y="141"/>
                    <a:pt x="64" y="141"/>
                    <a:pt x="64" y="141"/>
                  </a:cubicBezTo>
                  <a:lnTo>
                    <a:pt x="64" y="144"/>
                  </a:lnTo>
                  <a:close/>
                  <a:moveTo>
                    <a:pt x="128" y="132"/>
                  </a:moveTo>
                  <a:cubicBezTo>
                    <a:pt x="120" y="132"/>
                    <a:pt x="120" y="132"/>
                    <a:pt x="120" y="132"/>
                  </a:cubicBezTo>
                  <a:cubicBezTo>
                    <a:pt x="120" y="136"/>
                    <a:pt x="120" y="136"/>
                    <a:pt x="120" y="136"/>
                  </a:cubicBezTo>
                  <a:cubicBezTo>
                    <a:pt x="128" y="136"/>
                    <a:pt x="128" y="136"/>
                    <a:pt x="128" y="136"/>
                  </a:cubicBezTo>
                  <a:lnTo>
                    <a:pt x="128" y="132"/>
                  </a:lnTo>
                  <a:close/>
                  <a:moveTo>
                    <a:pt x="128" y="123"/>
                  </a:moveTo>
                  <a:cubicBezTo>
                    <a:pt x="116" y="123"/>
                    <a:pt x="116" y="123"/>
                    <a:pt x="116" y="123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9" y="125"/>
                    <a:pt x="119" y="126"/>
                    <a:pt x="119" y="126"/>
                  </a:cubicBezTo>
                  <a:cubicBezTo>
                    <a:pt x="128" y="126"/>
                    <a:pt x="128" y="126"/>
                    <a:pt x="128" y="126"/>
                  </a:cubicBezTo>
                  <a:lnTo>
                    <a:pt x="128" y="123"/>
                  </a:lnTo>
                  <a:close/>
                  <a:moveTo>
                    <a:pt x="117" y="130"/>
                  </a:moveTo>
                  <a:cubicBezTo>
                    <a:pt x="117" y="130"/>
                    <a:pt x="117" y="130"/>
                    <a:pt x="117" y="130"/>
                  </a:cubicBezTo>
                  <a:cubicBezTo>
                    <a:pt x="117" y="183"/>
                    <a:pt x="117" y="183"/>
                    <a:pt x="117" y="183"/>
                  </a:cubicBezTo>
                  <a:cubicBezTo>
                    <a:pt x="117" y="185"/>
                    <a:pt x="115" y="187"/>
                    <a:pt x="113" y="187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56" y="187"/>
                    <a:pt x="54" y="185"/>
                    <a:pt x="54" y="183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4" y="112"/>
                    <a:pt x="56" y="110"/>
                    <a:pt x="58" y="110"/>
                  </a:cubicBezTo>
                  <a:cubicBezTo>
                    <a:pt x="97" y="110"/>
                    <a:pt x="97" y="110"/>
                    <a:pt x="97" y="110"/>
                  </a:cubicBezTo>
                  <a:cubicBezTo>
                    <a:pt x="97" y="110"/>
                    <a:pt x="97" y="110"/>
                    <a:pt x="97" y="110"/>
                  </a:cubicBezTo>
                  <a:cubicBezTo>
                    <a:pt x="98" y="110"/>
                    <a:pt x="98" y="111"/>
                    <a:pt x="99" y="111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7" y="129"/>
                    <a:pt x="117" y="129"/>
                    <a:pt x="117" y="130"/>
                  </a:cubicBezTo>
                  <a:close/>
                  <a:moveTo>
                    <a:pt x="100" y="126"/>
                  </a:moveTo>
                  <a:cubicBezTo>
                    <a:pt x="100" y="127"/>
                    <a:pt x="100" y="128"/>
                    <a:pt x="101" y="128"/>
                  </a:cubicBezTo>
                  <a:cubicBezTo>
                    <a:pt x="109" y="128"/>
                    <a:pt x="109" y="128"/>
                    <a:pt x="109" y="128"/>
                  </a:cubicBezTo>
                  <a:cubicBezTo>
                    <a:pt x="100" y="118"/>
                    <a:pt x="100" y="118"/>
                    <a:pt x="100" y="118"/>
                  </a:cubicBezTo>
                  <a:lnTo>
                    <a:pt x="100" y="126"/>
                  </a:lnTo>
                  <a:close/>
                  <a:moveTo>
                    <a:pt x="112" y="133"/>
                  </a:moveTo>
                  <a:cubicBezTo>
                    <a:pt x="101" y="133"/>
                    <a:pt x="101" y="133"/>
                    <a:pt x="101" y="133"/>
                  </a:cubicBezTo>
                  <a:cubicBezTo>
                    <a:pt x="98" y="133"/>
                    <a:pt x="95" y="130"/>
                    <a:pt x="95" y="126"/>
                  </a:cubicBezTo>
                  <a:cubicBezTo>
                    <a:pt x="95" y="115"/>
                    <a:pt x="95" y="115"/>
                    <a:pt x="95" y="115"/>
                  </a:cubicBezTo>
                  <a:cubicBezTo>
                    <a:pt x="59" y="115"/>
                    <a:pt x="59" y="115"/>
                    <a:pt x="59" y="115"/>
                  </a:cubicBezTo>
                  <a:cubicBezTo>
                    <a:pt x="59" y="182"/>
                    <a:pt x="59" y="182"/>
                    <a:pt x="59" y="182"/>
                  </a:cubicBezTo>
                  <a:cubicBezTo>
                    <a:pt x="112" y="182"/>
                    <a:pt x="112" y="182"/>
                    <a:pt x="112" y="182"/>
                  </a:cubicBezTo>
                  <a:lnTo>
                    <a:pt x="112" y="133"/>
                  </a:lnTo>
                  <a:close/>
                  <a:moveTo>
                    <a:pt x="138" y="112"/>
                  </a:moveTo>
                  <a:cubicBezTo>
                    <a:pt x="138" y="112"/>
                    <a:pt x="138" y="112"/>
                    <a:pt x="138" y="112"/>
                  </a:cubicBezTo>
                  <a:cubicBezTo>
                    <a:pt x="138" y="165"/>
                    <a:pt x="138" y="165"/>
                    <a:pt x="138" y="165"/>
                  </a:cubicBezTo>
                  <a:cubicBezTo>
                    <a:pt x="138" y="167"/>
                    <a:pt x="137" y="169"/>
                    <a:pt x="134" y="169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20" y="164"/>
                    <a:pt x="120" y="164"/>
                    <a:pt x="120" y="164"/>
                  </a:cubicBezTo>
                  <a:cubicBezTo>
                    <a:pt x="134" y="164"/>
                    <a:pt x="134" y="164"/>
                    <a:pt x="134" y="164"/>
                  </a:cubicBezTo>
                  <a:cubicBezTo>
                    <a:pt x="134" y="114"/>
                    <a:pt x="134" y="114"/>
                    <a:pt x="134" y="114"/>
                  </a:cubicBezTo>
                  <a:cubicBezTo>
                    <a:pt x="123" y="114"/>
                    <a:pt x="123" y="114"/>
                    <a:pt x="123" y="114"/>
                  </a:cubicBezTo>
                  <a:cubicBezTo>
                    <a:pt x="119" y="114"/>
                    <a:pt x="116" y="112"/>
                    <a:pt x="116" y="108"/>
                  </a:cubicBezTo>
                  <a:cubicBezTo>
                    <a:pt x="116" y="97"/>
                    <a:pt x="116" y="97"/>
                    <a:pt x="116" y="97"/>
                  </a:cubicBezTo>
                  <a:cubicBezTo>
                    <a:pt x="81" y="97"/>
                    <a:pt x="81" y="97"/>
                    <a:pt x="81" y="97"/>
                  </a:cubicBezTo>
                  <a:cubicBezTo>
                    <a:pt x="81" y="107"/>
                    <a:pt x="81" y="107"/>
                    <a:pt x="81" y="107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96"/>
                    <a:pt x="76" y="96"/>
                    <a:pt x="76" y="96"/>
                  </a:cubicBezTo>
                  <a:cubicBezTo>
                    <a:pt x="76" y="94"/>
                    <a:pt x="78" y="92"/>
                    <a:pt x="80" y="92"/>
                  </a:cubicBezTo>
                  <a:cubicBezTo>
                    <a:pt x="119" y="92"/>
                    <a:pt x="119" y="92"/>
                    <a:pt x="119" y="92"/>
                  </a:cubicBezTo>
                  <a:cubicBezTo>
                    <a:pt x="119" y="92"/>
                    <a:pt x="119" y="92"/>
                    <a:pt x="119" y="92"/>
                  </a:cubicBezTo>
                  <a:cubicBezTo>
                    <a:pt x="120" y="92"/>
                    <a:pt x="120" y="93"/>
                    <a:pt x="121" y="93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8" y="111"/>
                    <a:pt x="138" y="111"/>
                    <a:pt x="138" y="112"/>
                  </a:cubicBezTo>
                  <a:close/>
                  <a:moveTo>
                    <a:pt x="131" y="110"/>
                  </a:moveTo>
                  <a:cubicBezTo>
                    <a:pt x="121" y="100"/>
                    <a:pt x="121" y="100"/>
                    <a:pt x="121" y="100"/>
                  </a:cubicBezTo>
                  <a:cubicBezTo>
                    <a:pt x="121" y="108"/>
                    <a:pt x="121" y="108"/>
                    <a:pt x="121" y="108"/>
                  </a:cubicBezTo>
                  <a:cubicBezTo>
                    <a:pt x="121" y="109"/>
                    <a:pt x="122" y="110"/>
                    <a:pt x="123" y="110"/>
                  </a:cubicBezTo>
                  <a:lnTo>
                    <a:pt x="131" y="110"/>
                  </a:lnTo>
                  <a:close/>
                  <a:moveTo>
                    <a:pt x="115" y="113"/>
                  </a:moveTo>
                  <a:cubicBezTo>
                    <a:pt x="106" y="113"/>
                    <a:pt x="106" y="113"/>
                    <a:pt x="106" y="113"/>
                  </a:cubicBezTo>
                  <a:cubicBezTo>
                    <a:pt x="109" y="116"/>
                    <a:pt x="109" y="116"/>
                    <a:pt x="109" y="116"/>
                  </a:cubicBezTo>
                  <a:cubicBezTo>
                    <a:pt x="119" y="116"/>
                    <a:pt x="119" y="116"/>
                    <a:pt x="119" y="116"/>
                  </a:cubicBezTo>
                  <a:cubicBezTo>
                    <a:pt x="118" y="115"/>
                    <a:pt x="116" y="114"/>
                    <a:pt x="115" y="1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6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2BCA8B4-EE40-48E2-9C2B-CCD957A3E172}"/>
              </a:ext>
            </a:extLst>
          </p:cNvPr>
          <p:cNvGrpSpPr/>
          <p:nvPr/>
        </p:nvGrpSpPr>
        <p:grpSpPr>
          <a:xfrm>
            <a:off x="4513486" y="3549562"/>
            <a:ext cx="831782" cy="831782"/>
            <a:chOff x="4513486" y="3549562"/>
            <a:chExt cx="831782" cy="831782"/>
          </a:xfrm>
        </p:grpSpPr>
        <p:sp>
          <p:nvSpPr>
            <p:cNvPr id="10" name="Oval 9"/>
            <p:cNvSpPr/>
            <p:nvPr/>
          </p:nvSpPr>
          <p:spPr>
            <a:xfrm>
              <a:off x="4513486" y="3549562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44"/>
            <p:cNvSpPr>
              <a:spLocks noEditPoints="1"/>
            </p:cNvSpPr>
            <p:nvPr/>
          </p:nvSpPr>
          <p:spPr bwMode="auto">
            <a:xfrm>
              <a:off x="4727887" y="3780584"/>
              <a:ext cx="383218" cy="367922"/>
            </a:xfrm>
            <a:custGeom>
              <a:avLst/>
              <a:gdLst>
                <a:gd name="T0" fmla="*/ 201 w 201"/>
                <a:gd name="T1" fmla="*/ 79 h 193"/>
                <a:gd name="T2" fmla="*/ 162 w 201"/>
                <a:gd name="T3" fmla="*/ 118 h 193"/>
                <a:gd name="T4" fmla="*/ 150 w 201"/>
                <a:gd name="T5" fmla="*/ 118 h 193"/>
                <a:gd name="T6" fmla="*/ 100 w 201"/>
                <a:gd name="T7" fmla="*/ 87 h 193"/>
                <a:gd name="T8" fmla="*/ 50 w 201"/>
                <a:gd name="T9" fmla="*/ 118 h 193"/>
                <a:gd name="T10" fmla="*/ 31 w 201"/>
                <a:gd name="T11" fmla="*/ 118 h 193"/>
                <a:gd name="T12" fmla="*/ 0 w 201"/>
                <a:gd name="T13" fmla="*/ 87 h 193"/>
                <a:gd name="T14" fmla="*/ 31 w 201"/>
                <a:gd name="T15" fmla="*/ 56 h 193"/>
                <a:gd name="T16" fmla="*/ 34 w 201"/>
                <a:gd name="T17" fmla="*/ 56 h 193"/>
                <a:gd name="T18" fmla="*/ 34 w 201"/>
                <a:gd name="T19" fmla="*/ 53 h 193"/>
                <a:gd name="T20" fmla="*/ 60 w 201"/>
                <a:gd name="T21" fmla="*/ 27 h 193"/>
                <a:gd name="T22" fmla="*/ 95 w 201"/>
                <a:gd name="T23" fmla="*/ 0 h 193"/>
                <a:gd name="T24" fmla="*/ 130 w 201"/>
                <a:gd name="T25" fmla="*/ 29 h 193"/>
                <a:gd name="T26" fmla="*/ 133 w 201"/>
                <a:gd name="T27" fmla="*/ 28 h 193"/>
                <a:gd name="T28" fmla="*/ 151 w 201"/>
                <a:gd name="T29" fmla="*/ 41 h 193"/>
                <a:gd name="T30" fmla="*/ 162 w 201"/>
                <a:gd name="T31" fmla="*/ 40 h 193"/>
                <a:gd name="T32" fmla="*/ 201 w 201"/>
                <a:gd name="T33" fmla="*/ 79 h 193"/>
                <a:gd name="T34" fmla="*/ 151 w 201"/>
                <a:gd name="T35" fmla="*/ 143 h 193"/>
                <a:gd name="T36" fmla="*/ 100 w 201"/>
                <a:gd name="T37" fmla="*/ 193 h 193"/>
                <a:gd name="T38" fmla="*/ 50 w 201"/>
                <a:gd name="T39" fmla="*/ 143 h 193"/>
                <a:gd name="T40" fmla="*/ 100 w 201"/>
                <a:gd name="T41" fmla="*/ 93 h 193"/>
                <a:gd name="T42" fmla="*/ 151 w 201"/>
                <a:gd name="T43" fmla="*/ 143 h 193"/>
                <a:gd name="T44" fmla="*/ 145 w 201"/>
                <a:gd name="T45" fmla="*/ 143 h 193"/>
                <a:gd name="T46" fmla="*/ 100 w 201"/>
                <a:gd name="T47" fmla="*/ 99 h 193"/>
                <a:gd name="T48" fmla="*/ 56 w 201"/>
                <a:gd name="T49" fmla="*/ 143 h 193"/>
                <a:gd name="T50" fmla="*/ 100 w 201"/>
                <a:gd name="T51" fmla="*/ 187 h 193"/>
                <a:gd name="T52" fmla="*/ 145 w 201"/>
                <a:gd name="T53" fmla="*/ 143 h 193"/>
                <a:gd name="T54" fmla="*/ 123 w 201"/>
                <a:gd name="T55" fmla="*/ 143 h 193"/>
                <a:gd name="T56" fmla="*/ 129 w 201"/>
                <a:gd name="T57" fmla="*/ 151 h 193"/>
                <a:gd name="T58" fmla="*/ 126 w 201"/>
                <a:gd name="T59" fmla="*/ 158 h 193"/>
                <a:gd name="T60" fmla="*/ 117 w 201"/>
                <a:gd name="T61" fmla="*/ 159 h 193"/>
                <a:gd name="T62" fmla="*/ 115 w 201"/>
                <a:gd name="T63" fmla="*/ 168 h 193"/>
                <a:gd name="T64" fmla="*/ 108 w 201"/>
                <a:gd name="T65" fmla="*/ 171 h 193"/>
                <a:gd name="T66" fmla="*/ 100 w 201"/>
                <a:gd name="T67" fmla="*/ 166 h 193"/>
                <a:gd name="T68" fmla="*/ 93 w 201"/>
                <a:gd name="T69" fmla="*/ 171 h 193"/>
                <a:gd name="T70" fmla="*/ 86 w 201"/>
                <a:gd name="T71" fmla="*/ 168 h 193"/>
                <a:gd name="T72" fmla="*/ 84 w 201"/>
                <a:gd name="T73" fmla="*/ 159 h 193"/>
                <a:gd name="T74" fmla="*/ 75 w 201"/>
                <a:gd name="T75" fmla="*/ 158 h 193"/>
                <a:gd name="T76" fmla="*/ 72 w 201"/>
                <a:gd name="T77" fmla="*/ 151 h 193"/>
                <a:gd name="T78" fmla="*/ 78 w 201"/>
                <a:gd name="T79" fmla="*/ 143 h 193"/>
                <a:gd name="T80" fmla="*/ 72 w 201"/>
                <a:gd name="T81" fmla="*/ 136 h 193"/>
                <a:gd name="T82" fmla="*/ 75 w 201"/>
                <a:gd name="T83" fmla="*/ 129 h 193"/>
                <a:gd name="T84" fmla="*/ 84 w 201"/>
                <a:gd name="T85" fmla="*/ 127 h 193"/>
                <a:gd name="T86" fmla="*/ 86 w 201"/>
                <a:gd name="T87" fmla="*/ 118 h 193"/>
                <a:gd name="T88" fmla="*/ 93 w 201"/>
                <a:gd name="T89" fmla="*/ 115 h 193"/>
                <a:gd name="T90" fmla="*/ 100 w 201"/>
                <a:gd name="T91" fmla="*/ 120 h 193"/>
                <a:gd name="T92" fmla="*/ 108 w 201"/>
                <a:gd name="T93" fmla="*/ 115 h 193"/>
                <a:gd name="T94" fmla="*/ 115 w 201"/>
                <a:gd name="T95" fmla="*/ 118 h 193"/>
                <a:gd name="T96" fmla="*/ 117 w 201"/>
                <a:gd name="T97" fmla="*/ 127 h 193"/>
                <a:gd name="T98" fmla="*/ 126 w 201"/>
                <a:gd name="T99" fmla="*/ 129 h 193"/>
                <a:gd name="T100" fmla="*/ 129 w 201"/>
                <a:gd name="T101" fmla="*/ 136 h 193"/>
                <a:gd name="T102" fmla="*/ 123 w 201"/>
                <a:gd name="T103" fmla="*/ 143 h 193"/>
                <a:gd name="T104" fmla="*/ 112 w 201"/>
                <a:gd name="T105" fmla="*/ 143 h 193"/>
                <a:gd name="T106" fmla="*/ 100 w 201"/>
                <a:gd name="T107" fmla="*/ 132 h 193"/>
                <a:gd name="T108" fmla="*/ 89 w 201"/>
                <a:gd name="T109" fmla="*/ 143 h 193"/>
                <a:gd name="T110" fmla="*/ 100 w 201"/>
                <a:gd name="T111" fmla="*/ 155 h 193"/>
                <a:gd name="T112" fmla="*/ 112 w 201"/>
                <a:gd name="T113" fmla="*/ 14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1" h="193">
                  <a:moveTo>
                    <a:pt x="201" y="79"/>
                  </a:moveTo>
                  <a:cubicBezTo>
                    <a:pt x="201" y="100"/>
                    <a:pt x="184" y="118"/>
                    <a:pt x="162" y="118"/>
                  </a:cubicBezTo>
                  <a:cubicBezTo>
                    <a:pt x="150" y="118"/>
                    <a:pt x="150" y="118"/>
                    <a:pt x="150" y="118"/>
                  </a:cubicBezTo>
                  <a:cubicBezTo>
                    <a:pt x="141" y="99"/>
                    <a:pt x="122" y="87"/>
                    <a:pt x="100" y="87"/>
                  </a:cubicBezTo>
                  <a:cubicBezTo>
                    <a:pt x="79" y="87"/>
                    <a:pt x="60" y="99"/>
                    <a:pt x="50" y="118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14" y="118"/>
                    <a:pt x="0" y="104"/>
                    <a:pt x="0" y="87"/>
                  </a:cubicBezTo>
                  <a:cubicBezTo>
                    <a:pt x="0" y="69"/>
                    <a:pt x="14" y="56"/>
                    <a:pt x="31" y="56"/>
                  </a:cubicBezTo>
                  <a:cubicBezTo>
                    <a:pt x="32" y="56"/>
                    <a:pt x="33" y="56"/>
                    <a:pt x="34" y="56"/>
                  </a:cubicBezTo>
                  <a:cubicBezTo>
                    <a:pt x="34" y="55"/>
                    <a:pt x="34" y="54"/>
                    <a:pt x="34" y="53"/>
                  </a:cubicBezTo>
                  <a:cubicBezTo>
                    <a:pt x="34" y="39"/>
                    <a:pt x="45" y="27"/>
                    <a:pt x="60" y="27"/>
                  </a:cubicBezTo>
                  <a:cubicBezTo>
                    <a:pt x="64" y="11"/>
                    <a:pt x="78" y="0"/>
                    <a:pt x="95" y="0"/>
                  </a:cubicBezTo>
                  <a:cubicBezTo>
                    <a:pt x="112" y="0"/>
                    <a:pt x="127" y="12"/>
                    <a:pt x="130" y="29"/>
                  </a:cubicBezTo>
                  <a:cubicBezTo>
                    <a:pt x="131" y="29"/>
                    <a:pt x="132" y="28"/>
                    <a:pt x="133" y="28"/>
                  </a:cubicBezTo>
                  <a:cubicBezTo>
                    <a:pt x="141" y="28"/>
                    <a:pt x="149" y="34"/>
                    <a:pt x="151" y="41"/>
                  </a:cubicBezTo>
                  <a:cubicBezTo>
                    <a:pt x="155" y="40"/>
                    <a:pt x="159" y="40"/>
                    <a:pt x="162" y="40"/>
                  </a:cubicBezTo>
                  <a:cubicBezTo>
                    <a:pt x="184" y="40"/>
                    <a:pt x="201" y="57"/>
                    <a:pt x="201" y="79"/>
                  </a:cubicBezTo>
                  <a:close/>
                  <a:moveTo>
                    <a:pt x="151" y="143"/>
                  </a:moveTo>
                  <a:cubicBezTo>
                    <a:pt x="151" y="171"/>
                    <a:pt x="128" y="193"/>
                    <a:pt x="100" y="193"/>
                  </a:cubicBezTo>
                  <a:cubicBezTo>
                    <a:pt x="73" y="193"/>
                    <a:pt x="50" y="171"/>
                    <a:pt x="50" y="143"/>
                  </a:cubicBezTo>
                  <a:cubicBezTo>
                    <a:pt x="50" y="115"/>
                    <a:pt x="73" y="93"/>
                    <a:pt x="100" y="93"/>
                  </a:cubicBezTo>
                  <a:cubicBezTo>
                    <a:pt x="128" y="93"/>
                    <a:pt x="151" y="115"/>
                    <a:pt x="151" y="143"/>
                  </a:cubicBezTo>
                  <a:close/>
                  <a:moveTo>
                    <a:pt x="145" y="143"/>
                  </a:moveTo>
                  <a:cubicBezTo>
                    <a:pt x="145" y="119"/>
                    <a:pt x="125" y="99"/>
                    <a:pt x="100" y="99"/>
                  </a:cubicBezTo>
                  <a:cubicBezTo>
                    <a:pt x="76" y="99"/>
                    <a:pt x="56" y="119"/>
                    <a:pt x="56" y="143"/>
                  </a:cubicBezTo>
                  <a:cubicBezTo>
                    <a:pt x="56" y="167"/>
                    <a:pt x="76" y="187"/>
                    <a:pt x="100" y="187"/>
                  </a:cubicBezTo>
                  <a:cubicBezTo>
                    <a:pt x="125" y="187"/>
                    <a:pt x="145" y="167"/>
                    <a:pt x="145" y="143"/>
                  </a:cubicBezTo>
                  <a:close/>
                  <a:moveTo>
                    <a:pt x="123" y="143"/>
                  </a:moveTo>
                  <a:cubicBezTo>
                    <a:pt x="123" y="147"/>
                    <a:pt x="126" y="150"/>
                    <a:pt x="129" y="151"/>
                  </a:cubicBezTo>
                  <a:cubicBezTo>
                    <a:pt x="128" y="153"/>
                    <a:pt x="127" y="156"/>
                    <a:pt x="126" y="158"/>
                  </a:cubicBezTo>
                  <a:cubicBezTo>
                    <a:pt x="123" y="156"/>
                    <a:pt x="119" y="157"/>
                    <a:pt x="117" y="159"/>
                  </a:cubicBezTo>
                  <a:cubicBezTo>
                    <a:pt x="114" y="162"/>
                    <a:pt x="114" y="165"/>
                    <a:pt x="115" y="168"/>
                  </a:cubicBezTo>
                  <a:cubicBezTo>
                    <a:pt x="113" y="170"/>
                    <a:pt x="110" y="171"/>
                    <a:pt x="108" y="171"/>
                  </a:cubicBezTo>
                  <a:cubicBezTo>
                    <a:pt x="107" y="168"/>
                    <a:pt x="104" y="166"/>
                    <a:pt x="100" y="166"/>
                  </a:cubicBezTo>
                  <a:cubicBezTo>
                    <a:pt x="97" y="166"/>
                    <a:pt x="94" y="168"/>
                    <a:pt x="93" y="171"/>
                  </a:cubicBezTo>
                  <a:cubicBezTo>
                    <a:pt x="90" y="171"/>
                    <a:pt x="88" y="170"/>
                    <a:pt x="86" y="168"/>
                  </a:cubicBezTo>
                  <a:cubicBezTo>
                    <a:pt x="87" y="165"/>
                    <a:pt x="87" y="162"/>
                    <a:pt x="84" y="159"/>
                  </a:cubicBezTo>
                  <a:cubicBezTo>
                    <a:pt x="82" y="157"/>
                    <a:pt x="78" y="156"/>
                    <a:pt x="75" y="158"/>
                  </a:cubicBezTo>
                  <a:cubicBezTo>
                    <a:pt x="74" y="156"/>
                    <a:pt x="73" y="153"/>
                    <a:pt x="72" y="151"/>
                  </a:cubicBezTo>
                  <a:cubicBezTo>
                    <a:pt x="75" y="150"/>
                    <a:pt x="78" y="147"/>
                    <a:pt x="78" y="143"/>
                  </a:cubicBezTo>
                  <a:cubicBezTo>
                    <a:pt x="78" y="140"/>
                    <a:pt x="75" y="137"/>
                    <a:pt x="72" y="136"/>
                  </a:cubicBezTo>
                  <a:cubicBezTo>
                    <a:pt x="73" y="133"/>
                    <a:pt x="74" y="131"/>
                    <a:pt x="75" y="129"/>
                  </a:cubicBezTo>
                  <a:cubicBezTo>
                    <a:pt x="78" y="130"/>
                    <a:pt x="82" y="129"/>
                    <a:pt x="84" y="127"/>
                  </a:cubicBezTo>
                  <a:cubicBezTo>
                    <a:pt x="87" y="124"/>
                    <a:pt x="87" y="121"/>
                    <a:pt x="86" y="118"/>
                  </a:cubicBezTo>
                  <a:cubicBezTo>
                    <a:pt x="88" y="117"/>
                    <a:pt x="90" y="116"/>
                    <a:pt x="93" y="115"/>
                  </a:cubicBezTo>
                  <a:cubicBezTo>
                    <a:pt x="94" y="118"/>
                    <a:pt x="97" y="120"/>
                    <a:pt x="100" y="120"/>
                  </a:cubicBezTo>
                  <a:cubicBezTo>
                    <a:pt x="104" y="120"/>
                    <a:pt x="107" y="118"/>
                    <a:pt x="108" y="115"/>
                  </a:cubicBezTo>
                  <a:cubicBezTo>
                    <a:pt x="110" y="116"/>
                    <a:pt x="113" y="117"/>
                    <a:pt x="115" y="118"/>
                  </a:cubicBezTo>
                  <a:cubicBezTo>
                    <a:pt x="114" y="121"/>
                    <a:pt x="114" y="124"/>
                    <a:pt x="117" y="127"/>
                  </a:cubicBezTo>
                  <a:cubicBezTo>
                    <a:pt x="119" y="129"/>
                    <a:pt x="123" y="130"/>
                    <a:pt x="126" y="129"/>
                  </a:cubicBezTo>
                  <a:cubicBezTo>
                    <a:pt x="127" y="131"/>
                    <a:pt x="128" y="133"/>
                    <a:pt x="129" y="136"/>
                  </a:cubicBezTo>
                  <a:cubicBezTo>
                    <a:pt x="126" y="137"/>
                    <a:pt x="123" y="140"/>
                    <a:pt x="123" y="143"/>
                  </a:cubicBezTo>
                  <a:close/>
                  <a:moveTo>
                    <a:pt x="112" y="143"/>
                  </a:moveTo>
                  <a:cubicBezTo>
                    <a:pt x="112" y="137"/>
                    <a:pt x="107" y="132"/>
                    <a:pt x="100" y="132"/>
                  </a:cubicBezTo>
                  <a:cubicBezTo>
                    <a:pt x="94" y="132"/>
                    <a:pt x="89" y="137"/>
                    <a:pt x="89" y="143"/>
                  </a:cubicBezTo>
                  <a:cubicBezTo>
                    <a:pt x="89" y="149"/>
                    <a:pt x="94" y="155"/>
                    <a:pt x="100" y="155"/>
                  </a:cubicBezTo>
                  <a:cubicBezTo>
                    <a:pt x="107" y="155"/>
                    <a:pt x="112" y="149"/>
                    <a:pt x="112" y="1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6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CF01B99-CCC5-40C3-94A5-3ECAF8EA29D7}"/>
              </a:ext>
            </a:extLst>
          </p:cNvPr>
          <p:cNvGrpSpPr/>
          <p:nvPr/>
        </p:nvGrpSpPr>
        <p:grpSpPr>
          <a:xfrm>
            <a:off x="3518478" y="3521279"/>
            <a:ext cx="831782" cy="831782"/>
            <a:chOff x="3518478" y="3521279"/>
            <a:chExt cx="831782" cy="831782"/>
          </a:xfrm>
        </p:grpSpPr>
        <p:sp>
          <p:nvSpPr>
            <p:cNvPr id="7" name="Oval 6"/>
            <p:cNvSpPr/>
            <p:nvPr/>
          </p:nvSpPr>
          <p:spPr>
            <a:xfrm>
              <a:off x="3518478" y="3521279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47"/>
            <p:cNvSpPr>
              <a:spLocks noEditPoints="1"/>
            </p:cNvSpPr>
            <p:nvPr/>
          </p:nvSpPr>
          <p:spPr bwMode="auto">
            <a:xfrm>
              <a:off x="3734318" y="3751606"/>
              <a:ext cx="382414" cy="379193"/>
            </a:xfrm>
            <a:custGeom>
              <a:avLst/>
              <a:gdLst>
                <a:gd name="T0" fmla="*/ 201 w 201"/>
                <a:gd name="T1" fmla="*/ 79 h 199"/>
                <a:gd name="T2" fmla="*/ 162 w 201"/>
                <a:gd name="T3" fmla="*/ 118 h 199"/>
                <a:gd name="T4" fmla="*/ 133 w 201"/>
                <a:gd name="T5" fmla="*/ 118 h 199"/>
                <a:gd name="T6" fmla="*/ 101 w 201"/>
                <a:gd name="T7" fmla="*/ 77 h 199"/>
                <a:gd name="T8" fmla="*/ 68 w 201"/>
                <a:gd name="T9" fmla="*/ 118 h 199"/>
                <a:gd name="T10" fmla="*/ 31 w 201"/>
                <a:gd name="T11" fmla="*/ 118 h 199"/>
                <a:gd name="T12" fmla="*/ 0 w 201"/>
                <a:gd name="T13" fmla="*/ 87 h 199"/>
                <a:gd name="T14" fmla="*/ 31 w 201"/>
                <a:gd name="T15" fmla="*/ 56 h 199"/>
                <a:gd name="T16" fmla="*/ 34 w 201"/>
                <a:gd name="T17" fmla="*/ 56 h 199"/>
                <a:gd name="T18" fmla="*/ 34 w 201"/>
                <a:gd name="T19" fmla="*/ 54 h 199"/>
                <a:gd name="T20" fmla="*/ 60 w 201"/>
                <a:gd name="T21" fmla="*/ 27 h 199"/>
                <a:gd name="T22" fmla="*/ 95 w 201"/>
                <a:gd name="T23" fmla="*/ 0 h 199"/>
                <a:gd name="T24" fmla="*/ 131 w 201"/>
                <a:gd name="T25" fmla="*/ 29 h 199"/>
                <a:gd name="T26" fmla="*/ 133 w 201"/>
                <a:gd name="T27" fmla="*/ 29 h 199"/>
                <a:gd name="T28" fmla="*/ 152 w 201"/>
                <a:gd name="T29" fmla="*/ 42 h 199"/>
                <a:gd name="T30" fmla="*/ 162 w 201"/>
                <a:gd name="T31" fmla="*/ 40 h 199"/>
                <a:gd name="T32" fmla="*/ 201 w 201"/>
                <a:gd name="T33" fmla="*/ 79 h 199"/>
                <a:gd name="T34" fmla="*/ 43 w 201"/>
                <a:gd name="T35" fmla="*/ 190 h 199"/>
                <a:gd name="T36" fmla="*/ 158 w 201"/>
                <a:gd name="T37" fmla="*/ 190 h 199"/>
                <a:gd name="T38" fmla="*/ 158 w 201"/>
                <a:gd name="T39" fmla="*/ 195 h 199"/>
                <a:gd name="T40" fmla="*/ 150 w 201"/>
                <a:gd name="T41" fmla="*/ 199 h 199"/>
                <a:gd name="T42" fmla="*/ 51 w 201"/>
                <a:gd name="T43" fmla="*/ 199 h 199"/>
                <a:gd name="T44" fmla="*/ 43 w 201"/>
                <a:gd name="T45" fmla="*/ 195 h 199"/>
                <a:gd name="T46" fmla="*/ 43 w 201"/>
                <a:gd name="T47" fmla="*/ 190 h 199"/>
                <a:gd name="T48" fmla="*/ 84 w 201"/>
                <a:gd name="T49" fmla="*/ 195 h 199"/>
                <a:gd name="T50" fmla="*/ 86 w 201"/>
                <a:gd name="T51" fmla="*/ 197 h 199"/>
                <a:gd name="T52" fmla="*/ 115 w 201"/>
                <a:gd name="T53" fmla="*/ 197 h 199"/>
                <a:gd name="T54" fmla="*/ 117 w 201"/>
                <a:gd name="T55" fmla="*/ 195 h 199"/>
                <a:gd name="T56" fmla="*/ 115 w 201"/>
                <a:gd name="T57" fmla="*/ 193 h 199"/>
                <a:gd name="T58" fmla="*/ 86 w 201"/>
                <a:gd name="T59" fmla="*/ 193 h 199"/>
                <a:gd name="T60" fmla="*/ 84 w 201"/>
                <a:gd name="T61" fmla="*/ 195 h 199"/>
                <a:gd name="T62" fmla="*/ 50 w 201"/>
                <a:gd name="T63" fmla="*/ 127 h 199"/>
                <a:gd name="T64" fmla="*/ 50 w 201"/>
                <a:gd name="T65" fmla="*/ 188 h 199"/>
                <a:gd name="T66" fmla="*/ 151 w 201"/>
                <a:gd name="T67" fmla="*/ 188 h 199"/>
                <a:gd name="T68" fmla="*/ 151 w 201"/>
                <a:gd name="T69" fmla="*/ 127 h 199"/>
                <a:gd name="T70" fmla="*/ 146 w 201"/>
                <a:gd name="T71" fmla="*/ 123 h 199"/>
                <a:gd name="T72" fmla="*/ 119 w 201"/>
                <a:gd name="T73" fmla="*/ 123 h 199"/>
                <a:gd name="T74" fmla="*/ 119 w 201"/>
                <a:gd name="T75" fmla="*/ 128 h 199"/>
                <a:gd name="T76" fmla="*/ 146 w 201"/>
                <a:gd name="T77" fmla="*/ 128 h 199"/>
                <a:gd name="T78" fmla="*/ 146 w 201"/>
                <a:gd name="T79" fmla="*/ 180 h 199"/>
                <a:gd name="T80" fmla="*/ 55 w 201"/>
                <a:gd name="T81" fmla="*/ 180 h 199"/>
                <a:gd name="T82" fmla="*/ 55 w 201"/>
                <a:gd name="T83" fmla="*/ 128 h 199"/>
                <a:gd name="T84" fmla="*/ 82 w 201"/>
                <a:gd name="T85" fmla="*/ 128 h 199"/>
                <a:gd name="T86" fmla="*/ 82 w 201"/>
                <a:gd name="T87" fmla="*/ 123 h 199"/>
                <a:gd name="T88" fmla="*/ 55 w 201"/>
                <a:gd name="T89" fmla="*/ 123 h 199"/>
                <a:gd name="T90" fmla="*/ 50 w 201"/>
                <a:gd name="T91" fmla="*/ 127 h 199"/>
                <a:gd name="T92" fmla="*/ 113 w 201"/>
                <a:gd name="T93" fmla="*/ 149 h 199"/>
                <a:gd name="T94" fmla="*/ 113 w 201"/>
                <a:gd name="T95" fmla="*/ 115 h 199"/>
                <a:gd name="T96" fmla="*/ 123 w 201"/>
                <a:gd name="T97" fmla="*/ 115 h 199"/>
                <a:gd name="T98" fmla="*/ 101 w 201"/>
                <a:gd name="T99" fmla="*/ 87 h 199"/>
                <a:gd name="T100" fmla="*/ 78 w 201"/>
                <a:gd name="T101" fmla="*/ 115 h 199"/>
                <a:gd name="T102" fmla="*/ 88 w 201"/>
                <a:gd name="T103" fmla="*/ 115 h 199"/>
                <a:gd name="T104" fmla="*/ 88 w 201"/>
                <a:gd name="T105" fmla="*/ 149 h 199"/>
                <a:gd name="T106" fmla="*/ 113 w 201"/>
                <a:gd name="T107" fmla="*/ 14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1" h="199">
                  <a:moveTo>
                    <a:pt x="201" y="79"/>
                  </a:moveTo>
                  <a:cubicBezTo>
                    <a:pt x="201" y="100"/>
                    <a:pt x="184" y="118"/>
                    <a:pt x="162" y="118"/>
                  </a:cubicBezTo>
                  <a:cubicBezTo>
                    <a:pt x="133" y="118"/>
                    <a:pt x="133" y="118"/>
                    <a:pt x="133" y="118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14" y="118"/>
                    <a:pt x="0" y="104"/>
                    <a:pt x="0" y="87"/>
                  </a:cubicBezTo>
                  <a:cubicBezTo>
                    <a:pt x="0" y="70"/>
                    <a:pt x="14" y="56"/>
                    <a:pt x="31" y="56"/>
                  </a:cubicBezTo>
                  <a:cubicBezTo>
                    <a:pt x="32" y="56"/>
                    <a:pt x="33" y="56"/>
                    <a:pt x="34" y="56"/>
                  </a:cubicBezTo>
                  <a:cubicBezTo>
                    <a:pt x="34" y="55"/>
                    <a:pt x="34" y="54"/>
                    <a:pt x="34" y="54"/>
                  </a:cubicBezTo>
                  <a:cubicBezTo>
                    <a:pt x="34" y="39"/>
                    <a:pt x="45" y="27"/>
                    <a:pt x="60" y="27"/>
                  </a:cubicBezTo>
                  <a:cubicBezTo>
                    <a:pt x="64" y="12"/>
                    <a:pt x="78" y="0"/>
                    <a:pt x="95" y="0"/>
                  </a:cubicBezTo>
                  <a:cubicBezTo>
                    <a:pt x="112" y="0"/>
                    <a:pt x="127" y="12"/>
                    <a:pt x="131" y="29"/>
                  </a:cubicBezTo>
                  <a:cubicBezTo>
                    <a:pt x="131" y="29"/>
                    <a:pt x="132" y="29"/>
                    <a:pt x="133" y="29"/>
                  </a:cubicBezTo>
                  <a:cubicBezTo>
                    <a:pt x="141" y="29"/>
                    <a:pt x="149" y="34"/>
                    <a:pt x="152" y="42"/>
                  </a:cubicBezTo>
                  <a:cubicBezTo>
                    <a:pt x="155" y="41"/>
                    <a:pt x="159" y="40"/>
                    <a:pt x="162" y="40"/>
                  </a:cubicBezTo>
                  <a:cubicBezTo>
                    <a:pt x="184" y="40"/>
                    <a:pt x="201" y="57"/>
                    <a:pt x="201" y="79"/>
                  </a:cubicBezTo>
                  <a:close/>
                  <a:moveTo>
                    <a:pt x="43" y="190"/>
                  </a:moveTo>
                  <a:cubicBezTo>
                    <a:pt x="158" y="190"/>
                    <a:pt x="158" y="190"/>
                    <a:pt x="158" y="190"/>
                  </a:cubicBezTo>
                  <a:cubicBezTo>
                    <a:pt x="158" y="195"/>
                    <a:pt x="158" y="195"/>
                    <a:pt x="158" y="195"/>
                  </a:cubicBezTo>
                  <a:cubicBezTo>
                    <a:pt x="158" y="197"/>
                    <a:pt x="155" y="199"/>
                    <a:pt x="150" y="199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47" y="199"/>
                    <a:pt x="43" y="197"/>
                    <a:pt x="43" y="195"/>
                  </a:cubicBezTo>
                  <a:lnTo>
                    <a:pt x="43" y="190"/>
                  </a:lnTo>
                  <a:close/>
                  <a:moveTo>
                    <a:pt x="84" y="195"/>
                  </a:moveTo>
                  <a:cubicBezTo>
                    <a:pt x="84" y="196"/>
                    <a:pt x="85" y="197"/>
                    <a:pt x="86" y="197"/>
                  </a:cubicBezTo>
                  <a:cubicBezTo>
                    <a:pt x="115" y="197"/>
                    <a:pt x="115" y="197"/>
                    <a:pt x="115" y="197"/>
                  </a:cubicBezTo>
                  <a:cubicBezTo>
                    <a:pt x="116" y="197"/>
                    <a:pt x="117" y="196"/>
                    <a:pt x="117" y="195"/>
                  </a:cubicBezTo>
                  <a:cubicBezTo>
                    <a:pt x="117" y="194"/>
                    <a:pt x="116" y="193"/>
                    <a:pt x="115" y="193"/>
                  </a:cubicBezTo>
                  <a:cubicBezTo>
                    <a:pt x="86" y="193"/>
                    <a:pt x="86" y="193"/>
                    <a:pt x="86" y="193"/>
                  </a:cubicBezTo>
                  <a:cubicBezTo>
                    <a:pt x="85" y="193"/>
                    <a:pt x="84" y="194"/>
                    <a:pt x="84" y="195"/>
                  </a:cubicBezTo>
                  <a:close/>
                  <a:moveTo>
                    <a:pt x="50" y="127"/>
                  </a:moveTo>
                  <a:cubicBezTo>
                    <a:pt x="50" y="188"/>
                    <a:pt x="50" y="188"/>
                    <a:pt x="50" y="188"/>
                  </a:cubicBezTo>
                  <a:cubicBezTo>
                    <a:pt x="151" y="188"/>
                    <a:pt x="151" y="188"/>
                    <a:pt x="151" y="188"/>
                  </a:cubicBezTo>
                  <a:cubicBezTo>
                    <a:pt x="151" y="127"/>
                    <a:pt x="151" y="127"/>
                    <a:pt x="151" y="127"/>
                  </a:cubicBezTo>
                  <a:cubicBezTo>
                    <a:pt x="151" y="123"/>
                    <a:pt x="151" y="123"/>
                    <a:pt x="146" y="123"/>
                  </a:cubicBezTo>
                  <a:cubicBezTo>
                    <a:pt x="119" y="123"/>
                    <a:pt x="119" y="123"/>
                    <a:pt x="119" y="123"/>
                  </a:cubicBezTo>
                  <a:cubicBezTo>
                    <a:pt x="119" y="128"/>
                    <a:pt x="119" y="128"/>
                    <a:pt x="119" y="128"/>
                  </a:cubicBezTo>
                  <a:cubicBezTo>
                    <a:pt x="146" y="128"/>
                    <a:pt x="146" y="128"/>
                    <a:pt x="146" y="128"/>
                  </a:cubicBezTo>
                  <a:cubicBezTo>
                    <a:pt x="146" y="180"/>
                    <a:pt x="146" y="180"/>
                    <a:pt x="146" y="180"/>
                  </a:cubicBezTo>
                  <a:cubicBezTo>
                    <a:pt x="55" y="180"/>
                    <a:pt x="55" y="180"/>
                    <a:pt x="55" y="180"/>
                  </a:cubicBezTo>
                  <a:cubicBezTo>
                    <a:pt x="55" y="128"/>
                    <a:pt x="55" y="128"/>
                    <a:pt x="55" y="128"/>
                  </a:cubicBezTo>
                  <a:cubicBezTo>
                    <a:pt x="82" y="128"/>
                    <a:pt x="82" y="128"/>
                    <a:pt x="82" y="128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55" y="123"/>
                    <a:pt x="55" y="123"/>
                    <a:pt x="55" y="123"/>
                  </a:cubicBezTo>
                  <a:cubicBezTo>
                    <a:pt x="50" y="123"/>
                    <a:pt x="50" y="123"/>
                    <a:pt x="50" y="127"/>
                  </a:cubicBezTo>
                  <a:close/>
                  <a:moveTo>
                    <a:pt x="113" y="149"/>
                  </a:moveTo>
                  <a:cubicBezTo>
                    <a:pt x="113" y="115"/>
                    <a:pt x="113" y="115"/>
                    <a:pt x="113" y="115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49"/>
                    <a:pt x="88" y="149"/>
                    <a:pt x="88" y="149"/>
                  </a:cubicBezTo>
                  <a:lnTo>
                    <a:pt x="113" y="1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en-US" sz="6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7046D37-3E2C-4E09-8D9D-9452AA654A23}"/>
              </a:ext>
            </a:extLst>
          </p:cNvPr>
          <p:cNvGrpSpPr/>
          <p:nvPr/>
        </p:nvGrpSpPr>
        <p:grpSpPr>
          <a:xfrm>
            <a:off x="5517765" y="1826952"/>
            <a:ext cx="831782" cy="1138430"/>
            <a:chOff x="5517765" y="1826952"/>
            <a:chExt cx="831782" cy="1138430"/>
          </a:xfrm>
        </p:grpSpPr>
        <p:sp>
          <p:nvSpPr>
            <p:cNvPr id="49" name="TextBox 48"/>
            <p:cNvSpPr txBox="1"/>
            <p:nvPr/>
          </p:nvSpPr>
          <p:spPr>
            <a:xfrm>
              <a:off x="5641368" y="1826952"/>
              <a:ext cx="563790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Seller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12"/>
            <p:cNvSpPr>
              <a:spLocks noEditPoints="1"/>
            </p:cNvSpPr>
            <p:nvPr/>
          </p:nvSpPr>
          <p:spPr bwMode="auto">
            <a:xfrm>
              <a:off x="5737655" y="2389725"/>
              <a:ext cx="387208" cy="339631"/>
            </a:xfrm>
            <a:custGeom>
              <a:avLst/>
              <a:gdLst>
                <a:gd name="T0" fmla="*/ 208 w 224"/>
                <a:gd name="T1" fmla="*/ 0 h 196"/>
                <a:gd name="T2" fmla="*/ 17 w 224"/>
                <a:gd name="T3" fmla="*/ 0 h 196"/>
                <a:gd name="T4" fmla="*/ 0 w 224"/>
                <a:gd name="T5" fmla="*/ 16 h 196"/>
                <a:gd name="T6" fmla="*/ 0 w 224"/>
                <a:gd name="T7" fmla="*/ 141 h 196"/>
                <a:gd name="T8" fmla="*/ 17 w 224"/>
                <a:gd name="T9" fmla="*/ 157 h 196"/>
                <a:gd name="T10" fmla="*/ 208 w 224"/>
                <a:gd name="T11" fmla="*/ 157 h 196"/>
                <a:gd name="T12" fmla="*/ 224 w 224"/>
                <a:gd name="T13" fmla="*/ 141 h 196"/>
                <a:gd name="T14" fmla="*/ 224 w 224"/>
                <a:gd name="T15" fmla="*/ 16 h 196"/>
                <a:gd name="T16" fmla="*/ 208 w 224"/>
                <a:gd name="T17" fmla="*/ 0 h 196"/>
                <a:gd name="T18" fmla="*/ 112 w 224"/>
                <a:gd name="T19" fmla="*/ 151 h 196"/>
                <a:gd name="T20" fmla="*/ 107 w 224"/>
                <a:gd name="T21" fmla="*/ 146 h 196"/>
                <a:gd name="T22" fmla="*/ 112 w 224"/>
                <a:gd name="T23" fmla="*/ 141 h 196"/>
                <a:gd name="T24" fmla="*/ 117 w 224"/>
                <a:gd name="T25" fmla="*/ 146 h 196"/>
                <a:gd name="T26" fmla="*/ 112 w 224"/>
                <a:gd name="T27" fmla="*/ 151 h 196"/>
                <a:gd name="T28" fmla="*/ 211 w 224"/>
                <a:gd name="T29" fmla="*/ 133 h 196"/>
                <a:gd name="T30" fmla="*/ 14 w 224"/>
                <a:gd name="T31" fmla="*/ 133 h 196"/>
                <a:gd name="T32" fmla="*/ 14 w 224"/>
                <a:gd name="T33" fmla="*/ 15 h 196"/>
                <a:gd name="T34" fmla="*/ 211 w 224"/>
                <a:gd name="T35" fmla="*/ 15 h 196"/>
                <a:gd name="T36" fmla="*/ 211 w 224"/>
                <a:gd name="T37" fmla="*/ 133 h 196"/>
                <a:gd name="T38" fmla="*/ 155 w 224"/>
                <a:gd name="T39" fmla="*/ 188 h 196"/>
                <a:gd name="T40" fmla="*/ 155 w 224"/>
                <a:gd name="T41" fmla="*/ 196 h 196"/>
                <a:gd name="T42" fmla="*/ 70 w 224"/>
                <a:gd name="T43" fmla="*/ 196 h 196"/>
                <a:gd name="T44" fmla="*/ 70 w 224"/>
                <a:gd name="T45" fmla="*/ 188 h 196"/>
                <a:gd name="T46" fmla="*/ 93 w 224"/>
                <a:gd name="T47" fmla="*/ 171 h 196"/>
                <a:gd name="T48" fmla="*/ 93 w 224"/>
                <a:gd name="T49" fmla="*/ 161 h 196"/>
                <a:gd name="T50" fmla="*/ 132 w 224"/>
                <a:gd name="T51" fmla="*/ 161 h 196"/>
                <a:gd name="T52" fmla="*/ 132 w 224"/>
                <a:gd name="T53" fmla="*/ 171 h 196"/>
                <a:gd name="T54" fmla="*/ 155 w 224"/>
                <a:gd name="T55" fmla="*/ 18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4" h="196">
                  <a:moveTo>
                    <a:pt x="208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0" y="150"/>
                    <a:pt x="8" y="157"/>
                    <a:pt x="17" y="157"/>
                  </a:cubicBezTo>
                  <a:cubicBezTo>
                    <a:pt x="208" y="157"/>
                    <a:pt x="208" y="157"/>
                    <a:pt x="208" y="157"/>
                  </a:cubicBezTo>
                  <a:cubicBezTo>
                    <a:pt x="217" y="157"/>
                    <a:pt x="224" y="150"/>
                    <a:pt x="224" y="141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7"/>
                    <a:pt x="217" y="0"/>
                    <a:pt x="208" y="0"/>
                  </a:cubicBezTo>
                  <a:moveTo>
                    <a:pt x="112" y="151"/>
                  </a:moveTo>
                  <a:cubicBezTo>
                    <a:pt x="110" y="151"/>
                    <a:pt x="107" y="149"/>
                    <a:pt x="107" y="146"/>
                  </a:cubicBezTo>
                  <a:cubicBezTo>
                    <a:pt x="107" y="143"/>
                    <a:pt x="110" y="141"/>
                    <a:pt x="112" y="141"/>
                  </a:cubicBezTo>
                  <a:cubicBezTo>
                    <a:pt x="115" y="141"/>
                    <a:pt x="117" y="143"/>
                    <a:pt x="117" y="146"/>
                  </a:cubicBezTo>
                  <a:cubicBezTo>
                    <a:pt x="117" y="149"/>
                    <a:pt x="115" y="151"/>
                    <a:pt x="112" y="151"/>
                  </a:cubicBezTo>
                  <a:moveTo>
                    <a:pt x="211" y="133"/>
                  </a:moveTo>
                  <a:cubicBezTo>
                    <a:pt x="14" y="133"/>
                    <a:pt x="14" y="133"/>
                    <a:pt x="14" y="133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211" y="15"/>
                    <a:pt x="211" y="15"/>
                    <a:pt x="211" y="15"/>
                  </a:cubicBezTo>
                  <a:lnTo>
                    <a:pt x="211" y="133"/>
                  </a:lnTo>
                  <a:close/>
                  <a:moveTo>
                    <a:pt x="155" y="188"/>
                  </a:moveTo>
                  <a:cubicBezTo>
                    <a:pt x="155" y="196"/>
                    <a:pt x="155" y="196"/>
                    <a:pt x="155" y="196"/>
                  </a:cubicBezTo>
                  <a:cubicBezTo>
                    <a:pt x="70" y="196"/>
                    <a:pt x="70" y="196"/>
                    <a:pt x="70" y="196"/>
                  </a:cubicBezTo>
                  <a:cubicBezTo>
                    <a:pt x="70" y="188"/>
                    <a:pt x="70" y="188"/>
                    <a:pt x="70" y="188"/>
                  </a:cubicBezTo>
                  <a:cubicBezTo>
                    <a:pt x="70" y="188"/>
                    <a:pt x="93" y="188"/>
                    <a:pt x="93" y="171"/>
                  </a:cubicBezTo>
                  <a:cubicBezTo>
                    <a:pt x="93" y="161"/>
                    <a:pt x="93" y="161"/>
                    <a:pt x="93" y="161"/>
                  </a:cubicBezTo>
                  <a:cubicBezTo>
                    <a:pt x="132" y="161"/>
                    <a:pt x="132" y="161"/>
                    <a:pt x="132" y="161"/>
                  </a:cubicBezTo>
                  <a:cubicBezTo>
                    <a:pt x="132" y="171"/>
                    <a:pt x="132" y="171"/>
                    <a:pt x="132" y="171"/>
                  </a:cubicBezTo>
                  <a:cubicBezTo>
                    <a:pt x="132" y="188"/>
                    <a:pt x="155" y="188"/>
                    <a:pt x="155" y="188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5517765" y="2133600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E6FC05D-68F3-46E3-A1C9-DDF8F2368366}"/>
              </a:ext>
            </a:extLst>
          </p:cNvPr>
          <p:cNvGrpSpPr/>
          <p:nvPr/>
        </p:nvGrpSpPr>
        <p:grpSpPr>
          <a:xfrm>
            <a:off x="5517765" y="5050858"/>
            <a:ext cx="831782" cy="1172329"/>
            <a:chOff x="5517765" y="5050858"/>
            <a:chExt cx="831782" cy="1172329"/>
          </a:xfrm>
        </p:grpSpPr>
        <p:sp>
          <p:nvSpPr>
            <p:cNvPr id="50" name="TextBox 49"/>
            <p:cNvSpPr txBox="1"/>
            <p:nvPr/>
          </p:nvSpPr>
          <p:spPr>
            <a:xfrm>
              <a:off x="5633353" y="5965818"/>
              <a:ext cx="579821" cy="257369"/>
            </a:xfrm>
            <a:prstGeom prst="rect">
              <a:avLst/>
            </a:prstGeom>
            <a:noFill/>
          </p:spPr>
          <p:txBody>
            <a:bodyPr wrap="none" lIns="72000" tIns="36000" rIns="72000" bIns="36000" rtlCol="0" anchor="t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Buyer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15"/>
            <p:cNvSpPr>
              <a:spLocks noEditPoints="1"/>
            </p:cNvSpPr>
            <p:nvPr/>
          </p:nvSpPr>
          <p:spPr bwMode="auto">
            <a:xfrm>
              <a:off x="5786607" y="5247015"/>
              <a:ext cx="294098" cy="473358"/>
            </a:xfrm>
            <a:custGeom>
              <a:avLst/>
              <a:gdLst>
                <a:gd name="T0" fmla="*/ 117 w 133"/>
                <a:gd name="T1" fmla="*/ 0 h 214"/>
                <a:gd name="T2" fmla="*/ 17 w 133"/>
                <a:gd name="T3" fmla="*/ 0 h 214"/>
                <a:gd name="T4" fmla="*/ 0 w 133"/>
                <a:gd name="T5" fmla="*/ 16 h 214"/>
                <a:gd name="T6" fmla="*/ 0 w 133"/>
                <a:gd name="T7" fmla="*/ 198 h 214"/>
                <a:gd name="T8" fmla="*/ 17 w 133"/>
                <a:gd name="T9" fmla="*/ 214 h 214"/>
                <a:gd name="T10" fmla="*/ 117 w 133"/>
                <a:gd name="T11" fmla="*/ 214 h 214"/>
                <a:gd name="T12" fmla="*/ 133 w 133"/>
                <a:gd name="T13" fmla="*/ 198 h 214"/>
                <a:gd name="T14" fmla="*/ 133 w 133"/>
                <a:gd name="T15" fmla="*/ 16 h 214"/>
                <a:gd name="T16" fmla="*/ 117 w 133"/>
                <a:gd name="T17" fmla="*/ 0 h 214"/>
                <a:gd name="T18" fmla="*/ 67 w 133"/>
                <a:gd name="T19" fmla="*/ 208 h 214"/>
                <a:gd name="T20" fmla="*/ 62 w 133"/>
                <a:gd name="T21" fmla="*/ 203 h 214"/>
                <a:gd name="T22" fmla="*/ 67 w 133"/>
                <a:gd name="T23" fmla="*/ 198 h 214"/>
                <a:gd name="T24" fmla="*/ 72 w 133"/>
                <a:gd name="T25" fmla="*/ 203 h 214"/>
                <a:gd name="T26" fmla="*/ 67 w 133"/>
                <a:gd name="T27" fmla="*/ 208 h 214"/>
                <a:gd name="T28" fmla="*/ 119 w 133"/>
                <a:gd name="T29" fmla="*/ 189 h 214"/>
                <a:gd name="T30" fmla="*/ 14 w 133"/>
                <a:gd name="T31" fmla="*/ 189 h 214"/>
                <a:gd name="T32" fmla="*/ 14 w 133"/>
                <a:gd name="T33" fmla="*/ 15 h 214"/>
                <a:gd name="T34" fmla="*/ 119 w 133"/>
                <a:gd name="T35" fmla="*/ 15 h 214"/>
                <a:gd name="T36" fmla="*/ 119 w 133"/>
                <a:gd name="T37" fmla="*/ 189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3" h="214">
                  <a:moveTo>
                    <a:pt x="1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0" y="207"/>
                    <a:pt x="8" y="214"/>
                    <a:pt x="17" y="214"/>
                  </a:cubicBezTo>
                  <a:cubicBezTo>
                    <a:pt x="117" y="214"/>
                    <a:pt x="117" y="214"/>
                    <a:pt x="117" y="214"/>
                  </a:cubicBezTo>
                  <a:cubicBezTo>
                    <a:pt x="126" y="214"/>
                    <a:pt x="133" y="207"/>
                    <a:pt x="133" y="198"/>
                  </a:cubicBezTo>
                  <a:cubicBezTo>
                    <a:pt x="133" y="16"/>
                    <a:pt x="133" y="16"/>
                    <a:pt x="133" y="16"/>
                  </a:cubicBezTo>
                  <a:cubicBezTo>
                    <a:pt x="133" y="7"/>
                    <a:pt x="126" y="0"/>
                    <a:pt x="117" y="0"/>
                  </a:cubicBezTo>
                  <a:moveTo>
                    <a:pt x="67" y="208"/>
                  </a:moveTo>
                  <a:cubicBezTo>
                    <a:pt x="64" y="208"/>
                    <a:pt x="62" y="206"/>
                    <a:pt x="62" y="203"/>
                  </a:cubicBezTo>
                  <a:cubicBezTo>
                    <a:pt x="62" y="200"/>
                    <a:pt x="64" y="198"/>
                    <a:pt x="67" y="198"/>
                  </a:cubicBezTo>
                  <a:cubicBezTo>
                    <a:pt x="69" y="198"/>
                    <a:pt x="72" y="200"/>
                    <a:pt x="72" y="203"/>
                  </a:cubicBezTo>
                  <a:cubicBezTo>
                    <a:pt x="72" y="206"/>
                    <a:pt x="69" y="208"/>
                    <a:pt x="67" y="208"/>
                  </a:cubicBezTo>
                  <a:moveTo>
                    <a:pt x="119" y="189"/>
                  </a:moveTo>
                  <a:cubicBezTo>
                    <a:pt x="14" y="189"/>
                    <a:pt x="14" y="189"/>
                    <a:pt x="14" y="189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19" y="15"/>
                    <a:pt x="119" y="15"/>
                    <a:pt x="119" y="15"/>
                  </a:cubicBezTo>
                  <a:lnTo>
                    <a:pt x="119" y="18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5517765" y="5050858"/>
              <a:ext cx="831782" cy="831782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05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000"/>
                            </p:stCondLst>
                            <p:childTnLst>
                              <p:par>
                                <p:cTn id="9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Diverging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Radial</a:t>
            </a:r>
          </a:p>
        </p:txBody>
      </p:sp>
      <p:sp>
        <p:nvSpPr>
          <p:cNvPr id="26" name="Oval 25"/>
          <p:cNvSpPr/>
          <p:nvPr/>
        </p:nvSpPr>
        <p:spPr>
          <a:xfrm>
            <a:off x="4457597" y="2744278"/>
            <a:ext cx="3276805" cy="3276805"/>
          </a:xfrm>
          <a:prstGeom prst="ellipse">
            <a:avLst/>
          </a:prstGeom>
          <a:noFill/>
          <a:ln w="254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1312B0-ACDD-4576-94B7-88A1C8A12A32}"/>
              </a:ext>
            </a:extLst>
          </p:cNvPr>
          <p:cNvGrpSpPr/>
          <p:nvPr/>
        </p:nvGrpSpPr>
        <p:grpSpPr>
          <a:xfrm>
            <a:off x="5025948" y="3266264"/>
            <a:ext cx="2137045" cy="2091538"/>
            <a:chOff x="5025948" y="3266264"/>
            <a:chExt cx="2137045" cy="2091538"/>
          </a:xfrm>
        </p:grpSpPr>
        <p:sp>
          <p:nvSpPr>
            <p:cNvPr id="28" name="Freeform 5"/>
            <p:cNvSpPr>
              <a:spLocks/>
            </p:cNvSpPr>
            <p:nvPr/>
          </p:nvSpPr>
          <p:spPr bwMode="auto">
            <a:xfrm>
              <a:off x="5025948" y="3591540"/>
              <a:ext cx="672461" cy="1093802"/>
            </a:xfrm>
            <a:custGeom>
              <a:avLst/>
              <a:gdLst>
                <a:gd name="T0" fmla="*/ 168 w 168"/>
                <a:gd name="T1" fmla="*/ 59 h 273"/>
                <a:gd name="T2" fmla="*/ 124 w 168"/>
                <a:gd name="T3" fmla="*/ 0 h 273"/>
                <a:gd name="T4" fmla="*/ 41 w 168"/>
                <a:gd name="T5" fmla="*/ 106 h 273"/>
                <a:gd name="T6" fmla="*/ 0 w 168"/>
                <a:gd name="T7" fmla="*/ 112 h 273"/>
                <a:gd name="T8" fmla="*/ 30 w 168"/>
                <a:gd name="T9" fmla="*/ 141 h 273"/>
                <a:gd name="T10" fmla="*/ 23 w 168"/>
                <a:gd name="T11" fmla="*/ 198 h 273"/>
                <a:gd name="T12" fmla="*/ 35 w 168"/>
                <a:gd name="T13" fmla="*/ 273 h 273"/>
                <a:gd name="T14" fmla="*/ 108 w 168"/>
                <a:gd name="T15" fmla="*/ 246 h 273"/>
                <a:gd name="T16" fmla="*/ 99 w 168"/>
                <a:gd name="T17" fmla="*/ 194 h 273"/>
                <a:gd name="T18" fmla="*/ 168 w 168"/>
                <a:gd name="T19" fmla="*/ 59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73">
                  <a:moveTo>
                    <a:pt x="168" y="59"/>
                  </a:moveTo>
                  <a:cubicBezTo>
                    <a:pt x="124" y="0"/>
                    <a:pt x="124" y="0"/>
                    <a:pt x="124" y="0"/>
                  </a:cubicBezTo>
                  <a:cubicBezTo>
                    <a:pt x="87" y="27"/>
                    <a:pt x="58" y="64"/>
                    <a:pt x="41" y="106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0" y="141"/>
                    <a:pt x="30" y="141"/>
                    <a:pt x="30" y="141"/>
                  </a:cubicBezTo>
                  <a:cubicBezTo>
                    <a:pt x="26" y="159"/>
                    <a:pt x="23" y="178"/>
                    <a:pt x="23" y="198"/>
                  </a:cubicBezTo>
                  <a:cubicBezTo>
                    <a:pt x="23" y="224"/>
                    <a:pt x="27" y="249"/>
                    <a:pt x="35" y="273"/>
                  </a:cubicBezTo>
                  <a:cubicBezTo>
                    <a:pt x="108" y="246"/>
                    <a:pt x="108" y="246"/>
                    <a:pt x="108" y="246"/>
                  </a:cubicBezTo>
                  <a:cubicBezTo>
                    <a:pt x="102" y="230"/>
                    <a:pt x="99" y="212"/>
                    <a:pt x="99" y="194"/>
                  </a:cubicBezTo>
                  <a:cubicBezTo>
                    <a:pt x="99" y="138"/>
                    <a:pt x="127" y="89"/>
                    <a:pt x="168" y="5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5165834" y="4575793"/>
              <a:ext cx="928637" cy="782009"/>
            </a:xfrm>
            <a:custGeom>
              <a:avLst/>
              <a:gdLst>
                <a:gd name="T0" fmla="*/ 232 w 232"/>
                <a:gd name="T1" fmla="*/ 116 h 195"/>
                <a:gd name="T2" fmla="*/ 232 w 232"/>
                <a:gd name="T3" fmla="*/ 116 h 195"/>
                <a:gd name="T4" fmla="*/ 73 w 232"/>
                <a:gd name="T5" fmla="*/ 0 h 195"/>
                <a:gd name="T6" fmla="*/ 0 w 232"/>
                <a:gd name="T7" fmla="*/ 27 h 195"/>
                <a:gd name="T8" fmla="*/ 74 w 232"/>
                <a:gd name="T9" fmla="*/ 137 h 195"/>
                <a:gd name="T10" fmla="*/ 67 w 232"/>
                <a:gd name="T11" fmla="*/ 180 h 195"/>
                <a:gd name="T12" fmla="*/ 105 w 232"/>
                <a:gd name="T13" fmla="*/ 160 h 195"/>
                <a:gd name="T14" fmla="*/ 232 w 232"/>
                <a:gd name="T15" fmla="*/ 195 h 195"/>
                <a:gd name="T16" fmla="*/ 232 w 232"/>
                <a:gd name="T17" fmla="*/ 116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2" h="195">
                  <a:moveTo>
                    <a:pt x="232" y="116"/>
                  </a:moveTo>
                  <a:cubicBezTo>
                    <a:pt x="232" y="116"/>
                    <a:pt x="232" y="116"/>
                    <a:pt x="232" y="116"/>
                  </a:cubicBezTo>
                  <a:cubicBezTo>
                    <a:pt x="158" y="116"/>
                    <a:pt x="95" y="67"/>
                    <a:pt x="73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4" y="71"/>
                    <a:pt x="40" y="109"/>
                    <a:pt x="74" y="137"/>
                  </a:cubicBezTo>
                  <a:cubicBezTo>
                    <a:pt x="67" y="180"/>
                    <a:pt x="67" y="180"/>
                    <a:pt x="67" y="180"/>
                  </a:cubicBezTo>
                  <a:cubicBezTo>
                    <a:pt x="105" y="160"/>
                    <a:pt x="105" y="160"/>
                    <a:pt x="105" y="160"/>
                  </a:cubicBezTo>
                  <a:cubicBezTo>
                    <a:pt x="142" y="182"/>
                    <a:pt x="186" y="195"/>
                    <a:pt x="232" y="195"/>
                  </a:cubicBezTo>
                  <a:lnTo>
                    <a:pt x="232" y="1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7"/>
            <p:cNvSpPr>
              <a:spLocks/>
            </p:cNvSpPr>
            <p:nvPr/>
          </p:nvSpPr>
          <p:spPr bwMode="auto">
            <a:xfrm>
              <a:off x="6094470" y="4575793"/>
              <a:ext cx="928637" cy="782009"/>
            </a:xfrm>
            <a:custGeom>
              <a:avLst/>
              <a:gdLst>
                <a:gd name="T0" fmla="*/ 232 w 232"/>
                <a:gd name="T1" fmla="*/ 27 h 195"/>
                <a:gd name="T2" fmla="*/ 159 w 232"/>
                <a:gd name="T3" fmla="*/ 0 h 195"/>
                <a:gd name="T4" fmla="*/ 0 w 232"/>
                <a:gd name="T5" fmla="*/ 116 h 195"/>
                <a:gd name="T6" fmla="*/ 0 w 232"/>
                <a:gd name="T7" fmla="*/ 195 h 195"/>
                <a:gd name="T8" fmla="*/ 127 w 232"/>
                <a:gd name="T9" fmla="*/ 160 h 195"/>
                <a:gd name="T10" fmla="*/ 165 w 232"/>
                <a:gd name="T11" fmla="*/ 180 h 195"/>
                <a:gd name="T12" fmla="*/ 158 w 232"/>
                <a:gd name="T13" fmla="*/ 137 h 195"/>
                <a:gd name="T14" fmla="*/ 232 w 232"/>
                <a:gd name="T15" fmla="*/ 2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" h="195">
                  <a:moveTo>
                    <a:pt x="232" y="27"/>
                  </a:moveTo>
                  <a:cubicBezTo>
                    <a:pt x="159" y="0"/>
                    <a:pt x="159" y="0"/>
                    <a:pt x="159" y="0"/>
                  </a:cubicBezTo>
                  <a:cubicBezTo>
                    <a:pt x="137" y="67"/>
                    <a:pt x="74" y="116"/>
                    <a:pt x="0" y="116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46" y="195"/>
                    <a:pt x="90" y="182"/>
                    <a:pt x="127" y="160"/>
                  </a:cubicBezTo>
                  <a:cubicBezTo>
                    <a:pt x="165" y="180"/>
                    <a:pt x="165" y="180"/>
                    <a:pt x="165" y="180"/>
                  </a:cubicBezTo>
                  <a:cubicBezTo>
                    <a:pt x="158" y="137"/>
                    <a:pt x="158" y="137"/>
                    <a:pt x="158" y="137"/>
                  </a:cubicBezTo>
                  <a:cubicBezTo>
                    <a:pt x="192" y="109"/>
                    <a:pt x="218" y="71"/>
                    <a:pt x="232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6490532" y="3591540"/>
              <a:ext cx="672461" cy="1093802"/>
            </a:xfrm>
            <a:custGeom>
              <a:avLst/>
              <a:gdLst>
                <a:gd name="T0" fmla="*/ 168 w 168"/>
                <a:gd name="T1" fmla="*/ 112 h 273"/>
                <a:gd name="T2" fmla="*/ 127 w 168"/>
                <a:gd name="T3" fmla="*/ 106 h 273"/>
                <a:gd name="T4" fmla="*/ 44 w 168"/>
                <a:gd name="T5" fmla="*/ 0 h 273"/>
                <a:gd name="T6" fmla="*/ 0 w 168"/>
                <a:gd name="T7" fmla="*/ 59 h 273"/>
                <a:gd name="T8" fmla="*/ 69 w 168"/>
                <a:gd name="T9" fmla="*/ 194 h 273"/>
                <a:gd name="T10" fmla="*/ 60 w 168"/>
                <a:gd name="T11" fmla="*/ 246 h 273"/>
                <a:gd name="T12" fmla="*/ 133 w 168"/>
                <a:gd name="T13" fmla="*/ 273 h 273"/>
                <a:gd name="T14" fmla="*/ 145 w 168"/>
                <a:gd name="T15" fmla="*/ 198 h 273"/>
                <a:gd name="T16" fmla="*/ 138 w 168"/>
                <a:gd name="T17" fmla="*/ 141 h 273"/>
                <a:gd name="T18" fmla="*/ 168 w 168"/>
                <a:gd name="T19" fmla="*/ 11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73">
                  <a:moveTo>
                    <a:pt x="168" y="112"/>
                  </a:moveTo>
                  <a:cubicBezTo>
                    <a:pt x="127" y="106"/>
                    <a:pt x="127" y="106"/>
                    <a:pt x="127" y="106"/>
                  </a:cubicBezTo>
                  <a:cubicBezTo>
                    <a:pt x="110" y="64"/>
                    <a:pt x="81" y="27"/>
                    <a:pt x="44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41" y="89"/>
                    <a:pt x="69" y="138"/>
                    <a:pt x="69" y="194"/>
                  </a:cubicBezTo>
                  <a:cubicBezTo>
                    <a:pt x="69" y="212"/>
                    <a:pt x="66" y="230"/>
                    <a:pt x="60" y="246"/>
                  </a:cubicBezTo>
                  <a:cubicBezTo>
                    <a:pt x="133" y="273"/>
                    <a:pt x="133" y="273"/>
                    <a:pt x="133" y="273"/>
                  </a:cubicBezTo>
                  <a:cubicBezTo>
                    <a:pt x="141" y="249"/>
                    <a:pt x="145" y="224"/>
                    <a:pt x="145" y="198"/>
                  </a:cubicBezTo>
                  <a:cubicBezTo>
                    <a:pt x="145" y="178"/>
                    <a:pt x="142" y="159"/>
                    <a:pt x="138" y="141"/>
                  </a:cubicBezTo>
                  <a:lnTo>
                    <a:pt x="168" y="1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5521446" y="3266264"/>
              <a:ext cx="1146049" cy="561227"/>
            </a:xfrm>
            <a:custGeom>
              <a:avLst/>
              <a:gdLst>
                <a:gd name="T0" fmla="*/ 161 w 286"/>
                <a:gd name="T1" fmla="*/ 35 h 140"/>
                <a:gd name="T2" fmla="*/ 143 w 286"/>
                <a:gd name="T3" fmla="*/ 0 h 140"/>
                <a:gd name="T4" fmla="*/ 125 w 286"/>
                <a:gd name="T5" fmla="*/ 35 h 140"/>
                <a:gd name="T6" fmla="*/ 0 w 286"/>
                <a:gd name="T7" fmla="*/ 81 h 140"/>
                <a:gd name="T8" fmla="*/ 44 w 286"/>
                <a:gd name="T9" fmla="*/ 140 h 140"/>
                <a:gd name="T10" fmla="*/ 143 w 286"/>
                <a:gd name="T11" fmla="*/ 107 h 140"/>
                <a:gd name="T12" fmla="*/ 242 w 286"/>
                <a:gd name="T13" fmla="*/ 140 h 140"/>
                <a:gd name="T14" fmla="*/ 286 w 286"/>
                <a:gd name="T15" fmla="*/ 81 h 140"/>
                <a:gd name="T16" fmla="*/ 161 w 286"/>
                <a:gd name="T17" fmla="*/ 35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6" h="140">
                  <a:moveTo>
                    <a:pt x="161" y="35"/>
                  </a:moveTo>
                  <a:cubicBezTo>
                    <a:pt x="143" y="0"/>
                    <a:pt x="143" y="0"/>
                    <a:pt x="143" y="0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78" y="39"/>
                    <a:pt x="35" y="55"/>
                    <a:pt x="0" y="81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72" y="119"/>
                    <a:pt x="106" y="107"/>
                    <a:pt x="143" y="107"/>
                  </a:cubicBezTo>
                  <a:cubicBezTo>
                    <a:pt x="180" y="107"/>
                    <a:pt x="214" y="119"/>
                    <a:pt x="242" y="140"/>
                  </a:cubicBezTo>
                  <a:cubicBezTo>
                    <a:pt x="286" y="81"/>
                    <a:pt x="286" y="81"/>
                    <a:pt x="286" y="81"/>
                  </a:cubicBezTo>
                  <a:cubicBezTo>
                    <a:pt x="251" y="55"/>
                    <a:pt x="208" y="39"/>
                    <a:pt x="161" y="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5531312-932C-4F60-9586-D261D290F233}"/>
              </a:ext>
            </a:extLst>
          </p:cNvPr>
          <p:cNvGrpSpPr/>
          <p:nvPr/>
        </p:nvGrpSpPr>
        <p:grpSpPr>
          <a:xfrm>
            <a:off x="1500267" y="3431059"/>
            <a:ext cx="2561268" cy="865152"/>
            <a:chOff x="1500267" y="3431059"/>
            <a:chExt cx="2561268" cy="865152"/>
          </a:xfrm>
        </p:grpSpPr>
        <p:sp>
          <p:nvSpPr>
            <p:cNvPr id="19" name="TextBox 18"/>
            <p:cNvSpPr txBox="1"/>
            <p:nvPr/>
          </p:nvSpPr>
          <p:spPr>
            <a:xfrm>
              <a:off x="3030484" y="3431059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00267" y="3696047"/>
              <a:ext cx="256126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847D5BF-4DDD-4769-B95C-00BB7F6FDB13}"/>
              </a:ext>
            </a:extLst>
          </p:cNvPr>
          <p:cNvGrpSpPr/>
          <p:nvPr/>
        </p:nvGrpSpPr>
        <p:grpSpPr>
          <a:xfrm>
            <a:off x="2016796" y="5374752"/>
            <a:ext cx="2561268" cy="865152"/>
            <a:chOff x="2016796" y="5374752"/>
            <a:chExt cx="2561268" cy="865152"/>
          </a:xfrm>
        </p:grpSpPr>
        <p:sp>
          <p:nvSpPr>
            <p:cNvPr id="21" name="TextBox 20"/>
            <p:cNvSpPr txBox="1"/>
            <p:nvPr/>
          </p:nvSpPr>
          <p:spPr>
            <a:xfrm>
              <a:off x="3547013" y="5374752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016796" y="5639740"/>
              <a:ext cx="256126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8DBC995-96B7-44A8-8980-482EF774FBC0}"/>
              </a:ext>
            </a:extLst>
          </p:cNvPr>
          <p:cNvGrpSpPr/>
          <p:nvPr/>
        </p:nvGrpSpPr>
        <p:grpSpPr>
          <a:xfrm>
            <a:off x="8105496" y="3431059"/>
            <a:ext cx="2561268" cy="865152"/>
            <a:chOff x="8105496" y="3431059"/>
            <a:chExt cx="2561268" cy="865152"/>
          </a:xfrm>
        </p:grpSpPr>
        <p:sp>
          <p:nvSpPr>
            <p:cNvPr id="23" name="TextBox 22"/>
            <p:cNvSpPr txBox="1"/>
            <p:nvPr/>
          </p:nvSpPr>
          <p:spPr>
            <a:xfrm>
              <a:off x="8105496" y="3431059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105496" y="3696047"/>
              <a:ext cx="256126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8ED134E-3A6E-4BB8-9541-2748E8712757}"/>
              </a:ext>
            </a:extLst>
          </p:cNvPr>
          <p:cNvGrpSpPr/>
          <p:nvPr/>
        </p:nvGrpSpPr>
        <p:grpSpPr>
          <a:xfrm>
            <a:off x="7662988" y="5374752"/>
            <a:ext cx="2561268" cy="865152"/>
            <a:chOff x="7662988" y="5374752"/>
            <a:chExt cx="2561268" cy="865152"/>
          </a:xfrm>
        </p:grpSpPr>
        <p:sp>
          <p:nvSpPr>
            <p:cNvPr id="25" name="TextBox 24"/>
            <p:cNvSpPr txBox="1"/>
            <p:nvPr/>
          </p:nvSpPr>
          <p:spPr>
            <a:xfrm>
              <a:off x="7662988" y="5374752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62988" y="5639740"/>
              <a:ext cx="256126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5F2E0AA-A985-41DC-A3A2-325295FEB48F}"/>
              </a:ext>
            </a:extLst>
          </p:cNvPr>
          <p:cNvGrpSpPr/>
          <p:nvPr/>
        </p:nvGrpSpPr>
        <p:grpSpPr>
          <a:xfrm>
            <a:off x="4865458" y="1479472"/>
            <a:ext cx="2561268" cy="865152"/>
            <a:chOff x="4865458" y="1479472"/>
            <a:chExt cx="2561268" cy="865152"/>
          </a:xfrm>
        </p:grpSpPr>
        <p:sp>
          <p:nvSpPr>
            <p:cNvPr id="41" name="TextBox 40"/>
            <p:cNvSpPr txBox="1"/>
            <p:nvPr/>
          </p:nvSpPr>
          <p:spPr>
            <a:xfrm>
              <a:off x="5630569" y="1479472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865458" y="1744460"/>
              <a:ext cx="256126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kind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and personal presentation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feel free to edit it this is your presentation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DEAA36-4094-4FF3-B872-66F325674F04}"/>
              </a:ext>
            </a:extLst>
          </p:cNvPr>
          <p:cNvGrpSpPr/>
          <p:nvPr/>
        </p:nvGrpSpPr>
        <p:grpSpPr>
          <a:xfrm>
            <a:off x="4776095" y="5361296"/>
            <a:ext cx="722379" cy="722379"/>
            <a:chOff x="4776095" y="5361296"/>
            <a:chExt cx="722379" cy="722379"/>
          </a:xfrm>
        </p:grpSpPr>
        <p:sp>
          <p:nvSpPr>
            <p:cNvPr id="37" name="Oval 36"/>
            <p:cNvSpPr/>
            <p:nvPr/>
          </p:nvSpPr>
          <p:spPr>
            <a:xfrm>
              <a:off x="4776095" y="5361296"/>
              <a:ext cx="722379" cy="72237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4938572" y="5549032"/>
              <a:ext cx="357107" cy="357941"/>
            </a:xfrm>
            <a:custGeom>
              <a:avLst/>
              <a:gdLst>
                <a:gd name="T0" fmla="*/ 103 w 181"/>
                <a:gd name="T1" fmla="*/ 23 h 181"/>
                <a:gd name="T2" fmla="*/ 23 w 181"/>
                <a:gd name="T3" fmla="*/ 23 h 181"/>
                <a:gd name="T4" fmla="*/ 23 w 181"/>
                <a:gd name="T5" fmla="*/ 103 h 181"/>
                <a:gd name="T6" fmla="*/ 95 w 181"/>
                <a:gd name="T7" fmla="*/ 110 h 181"/>
                <a:gd name="T8" fmla="*/ 97 w 181"/>
                <a:gd name="T9" fmla="*/ 113 h 181"/>
                <a:gd name="T10" fmla="*/ 97 w 181"/>
                <a:gd name="T11" fmla="*/ 114 h 181"/>
                <a:gd name="T12" fmla="*/ 97 w 181"/>
                <a:gd name="T13" fmla="*/ 122 h 181"/>
                <a:gd name="T14" fmla="*/ 153 w 181"/>
                <a:gd name="T15" fmla="*/ 178 h 181"/>
                <a:gd name="T16" fmla="*/ 161 w 181"/>
                <a:gd name="T17" fmla="*/ 178 h 181"/>
                <a:gd name="T18" fmla="*/ 162 w 181"/>
                <a:gd name="T19" fmla="*/ 178 h 181"/>
                <a:gd name="T20" fmla="*/ 162 w 181"/>
                <a:gd name="T21" fmla="*/ 178 h 181"/>
                <a:gd name="T22" fmla="*/ 168 w 181"/>
                <a:gd name="T23" fmla="*/ 178 h 181"/>
                <a:gd name="T24" fmla="*/ 178 w 181"/>
                <a:gd name="T25" fmla="*/ 168 h 181"/>
                <a:gd name="T26" fmla="*/ 178 w 181"/>
                <a:gd name="T27" fmla="*/ 163 h 181"/>
                <a:gd name="T28" fmla="*/ 178 w 181"/>
                <a:gd name="T29" fmla="*/ 162 h 181"/>
                <a:gd name="T30" fmla="*/ 178 w 181"/>
                <a:gd name="T31" fmla="*/ 161 h 181"/>
                <a:gd name="T32" fmla="*/ 178 w 181"/>
                <a:gd name="T33" fmla="*/ 153 h 181"/>
                <a:gd name="T34" fmla="*/ 122 w 181"/>
                <a:gd name="T35" fmla="*/ 97 h 181"/>
                <a:gd name="T36" fmla="*/ 113 w 181"/>
                <a:gd name="T37" fmla="*/ 97 h 181"/>
                <a:gd name="T38" fmla="*/ 113 w 181"/>
                <a:gd name="T39" fmla="*/ 97 h 181"/>
                <a:gd name="T40" fmla="*/ 110 w 181"/>
                <a:gd name="T41" fmla="*/ 95 h 181"/>
                <a:gd name="T42" fmla="*/ 103 w 181"/>
                <a:gd name="T43" fmla="*/ 23 h 181"/>
                <a:gd name="T44" fmla="*/ 35 w 181"/>
                <a:gd name="T45" fmla="*/ 35 h 181"/>
                <a:gd name="T46" fmla="*/ 91 w 181"/>
                <a:gd name="T47" fmla="*/ 35 h 181"/>
                <a:gd name="T48" fmla="*/ 91 w 181"/>
                <a:gd name="T49" fmla="*/ 91 h 181"/>
                <a:gd name="T50" fmla="*/ 35 w 181"/>
                <a:gd name="T51" fmla="*/ 92 h 181"/>
                <a:gd name="T52" fmla="*/ 35 w 181"/>
                <a:gd name="T53" fmla="*/ 3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81" h="181">
                  <a:moveTo>
                    <a:pt x="103" y="23"/>
                  </a:moveTo>
                  <a:cubicBezTo>
                    <a:pt x="81" y="0"/>
                    <a:pt x="45" y="0"/>
                    <a:pt x="23" y="23"/>
                  </a:cubicBezTo>
                  <a:cubicBezTo>
                    <a:pt x="0" y="45"/>
                    <a:pt x="0" y="81"/>
                    <a:pt x="23" y="103"/>
                  </a:cubicBezTo>
                  <a:cubicBezTo>
                    <a:pt x="42" y="123"/>
                    <a:pt x="72" y="125"/>
                    <a:pt x="95" y="110"/>
                  </a:cubicBezTo>
                  <a:cubicBezTo>
                    <a:pt x="97" y="113"/>
                    <a:pt x="97" y="113"/>
                    <a:pt x="97" y="113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4" y="116"/>
                    <a:pt x="94" y="120"/>
                    <a:pt x="97" y="122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55" y="181"/>
                    <a:pt x="159" y="181"/>
                    <a:pt x="161" y="178"/>
                  </a:cubicBezTo>
                  <a:cubicBezTo>
                    <a:pt x="162" y="178"/>
                    <a:pt x="162" y="178"/>
                    <a:pt x="162" y="178"/>
                  </a:cubicBezTo>
                  <a:cubicBezTo>
                    <a:pt x="162" y="178"/>
                    <a:pt x="162" y="178"/>
                    <a:pt x="162" y="178"/>
                  </a:cubicBezTo>
                  <a:cubicBezTo>
                    <a:pt x="164" y="180"/>
                    <a:pt x="166" y="180"/>
                    <a:pt x="168" y="178"/>
                  </a:cubicBezTo>
                  <a:cubicBezTo>
                    <a:pt x="178" y="168"/>
                    <a:pt x="178" y="168"/>
                    <a:pt x="178" y="168"/>
                  </a:cubicBezTo>
                  <a:cubicBezTo>
                    <a:pt x="180" y="166"/>
                    <a:pt x="180" y="164"/>
                    <a:pt x="178" y="163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1"/>
                    <a:pt x="178" y="161"/>
                    <a:pt x="178" y="161"/>
                  </a:cubicBezTo>
                  <a:cubicBezTo>
                    <a:pt x="181" y="159"/>
                    <a:pt x="181" y="155"/>
                    <a:pt x="178" y="153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0" y="94"/>
                    <a:pt x="116" y="94"/>
                    <a:pt x="113" y="97"/>
                  </a:cubicBezTo>
                  <a:cubicBezTo>
                    <a:pt x="113" y="97"/>
                    <a:pt x="113" y="97"/>
                    <a:pt x="113" y="97"/>
                  </a:cubicBezTo>
                  <a:cubicBezTo>
                    <a:pt x="110" y="95"/>
                    <a:pt x="110" y="95"/>
                    <a:pt x="110" y="95"/>
                  </a:cubicBezTo>
                  <a:cubicBezTo>
                    <a:pt x="125" y="73"/>
                    <a:pt x="123" y="42"/>
                    <a:pt x="103" y="23"/>
                  </a:cubicBezTo>
                  <a:moveTo>
                    <a:pt x="35" y="35"/>
                  </a:moveTo>
                  <a:cubicBezTo>
                    <a:pt x="50" y="19"/>
                    <a:pt x="76" y="19"/>
                    <a:pt x="91" y="35"/>
                  </a:cubicBezTo>
                  <a:cubicBezTo>
                    <a:pt x="107" y="50"/>
                    <a:pt x="107" y="76"/>
                    <a:pt x="91" y="91"/>
                  </a:cubicBezTo>
                  <a:cubicBezTo>
                    <a:pt x="76" y="107"/>
                    <a:pt x="50" y="107"/>
                    <a:pt x="35" y="92"/>
                  </a:cubicBezTo>
                  <a:cubicBezTo>
                    <a:pt x="19" y="76"/>
                    <a:pt x="19" y="50"/>
                    <a:pt x="35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2A7BA6-CF9C-4533-AC21-61EE3DCE1B02}"/>
              </a:ext>
            </a:extLst>
          </p:cNvPr>
          <p:cNvGrpSpPr/>
          <p:nvPr/>
        </p:nvGrpSpPr>
        <p:grpSpPr>
          <a:xfrm>
            <a:off x="6731861" y="5361296"/>
            <a:ext cx="722379" cy="722379"/>
            <a:chOff x="6731861" y="5361296"/>
            <a:chExt cx="722379" cy="722379"/>
          </a:xfrm>
        </p:grpSpPr>
        <p:sp>
          <p:nvSpPr>
            <p:cNvPr id="36" name="Oval 35"/>
            <p:cNvSpPr/>
            <p:nvPr/>
          </p:nvSpPr>
          <p:spPr>
            <a:xfrm>
              <a:off x="6731861" y="5361296"/>
              <a:ext cx="722379" cy="72237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38"/>
            <p:cNvSpPr>
              <a:spLocks noEditPoints="1"/>
            </p:cNvSpPr>
            <p:nvPr/>
          </p:nvSpPr>
          <p:spPr bwMode="auto">
            <a:xfrm>
              <a:off x="6942566" y="5516643"/>
              <a:ext cx="347095" cy="382973"/>
            </a:xfrm>
            <a:custGeom>
              <a:avLst/>
              <a:gdLst>
                <a:gd name="T0" fmla="*/ 137 w 176"/>
                <a:gd name="T1" fmla="*/ 77 h 194"/>
                <a:gd name="T2" fmla="*/ 118 w 176"/>
                <a:gd name="T3" fmla="*/ 58 h 194"/>
                <a:gd name="T4" fmla="*/ 99 w 176"/>
                <a:gd name="T5" fmla="*/ 39 h 194"/>
                <a:gd name="T6" fmla="*/ 99 w 176"/>
                <a:gd name="T7" fmla="*/ 20 h 194"/>
                <a:gd name="T8" fmla="*/ 131 w 176"/>
                <a:gd name="T9" fmla="*/ 45 h 194"/>
                <a:gd name="T10" fmla="*/ 156 w 176"/>
                <a:gd name="T11" fmla="*/ 77 h 194"/>
                <a:gd name="T12" fmla="*/ 99 w 176"/>
                <a:gd name="T13" fmla="*/ 20 h 194"/>
                <a:gd name="T14" fmla="*/ 99 w 176"/>
                <a:gd name="T15" fmla="*/ 0 h 194"/>
                <a:gd name="T16" fmla="*/ 145 w 176"/>
                <a:gd name="T17" fmla="*/ 31 h 194"/>
                <a:gd name="T18" fmla="*/ 176 w 176"/>
                <a:gd name="T19" fmla="*/ 77 h 194"/>
                <a:gd name="T20" fmla="*/ 2 w 176"/>
                <a:gd name="T21" fmla="*/ 148 h 194"/>
                <a:gd name="T22" fmla="*/ 19 w 176"/>
                <a:gd name="T23" fmla="*/ 172 h 194"/>
                <a:gd name="T24" fmla="*/ 31 w 176"/>
                <a:gd name="T25" fmla="*/ 168 h 194"/>
                <a:gd name="T26" fmla="*/ 2 w 176"/>
                <a:gd name="T27" fmla="*/ 148 h 194"/>
                <a:gd name="T28" fmla="*/ 36 w 176"/>
                <a:gd name="T29" fmla="*/ 166 h 194"/>
                <a:gd name="T30" fmla="*/ 39 w 176"/>
                <a:gd name="T31" fmla="*/ 109 h 194"/>
                <a:gd name="T32" fmla="*/ 37 w 176"/>
                <a:gd name="T33" fmla="*/ 127 h 194"/>
                <a:gd name="T34" fmla="*/ 19 w 176"/>
                <a:gd name="T35" fmla="*/ 136 h 194"/>
                <a:gd name="T36" fmla="*/ 37 w 176"/>
                <a:gd name="T37" fmla="*/ 127 h 194"/>
                <a:gd name="T38" fmla="*/ 131 w 176"/>
                <a:gd name="T39" fmla="*/ 113 h 194"/>
                <a:gd name="T40" fmla="*/ 67 w 176"/>
                <a:gd name="T41" fmla="*/ 39 h 194"/>
                <a:gd name="T42" fmla="*/ 42 w 176"/>
                <a:gd name="T43" fmla="*/ 106 h 194"/>
                <a:gd name="T44" fmla="*/ 127 w 176"/>
                <a:gd name="T45" fmla="*/ 117 h 194"/>
                <a:gd name="T46" fmla="*/ 42 w 176"/>
                <a:gd name="T47" fmla="*/ 106 h 194"/>
                <a:gd name="T48" fmla="*/ 87 w 176"/>
                <a:gd name="T49" fmla="*/ 173 h 194"/>
                <a:gd name="T50" fmla="*/ 82 w 176"/>
                <a:gd name="T51" fmla="*/ 168 h 194"/>
                <a:gd name="T52" fmla="*/ 79 w 176"/>
                <a:gd name="T53" fmla="*/ 165 h 194"/>
                <a:gd name="T54" fmla="*/ 74 w 176"/>
                <a:gd name="T55" fmla="*/ 160 h 194"/>
                <a:gd name="T56" fmla="*/ 72 w 176"/>
                <a:gd name="T57" fmla="*/ 158 h 194"/>
                <a:gd name="T58" fmla="*/ 73 w 176"/>
                <a:gd name="T59" fmla="*/ 152 h 194"/>
                <a:gd name="T60" fmla="*/ 41 w 176"/>
                <a:gd name="T61" fmla="*/ 167 h 194"/>
                <a:gd name="T62" fmla="*/ 53 w 176"/>
                <a:gd name="T63" fmla="*/ 172 h 194"/>
                <a:gd name="T64" fmla="*/ 92 w 176"/>
                <a:gd name="T65" fmla="*/ 177 h 194"/>
                <a:gd name="T66" fmla="*/ 87 w 176"/>
                <a:gd name="T67" fmla="*/ 17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6" h="194">
                  <a:moveTo>
                    <a:pt x="126" y="50"/>
                  </a:moveTo>
                  <a:cubicBezTo>
                    <a:pt x="133" y="57"/>
                    <a:pt x="137" y="67"/>
                    <a:pt x="137" y="77"/>
                  </a:cubicBezTo>
                  <a:cubicBezTo>
                    <a:pt x="125" y="77"/>
                    <a:pt x="125" y="77"/>
                    <a:pt x="125" y="77"/>
                  </a:cubicBezTo>
                  <a:cubicBezTo>
                    <a:pt x="125" y="70"/>
                    <a:pt x="123" y="63"/>
                    <a:pt x="118" y="58"/>
                  </a:cubicBezTo>
                  <a:cubicBezTo>
                    <a:pt x="113" y="53"/>
                    <a:pt x="106" y="51"/>
                    <a:pt x="99" y="51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109" y="39"/>
                    <a:pt x="119" y="43"/>
                    <a:pt x="126" y="50"/>
                  </a:cubicBezTo>
                  <a:moveTo>
                    <a:pt x="99" y="20"/>
                  </a:moveTo>
                  <a:cubicBezTo>
                    <a:pt x="99" y="31"/>
                    <a:pt x="99" y="31"/>
                    <a:pt x="99" y="31"/>
                  </a:cubicBezTo>
                  <a:cubicBezTo>
                    <a:pt x="111" y="31"/>
                    <a:pt x="123" y="36"/>
                    <a:pt x="131" y="45"/>
                  </a:cubicBezTo>
                  <a:cubicBezTo>
                    <a:pt x="140" y="53"/>
                    <a:pt x="145" y="65"/>
                    <a:pt x="145" y="77"/>
                  </a:cubicBezTo>
                  <a:cubicBezTo>
                    <a:pt x="156" y="77"/>
                    <a:pt x="156" y="77"/>
                    <a:pt x="156" y="77"/>
                  </a:cubicBezTo>
                  <a:cubicBezTo>
                    <a:pt x="156" y="61"/>
                    <a:pt x="150" y="47"/>
                    <a:pt x="140" y="36"/>
                  </a:cubicBezTo>
                  <a:cubicBezTo>
                    <a:pt x="129" y="26"/>
                    <a:pt x="114" y="20"/>
                    <a:pt x="99" y="20"/>
                  </a:cubicBezTo>
                  <a:moveTo>
                    <a:pt x="153" y="23"/>
                  </a:moveTo>
                  <a:cubicBezTo>
                    <a:pt x="139" y="8"/>
                    <a:pt x="120" y="0"/>
                    <a:pt x="99" y="0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117" y="12"/>
                    <a:pt x="133" y="19"/>
                    <a:pt x="145" y="31"/>
                  </a:cubicBezTo>
                  <a:cubicBezTo>
                    <a:pt x="157" y="43"/>
                    <a:pt x="164" y="59"/>
                    <a:pt x="164" y="77"/>
                  </a:cubicBezTo>
                  <a:cubicBezTo>
                    <a:pt x="176" y="77"/>
                    <a:pt x="176" y="77"/>
                    <a:pt x="176" y="77"/>
                  </a:cubicBezTo>
                  <a:cubicBezTo>
                    <a:pt x="176" y="56"/>
                    <a:pt x="168" y="37"/>
                    <a:pt x="153" y="23"/>
                  </a:cubicBezTo>
                  <a:moveTo>
                    <a:pt x="2" y="148"/>
                  </a:moveTo>
                  <a:cubicBezTo>
                    <a:pt x="0" y="150"/>
                    <a:pt x="0" y="154"/>
                    <a:pt x="2" y="156"/>
                  </a:cubicBezTo>
                  <a:cubicBezTo>
                    <a:pt x="19" y="172"/>
                    <a:pt x="19" y="172"/>
                    <a:pt x="19" y="172"/>
                  </a:cubicBezTo>
                  <a:cubicBezTo>
                    <a:pt x="21" y="174"/>
                    <a:pt x="25" y="174"/>
                    <a:pt x="27" y="172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7" y="144"/>
                    <a:pt x="7" y="144"/>
                    <a:pt x="7" y="144"/>
                  </a:cubicBezTo>
                  <a:lnTo>
                    <a:pt x="2" y="148"/>
                  </a:lnTo>
                  <a:close/>
                  <a:moveTo>
                    <a:pt x="66" y="135"/>
                  </a:moveTo>
                  <a:cubicBezTo>
                    <a:pt x="36" y="166"/>
                    <a:pt x="36" y="166"/>
                    <a:pt x="36" y="166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39" y="109"/>
                    <a:pt x="39" y="109"/>
                    <a:pt x="39" y="109"/>
                  </a:cubicBezTo>
                  <a:lnTo>
                    <a:pt x="66" y="135"/>
                  </a:lnTo>
                  <a:close/>
                  <a:moveTo>
                    <a:pt x="37" y="127"/>
                  </a:moveTo>
                  <a:cubicBezTo>
                    <a:pt x="32" y="123"/>
                    <a:pt x="32" y="123"/>
                    <a:pt x="32" y="123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24" y="140"/>
                    <a:pt x="24" y="140"/>
                    <a:pt x="24" y="140"/>
                  </a:cubicBezTo>
                  <a:lnTo>
                    <a:pt x="37" y="127"/>
                  </a:lnTo>
                  <a:close/>
                  <a:moveTo>
                    <a:pt x="62" y="44"/>
                  </a:moveTo>
                  <a:cubicBezTo>
                    <a:pt x="131" y="113"/>
                    <a:pt x="131" y="113"/>
                    <a:pt x="131" y="113"/>
                  </a:cubicBezTo>
                  <a:cubicBezTo>
                    <a:pt x="136" y="108"/>
                    <a:pt x="136" y="108"/>
                    <a:pt x="136" y="108"/>
                  </a:cubicBezTo>
                  <a:cubicBezTo>
                    <a:pt x="67" y="39"/>
                    <a:pt x="67" y="39"/>
                    <a:pt x="67" y="39"/>
                  </a:cubicBezTo>
                  <a:lnTo>
                    <a:pt x="62" y="44"/>
                  </a:lnTo>
                  <a:close/>
                  <a:moveTo>
                    <a:pt x="42" y="106"/>
                  </a:moveTo>
                  <a:cubicBezTo>
                    <a:pt x="69" y="133"/>
                    <a:pt x="69" y="133"/>
                    <a:pt x="69" y="133"/>
                  </a:cubicBezTo>
                  <a:cubicBezTo>
                    <a:pt x="127" y="117"/>
                    <a:pt x="127" y="117"/>
                    <a:pt x="127" y="117"/>
                  </a:cubicBezTo>
                  <a:cubicBezTo>
                    <a:pt x="58" y="48"/>
                    <a:pt x="58" y="48"/>
                    <a:pt x="58" y="48"/>
                  </a:cubicBezTo>
                  <a:lnTo>
                    <a:pt x="42" y="106"/>
                  </a:lnTo>
                  <a:close/>
                  <a:moveTo>
                    <a:pt x="87" y="174"/>
                  </a:moveTo>
                  <a:cubicBezTo>
                    <a:pt x="87" y="174"/>
                    <a:pt x="87" y="173"/>
                    <a:pt x="87" y="173"/>
                  </a:cubicBezTo>
                  <a:cubicBezTo>
                    <a:pt x="86" y="172"/>
                    <a:pt x="86" y="171"/>
                    <a:pt x="85" y="169"/>
                  </a:cubicBezTo>
                  <a:cubicBezTo>
                    <a:pt x="84" y="168"/>
                    <a:pt x="83" y="168"/>
                    <a:pt x="82" y="168"/>
                  </a:cubicBezTo>
                  <a:cubicBezTo>
                    <a:pt x="81" y="168"/>
                    <a:pt x="80" y="168"/>
                    <a:pt x="80" y="167"/>
                  </a:cubicBezTo>
                  <a:cubicBezTo>
                    <a:pt x="79" y="167"/>
                    <a:pt x="79" y="166"/>
                    <a:pt x="79" y="165"/>
                  </a:cubicBezTo>
                  <a:cubicBezTo>
                    <a:pt x="79" y="164"/>
                    <a:pt x="79" y="163"/>
                    <a:pt x="78" y="162"/>
                  </a:cubicBezTo>
                  <a:cubicBezTo>
                    <a:pt x="76" y="161"/>
                    <a:pt x="75" y="161"/>
                    <a:pt x="74" y="160"/>
                  </a:cubicBezTo>
                  <a:cubicBezTo>
                    <a:pt x="74" y="160"/>
                    <a:pt x="73" y="160"/>
                    <a:pt x="72" y="160"/>
                  </a:cubicBezTo>
                  <a:cubicBezTo>
                    <a:pt x="72" y="159"/>
                    <a:pt x="72" y="159"/>
                    <a:pt x="72" y="158"/>
                  </a:cubicBezTo>
                  <a:cubicBezTo>
                    <a:pt x="72" y="157"/>
                    <a:pt x="72" y="156"/>
                    <a:pt x="70" y="155"/>
                  </a:cubicBezTo>
                  <a:cubicBezTo>
                    <a:pt x="73" y="152"/>
                    <a:pt x="73" y="152"/>
                    <a:pt x="73" y="152"/>
                  </a:cubicBezTo>
                  <a:cubicBezTo>
                    <a:pt x="64" y="144"/>
                    <a:pt x="64" y="144"/>
                    <a:pt x="64" y="144"/>
                  </a:cubicBezTo>
                  <a:cubicBezTo>
                    <a:pt x="41" y="167"/>
                    <a:pt x="41" y="167"/>
                    <a:pt x="41" y="167"/>
                  </a:cubicBezTo>
                  <a:cubicBezTo>
                    <a:pt x="49" y="176"/>
                    <a:pt x="49" y="176"/>
                    <a:pt x="49" y="176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75" y="194"/>
                    <a:pt x="75" y="194"/>
                    <a:pt x="75" y="194"/>
                  </a:cubicBezTo>
                  <a:cubicBezTo>
                    <a:pt x="92" y="177"/>
                    <a:pt x="92" y="177"/>
                    <a:pt x="92" y="177"/>
                  </a:cubicBezTo>
                  <a:cubicBezTo>
                    <a:pt x="91" y="175"/>
                    <a:pt x="90" y="175"/>
                    <a:pt x="89" y="175"/>
                  </a:cubicBezTo>
                  <a:cubicBezTo>
                    <a:pt x="88" y="175"/>
                    <a:pt x="88" y="175"/>
                    <a:pt x="87" y="17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59777D5-F400-459F-A02A-F392E416ECF8}"/>
              </a:ext>
            </a:extLst>
          </p:cNvPr>
          <p:cNvGrpSpPr/>
          <p:nvPr/>
        </p:nvGrpSpPr>
        <p:grpSpPr>
          <a:xfrm>
            <a:off x="4143079" y="3522715"/>
            <a:ext cx="722379" cy="722379"/>
            <a:chOff x="4143079" y="3522715"/>
            <a:chExt cx="722379" cy="722379"/>
          </a:xfrm>
        </p:grpSpPr>
        <p:sp>
          <p:nvSpPr>
            <p:cNvPr id="38" name="Oval 37"/>
            <p:cNvSpPr/>
            <p:nvPr/>
          </p:nvSpPr>
          <p:spPr>
            <a:xfrm>
              <a:off x="4143079" y="3522715"/>
              <a:ext cx="722379" cy="7223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4316719" y="3686269"/>
              <a:ext cx="312886" cy="391316"/>
            </a:xfrm>
            <a:custGeom>
              <a:avLst/>
              <a:gdLst>
                <a:gd name="T0" fmla="*/ 154 w 159"/>
                <a:gd name="T1" fmla="*/ 18 h 198"/>
                <a:gd name="T2" fmla="*/ 141 w 159"/>
                <a:gd name="T3" fmla="*/ 19 h 198"/>
                <a:gd name="T4" fmla="*/ 82 w 159"/>
                <a:gd name="T5" fmla="*/ 2 h 198"/>
                <a:gd name="T6" fmla="*/ 79 w 159"/>
                <a:gd name="T7" fmla="*/ 0 h 198"/>
                <a:gd name="T8" fmla="*/ 77 w 159"/>
                <a:gd name="T9" fmla="*/ 2 h 198"/>
                <a:gd name="T10" fmla="*/ 18 w 159"/>
                <a:gd name="T11" fmla="*/ 19 h 198"/>
                <a:gd name="T12" fmla="*/ 4 w 159"/>
                <a:gd name="T13" fmla="*/ 18 h 198"/>
                <a:gd name="T14" fmla="*/ 0 w 159"/>
                <a:gd name="T15" fmla="*/ 18 h 198"/>
                <a:gd name="T16" fmla="*/ 0 w 159"/>
                <a:gd name="T17" fmla="*/ 129 h 198"/>
                <a:gd name="T18" fmla="*/ 52 w 159"/>
                <a:gd name="T19" fmla="*/ 180 h 198"/>
                <a:gd name="T20" fmla="*/ 76 w 159"/>
                <a:gd name="T21" fmla="*/ 195 h 198"/>
                <a:gd name="T22" fmla="*/ 79 w 159"/>
                <a:gd name="T23" fmla="*/ 198 h 198"/>
                <a:gd name="T24" fmla="*/ 82 w 159"/>
                <a:gd name="T25" fmla="*/ 195 h 198"/>
                <a:gd name="T26" fmla="*/ 106 w 159"/>
                <a:gd name="T27" fmla="*/ 180 h 198"/>
                <a:gd name="T28" fmla="*/ 159 w 159"/>
                <a:gd name="T29" fmla="*/ 129 h 198"/>
                <a:gd name="T30" fmla="*/ 159 w 159"/>
                <a:gd name="T31" fmla="*/ 18 h 198"/>
                <a:gd name="T32" fmla="*/ 154 w 159"/>
                <a:gd name="T33" fmla="*/ 18 h 198"/>
                <a:gd name="T34" fmla="*/ 149 w 159"/>
                <a:gd name="T35" fmla="*/ 129 h 198"/>
                <a:gd name="T36" fmla="*/ 103 w 159"/>
                <a:gd name="T37" fmla="*/ 170 h 198"/>
                <a:gd name="T38" fmla="*/ 79 w 159"/>
                <a:gd name="T39" fmla="*/ 184 h 198"/>
                <a:gd name="T40" fmla="*/ 56 w 159"/>
                <a:gd name="T41" fmla="*/ 170 h 198"/>
                <a:gd name="T42" fmla="*/ 10 w 159"/>
                <a:gd name="T43" fmla="*/ 129 h 198"/>
                <a:gd name="T44" fmla="*/ 10 w 159"/>
                <a:gd name="T45" fmla="*/ 29 h 198"/>
                <a:gd name="T46" fmla="*/ 79 w 159"/>
                <a:gd name="T47" fmla="*/ 13 h 198"/>
                <a:gd name="T48" fmla="*/ 149 w 159"/>
                <a:gd name="T49" fmla="*/ 29 h 198"/>
                <a:gd name="T50" fmla="*/ 149 w 159"/>
                <a:gd name="T51" fmla="*/ 129 h 198"/>
                <a:gd name="T52" fmla="*/ 79 w 159"/>
                <a:gd name="T53" fmla="*/ 20 h 198"/>
                <a:gd name="T54" fmla="*/ 143 w 159"/>
                <a:gd name="T55" fmla="*/ 35 h 198"/>
                <a:gd name="T56" fmla="*/ 143 w 159"/>
                <a:gd name="T57" fmla="*/ 129 h 198"/>
                <a:gd name="T58" fmla="*/ 101 w 159"/>
                <a:gd name="T59" fmla="*/ 165 h 198"/>
                <a:gd name="T60" fmla="*/ 79 w 159"/>
                <a:gd name="T61" fmla="*/ 176 h 198"/>
                <a:gd name="T62" fmla="*/ 79 w 159"/>
                <a:gd name="T63" fmla="*/ 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198">
                  <a:moveTo>
                    <a:pt x="154" y="18"/>
                  </a:moveTo>
                  <a:cubicBezTo>
                    <a:pt x="150" y="19"/>
                    <a:pt x="145" y="19"/>
                    <a:pt x="141" y="19"/>
                  </a:cubicBezTo>
                  <a:cubicBezTo>
                    <a:pt x="117" y="19"/>
                    <a:pt x="95" y="13"/>
                    <a:pt x="82" y="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63" y="13"/>
                    <a:pt x="41" y="19"/>
                    <a:pt x="18" y="19"/>
                  </a:cubicBezTo>
                  <a:cubicBezTo>
                    <a:pt x="13" y="19"/>
                    <a:pt x="9" y="19"/>
                    <a:pt x="4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29"/>
                    <a:pt x="0" y="129"/>
                    <a:pt x="0" y="129"/>
                  </a:cubicBezTo>
                  <a:cubicBezTo>
                    <a:pt x="0" y="161"/>
                    <a:pt x="29" y="171"/>
                    <a:pt x="52" y="180"/>
                  </a:cubicBezTo>
                  <a:cubicBezTo>
                    <a:pt x="68" y="185"/>
                    <a:pt x="76" y="194"/>
                    <a:pt x="76" y="195"/>
                  </a:cubicBezTo>
                  <a:cubicBezTo>
                    <a:pt x="79" y="198"/>
                    <a:pt x="79" y="198"/>
                    <a:pt x="79" y="198"/>
                  </a:cubicBezTo>
                  <a:cubicBezTo>
                    <a:pt x="82" y="195"/>
                    <a:pt x="82" y="195"/>
                    <a:pt x="82" y="195"/>
                  </a:cubicBezTo>
                  <a:cubicBezTo>
                    <a:pt x="83" y="194"/>
                    <a:pt x="91" y="186"/>
                    <a:pt x="106" y="180"/>
                  </a:cubicBezTo>
                  <a:cubicBezTo>
                    <a:pt x="130" y="171"/>
                    <a:pt x="159" y="161"/>
                    <a:pt x="159" y="129"/>
                  </a:cubicBezTo>
                  <a:cubicBezTo>
                    <a:pt x="159" y="18"/>
                    <a:pt x="159" y="18"/>
                    <a:pt x="159" y="18"/>
                  </a:cubicBezTo>
                  <a:lnTo>
                    <a:pt x="154" y="18"/>
                  </a:lnTo>
                  <a:close/>
                  <a:moveTo>
                    <a:pt x="149" y="129"/>
                  </a:moveTo>
                  <a:cubicBezTo>
                    <a:pt x="149" y="152"/>
                    <a:pt x="130" y="161"/>
                    <a:pt x="103" y="170"/>
                  </a:cubicBezTo>
                  <a:cubicBezTo>
                    <a:pt x="92" y="175"/>
                    <a:pt x="84" y="180"/>
                    <a:pt x="79" y="184"/>
                  </a:cubicBezTo>
                  <a:cubicBezTo>
                    <a:pt x="75" y="180"/>
                    <a:pt x="67" y="175"/>
                    <a:pt x="56" y="170"/>
                  </a:cubicBezTo>
                  <a:cubicBezTo>
                    <a:pt x="29" y="161"/>
                    <a:pt x="10" y="152"/>
                    <a:pt x="10" y="1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37" y="30"/>
                    <a:pt x="62" y="24"/>
                    <a:pt x="79" y="13"/>
                  </a:cubicBezTo>
                  <a:cubicBezTo>
                    <a:pt x="96" y="24"/>
                    <a:pt x="122" y="30"/>
                    <a:pt x="149" y="29"/>
                  </a:cubicBezTo>
                  <a:lnTo>
                    <a:pt x="149" y="129"/>
                  </a:lnTo>
                  <a:close/>
                  <a:moveTo>
                    <a:pt x="79" y="20"/>
                  </a:moveTo>
                  <a:cubicBezTo>
                    <a:pt x="96" y="30"/>
                    <a:pt x="119" y="35"/>
                    <a:pt x="143" y="35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3" y="147"/>
                    <a:pt x="130" y="154"/>
                    <a:pt x="101" y="165"/>
                  </a:cubicBezTo>
                  <a:cubicBezTo>
                    <a:pt x="92" y="168"/>
                    <a:pt x="84" y="173"/>
                    <a:pt x="79" y="176"/>
                  </a:cubicBezTo>
                  <a:lnTo>
                    <a:pt x="79" y="2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7E0639-A892-48A6-955B-8731911301E8}"/>
              </a:ext>
            </a:extLst>
          </p:cNvPr>
          <p:cNvGrpSpPr/>
          <p:nvPr/>
        </p:nvGrpSpPr>
        <p:grpSpPr>
          <a:xfrm>
            <a:off x="7326542" y="3522715"/>
            <a:ext cx="722379" cy="722379"/>
            <a:chOff x="7326542" y="3522715"/>
            <a:chExt cx="722379" cy="722379"/>
          </a:xfrm>
        </p:grpSpPr>
        <p:sp>
          <p:nvSpPr>
            <p:cNvPr id="35" name="Oval 34"/>
            <p:cNvSpPr/>
            <p:nvPr/>
          </p:nvSpPr>
          <p:spPr>
            <a:xfrm>
              <a:off x="7326542" y="3522715"/>
              <a:ext cx="722379" cy="72237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7568951" y="3694800"/>
              <a:ext cx="282014" cy="367954"/>
            </a:xfrm>
            <a:custGeom>
              <a:avLst/>
              <a:gdLst>
                <a:gd name="T0" fmla="*/ 108 w 143"/>
                <a:gd name="T1" fmla="*/ 72 h 186"/>
                <a:gd name="T2" fmla="*/ 100 w 143"/>
                <a:gd name="T3" fmla="*/ 96 h 186"/>
                <a:gd name="T4" fmla="*/ 92 w 143"/>
                <a:gd name="T5" fmla="*/ 71 h 186"/>
                <a:gd name="T6" fmla="*/ 88 w 143"/>
                <a:gd name="T7" fmla="*/ 65 h 186"/>
                <a:gd name="T8" fmla="*/ 86 w 143"/>
                <a:gd name="T9" fmla="*/ 76 h 186"/>
                <a:gd name="T10" fmla="*/ 70 w 143"/>
                <a:gd name="T11" fmla="*/ 76 h 186"/>
                <a:gd name="T12" fmla="*/ 73 w 143"/>
                <a:gd name="T13" fmla="*/ 60 h 186"/>
                <a:gd name="T14" fmla="*/ 45 w 143"/>
                <a:gd name="T15" fmla="*/ 60 h 186"/>
                <a:gd name="T16" fmla="*/ 0 w 143"/>
                <a:gd name="T17" fmla="*/ 143 h 186"/>
                <a:gd name="T18" fmla="*/ 28 w 143"/>
                <a:gd name="T19" fmla="*/ 186 h 186"/>
                <a:gd name="T20" fmla="*/ 143 w 143"/>
                <a:gd name="T21" fmla="*/ 158 h 186"/>
                <a:gd name="T22" fmla="*/ 133 w 143"/>
                <a:gd name="T23" fmla="*/ 105 h 186"/>
                <a:gd name="T24" fmla="*/ 78 w 143"/>
                <a:gd name="T25" fmla="*/ 171 h 186"/>
                <a:gd name="T26" fmla="*/ 65 w 143"/>
                <a:gd name="T27" fmla="*/ 162 h 186"/>
                <a:gd name="T28" fmla="*/ 52 w 143"/>
                <a:gd name="T29" fmla="*/ 156 h 186"/>
                <a:gd name="T30" fmla="*/ 60 w 143"/>
                <a:gd name="T31" fmla="*/ 146 h 186"/>
                <a:gd name="T32" fmla="*/ 77 w 143"/>
                <a:gd name="T33" fmla="*/ 145 h 186"/>
                <a:gd name="T34" fmla="*/ 53 w 143"/>
                <a:gd name="T35" fmla="*/ 120 h 186"/>
                <a:gd name="T36" fmla="*/ 66 w 143"/>
                <a:gd name="T37" fmla="*/ 94 h 186"/>
                <a:gd name="T38" fmla="*/ 78 w 143"/>
                <a:gd name="T39" fmla="*/ 103 h 186"/>
                <a:gd name="T40" fmla="*/ 90 w 143"/>
                <a:gd name="T41" fmla="*/ 107 h 186"/>
                <a:gd name="T42" fmla="*/ 82 w 143"/>
                <a:gd name="T43" fmla="*/ 118 h 186"/>
                <a:gd name="T44" fmla="*/ 68 w 143"/>
                <a:gd name="T45" fmla="*/ 119 h 186"/>
                <a:gd name="T46" fmla="*/ 91 w 143"/>
                <a:gd name="T47" fmla="*/ 144 h 186"/>
                <a:gd name="T48" fmla="*/ 45 w 143"/>
                <a:gd name="T49" fmla="*/ 42 h 186"/>
                <a:gd name="T50" fmla="*/ 50 w 143"/>
                <a:gd name="T51" fmla="*/ 9 h 186"/>
                <a:gd name="T52" fmla="*/ 93 w 143"/>
                <a:gd name="T53" fmla="*/ 9 h 186"/>
                <a:gd name="T54" fmla="*/ 98 w 143"/>
                <a:gd name="T55" fmla="*/ 42 h 186"/>
                <a:gd name="T56" fmla="*/ 100 w 143"/>
                <a:gd name="T57" fmla="*/ 56 h 186"/>
                <a:gd name="T58" fmla="*/ 104 w 143"/>
                <a:gd name="T59" fmla="*/ 71 h 186"/>
                <a:gd name="T60" fmla="*/ 100 w 143"/>
                <a:gd name="T61" fmla="*/ 92 h 186"/>
                <a:gd name="T62" fmla="*/ 96 w 143"/>
                <a:gd name="T63" fmla="*/ 71 h 186"/>
                <a:gd name="T64" fmla="*/ 88 w 143"/>
                <a:gd name="T65" fmla="*/ 61 h 186"/>
                <a:gd name="T66" fmla="*/ 82 w 143"/>
                <a:gd name="T67" fmla="*/ 71 h 186"/>
                <a:gd name="T68" fmla="*/ 78 w 143"/>
                <a:gd name="T69" fmla="*/ 80 h 186"/>
                <a:gd name="T70" fmla="*/ 74 w 143"/>
                <a:gd name="T71" fmla="*/ 71 h 186"/>
                <a:gd name="T72" fmla="*/ 44 w 143"/>
                <a:gd name="T73" fmla="*/ 56 h 186"/>
                <a:gd name="T74" fmla="*/ 44 w 143"/>
                <a:gd name="T75" fmla="*/ 48 h 186"/>
                <a:gd name="T76" fmla="*/ 88 w 143"/>
                <a:gd name="T77" fmla="*/ 45 h 186"/>
                <a:gd name="T78" fmla="*/ 100 w 143"/>
                <a:gd name="T79" fmla="*/ 48 h 186"/>
                <a:gd name="T80" fmla="*/ 100 w 143"/>
                <a:gd name="T81" fmla="*/ 5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3" h="186">
                  <a:moveTo>
                    <a:pt x="133" y="105"/>
                  </a:moveTo>
                  <a:cubicBezTo>
                    <a:pt x="108" y="72"/>
                    <a:pt x="108" y="72"/>
                    <a:pt x="108" y="72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8" y="92"/>
                    <a:pt x="104" y="96"/>
                    <a:pt x="100" y="96"/>
                  </a:cubicBezTo>
                  <a:cubicBezTo>
                    <a:pt x="95" y="96"/>
                    <a:pt x="92" y="92"/>
                    <a:pt x="92" y="88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0"/>
                    <a:pt x="91" y="67"/>
                    <a:pt x="90" y="64"/>
                  </a:cubicBezTo>
                  <a:cubicBezTo>
                    <a:pt x="89" y="65"/>
                    <a:pt x="89" y="65"/>
                    <a:pt x="88" y="65"/>
                  </a:cubicBezTo>
                  <a:cubicBezTo>
                    <a:pt x="87" y="67"/>
                    <a:pt x="86" y="70"/>
                    <a:pt x="86" y="71"/>
                  </a:cubicBezTo>
                  <a:cubicBezTo>
                    <a:pt x="86" y="76"/>
                    <a:pt x="86" y="76"/>
                    <a:pt x="86" y="76"/>
                  </a:cubicBezTo>
                  <a:cubicBezTo>
                    <a:pt x="86" y="81"/>
                    <a:pt x="83" y="84"/>
                    <a:pt x="78" y="84"/>
                  </a:cubicBezTo>
                  <a:cubicBezTo>
                    <a:pt x="74" y="84"/>
                    <a:pt x="70" y="81"/>
                    <a:pt x="70" y="76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68"/>
                    <a:pt x="71" y="64"/>
                    <a:pt x="73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10" y="105"/>
                    <a:pt x="10" y="105"/>
                    <a:pt x="10" y="105"/>
                  </a:cubicBezTo>
                  <a:cubicBezTo>
                    <a:pt x="4" y="115"/>
                    <a:pt x="0" y="132"/>
                    <a:pt x="0" y="14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69"/>
                    <a:pt x="17" y="186"/>
                    <a:pt x="28" y="186"/>
                  </a:cubicBezTo>
                  <a:cubicBezTo>
                    <a:pt x="115" y="186"/>
                    <a:pt x="115" y="186"/>
                    <a:pt x="115" y="186"/>
                  </a:cubicBezTo>
                  <a:cubicBezTo>
                    <a:pt x="126" y="186"/>
                    <a:pt x="143" y="169"/>
                    <a:pt x="143" y="158"/>
                  </a:cubicBezTo>
                  <a:cubicBezTo>
                    <a:pt x="143" y="143"/>
                    <a:pt x="143" y="143"/>
                    <a:pt x="143" y="143"/>
                  </a:cubicBezTo>
                  <a:cubicBezTo>
                    <a:pt x="143" y="132"/>
                    <a:pt x="139" y="115"/>
                    <a:pt x="133" y="105"/>
                  </a:cubicBezTo>
                  <a:close/>
                  <a:moveTo>
                    <a:pt x="78" y="161"/>
                  </a:moveTo>
                  <a:cubicBezTo>
                    <a:pt x="78" y="171"/>
                    <a:pt x="78" y="171"/>
                    <a:pt x="78" y="171"/>
                  </a:cubicBezTo>
                  <a:cubicBezTo>
                    <a:pt x="65" y="171"/>
                    <a:pt x="65" y="171"/>
                    <a:pt x="65" y="171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1" y="161"/>
                    <a:pt x="57" y="160"/>
                    <a:pt x="54" y="158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6" y="144"/>
                    <a:pt x="56" y="144"/>
                    <a:pt x="56" y="144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63" y="148"/>
                    <a:pt x="67" y="149"/>
                    <a:pt x="70" y="149"/>
                  </a:cubicBezTo>
                  <a:cubicBezTo>
                    <a:pt x="74" y="149"/>
                    <a:pt x="77" y="147"/>
                    <a:pt x="77" y="145"/>
                  </a:cubicBezTo>
                  <a:cubicBezTo>
                    <a:pt x="77" y="143"/>
                    <a:pt x="76" y="141"/>
                    <a:pt x="69" y="138"/>
                  </a:cubicBezTo>
                  <a:cubicBezTo>
                    <a:pt x="61" y="135"/>
                    <a:pt x="53" y="130"/>
                    <a:pt x="53" y="120"/>
                  </a:cubicBezTo>
                  <a:cubicBezTo>
                    <a:pt x="53" y="112"/>
                    <a:pt x="58" y="106"/>
                    <a:pt x="66" y="103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82" y="103"/>
                    <a:pt x="85" y="104"/>
                    <a:pt x="88" y="106"/>
                  </a:cubicBezTo>
                  <a:cubicBezTo>
                    <a:pt x="90" y="107"/>
                    <a:pt x="90" y="107"/>
                    <a:pt x="90" y="107"/>
                  </a:cubicBezTo>
                  <a:cubicBezTo>
                    <a:pt x="86" y="120"/>
                    <a:pt x="86" y="120"/>
                    <a:pt x="86" y="120"/>
                  </a:cubicBezTo>
                  <a:cubicBezTo>
                    <a:pt x="82" y="118"/>
                    <a:pt x="82" y="118"/>
                    <a:pt x="82" y="118"/>
                  </a:cubicBezTo>
                  <a:cubicBezTo>
                    <a:pt x="81" y="117"/>
                    <a:pt x="78" y="115"/>
                    <a:pt x="73" y="115"/>
                  </a:cubicBezTo>
                  <a:cubicBezTo>
                    <a:pt x="70" y="115"/>
                    <a:pt x="68" y="117"/>
                    <a:pt x="68" y="119"/>
                  </a:cubicBezTo>
                  <a:cubicBezTo>
                    <a:pt x="68" y="121"/>
                    <a:pt x="68" y="122"/>
                    <a:pt x="76" y="125"/>
                  </a:cubicBezTo>
                  <a:cubicBezTo>
                    <a:pt x="83" y="128"/>
                    <a:pt x="91" y="133"/>
                    <a:pt x="91" y="144"/>
                  </a:cubicBezTo>
                  <a:cubicBezTo>
                    <a:pt x="91" y="152"/>
                    <a:pt x="86" y="159"/>
                    <a:pt x="78" y="161"/>
                  </a:cubicBezTo>
                  <a:close/>
                  <a:moveTo>
                    <a:pt x="45" y="42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40" y="2"/>
                    <a:pt x="41" y="9"/>
                    <a:pt x="50" y="9"/>
                  </a:cubicBezTo>
                  <a:cubicBezTo>
                    <a:pt x="61" y="9"/>
                    <a:pt x="61" y="0"/>
                    <a:pt x="72" y="0"/>
                  </a:cubicBezTo>
                  <a:cubicBezTo>
                    <a:pt x="82" y="0"/>
                    <a:pt x="82" y="9"/>
                    <a:pt x="93" y="9"/>
                  </a:cubicBezTo>
                  <a:cubicBezTo>
                    <a:pt x="102" y="9"/>
                    <a:pt x="103" y="2"/>
                    <a:pt x="111" y="0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45" y="42"/>
                  </a:lnTo>
                  <a:close/>
                  <a:moveTo>
                    <a:pt x="100" y="56"/>
                  </a:moveTo>
                  <a:cubicBezTo>
                    <a:pt x="99" y="56"/>
                    <a:pt x="99" y="56"/>
                    <a:pt x="99" y="56"/>
                  </a:cubicBezTo>
                  <a:cubicBezTo>
                    <a:pt x="101" y="60"/>
                    <a:pt x="104" y="66"/>
                    <a:pt x="104" y="71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90"/>
                    <a:pt x="102" y="92"/>
                    <a:pt x="100" y="92"/>
                  </a:cubicBezTo>
                  <a:cubicBezTo>
                    <a:pt x="97" y="92"/>
                    <a:pt x="96" y="90"/>
                    <a:pt x="96" y="88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68"/>
                    <a:pt x="94" y="63"/>
                    <a:pt x="92" y="60"/>
                  </a:cubicBezTo>
                  <a:cubicBezTo>
                    <a:pt x="91" y="60"/>
                    <a:pt x="89" y="61"/>
                    <a:pt x="88" y="61"/>
                  </a:cubicBezTo>
                  <a:cubicBezTo>
                    <a:pt x="87" y="61"/>
                    <a:pt x="86" y="60"/>
                    <a:pt x="86" y="60"/>
                  </a:cubicBezTo>
                  <a:cubicBezTo>
                    <a:pt x="84" y="64"/>
                    <a:pt x="82" y="68"/>
                    <a:pt x="82" y="71"/>
                  </a:cubicBezTo>
                  <a:cubicBezTo>
                    <a:pt x="82" y="76"/>
                    <a:pt x="82" y="76"/>
                    <a:pt x="82" y="76"/>
                  </a:cubicBezTo>
                  <a:cubicBezTo>
                    <a:pt x="82" y="79"/>
                    <a:pt x="80" y="80"/>
                    <a:pt x="78" y="80"/>
                  </a:cubicBezTo>
                  <a:cubicBezTo>
                    <a:pt x="76" y="80"/>
                    <a:pt x="74" y="79"/>
                    <a:pt x="74" y="76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66"/>
                    <a:pt x="77" y="60"/>
                    <a:pt x="79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1" y="56"/>
                    <a:pt x="40" y="54"/>
                    <a:pt x="40" y="52"/>
                  </a:cubicBezTo>
                  <a:cubicBezTo>
                    <a:pt x="40" y="49"/>
                    <a:pt x="41" y="48"/>
                    <a:pt x="4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3" y="46"/>
                    <a:pt x="85" y="45"/>
                    <a:pt x="88" y="45"/>
                  </a:cubicBezTo>
                  <a:cubicBezTo>
                    <a:pt x="90" y="45"/>
                    <a:pt x="92" y="46"/>
                    <a:pt x="94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49"/>
                    <a:pt x="104" y="52"/>
                  </a:cubicBezTo>
                  <a:cubicBezTo>
                    <a:pt x="104" y="54"/>
                    <a:pt x="102" y="56"/>
                    <a:pt x="100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9EB6CCB-32DF-4885-AAA8-4B5312ADB627}"/>
              </a:ext>
            </a:extLst>
          </p:cNvPr>
          <p:cNvGrpSpPr/>
          <p:nvPr/>
        </p:nvGrpSpPr>
        <p:grpSpPr>
          <a:xfrm>
            <a:off x="5733280" y="2393950"/>
            <a:ext cx="722379" cy="722379"/>
            <a:chOff x="5733280" y="2393950"/>
            <a:chExt cx="722379" cy="722379"/>
          </a:xfrm>
        </p:grpSpPr>
        <p:sp>
          <p:nvSpPr>
            <p:cNvPr id="34" name="Oval 33"/>
            <p:cNvSpPr/>
            <p:nvPr/>
          </p:nvSpPr>
          <p:spPr>
            <a:xfrm>
              <a:off x="5733280" y="2393950"/>
              <a:ext cx="722379" cy="7223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954867" y="2588648"/>
              <a:ext cx="295365" cy="294531"/>
            </a:xfrm>
            <a:custGeom>
              <a:avLst/>
              <a:gdLst>
                <a:gd name="T0" fmla="*/ 131 w 150"/>
                <a:gd name="T1" fmla="*/ 19 h 149"/>
                <a:gd name="T2" fmla="*/ 62 w 150"/>
                <a:gd name="T3" fmla="*/ 19 h 149"/>
                <a:gd name="T4" fmla="*/ 49 w 150"/>
                <a:gd name="T5" fmla="*/ 65 h 149"/>
                <a:gd name="T6" fmla="*/ 36 w 150"/>
                <a:gd name="T7" fmla="*/ 78 h 149"/>
                <a:gd name="T8" fmla="*/ 40 w 150"/>
                <a:gd name="T9" fmla="*/ 81 h 149"/>
                <a:gd name="T10" fmla="*/ 37 w 150"/>
                <a:gd name="T11" fmla="*/ 84 h 149"/>
                <a:gd name="T12" fmla="*/ 41 w 150"/>
                <a:gd name="T13" fmla="*/ 88 h 149"/>
                <a:gd name="T14" fmla="*/ 34 w 150"/>
                <a:gd name="T15" fmla="*/ 95 h 149"/>
                <a:gd name="T16" fmla="*/ 30 w 150"/>
                <a:gd name="T17" fmla="*/ 91 h 149"/>
                <a:gd name="T18" fmla="*/ 16 w 150"/>
                <a:gd name="T19" fmla="*/ 105 h 149"/>
                <a:gd name="T20" fmla="*/ 20 w 150"/>
                <a:gd name="T21" fmla="*/ 109 h 149"/>
                <a:gd name="T22" fmla="*/ 13 w 150"/>
                <a:gd name="T23" fmla="*/ 116 h 149"/>
                <a:gd name="T24" fmla="*/ 9 w 150"/>
                <a:gd name="T25" fmla="*/ 112 h 149"/>
                <a:gd name="T26" fmla="*/ 2 w 150"/>
                <a:gd name="T27" fmla="*/ 119 h 149"/>
                <a:gd name="T28" fmla="*/ 0 w 150"/>
                <a:gd name="T29" fmla="*/ 143 h 149"/>
                <a:gd name="T30" fmla="*/ 6 w 150"/>
                <a:gd name="T31" fmla="*/ 149 h 149"/>
                <a:gd name="T32" fmla="*/ 30 w 150"/>
                <a:gd name="T33" fmla="*/ 147 h 149"/>
                <a:gd name="T34" fmla="*/ 44 w 150"/>
                <a:gd name="T35" fmla="*/ 133 h 149"/>
                <a:gd name="T36" fmla="*/ 40 w 150"/>
                <a:gd name="T37" fmla="*/ 129 h 149"/>
                <a:gd name="T38" fmla="*/ 54 w 150"/>
                <a:gd name="T39" fmla="*/ 115 h 149"/>
                <a:gd name="T40" fmla="*/ 58 w 150"/>
                <a:gd name="T41" fmla="*/ 119 h 149"/>
                <a:gd name="T42" fmla="*/ 68 w 150"/>
                <a:gd name="T43" fmla="*/ 109 h 149"/>
                <a:gd name="T44" fmla="*/ 71 w 150"/>
                <a:gd name="T45" fmla="*/ 113 h 149"/>
                <a:gd name="T46" fmla="*/ 84 w 150"/>
                <a:gd name="T47" fmla="*/ 100 h 149"/>
                <a:gd name="T48" fmla="*/ 131 w 150"/>
                <a:gd name="T49" fmla="*/ 87 h 149"/>
                <a:gd name="T50" fmla="*/ 131 w 150"/>
                <a:gd name="T51" fmla="*/ 19 h 149"/>
                <a:gd name="T52" fmla="*/ 17 w 150"/>
                <a:gd name="T53" fmla="*/ 134 h 149"/>
                <a:gd name="T54" fmla="*/ 15 w 150"/>
                <a:gd name="T55" fmla="*/ 132 h 149"/>
                <a:gd name="T56" fmla="*/ 53 w 150"/>
                <a:gd name="T57" fmla="*/ 94 h 149"/>
                <a:gd name="T58" fmla="*/ 55 w 150"/>
                <a:gd name="T59" fmla="*/ 97 h 149"/>
                <a:gd name="T60" fmla="*/ 17 w 150"/>
                <a:gd name="T61" fmla="*/ 134 h 149"/>
                <a:gd name="T62" fmla="*/ 117 w 150"/>
                <a:gd name="T63" fmla="*/ 48 h 149"/>
                <a:gd name="T64" fmla="*/ 101 w 150"/>
                <a:gd name="T65" fmla="*/ 48 h 149"/>
                <a:gd name="T66" fmla="*/ 101 w 150"/>
                <a:gd name="T67" fmla="*/ 32 h 149"/>
                <a:gd name="T68" fmla="*/ 117 w 150"/>
                <a:gd name="T69" fmla="*/ 32 h 149"/>
                <a:gd name="T70" fmla="*/ 117 w 150"/>
                <a:gd name="T71" fmla="*/ 4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0" h="149">
                  <a:moveTo>
                    <a:pt x="131" y="19"/>
                  </a:moveTo>
                  <a:cubicBezTo>
                    <a:pt x="112" y="0"/>
                    <a:pt x="81" y="0"/>
                    <a:pt x="62" y="19"/>
                  </a:cubicBezTo>
                  <a:cubicBezTo>
                    <a:pt x="49" y="31"/>
                    <a:pt x="45" y="49"/>
                    <a:pt x="49" y="65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40" y="81"/>
                    <a:pt x="40" y="81"/>
                    <a:pt x="40" y="81"/>
                  </a:cubicBezTo>
                  <a:cubicBezTo>
                    <a:pt x="37" y="84"/>
                    <a:pt x="37" y="84"/>
                    <a:pt x="37" y="84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34" y="95"/>
                    <a:pt x="34" y="95"/>
                    <a:pt x="34" y="95"/>
                  </a:cubicBezTo>
                  <a:cubicBezTo>
                    <a:pt x="30" y="91"/>
                    <a:pt x="30" y="91"/>
                    <a:pt x="30" y="91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20" y="109"/>
                    <a:pt x="20" y="109"/>
                    <a:pt x="20" y="109"/>
                  </a:cubicBezTo>
                  <a:cubicBezTo>
                    <a:pt x="13" y="116"/>
                    <a:pt x="13" y="116"/>
                    <a:pt x="13" y="116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6" y="149"/>
                    <a:pt x="6" y="149"/>
                    <a:pt x="6" y="149"/>
                  </a:cubicBezTo>
                  <a:cubicBezTo>
                    <a:pt x="30" y="147"/>
                    <a:pt x="30" y="147"/>
                    <a:pt x="30" y="147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54" y="115"/>
                    <a:pt x="54" y="115"/>
                    <a:pt x="54" y="115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71" y="113"/>
                    <a:pt x="71" y="113"/>
                    <a:pt x="71" y="113"/>
                  </a:cubicBezTo>
                  <a:cubicBezTo>
                    <a:pt x="84" y="100"/>
                    <a:pt x="84" y="100"/>
                    <a:pt x="84" y="100"/>
                  </a:cubicBezTo>
                  <a:cubicBezTo>
                    <a:pt x="101" y="104"/>
                    <a:pt x="118" y="100"/>
                    <a:pt x="131" y="87"/>
                  </a:cubicBezTo>
                  <a:cubicBezTo>
                    <a:pt x="150" y="68"/>
                    <a:pt x="150" y="38"/>
                    <a:pt x="131" y="19"/>
                  </a:cubicBezTo>
                  <a:close/>
                  <a:moveTo>
                    <a:pt x="17" y="134"/>
                  </a:moveTo>
                  <a:cubicBezTo>
                    <a:pt x="15" y="132"/>
                    <a:pt x="15" y="132"/>
                    <a:pt x="15" y="132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5" y="97"/>
                    <a:pt x="55" y="97"/>
                    <a:pt x="55" y="97"/>
                  </a:cubicBezTo>
                  <a:lnTo>
                    <a:pt x="17" y="134"/>
                  </a:lnTo>
                  <a:close/>
                  <a:moveTo>
                    <a:pt x="117" y="48"/>
                  </a:moveTo>
                  <a:cubicBezTo>
                    <a:pt x="112" y="53"/>
                    <a:pt x="105" y="53"/>
                    <a:pt x="101" y="48"/>
                  </a:cubicBezTo>
                  <a:cubicBezTo>
                    <a:pt x="97" y="44"/>
                    <a:pt x="97" y="37"/>
                    <a:pt x="101" y="32"/>
                  </a:cubicBezTo>
                  <a:cubicBezTo>
                    <a:pt x="105" y="28"/>
                    <a:pt x="112" y="28"/>
                    <a:pt x="117" y="32"/>
                  </a:cubicBezTo>
                  <a:cubicBezTo>
                    <a:pt x="121" y="37"/>
                    <a:pt x="121" y="44"/>
                    <a:pt x="117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DD0A85-C854-43DE-8265-E7AE36B52A18}"/>
              </a:ext>
            </a:extLst>
          </p:cNvPr>
          <p:cNvGrpSpPr/>
          <p:nvPr/>
        </p:nvGrpSpPr>
        <p:grpSpPr>
          <a:xfrm>
            <a:off x="5610587" y="3878912"/>
            <a:ext cx="967767" cy="967767"/>
            <a:chOff x="5610587" y="3878912"/>
            <a:chExt cx="967767" cy="967767"/>
          </a:xfrm>
        </p:grpSpPr>
        <p:sp>
          <p:nvSpPr>
            <p:cNvPr id="33" name="Oval 32"/>
            <p:cNvSpPr/>
            <p:nvPr/>
          </p:nvSpPr>
          <p:spPr>
            <a:xfrm>
              <a:off x="5610587" y="3878912"/>
              <a:ext cx="967767" cy="96776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775519" y="4087867"/>
              <a:ext cx="61266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Our</a:t>
              </a:r>
            </a:p>
            <a:p>
              <a:pPr algn="ct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Goals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21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Six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7C6B7AE-C76D-4AA3-AFDD-FBAC0F325400}"/>
              </a:ext>
            </a:extLst>
          </p:cNvPr>
          <p:cNvGrpSpPr/>
          <p:nvPr/>
        </p:nvGrpSpPr>
        <p:grpSpPr>
          <a:xfrm>
            <a:off x="4320792" y="2387174"/>
            <a:ext cx="3590040" cy="3057086"/>
            <a:chOff x="4320792" y="2387174"/>
            <a:chExt cx="3590040" cy="3057086"/>
          </a:xfrm>
        </p:grpSpPr>
        <p:cxnSp>
          <p:nvCxnSpPr>
            <p:cNvPr id="3" name="Straight Connector 2"/>
            <p:cNvCxnSpPr/>
            <p:nvPr/>
          </p:nvCxnSpPr>
          <p:spPr>
            <a:xfrm flipH="1" flipV="1">
              <a:off x="5208353" y="2387174"/>
              <a:ext cx="1783802" cy="3057086"/>
            </a:xfrm>
            <a:prstGeom prst="line">
              <a:avLst/>
            </a:prstGeom>
            <a:ln w="22225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 flipV="1">
              <a:off x="5208353" y="2387174"/>
              <a:ext cx="1783802" cy="3057086"/>
            </a:xfrm>
            <a:prstGeom prst="line">
              <a:avLst/>
            </a:prstGeom>
            <a:ln w="22225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4320792" y="3928030"/>
              <a:ext cx="3590040" cy="0"/>
            </a:xfrm>
            <a:prstGeom prst="line">
              <a:avLst/>
            </a:prstGeom>
            <a:ln w="22225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Freeform 5"/>
          <p:cNvSpPr/>
          <p:nvPr/>
        </p:nvSpPr>
        <p:spPr>
          <a:xfrm>
            <a:off x="5380760" y="3212791"/>
            <a:ext cx="1440000" cy="1440000"/>
          </a:xfrm>
          <a:custGeom>
            <a:avLst/>
            <a:gdLst>
              <a:gd name="connsiteX0" fmla="*/ 0 w 874484"/>
              <a:gd name="connsiteY0" fmla="*/ 437242 h 874484"/>
              <a:gd name="connsiteX1" fmla="*/ 437242 w 874484"/>
              <a:gd name="connsiteY1" fmla="*/ 0 h 874484"/>
              <a:gd name="connsiteX2" fmla="*/ 874484 w 874484"/>
              <a:gd name="connsiteY2" fmla="*/ 437242 h 874484"/>
              <a:gd name="connsiteX3" fmla="*/ 437242 w 874484"/>
              <a:gd name="connsiteY3" fmla="*/ 874484 h 874484"/>
              <a:gd name="connsiteX4" fmla="*/ 0 w 874484"/>
              <a:gd name="connsiteY4" fmla="*/ 437242 h 874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484" h="874484">
                <a:moveTo>
                  <a:pt x="0" y="437242"/>
                </a:moveTo>
                <a:cubicBezTo>
                  <a:pt x="0" y="195760"/>
                  <a:pt x="195760" y="0"/>
                  <a:pt x="437242" y="0"/>
                </a:cubicBezTo>
                <a:cubicBezTo>
                  <a:pt x="678724" y="0"/>
                  <a:pt x="874484" y="195760"/>
                  <a:pt x="874484" y="437242"/>
                </a:cubicBezTo>
                <a:cubicBezTo>
                  <a:pt x="874484" y="678724"/>
                  <a:pt x="678724" y="874484"/>
                  <a:pt x="437242" y="874484"/>
                </a:cubicBezTo>
                <a:cubicBezTo>
                  <a:pt x="195760" y="874484"/>
                  <a:pt x="0" y="678724"/>
                  <a:pt x="0" y="437242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150925" tIns="150925" rIns="150925" bIns="150925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</a:pP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Main</a:t>
            </a:r>
            <a:b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Goal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5AC6D55-212E-4670-9A28-C799DE9D3F8A}"/>
              </a:ext>
            </a:extLst>
          </p:cNvPr>
          <p:cNvGrpSpPr/>
          <p:nvPr/>
        </p:nvGrpSpPr>
        <p:grpSpPr>
          <a:xfrm>
            <a:off x="974084" y="2399928"/>
            <a:ext cx="2267280" cy="826746"/>
            <a:chOff x="974084" y="2399928"/>
            <a:chExt cx="2267280" cy="826746"/>
          </a:xfrm>
        </p:grpSpPr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974084" y="2543217"/>
              <a:ext cx="180000" cy="1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02338" y="2399928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02338" y="2626510"/>
              <a:ext cx="203902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D0B2A41-350E-4AB9-BDDD-8EF602228CFC}"/>
              </a:ext>
            </a:extLst>
          </p:cNvPr>
          <p:cNvGrpSpPr/>
          <p:nvPr/>
        </p:nvGrpSpPr>
        <p:grpSpPr>
          <a:xfrm>
            <a:off x="974084" y="3410506"/>
            <a:ext cx="2267280" cy="826746"/>
            <a:chOff x="974084" y="3410506"/>
            <a:chExt cx="2267280" cy="826746"/>
          </a:xfrm>
        </p:grpSpPr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974084" y="3548416"/>
              <a:ext cx="180000" cy="18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02338" y="3410506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2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02338" y="3637088"/>
              <a:ext cx="203902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8EEFD17-AAEF-4B0F-821A-DF54C60BBBC8}"/>
              </a:ext>
            </a:extLst>
          </p:cNvPr>
          <p:cNvGrpSpPr/>
          <p:nvPr/>
        </p:nvGrpSpPr>
        <p:grpSpPr>
          <a:xfrm>
            <a:off x="974084" y="4511400"/>
            <a:ext cx="2267280" cy="826746"/>
            <a:chOff x="974084" y="4511400"/>
            <a:chExt cx="2267280" cy="826746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974084" y="4633628"/>
              <a:ext cx="180000" cy="18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202338" y="4511400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3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02338" y="4737982"/>
              <a:ext cx="203902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A64A73A-3DA7-4273-AF45-61AEA2A459CB}"/>
              </a:ext>
            </a:extLst>
          </p:cNvPr>
          <p:cNvGrpSpPr/>
          <p:nvPr/>
        </p:nvGrpSpPr>
        <p:grpSpPr>
          <a:xfrm>
            <a:off x="9004550" y="2390208"/>
            <a:ext cx="2161433" cy="826746"/>
            <a:chOff x="9004550" y="2390208"/>
            <a:chExt cx="2161433" cy="826746"/>
          </a:xfrm>
        </p:grpSpPr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9004550" y="2533497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232804" y="2390208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4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232804" y="2616790"/>
              <a:ext cx="19331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A8B8602-DABA-401F-B8BC-31A8F9B31460}"/>
              </a:ext>
            </a:extLst>
          </p:cNvPr>
          <p:cNvGrpSpPr/>
          <p:nvPr/>
        </p:nvGrpSpPr>
        <p:grpSpPr>
          <a:xfrm>
            <a:off x="9004550" y="3400786"/>
            <a:ext cx="2161433" cy="826746"/>
            <a:chOff x="9004550" y="3400786"/>
            <a:chExt cx="2161433" cy="826746"/>
          </a:xfrm>
        </p:grpSpPr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9004550" y="3538696"/>
              <a:ext cx="180000" cy="18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232804" y="3400786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5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232804" y="3627368"/>
              <a:ext cx="19331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638744D-7059-43F6-871F-16DAA6A4E8BC}"/>
              </a:ext>
            </a:extLst>
          </p:cNvPr>
          <p:cNvGrpSpPr/>
          <p:nvPr/>
        </p:nvGrpSpPr>
        <p:grpSpPr>
          <a:xfrm>
            <a:off x="9004550" y="4501680"/>
            <a:ext cx="2161433" cy="826746"/>
            <a:chOff x="9004550" y="4501680"/>
            <a:chExt cx="2161433" cy="826746"/>
          </a:xfrm>
        </p:grpSpPr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9004550" y="4623908"/>
              <a:ext cx="180000" cy="18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232804" y="4501680"/>
              <a:ext cx="8947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Content 6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232804" y="4728262"/>
              <a:ext cx="1933179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871B252-46E0-4190-9520-C5F3AC8E0D87}"/>
              </a:ext>
            </a:extLst>
          </p:cNvPr>
          <p:cNvGrpSpPr/>
          <p:nvPr/>
        </p:nvGrpSpPr>
        <p:grpSpPr>
          <a:xfrm>
            <a:off x="7139198" y="3298516"/>
            <a:ext cx="1260000" cy="1260000"/>
            <a:chOff x="7139198" y="3298516"/>
            <a:chExt cx="1260000" cy="1260000"/>
          </a:xfrm>
        </p:grpSpPr>
        <p:sp>
          <p:nvSpPr>
            <p:cNvPr id="11" name="Freeform 10"/>
            <p:cNvSpPr/>
            <p:nvPr/>
          </p:nvSpPr>
          <p:spPr>
            <a:xfrm>
              <a:off x="7139198" y="3298516"/>
              <a:ext cx="1260000" cy="1260000"/>
            </a:xfrm>
            <a:custGeom>
              <a:avLst/>
              <a:gdLst>
                <a:gd name="connsiteX0" fmla="*/ 0 w 874484"/>
                <a:gd name="connsiteY0" fmla="*/ 437242 h 874484"/>
                <a:gd name="connsiteX1" fmla="*/ 437242 w 874484"/>
                <a:gd name="connsiteY1" fmla="*/ 0 h 874484"/>
                <a:gd name="connsiteX2" fmla="*/ 874484 w 874484"/>
                <a:gd name="connsiteY2" fmla="*/ 437242 h 874484"/>
                <a:gd name="connsiteX3" fmla="*/ 437242 w 874484"/>
                <a:gd name="connsiteY3" fmla="*/ 874484 h 874484"/>
                <a:gd name="connsiteX4" fmla="*/ 0 w 874484"/>
                <a:gd name="connsiteY4" fmla="*/ 437242 h 874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484" h="874484">
                  <a:moveTo>
                    <a:pt x="0" y="437242"/>
                  </a:moveTo>
                  <a:cubicBezTo>
                    <a:pt x="0" y="195760"/>
                    <a:pt x="195760" y="0"/>
                    <a:pt x="437242" y="0"/>
                  </a:cubicBezTo>
                  <a:cubicBezTo>
                    <a:pt x="678724" y="0"/>
                    <a:pt x="874484" y="195760"/>
                    <a:pt x="874484" y="437242"/>
                  </a:cubicBezTo>
                  <a:cubicBezTo>
                    <a:pt x="874484" y="678724"/>
                    <a:pt x="678724" y="874484"/>
                    <a:pt x="437242" y="874484"/>
                  </a:cubicBezTo>
                  <a:cubicBezTo>
                    <a:pt x="195760" y="874484"/>
                    <a:pt x="0" y="678724"/>
                    <a:pt x="0" y="437242"/>
                  </a:cubicBezTo>
                  <a:close/>
                </a:path>
              </a:pathLst>
            </a:custGeom>
            <a:solidFill>
              <a:schemeClr val="accent5"/>
            </a:solidFill>
            <a:ln w="444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50925" tIns="150925" rIns="150925" bIns="1509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7555894" y="3678542"/>
              <a:ext cx="457749" cy="413179"/>
              <a:chOff x="5957888" y="684213"/>
              <a:chExt cx="1206500" cy="1089026"/>
            </a:xfrm>
            <a:solidFill>
              <a:schemeClr val="bg1"/>
            </a:solidFill>
            <a:effectLst/>
          </p:grpSpPr>
          <p:sp>
            <p:nvSpPr>
              <p:cNvPr id="32" name="Freeform 5"/>
              <p:cNvSpPr>
                <a:spLocks/>
              </p:cNvSpPr>
              <p:nvPr/>
            </p:nvSpPr>
            <p:spPr bwMode="auto">
              <a:xfrm>
                <a:off x="6203950" y="1536701"/>
                <a:ext cx="711200" cy="236538"/>
              </a:xfrm>
              <a:custGeom>
                <a:avLst/>
                <a:gdLst>
                  <a:gd name="T0" fmla="*/ 410 w 492"/>
                  <a:gd name="T1" fmla="*/ 0 h 163"/>
                  <a:gd name="T2" fmla="*/ 82 w 492"/>
                  <a:gd name="T3" fmla="*/ 0 h 163"/>
                  <a:gd name="T4" fmla="*/ 0 w 492"/>
                  <a:gd name="T5" fmla="*/ 81 h 163"/>
                  <a:gd name="T6" fmla="*/ 82 w 492"/>
                  <a:gd name="T7" fmla="*/ 163 h 163"/>
                  <a:gd name="T8" fmla="*/ 410 w 492"/>
                  <a:gd name="T9" fmla="*/ 163 h 163"/>
                  <a:gd name="T10" fmla="*/ 492 w 492"/>
                  <a:gd name="T11" fmla="*/ 81 h 163"/>
                  <a:gd name="T12" fmla="*/ 410 w 492"/>
                  <a:gd name="T1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2" h="163">
                    <a:moveTo>
                      <a:pt x="410" y="0"/>
                    </a:moveTo>
                    <a:cubicBezTo>
                      <a:pt x="82" y="0"/>
                      <a:pt x="82" y="0"/>
                      <a:pt x="82" y="0"/>
                    </a:cubicBezTo>
                    <a:cubicBezTo>
                      <a:pt x="37" y="0"/>
                      <a:pt x="0" y="36"/>
                      <a:pt x="0" y="81"/>
                    </a:cubicBezTo>
                    <a:cubicBezTo>
                      <a:pt x="0" y="127"/>
                      <a:pt x="37" y="163"/>
                      <a:pt x="82" y="163"/>
                    </a:cubicBezTo>
                    <a:cubicBezTo>
                      <a:pt x="410" y="163"/>
                      <a:pt x="410" y="163"/>
                      <a:pt x="410" y="163"/>
                    </a:cubicBezTo>
                    <a:cubicBezTo>
                      <a:pt x="455" y="163"/>
                      <a:pt x="492" y="127"/>
                      <a:pt x="492" y="81"/>
                    </a:cubicBezTo>
                    <a:cubicBezTo>
                      <a:pt x="492" y="36"/>
                      <a:pt x="455" y="0"/>
                      <a:pt x="41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"/>
              <p:cNvSpPr>
                <a:spLocks noEditPoints="1"/>
              </p:cNvSpPr>
              <p:nvPr/>
            </p:nvSpPr>
            <p:spPr bwMode="auto">
              <a:xfrm>
                <a:off x="5957888" y="684213"/>
                <a:ext cx="1206500" cy="1016000"/>
              </a:xfrm>
              <a:custGeom>
                <a:avLst/>
                <a:gdLst>
                  <a:gd name="T0" fmla="*/ 724 w 835"/>
                  <a:gd name="T1" fmla="*/ 331 h 702"/>
                  <a:gd name="T2" fmla="*/ 664 w 835"/>
                  <a:gd name="T3" fmla="*/ 331 h 702"/>
                  <a:gd name="T4" fmla="*/ 664 w 835"/>
                  <a:gd name="T5" fmla="*/ 0 h 702"/>
                  <a:gd name="T6" fmla="*/ 174 w 835"/>
                  <a:gd name="T7" fmla="*/ 0 h 702"/>
                  <a:gd name="T8" fmla="*/ 174 w 835"/>
                  <a:gd name="T9" fmla="*/ 331 h 702"/>
                  <a:gd name="T10" fmla="*/ 111 w 835"/>
                  <a:gd name="T11" fmla="*/ 331 h 702"/>
                  <a:gd name="T12" fmla="*/ 0 w 835"/>
                  <a:gd name="T13" fmla="*/ 442 h 702"/>
                  <a:gd name="T14" fmla="*/ 0 w 835"/>
                  <a:gd name="T15" fmla="*/ 591 h 702"/>
                  <a:gd name="T16" fmla="*/ 111 w 835"/>
                  <a:gd name="T17" fmla="*/ 702 h 702"/>
                  <a:gd name="T18" fmla="*/ 155 w 835"/>
                  <a:gd name="T19" fmla="*/ 702 h 702"/>
                  <a:gd name="T20" fmla="*/ 150 w 835"/>
                  <a:gd name="T21" fmla="*/ 671 h 702"/>
                  <a:gd name="T22" fmla="*/ 252 w 835"/>
                  <a:gd name="T23" fmla="*/ 570 h 702"/>
                  <a:gd name="T24" fmla="*/ 580 w 835"/>
                  <a:gd name="T25" fmla="*/ 570 h 702"/>
                  <a:gd name="T26" fmla="*/ 682 w 835"/>
                  <a:gd name="T27" fmla="*/ 671 h 702"/>
                  <a:gd name="T28" fmla="*/ 677 w 835"/>
                  <a:gd name="T29" fmla="*/ 702 h 702"/>
                  <a:gd name="T30" fmla="*/ 724 w 835"/>
                  <a:gd name="T31" fmla="*/ 702 h 702"/>
                  <a:gd name="T32" fmla="*/ 835 w 835"/>
                  <a:gd name="T33" fmla="*/ 591 h 702"/>
                  <a:gd name="T34" fmla="*/ 835 w 835"/>
                  <a:gd name="T35" fmla="*/ 442 h 702"/>
                  <a:gd name="T36" fmla="*/ 724 w 835"/>
                  <a:gd name="T37" fmla="*/ 331 h 702"/>
                  <a:gd name="T38" fmla="*/ 194 w 835"/>
                  <a:gd name="T39" fmla="*/ 20 h 702"/>
                  <a:gd name="T40" fmla="*/ 644 w 835"/>
                  <a:gd name="T41" fmla="*/ 20 h 702"/>
                  <a:gd name="T42" fmla="*/ 644 w 835"/>
                  <a:gd name="T43" fmla="*/ 424 h 702"/>
                  <a:gd name="T44" fmla="*/ 194 w 835"/>
                  <a:gd name="T45" fmla="*/ 424 h 702"/>
                  <a:gd name="T46" fmla="*/ 194 w 835"/>
                  <a:gd name="T47" fmla="*/ 20 h 702"/>
                  <a:gd name="T48" fmla="*/ 474 w 835"/>
                  <a:gd name="T49" fmla="*/ 509 h 702"/>
                  <a:gd name="T50" fmla="*/ 353 w 835"/>
                  <a:gd name="T51" fmla="*/ 509 h 702"/>
                  <a:gd name="T52" fmla="*/ 343 w 835"/>
                  <a:gd name="T53" fmla="*/ 499 h 702"/>
                  <a:gd name="T54" fmla="*/ 353 w 835"/>
                  <a:gd name="T55" fmla="*/ 489 h 702"/>
                  <a:gd name="T56" fmla="*/ 474 w 835"/>
                  <a:gd name="T57" fmla="*/ 489 h 702"/>
                  <a:gd name="T58" fmla="*/ 484 w 835"/>
                  <a:gd name="T59" fmla="*/ 499 h 702"/>
                  <a:gd name="T60" fmla="*/ 474 w 835"/>
                  <a:gd name="T61" fmla="*/ 509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835" h="702">
                    <a:moveTo>
                      <a:pt x="724" y="331"/>
                    </a:moveTo>
                    <a:cubicBezTo>
                      <a:pt x="664" y="331"/>
                      <a:pt x="664" y="331"/>
                      <a:pt x="664" y="331"/>
                    </a:cubicBezTo>
                    <a:cubicBezTo>
                      <a:pt x="664" y="0"/>
                      <a:pt x="664" y="0"/>
                      <a:pt x="664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4" y="331"/>
                      <a:pt x="174" y="331"/>
                      <a:pt x="174" y="331"/>
                    </a:cubicBezTo>
                    <a:cubicBezTo>
                      <a:pt x="111" y="331"/>
                      <a:pt x="111" y="331"/>
                      <a:pt x="111" y="331"/>
                    </a:cubicBezTo>
                    <a:cubicBezTo>
                      <a:pt x="49" y="331"/>
                      <a:pt x="0" y="381"/>
                      <a:pt x="0" y="442"/>
                    </a:cubicBezTo>
                    <a:cubicBezTo>
                      <a:pt x="0" y="591"/>
                      <a:pt x="0" y="591"/>
                      <a:pt x="0" y="591"/>
                    </a:cubicBezTo>
                    <a:cubicBezTo>
                      <a:pt x="0" y="652"/>
                      <a:pt x="49" y="702"/>
                      <a:pt x="111" y="702"/>
                    </a:cubicBezTo>
                    <a:cubicBezTo>
                      <a:pt x="155" y="702"/>
                      <a:pt x="155" y="702"/>
                      <a:pt x="155" y="702"/>
                    </a:cubicBezTo>
                    <a:cubicBezTo>
                      <a:pt x="152" y="693"/>
                      <a:pt x="150" y="682"/>
                      <a:pt x="150" y="671"/>
                    </a:cubicBezTo>
                    <a:cubicBezTo>
                      <a:pt x="150" y="615"/>
                      <a:pt x="196" y="570"/>
                      <a:pt x="252" y="570"/>
                    </a:cubicBezTo>
                    <a:cubicBezTo>
                      <a:pt x="580" y="570"/>
                      <a:pt x="580" y="570"/>
                      <a:pt x="580" y="570"/>
                    </a:cubicBezTo>
                    <a:cubicBezTo>
                      <a:pt x="636" y="570"/>
                      <a:pt x="682" y="615"/>
                      <a:pt x="682" y="671"/>
                    </a:cubicBezTo>
                    <a:cubicBezTo>
                      <a:pt x="682" y="682"/>
                      <a:pt x="680" y="693"/>
                      <a:pt x="677" y="702"/>
                    </a:cubicBezTo>
                    <a:cubicBezTo>
                      <a:pt x="724" y="702"/>
                      <a:pt x="724" y="702"/>
                      <a:pt x="724" y="702"/>
                    </a:cubicBezTo>
                    <a:cubicBezTo>
                      <a:pt x="785" y="702"/>
                      <a:pt x="835" y="652"/>
                      <a:pt x="835" y="591"/>
                    </a:cubicBezTo>
                    <a:cubicBezTo>
                      <a:pt x="835" y="442"/>
                      <a:pt x="835" y="442"/>
                      <a:pt x="835" y="442"/>
                    </a:cubicBezTo>
                    <a:cubicBezTo>
                      <a:pt x="835" y="381"/>
                      <a:pt x="785" y="331"/>
                      <a:pt x="724" y="331"/>
                    </a:cubicBezTo>
                    <a:close/>
                    <a:moveTo>
                      <a:pt x="194" y="20"/>
                    </a:moveTo>
                    <a:cubicBezTo>
                      <a:pt x="644" y="20"/>
                      <a:pt x="644" y="20"/>
                      <a:pt x="644" y="20"/>
                    </a:cubicBezTo>
                    <a:cubicBezTo>
                      <a:pt x="644" y="424"/>
                      <a:pt x="644" y="424"/>
                      <a:pt x="644" y="424"/>
                    </a:cubicBezTo>
                    <a:cubicBezTo>
                      <a:pt x="194" y="424"/>
                      <a:pt x="194" y="424"/>
                      <a:pt x="194" y="424"/>
                    </a:cubicBezTo>
                    <a:lnTo>
                      <a:pt x="194" y="20"/>
                    </a:lnTo>
                    <a:close/>
                    <a:moveTo>
                      <a:pt x="474" y="509"/>
                    </a:moveTo>
                    <a:cubicBezTo>
                      <a:pt x="353" y="509"/>
                      <a:pt x="353" y="509"/>
                      <a:pt x="353" y="509"/>
                    </a:cubicBezTo>
                    <a:cubicBezTo>
                      <a:pt x="348" y="509"/>
                      <a:pt x="343" y="504"/>
                      <a:pt x="343" y="499"/>
                    </a:cubicBezTo>
                    <a:cubicBezTo>
                      <a:pt x="343" y="493"/>
                      <a:pt x="348" y="489"/>
                      <a:pt x="353" y="489"/>
                    </a:cubicBezTo>
                    <a:cubicBezTo>
                      <a:pt x="474" y="489"/>
                      <a:pt x="474" y="489"/>
                      <a:pt x="474" y="489"/>
                    </a:cubicBezTo>
                    <a:cubicBezTo>
                      <a:pt x="480" y="489"/>
                      <a:pt x="484" y="493"/>
                      <a:pt x="484" y="499"/>
                    </a:cubicBezTo>
                    <a:cubicBezTo>
                      <a:pt x="484" y="504"/>
                      <a:pt x="480" y="509"/>
                      <a:pt x="474" y="50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7"/>
              <p:cNvSpPr>
                <a:spLocks/>
              </p:cNvSpPr>
              <p:nvPr/>
            </p:nvSpPr>
            <p:spPr bwMode="auto">
              <a:xfrm>
                <a:off x="6338888" y="877888"/>
                <a:ext cx="447675" cy="28575"/>
              </a:xfrm>
              <a:custGeom>
                <a:avLst/>
                <a:gdLst>
                  <a:gd name="T0" fmla="*/ 300 w 310"/>
                  <a:gd name="T1" fmla="*/ 0 h 20"/>
                  <a:gd name="T2" fmla="*/ 10 w 310"/>
                  <a:gd name="T3" fmla="*/ 0 h 20"/>
                  <a:gd name="T4" fmla="*/ 0 w 310"/>
                  <a:gd name="T5" fmla="*/ 10 h 20"/>
                  <a:gd name="T6" fmla="*/ 10 w 310"/>
                  <a:gd name="T7" fmla="*/ 20 h 20"/>
                  <a:gd name="T8" fmla="*/ 300 w 310"/>
                  <a:gd name="T9" fmla="*/ 20 h 20"/>
                  <a:gd name="T10" fmla="*/ 310 w 310"/>
                  <a:gd name="T11" fmla="*/ 10 h 20"/>
                  <a:gd name="T12" fmla="*/ 300 w 310"/>
                  <a:gd name="T1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20">
                    <a:moveTo>
                      <a:pt x="30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5"/>
                      <a:pt x="4" y="20"/>
                      <a:pt x="10" y="20"/>
                    </a:cubicBezTo>
                    <a:cubicBezTo>
                      <a:pt x="300" y="20"/>
                      <a:pt x="300" y="20"/>
                      <a:pt x="300" y="20"/>
                    </a:cubicBezTo>
                    <a:cubicBezTo>
                      <a:pt x="306" y="20"/>
                      <a:pt x="310" y="15"/>
                      <a:pt x="310" y="10"/>
                    </a:cubicBezTo>
                    <a:cubicBezTo>
                      <a:pt x="310" y="4"/>
                      <a:pt x="306" y="0"/>
                      <a:pt x="30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8"/>
              <p:cNvSpPr>
                <a:spLocks/>
              </p:cNvSpPr>
              <p:nvPr/>
            </p:nvSpPr>
            <p:spPr bwMode="auto">
              <a:xfrm>
                <a:off x="6338888" y="968376"/>
                <a:ext cx="447675" cy="30163"/>
              </a:xfrm>
              <a:custGeom>
                <a:avLst/>
                <a:gdLst>
                  <a:gd name="T0" fmla="*/ 300 w 310"/>
                  <a:gd name="T1" fmla="*/ 0 h 20"/>
                  <a:gd name="T2" fmla="*/ 10 w 310"/>
                  <a:gd name="T3" fmla="*/ 0 h 20"/>
                  <a:gd name="T4" fmla="*/ 0 w 310"/>
                  <a:gd name="T5" fmla="*/ 10 h 20"/>
                  <a:gd name="T6" fmla="*/ 10 w 310"/>
                  <a:gd name="T7" fmla="*/ 20 h 20"/>
                  <a:gd name="T8" fmla="*/ 300 w 310"/>
                  <a:gd name="T9" fmla="*/ 20 h 20"/>
                  <a:gd name="T10" fmla="*/ 310 w 310"/>
                  <a:gd name="T11" fmla="*/ 10 h 20"/>
                  <a:gd name="T12" fmla="*/ 300 w 310"/>
                  <a:gd name="T1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20">
                    <a:moveTo>
                      <a:pt x="30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16"/>
                      <a:pt x="4" y="20"/>
                      <a:pt x="10" y="20"/>
                    </a:cubicBezTo>
                    <a:cubicBezTo>
                      <a:pt x="300" y="20"/>
                      <a:pt x="300" y="20"/>
                      <a:pt x="300" y="20"/>
                    </a:cubicBezTo>
                    <a:cubicBezTo>
                      <a:pt x="306" y="20"/>
                      <a:pt x="310" y="16"/>
                      <a:pt x="310" y="10"/>
                    </a:cubicBezTo>
                    <a:cubicBezTo>
                      <a:pt x="310" y="5"/>
                      <a:pt x="306" y="0"/>
                      <a:pt x="30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6338888" y="1062038"/>
                <a:ext cx="447675" cy="28575"/>
              </a:xfrm>
              <a:custGeom>
                <a:avLst/>
                <a:gdLst>
                  <a:gd name="T0" fmla="*/ 300 w 310"/>
                  <a:gd name="T1" fmla="*/ 0 h 20"/>
                  <a:gd name="T2" fmla="*/ 10 w 310"/>
                  <a:gd name="T3" fmla="*/ 0 h 20"/>
                  <a:gd name="T4" fmla="*/ 0 w 310"/>
                  <a:gd name="T5" fmla="*/ 10 h 20"/>
                  <a:gd name="T6" fmla="*/ 10 w 310"/>
                  <a:gd name="T7" fmla="*/ 20 h 20"/>
                  <a:gd name="T8" fmla="*/ 300 w 310"/>
                  <a:gd name="T9" fmla="*/ 20 h 20"/>
                  <a:gd name="T10" fmla="*/ 310 w 310"/>
                  <a:gd name="T11" fmla="*/ 10 h 20"/>
                  <a:gd name="T12" fmla="*/ 300 w 310"/>
                  <a:gd name="T1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0" h="20">
                    <a:moveTo>
                      <a:pt x="30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4" y="0"/>
                      <a:pt x="0" y="4"/>
                      <a:pt x="0" y="10"/>
                    </a:cubicBezTo>
                    <a:cubicBezTo>
                      <a:pt x="0" y="15"/>
                      <a:pt x="4" y="20"/>
                      <a:pt x="10" y="20"/>
                    </a:cubicBezTo>
                    <a:cubicBezTo>
                      <a:pt x="300" y="20"/>
                      <a:pt x="300" y="20"/>
                      <a:pt x="300" y="20"/>
                    </a:cubicBezTo>
                    <a:cubicBezTo>
                      <a:pt x="306" y="20"/>
                      <a:pt x="310" y="15"/>
                      <a:pt x="310" y="10"/>
                    </a:cubicBezTo>
                    <a:cubicBezTo>
                      <a:pt x="310" y="4"/>
                      <a:pt x="306" y="0"/>
                      <a:pt x="30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0851717-0CDC-4C64-833B-96692A665630}"/>
              </a:ext>
            </a:extLst>
          </p:cNvPr>
          <p:cNvGrpSpPr/>
          <p:nvPr/>
        </p:nvGrpSpPr>
        <p:grpSpPr>
          <a:xfrm>
            <a:off x="3850923" y="3298516"/>
            <a:ext cx="1260000" cy="1260000"/>
            <a:chOff x="3850923" y="3298516"/>
            <a:chExt cx="1260000" cy="1260000"/>
          </a:xfrm>
        </p:grpSpPr>
        <p:sp>
          <p:nvSpPr>
            <p:cNvPr id="12" name="Freeform 11"/>
            <p:cNvSpPr/>
            <p:nvPr/>
          </p:nvSpPr>
          <p:spPr>
            <a:xfrm>
              <a:off x="3850923" y="3298516"/>
              <a:ext cx="1260000" cy="1260000"/>
            </a:xfrm>
            <a:custGeom>
              <a:avLst/>
              <a:gdLst>
                <a:gd name="connsiteX0" fmla="*/ 0 w 874484"/>
                <a:gd name="connsiteY0" fmla="*/ 437242 h 874484"/>
                <a:gd name="connsiteX1" fmla="*/ 437242 w 874484"/>
                <a:gd name="connsiteY1" fmla="*/ 0 h 874484"/>
                <a:gd name="connsiteX2" fmla="*/ 874484 w 874484"/>
                <a:gd name="connsiteY2" fmla="*/ 437242 h 874484"/>
                <a:gd name="connsiteX3" fmla="*/ 437242 w 874484"/>
                <a:gd name="connsiteY3" fmla="*/ 874484 h 874484"/>
                <a:gd name="connsiteX4" fmla="*/ 0 w 874484"/>
                <a:gd name="connsiteY4" fmla="*/ 437242 h 874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484" h="874484">
                  <a:moveTo>
                    <a:pt x="0" y="437242"/>
                  </a:moveTo>
                  <a:cubicBezTo>
                    <a:pt x="0" y="195760"/>
                    <a:pt x="195760" y="0"/>
                    <a:pt x="437242" y="0"/>
                  </a:cubicBezTo>
                  <a:cubicBezTo>
                    <a:pt x="678724" y="0"/>
                    <a:pt x="874484" y="195760"/>
                    <a:pt x="874484" y="437242"/>
                  </a:cubicBezTo>
                  <a:cubicBezTo>
                    <a:pt x="874484" y="678724"/>
                    <a:pt x="678724" y="874484"/>
                    <a:pt x="437242" y="874484"/>
                  </a:cubicBezTo>
                  <a:cubicBezTo>
                    <a:pt x="195760" y="874484"/>
                    <a:pt x="0" y="678724"/>
                    <a:pt x="0" y="437242"/>
                  </a:cubicBezTo>
                  <a:close/>
                </a:path>
              </a:pathLst>
            </a:cu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50925" tIns="150925" rIns="150925" bIns="1509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4272538" y="3665663"/>
              <a:ext cx="376767" cy="438280"/>
              <a:chOff x="9309100" y="825501"/>
              <a:chExt cx="700088" cy="814388"/>
            </a:xfrm>
            <a:solidFill>
              <a:schemeClr val="bg1"/>
            </a:solidFill>
          </p:grpSpPr>
          <p:sp>
            <p:nvSpPr>
              <p:cNvPr id="38" name="Freeform 5"/>
              <p:cNvSpPr>
                <a:spLocks/>
              </p:cNvSpPr>
              <p:nvPr/>
            </p:nvSpPr>
            <p:spPr bwMode="auto">
              <a:xfrm>
                <a:off x="9693275" y="974726"/>
                <a:ext cx="309563" cy="409575"/>
              </a:xfrm>
              <a:custGeom>
                <a:avLst/>
                <a:gdLst>
                  <a:gd name="T0" fmla="*/ 0 w 254"/>
                  <a:gd name="T1" fmla="*/ 236 h 336"/>
                  <a:gd name="T2" fmla="*/ 236 w 254"/>
                  <a:gd name="T3" fmla="*/ 336 h 336"/>
                  <a:gd name="T4" fmla="*/ 254 w 254"/>
                  <a:gd name="T5" fmla="*/ 240 h 336"/>
                  <a:gd name="T6" fmla="*/ 102 w 254"/>
                  <a:gd name="T7" fmla="*/ 0 h 336"/>
                  <a:gd name="T8" fmla="*/ 0 w 254"/>
                  <a:gd name="T9" fmla="*/ 2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336">
                    <a:moveTo>
                      <a:pt x="0" y="236"/>
                    </a:moveTo>
                    <a:cubicBezTo>
                      <a:pt x="236" y="336"/>
                      <a:pt x="236" y="336"/>
                      <a:pt x="236" y="336"/>
                    </a:cubicBezTo>
                    <a:cubicBezTo>
                      <a:pt x="247" y="307"/>
                      <a:pt x="254" y="274"/>
                      <a:pt x="254" y="240"/>
                    </a:cubicBezTo>
                    <a:cubicBezTo>
                      <a:pt x="254" y="134"/>
                      <a:pt x="192" y="43"/>
                      <a:pt x="102" y="0"/>
                    </a:cubicBezTo>
                    <a:lnTo>
                      <a:pt x="0" y="2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6"/>
              <p:cNvSpPr>
                <a:spLocks/>
              </p:cNvSpPr>
              <p:nvPr/>
            </p:nvSpPr>
            <p:spPr bwMode="auto">
              <a:xfrm>
                <a:off x="9309100" y="920751"/>
                <a:ext cx="700088" cy="719138"/>
              </a:xfrm>
              <a:custGeom>
                <a:avLst/>
                <a:gdLst>
                  <a:gd name="T0" fmla="*/ 293 w 574"/>
                  <a:gd name="T1" fmla="*/ 296 h 590"/>
                  <a:gd name="T2" fmla="*/ 216 w 574"/>
                  <a:gd name="T3" fmla="*/ 0 h 590"/>
                  <a:gd name="T4" fmla="*/ 0 w 574"/>
                  <a:gd name="T5" fmla="*/ 289 h 590"/>
                  <a:gd name="T6" fmla="*/ 301 w 574"/>
                  <a:gd name="T7" fmla="*/ 590 h 590"/>
                  <a:gd name="T8" fmla="*/ 574 w 574"/>
                  <a:gd name="T9" fmla="*/ 416 h 590"/>
                  <a:gd name="T10" fmla="*/ 293 w 574"/>
                  <a:gd name="T11" fmla="*/ 296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4" h="590">
                    <a:moveTo>
                      <a:pt x="293" y="296"/>
                    </a:moveTo>
                    <a:cubicBezTo>
                      <a:pt x="216" y="0"/>
                      <a:pt x="216" y="0"/>
                      <a:pt x="216" y="0"/>
                    </a:cubicBezTo>
                    <a:cubicBezTo>
                      <a:pt x="91" y="37"/>
                      <a:pt x="0" y="152"/>
                      <a:pt x="0" y="289"/>
                    </a:cubicBezTo>
                    <a:cubicBezTo>
                      <a:pt x="0" y="455"/>
                      <a:pt x="135" y="590"/>
                      <a:pt x="301" y="590"/>
                    </a:cubicBezTo>
                    <a:cubicBezTo>
                      <a:pt x="422" y="590"/>
                      <a:pt x="527" y="519"/>
                      <a:pt x="574" y="416"/>
                    </a:cubicBezTo>
                    <a:lnTo>
                      <a:pt x="293" y="2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"/>
              <p:cNvSpPr>
                <a:spLocks/>
              </p:cNvSpPr>
              <p:nvPr/>
            </p:nvSpPr>
            <p:spPr bwMode="auto">
              <a:xfrm>
                <a:off x="9574213" y="825501"/>
                <a:ext cx="268288" cy="409575"/>
              </a:xfrm>
              <a:custGeom>
                <a:avLst/>
                <a:gdLst>
                  <a:gd name="T0" fmla="*/ 85 w 219"/>
                  <a:gd name="T1" fmla="*/ 336 h 336"/>
                  <a:gd name="T2" fmla="*/ 219 w 219"/>
                  <a:gd name="T3" fmla="*/ 27 h 336"/>
                  <a:gd name="T4" fmla="*/ 82 w 219"/>
                  <a:gd name="T5" fmla="*/ 0 h 336"/>
                  <a:gd name="T6" fmla="*/ 0 w 219"/>
                  <a:gd name="T7" fmla="*/ 10 h 336"/>
                  <a:gd name="T8" fmla="*/ 85 w 219"/>
                  <a:gd name="T9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9" h="336">
                    <a:moveTo>
                      <a:pt x="85" y="336"/>
                    </a:moveTo>
                    <a:cubicBezTo>
                      <a:pt x="219" y="27"/>
                      <a:pt x="219" y="27"/>
                      <a:pt x="219" y="27"/>
                    </a:cubicBezTo>
                    <a:cubicBezTo>
                      <a:pt x="177" y="10"/>
                      <a:pt x="131" y="0"/>
                      <a:pt x="82" y="0"/>
                    </a:cubicBezTo>
                    <a:cubicBezTo>
                      <a:pt x="54" y="0"/>
                      <a:pt x="26" y="4"/>
                      <a:pt x="0" y="10"/>
                    </a:cubicBezTo>
                    <a:lnTo>
                      <a:pt x="85" y="3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2A36406-2552-4F22-ADF8-6268F842E75D}"/>
              </a:ext>
            </a:extLst>
          </p:cNvPr>
          <p:cNvGrpSpPr/>
          <p:nvPr/>
        </p:nvGrpSpPr>
        <p:grpSpPr>
          <a:xfrm>
            <a:off x="4617954" y="1827632"/>
            <a:ext cx="1260000" cy="1260000"/>
            <a:chOff x="4617954" y="1827632"/>
            <a:chExt cx="1260000" cy="1260000"/>
          </a:xfrm>
        </p:grpSpPr>
        <p:sp>
          <p:nvSpPr>
            <p:cNvPr id="7" name="Freeform 6"/>
            <p:cNvSpPr/>
            <p:nvPr/>
          </p:nvSpPr>
          <p:spPr>
            <a:xfrm>
              <a:off x="4617954" y="1827632"/>
              <a:ext cx="1260000" cy="1260000"/>
            </a:xfrm>
            <a:custGeom>
              <a:avLst/>
              <a:gdLst>
                <a:gd name="connsiteX0" fmla="*/ 0 w 874484"/>
                <a:gd name="connsiteY0" fmla="*/ 437242 h 874484"/>
                <a:gd name="connsiteX1" fmla="*/ 437242 w 874484"/>
                <a:gd name="connsiteY1" fmla="*/ 0 h 874484"/>
                <a:gd name="connsiteX2" fmla="*/ 874484 w 874484"/>
                <a:gd name="connsiteY2" fmla="*/ 437242 h 874484"/>
                <a:gd name="connsiteX3" fmla="*/ 437242 w 874484"/>
                <a:gd name="connsiteY3" fmla="*/ 874484 h 874484"/>
                <a:gd name="connsiteX4" fmla="*/ 0 w 874484"/>
                <a:gd name="connsiteY4" fmla="*/ 437242 h 874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484" h="874484">
                  <a:moveTo>
                    <a:pt x="0" y="437242"/>
                  </a:moveTo>
                  <a:cubicBezTo>
                    <a:pt x="0" y="195760"/>
                    <a:pt x="195760" y="0"/>
                    <a:pt x="437242" y="0"/>
                  </a:cubicBezTo>
                  <a:cubicBezTo>
                    <a:pt x="678724" y="0"/>
                    <a:pt x="874484" y="195760"/>
                    <a:pt x="874484" y="437242"/>
                  </a:cubicBezTo>
                  <a:cubicBezTo>
                    <a:pt x="874484" y="678724"/>
                    <a:pt x="678724" y="874484"/>
                    <a:pt x="437242" y="874484"/>
                  </a:cubicBezTo>
                  <a:cubicBezTo>
                    <a:pt x="195760" y="874484"/>
                    <a:pt x="0" y="678724"/>
                    <a:pt x="0" y="437242"/>
                  </a:cubicBezTo>
                  <a:close/>
                </a:path>
              </a:pathLst>
            </a:cu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50925" tIns="150925" rIns="150925" bIns="1509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5044794" y="2274951"/>
              <a:ext cx="380133" cy="380134"/>
              <a:chOff x="8756835" y="3387391"/>
              <a:chExt cx="380133" cy="380134"/>
            </a:xfrm>
            <a:solidFill>
              <a:schemeClr val="bg1"/>
            </a:solidFill>
          </p:grpSpPr>
          <p:sp>
            <p:nvSpPr>
              <p:cNvPr id="42" name="Freeform 11"/>
              <p:cNvSpPr>
                <a:spLocks/>
              </p:cNvSpPr>
              <p:nvPr/>
            </p:nvSpPr>
            <p:spPr bwMode="auto">
              <a:xfrm>
                <a:off x="8957479" y="3387391"/>
                <a:ext cx="179489" cy="179490"/>
              </a:xfrm>
              <a:custGeom>
                <a:avLst/>
                <a:gdLst>
                  <a:gd name="T0" fmla="*/ 12 w 117"/>
                  <a:gd name="T1" fmla="*/ 98 h 117"/>
                  <a:gd name="T2" fmla="*/ 16 w 117"/>
                  <a:gd name="T3" fmla="*/ 94 h 117"/>
                  <a:gd name="T4" fmla="*/ 23 w 117"/>
                  <a:gd name="T5" fmla="*/ 94 h 117"/>
                  <a:gd name="T6" fmla="*/ 23 w 117"/>
                  <a:gd name="T7" fmla="*/ 101 h 117"/>
                  <a:gd name="T8" fmla="*/ 19 w 117"/>
                  <a:gd name="T9" fmla="*/ 105 h 117"/>
                  <a:gd name="T10" fmla="*/ 31 w 117"/>
                  <a:gd name="T11" fmla="*/ 117 h 117"/>
                  <a:gd name="T12" fmla="*/ 53 w 117"/>
                  <a:gd name="T13" fmla="*/ 95 h 117"/>
                  <a:gd name="T14" fmla="*/ 101 w 117"/>
                  <a:gd name="T15" fmla="*/ 83 h 117"/>
                  <a:gd name="T16" fmla="*/ 113 w 117"/>
                  <a:gd name="T17" fmla="*/ 39 h 117"/>
                  <a:gd name="T18" fmla="*/ 87 w 117"/>
                  <a:gd name="T19" fmla="*/ 65 h 117"/>
                  <a:gd name="T20" fmla="*/ 68 w 117"/>
                  <a:gd name="T21" fmla="*/ 65 h 117"/>
                  <a:gd name="T22" fmla="*/ 52 w 117"/>
                  <a:gd name="T23" fmla="*/ 49 h 117"/>
                  <a:gd name="T24" fmla="*/ 52 w 117"/>
                  <a:gd name="T25" fmla="*/ 30 h 117"/>
                  <a:gd name="T26" fmla="*/ 78 w 117"/>
                  <a:gd name="T27" fmla="*/ 4 h 117"/>
                  <a:gd name="T28" fmla="*/ 34 w 117"/>
                  <a:gd name="T29" fmla="*/ 17 h 117"/>
                  <a:gd name="T30" fmla="*/ 22 w 117"/>
                  <a:gd name="T31" fmla="*/ 64 h 117"/>
                  <a:gd name="T32" fmla="*/ 0 w 117"/>
                  <a:gd name="T33" fmla="*/ 86 h 117"/>
                  <a:gd name="T34" fmla="*/ 12 w 117"/>
                  <a:gd name="T35" fmla="*/ 9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7" h="117">
                    <a:moveTo>
                      <a:pt x="12" y="98"/>
                    </a:moveTo>
                    <a:cubicBezTo>
                      <a:pt x="16" y="94"/>
                      <a:pt x="16" y="94"/>
                      <a:pt x="16" y="94"/>
                    </a:cubicBezTo>
                    <a:cubicBezTo>
                      <a:pt x="18" y="92"/>
                      <a:pt x="21" y="92"/>
                      <a:pt x="23" y="94"/>
                    </a:cubicBezTo>
                    <a:cubicBezTo>
                      <a:pt x="25" y="96"/>
                      <a:pt x="25" y="99"/>
                      <a:pt x="23" y="101"/>
                    </a:cubicBezTo>
                    <a:cubicBezTo>
                      <a:pt x="19" y="105"/>
                      <a:pt x="19" y="105"/>
                      <a:pt x="19" y="105"/>
                    </a:cubicBezTo>
                    <a:cubicBezTo>
                      <a:pt x="31" y="117"/>
                      <a:pt x="31" y="117"/>
                      <a:pt x="31" y="117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69" y="100"/>
                      <a:pt x="88" y="96"/>
                      <a:pt x="101" y="83"/>
                    </a:cubicBezTo>
                    <a:cubicBezTo>
                      <a:pt x="113" y="71"/>
                      <a:pt x="117" y="54"/>
                      <a:pt x="113" y="39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82" y="70"/>
                      <a:pt x="74" y="70"/>
                      <a:pt x="68" y="65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44"/>
                      <a:pt x="47" y="35"/>
                      <a:pt x="52" y="30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63" y="0"/>
                      <a:pt x="46" y="5"/>
                      <a:pt x="34" y="17"/>
                    </a:cubicBezTo>
                    <a:cubicBezTo>
                      <a:pt x="21" y="29"/>
                      <a:pt x="17" y="48"/>
                      <a:pt x="22" y="64"/>
                    </a:cubicBezTo>
                    <a:cubicBezTo>
                      <a:pt x="0" y="86"/>
                      <a:pt x="0" y="86"/>
                      <a:pt x="0" y="86"/>
                    </a:cubicBezTo>
                    <a:lnTo>
                      <a:pt x="12" y="9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12"/>
              <p:cNvSpPr>
                <a:spLocks/>
              </p:cNvSpPr>
              <p:nvPr/>
            </p:nvSpPr>
            <p:spPr bwMode="auto">
              <a:xfrm>
                <a:off x="8756835" y="3589958"/>
                <a:ext cx="177566" cy="177567"/>
              </a:xfrm>
              <a:custGeom>
                <a:avLst/>
                <a:gdLst>
                  <a:gd name="T0" fmla="*/ 105 w 116"/>
                  <a:gd name="T1" fmla="*/ 19 h 116"/>
                  <a:gd name="T2" fmla="*/ 101 w 116"/>
                  <a:gd name="T3" fmla="*/ 23 h 116"/>
                  <a:gd name="T4" fmla="*/ 93 w 116"/>
                  <a:gd name="T5" fmla="*/ 23 h 116"/>
                  <a:gd name="T6" fmla="*/ 93 w 116"/>
                  <a:gd name="T7" fmla="*/ 15 h 116"/>
                  <a:gd name="T8" fmla="*/ 97 w 116"/>
                  <a:gd name="T9" fmla="*/ 11 h 116"/>
                  <a:gd name="T10" fmla="*/ 86 w 116"/>
                  <a:gd name="T11" fmla="*/ 0 h 116"/>
                  <a:gd name="T12" fmla="*/ 64 w 116"/>
                  <a:gd name="T13" fmla="*/ 22 h 116"/>
                  <a:gd name="T14" fmla="*/ 16 w 116"/>
                  <a:gd name="T15" fmla="*/ 34 h 116"/>
                  <a:gd name="T16" fmla="*/ 4 w 116"/>
                  <a:gd name="T17" fmla="*/ 78 h 116"/>
                  <a:gd name="T18" fmla="*/ 30 w 116"/>
                  <a:gd name="T19" fmla="*/ 52 h 116"/>
                  <a:gd name="T20" fmla="*/ 48 w 116"/>
                  <a:gd name="T21" fmla="*/ 52 h 116"/>
                  <a:gd name="T22" fmla="*/ 64 w 116"/>
                  <a:gd name="T23" fmla="*/ 68 h 116"/>
                  <a:gd name="T24" fmla="*/ 64 w 116"/>
                  <a:gd name="T25" fmla="*/ 86 h 116"/>
                  <a:gd name="T26" fmla="*/ 38 w 116"/>
                  <a:gd name="T27" fmla="*/ 113 h 116"/>
                  <a:gd name="T28" fmla="*/ 83 w 116"/>
                  <a:gd name="T29" fmla="*/ 100 h 116"/>
                  <a:gd name="T30" fmla="*/ 94 w 116"/>
                  <a:gd name="T31" fmla="*/ 52 h 116"/>
                  <a:gd name="T32" fmla="*/ 116 w 116"/>
                  <a:gd name="T33" fmla="*/ 30 h 116"/>
                  <a:gd name="T34" fmla="*/ 105 w 116"/>
                  <a:gd name="T35" fmla="*/ 19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6" h="116">
                    <a:moveTo>
                      <a:pt x="105" y="19"/>
                    </a:moveTo>
                    <a:cubicBezTo>
                      <a:pt x="101" y="23"/>
                      <a:pt x="101" y="23"/>
                      <a:pt x="101" y="23"/>
                    </a:cubicBezTo>
                    <a:cubicBezTo>
                      <a:pt x="99" y="25"/>
                      <a:pt x="95" y="25"/>
                      <a:pt x="93" y="23"/>
                    </a:cubicBezTo>
                    <a:cubicBezTo>
                      <a:pt x="91" y="21"/>
                      <a:pt x="91" y="17"/>
                      <a:pt x="93" y="15"/>
                    </a:cubicBezTo>
                    <a:cubicBezTo>
                      <a:pt x="97" y="11"/>
                      <a:pt x="97" y="11"/>
                      <a:pt x="97" y="11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47" y="17"/>
                      <a:pt x="29" y="21"/>
                      <a:pt x="16" y="34"/>
                    </a:cubicBezTo>
                    <a:cubicBezTo>
                      <a:pt x="4" y="46"/>
                      <a:pt x="0" y="63"/>
                      <a:pt x="4" y="78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35" y="47"/>
                      <a:pt x="43" y="47"/>
                      <a:pt x="48" y="52"/>
                    </a:cubicBezTo>
                    <a:cubicBezTo>
                      <a:pt x="64" y="68"/>
                      <a:pt x="64" y="68"/>
                      <a:pt x="64" y="68"/>
                    </a:cubicBezTo>
                    <a:cubicBezTo>
                      <a:pt x="69" y="73"/>
                      <a:pt x="69" y="81"/>
                      <a:pt x="64" y="86"/>
                    </a:cubicBezTo>
                    <a:cubicBezTo>
                      <a:pt x="38" y="113"/>
                      <a:pt x="38" y="113"/>
                      <a:pt x="38" y="113"/>
                    </a:cubicBezTo>
                    <a:cubicBezTo>
                      <a:pt x="53" y="116"/>
                      <a:pt x="71" y="112"/>
                      <a:pt x="83" y="100"/>
                    </a:cubicBezTo>
                    <a:cubicBezTo>
                      <a:pt x="95" y="87"/>
                      <a:pt x="99" y="69"/>
                      <a:pt x="94" y="52"/>
                    </a:cubicBezTo>
                    <a:cubicBezTo>
                      <a:pt x="116" y="30"/>
                      <a:pt x="116" y="30"/>
                      <a:pt x="116" y="30"/>
                    </a:cubicBezTo>
                    <a:lnTo>
                      <a:pt x="105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13"/>
              <p:cNvSpPr>
                <a:spLocks noEditPoints="1"/>
              </p:cNvSpPr>
              <p:nvPr/>
            </p:nvSpPr>
            <p:spPr bwMode="auto">
              <a:xfrm>
                <a:off x="8756835" y="3387391"/>
                <a:ext cx="380133" cy="380134"/>
              </a:xfrm>
              <a:custGeom>
                <a:avLst/>
                <a:gdLst>
                  <a:gd name="T0" fmla="*/ 232 w 248"/>
                  <a:gd name="T1" fmla="*/ 166 h 248"/>
                  <a:gd name="T2" fmla="*/ 184 w 248"/>
                  <a:gd name="T3" fmla="*/ 154 h 248"/>
                  <a:gd name="T4" fmla="*/ 94 w 248"/>
                  <a:gd name="T5" fmla="*/ 64 h 248"/>
                  <a:gd name="T6" fmla="*/ 83 w 248"/>
                  <a:gd name="T7" fmla="*/ 17 h 248"/>
                  <a:gd name="T8" fmla="*/ 38 w 248"/>
                  <a:gd name="T9" fmla="*/ 4 h 248"/>
                  <a:gd name="T10" fmla="*/ 64 w 248"/>
                  <a:gd name="T11" fmla="*/ 30 h 248"/>
                  <a:gd name="T12" fmla="*/ 64 w 248"/>
                  <a:gd name="T13" fmla="*/ 49 h 248"/>
                  <a:gd name="T14" fmla="*/ 48 w 248"/>
                  <a:gd name="T15" fmla="*/ 65 h 248"/>
                  <a:gd name="T16" fmla="*/ 30 w 248"/>
                  <a:gd name="T17" fmla="*/ 65 h 248"/>
                  <a:gd name="T18" fmla="*/ 4 w 248"/>
                  <a:gd name="T19" fmla="*/ 39 h 248"/>
                  <a:gd name="T20" fmla="*/ 16 w 248"/>
                  <a:gd name="T21" fmla="*/ 83 h 248"/>
                  <a:gd name="T22" fmla="*/ 64 w 248"/>
                  <a:gd name="T23" fmla="*/ 95 h 248"/>
                  <a:gd name="T24" fmla="*/ 153 w 248"/>
                  <a:gd name="T25" fmla="*/ 184 h 248"/>
                  <a:gd name="T26" fmla="*/ 165 w 248"/>
                  <a:gd name="T27" fmla="*/ 232 h 248"/>
                  <a:gd name="T28" fmla="*/ 209 w 248"/>
                  <a:gd name="T29" fmla="*/ 245 h 248"/>
                  <a:gd name="T30" fmla="*/ 183 w 248"/>
                  <a:gd name="T31" fmla="*/ 218 h 248"/>
                  <a:gd name="T32" fmla="*/ 183 w 248"/>
                  <a:gd name="T33" fmla="*/ 200 h 248"/>
                  <a:gd name="T34" fmla="*/ 199 w 248"/>
                  <a:gd name="T35" fmla="*/ 184 h 248"/>
                  <a:gd name="T36" fmla="*/ 218 w 248"/>
                  <a:gd name="T37" fmla="*/ 184 h 248"/>
                  <a:gd name="T38" fmla="*/ 244 w 248"/>
                  <a:gd name="T39" fmla="*/ 210 h 248"/>
                  <a:gd name="T40" fmla="*/ 232 w 248"/>
                  <a:gd name="T41" fmla="*/ 166 h 248"/>
                  <a:gd name="T42" fmla="*/ 154 w 248"/>
                  <a:gd name="T43" fmla="*/ 155 h 248"/>
                  <a:gd name="T44" fmla="*/ 147 w 248"/>
                  <a:gd name="T45" fmla="*/ 155 h 248"/>
                  <a:gd name="T46" fmla="*/ 93 w 248"/>
                  <a:gd name="T47" fmla="*/ 101 h 248"/>
                  <a:gd name="T48" fmla="*/ 93 w 248"/>
                  <a:gd name="T49" fmla="*/ 94 h 248"/>
                  <a:gd name="T50" fmla="*/ 101 w 248"/>
                  <a:gd name="T51" fmla="*/ 94 h 248"/>
                  <a:gd name="T52" fmla="*/ 154 w 248"/>
                  <a:gd name="T53" fmla="*/ 147 h 248"/>
                  <a:gd name="T54" fmla="*/ 154 w 248"/>
                  <a:gd name="T55" fmla="*/ 155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48" h="248">
                    <a:moveTo>
                      <a:pt x="232" y="166"/>
                    </a:moveTo>
                    <a:cubicBezTo>
                      <a:pt x="219" y="153"/>
                      <a:pt x="200" y="149"/>
                      <a:pt x="184" y="154"/>
                    </a:cubicBezTo>
                    <a:cubicBezTo>
                      <a:pt x="94" y="64"/>
                      <a:pt x="94" y="64"/>
                      <a:pt x="94" y="64"/>
                    </a:cubicBezTo>
                    <a:cubicBezTo>
                      <a:pt x="99" y="48"/>
                      <a:pt x="95" y="29"/>
                      <a:pt x="83" y="17"/>
                    </a:cubicBezTo>
                    <a:cubicBezTo>
                      <a:pt x="71" y="5"/>
                      <a:pt x="53" y="0"/>
                      <a:pt x="38" y="4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69" y="35"/>
                      <a:pt x="69" y="44"/>
                      <a:pt x="64" y="49"/>
                    </a:cubicBezTo>
                    <a:cubicBezTo>
                      <a:pt x="48" y="65"/>
                      <a:pt x="48" y="65"/>
                      <a:pt x="48" y="65"/>
                    </a:cubicBezTo>
                    <a:cubicBezTo>
                      <a:pt x="43" y="70"/>
                      <a:pt x="35" y="70"/>
                      <a:pt x="30" y="65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0" y="54"/>
                      <a:pt x="4" y="71"/>
                      <a:pt x="16" y="83"/>
                    </a:cubicBezTo>
                    <a:cubicBezTo>
                      <a:pt x="29" y="96"/>
                      <a:pt x="47" y="100"/>
                      <a:pt x="64" y="95"/>
                    </a:cubicBezTo>
                    <a:cubicBezTo>
                      <a:pt x="153" y="184"/>
                      <a:pt x="153" y="184"/>
                      <a:pt x="153" y="184"/>
                    </a:cubicBezTo>
                    <a:cubicBezTo>
                      <a:pt x="148" y="201"/>
                      <a:pt x="152" y="219"/>
                      <a:pt x="165" y="232"/>
                    </a:cubicBezTo>
                    <a:cubicBezTo>
                      <a:pt x="177" y="244"/>
                      <a:pt x="194" y="248"/>
                      <a:pt x="209" y="245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78" y="213"/>
                      <a:pt x="178" y="205"/>
                      <a:pt x="183" y="200"/>
                    </a:cubicBezTo>
                    <a:cubicBezTo>
                      <a:pt x="199" y="184"/>
                      <a:pt x="199" y="184"/>
                      <a:pt x="199" y="184"/>
                    </a:cubicBezTo>
                    <a:cubicBezTo>
                      <a:pt x="205" y="179"/>
                      <a:pt x="213" y="179"/>
                      <a:pt x="218" y="184"/>
                    </a:cubicBezTo>
                    <a:cubicBezTo>
                      <a:pt x="244" y="210"/>
                      <a:pt x="244" y="210"/>
                      <a:pt x="244" y="210"/>
                    </a:cubicBezTo>
                    <a:cubicBezTo>
                      <a:pt x="248" y="195"/>
                      <a:pt x="244" y="178"/>
                      <a:pt x="232" y="166"/>
                    </a:cubicBezTo>
                    <a:close/>
                    <a:moveTo>
                      <a:pt x="154" y="155"/>
                    </a:moveTo>
                    <a:cubicBezTo>
                      <a:pt x="152" y="157"/>
                      <a:pt x="149" y="157"/>
                      <a:pt x="147" y="155"/>
                    </a:cubicBezTo>
                    <a:cubicBezTo>
                      <a:pt x="93" y="101"/>
                      <a:pt x="93" y="101"/>
                      <a:pt x="93" y="101"/>
                    </a:cubicBezTo>
                    <a:cubicBezTo>
                      <a:pt x="91" y="99"/>
                      <a:pt x="91" y="96"/>
                      <a:pt x="93" y="94"/>
                    </a:cubicBezTo>
                    <a:cubicBezTo>
                      <a:pt x="95" y="92"/>
                      <a:pt x="99" y="92"/>
                      <a:pt x="101" y="94"/>
                    </a:cubicBezTo>
                    <a:cubicBezTo>
                      <a:pt x="154" y="147"/>
                      <a:pt x="154" y="147"/>
                      <a:pt x="154" y="147"/>
                    </a:cubicBezTo>
                    <a:cubicBezTo>
                      <a:pt x="156" y="149"/>
                      <a:pt x="156" y="153"/>
                      <a:pt x="154" y="1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576D875-B58B-4726-9DE8-996393711AF1}"/>
              </a:ext>
            </a:extLst>
          </p:cNvPr>
          <p:cNvGrpSpPr/>
          <p:nvPr/>
        </p:nvGrpSpPr>
        <p:grpSpPr>
          <a:xfrm>
            <a:off x="6315017" y="1827632"/>
            <a:ext cx="1260000" cy="1260000"/>
            <a:chOff x="6315017" y="1827632"/>
            <a:chExt cx="1260000" cy="1260000"/>
          </a:xfrm>
        </p:grpSpPr>
        <p:sp>
          <p:nvSpPr>
            <p:cNvPr id="8" name="Freeform 7"/>
            <p:cNvSpPr/>
            <p:nvPr/>
          </p:nvSpPr>
          <p:spPr>
            <a:xfrm>
              <a:off x="6315017" y="1827632"/>
              <a:ext cx="1260000" cy="1260000"/>
            </a:xfrm>
            <a:custGeom>
              <a:avLst/>
              <a:gdLst>
                <a:gd name="connsiteX0" fmla="*/ 0 w 874484"/>
                <a:gd name="connsiteY0" fmla="*/ 437242 h 874484"/>
                <a:gd name="connsiteX1" fmla="*/ 437242 w 874484"/>
                <a:gd name="connsiteY1" fmla="*/ 0 h 874484"/>
                <a:gd name="connsiteX2" fmla="*/ 874484 w 874484"/>
                <a:gd name="connsiteY2" fmla="*/ 437242 h 874484"/>
                <a:gd name="connsiteX3" fmla="*/ 437242 w 874484"/>
                <a:gd name="connsiteY3" fmla="*/ 874484 h 874484"/>
                <a:gd name="connsiteX4" fmla="*/ 0 w 874484"/>
                <a:gd name="connsiteY4" fmla="*/ 437242 h 874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484" h="874484">
                  <a:moveTo>
                    <a:pt x="0" y="437242"/>
                  </a:moveTo>
                  <a:cubicBezTo>
                    <a:pt x="0" y="195760"/>
                    <a:pt x="195760" y="0"/>
                    <a:pt x="437242" y="0"/>
                  </a:cubicBezTo>
                  <a:cubicBezTo>
                    <a:pt x="678724" y="0"/>
                    <a:pt x="874484" y="195760"/>
                    <a:pt x="874484" y="437242"/>
                  </a:cubicBezTo>
                  <a:cubicBezTo>
                    <a:pt x="874484" y="678724"/>
                    <a:pt x="678724" y="874484"/>
                    <a:pt x="437242" y="874484"/>
                  </a:cubicBezTo>
                  <a:cubicBezTo>
                    <a:pt x="195760" y="874484"/>
                    <a:pt x="0" y="678724"/>
                    <a:pt x="0" y="437242"/>
                  </a:cubicBezTo>
                  <a:close/>
                </a:path>
              </a:pathLst>
            </a:cu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50925" tIns="150925" rIns="150925" bIns="1509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386"/>
            <p:cNvSpPr>
              <a:spLocks noEditPoints="1"/>
            </p:cNvSpPr>
            <p:nvPr/>
          </p:nvSpPr>
          <p:spPr bwMode="auto">
            <a:xfrm>
              <a:off x="6805992" y="2250913"/>
              <a:ext cx="318396" cy="340818"/>
            </a:xfrm>
            <a:custGeom>
              <a:avLst/>
              <a:gdLst>
                <a:gd name="T0" fmla="*/ 56 w 60"/>
                <a:gd name="T1" fmla="*/ 0 h 64"/>
                <a:gd name="T2" fmla="*/ 8 w 60"/>
                <a:gd name="T3" fmla="*/ 0 h 64"/>
                <a:gd name="T4" fmla="*/ 4 w 60"/>
                <a:gd name="T5" fmla="*/ 4 h 64"/>
                <a:gd name="T6" fmla="*/ 4 w 60"/>
                <a:gd name="T7" fmla="*/ 12 h 64"/>
                <a:gd name="T8" fmla="*/ 10 w 60"/>
                <a:gd name="T9" fmla="*/ 12 h 64"/>
                <a:gd name="T10" fmla="*/ 12 w 60"/>
                <a:gd name="T11" fmla="*/ 14 h 64"/>
                <a:gd name="T12" fmla="*/ 10 w 60"/>
                <a:gd name="T13" fmla="*/ 16 h 64"/>
                <a:gd name="T14" fmla="*/ 2 w 60"/>
                <a:gd name="T15" fmla="*/ 16 h 64"/>
                <a:gd name="T16" fmla="*/ 0 w 60"/>
                <a:gd name="T17" fmla="*/ 18 h 64"/>
                <a:gd name="T18" fmla="*/ 2 w 60"/>
                <a:gd name="T19" fmla="*/ 20 h 64"/>
                <a:gd name="T20" fmla="*/ 4 w 60"/>
                <a:gd name="T21" fmla="*/ 20 h 64"/>
                <a:gd name="T22" fmla="*/ 4 w 60"/>
                <a:gd name="T23" fmla="*/ 28 h 64"/>
                <a:gd name="T24" fmla="*/ 10 w 60"/>
                <a:gd name="T25" fmla="*/ 28 h 64"/>
                <a:gd name="T26" fmla="*/ 12 w 60"/>
                <a:gd name="T27" fmla="*/ 30 h 64"/>
                <a:gd name="T28" fmla="*/ 10 w 60"/>
                <a:gd name="T29" fmla="*/ 32 h 64"/>
                <a:gd name="T30" fmla="*/ 2 w 60"/>
                <a:gd name="T31" fmla="*/ 32 h 64"/>
                <a:gd name="T32" fmla="*/ 0 w 60"/>
                <a:gd name="T33" fmla="*/ 34 h 64"/>
                <a:gd name="T34" fmla="*/ 2 w 60"/>
                <a:gd name="T35" fmla="*/ 36 h 64"/>
                <a:gd name="T36" fmla="*/ 4 w 60"/>
                <a:gd name="T37" fmla="*/ 36 h 64"/>
                <a:gd name="T38" fmla="*/ 4 w 60"/>
                <a:gd name="T39" fmla="*/ 44 h 64"/>
                <a:gd name="T40" fmla="*/ 10 w 60"/>
                <a:gd name="T41" fmla="*/ 44 h 64"/>
                <a:gd name="T42" fmla="*/ 12 w 60"/>
                <a:gd name="T43" fmla="*/ 46 h 64"/>
                <a:gd name="T44" fmla="*/ 10 w 60"/>
                <a:gd name="T45" fmla="*/ 48 h 64"/>
                <a:gd name="T46" fmla="*/ 2 w 60"/>
                <a:gd name="T47" fmla="*/ 48 h 64"/>
                <a:gd name="T48" fmla="*/ 0 w 60"/>
                <a:gd name="T49" fmla="*/ 50 h 64"/>
                <a:gd name="T50" fmla="*/ 2 w 60"/>
                <a:gd name="T51" fmla="*/ 52 h 64"/>
                <a:gd name="T52" fmla="*/ 4 w 60"/>
                <a:gd name="T53" fmla="*/ 52 h 64"/>
                <a:gd name="T54" fmla="*/ 4 w 60"/>
                <a:gd name="T55" fmla="*/ 60 h 64"/>
                <a:gd name="T56" fmla="*/ 8 w 60"/>
                <a:gd name="T57" fmla="*/ 64 h 64"/>
                <a:gd name="T58" fmla="*/ 56 w 60"/>
                <a:gd name="T59" fmla="*/ 64 h 64"/>
                <a:gd name="T60" fmla="*/ 60 w 60"/>
                <a:gd name="T61" fmla="*/ 60 h 64"/>
                <a:gd name="T62" fmla="*/ 60 w 60"/>
                <a:gd name="T63" fmla="*/ 4 h 64"/>
                <a:gd name="T64" fmla="*/ 56 w 60"/>
                <a:gd name="T65" fmla="*/ 0 h 64"/>
                <a:gd name="T66" fmla="*/ 48 w 60"/>
                <a:gd name="T67" fmla="*/ 28 h 64"/>
                <a:gd name="T68" fmla="*/ 24 w 60"/>
                <a:gd name="T69" fmla="*/ 28 h 64"/>
                <a:gd name="T70" fmla="*/ 24 w 60"/>
                <a:gd name="T71" fmla="*/ 12 h 64"/>
                <a:gd name="T72" fmla="*/ 48 w 60"/>
                <a:gd name="T73" fmla="*/ 12 h 64"/>
                <a:gd name="T74" fmla="*/ 48 w 60"/>
                <a:gd name="T75" fmla="*/ 2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0" h="64">
                  <a:moveTo>
                    <a:pt x="5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4" y="2"/>
                    <a:pt x="4" y="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2"/>
                    <a:pt x="12" y="13"/>
                    <a:pt x="12" y="14"/>
                  </a:cubicBezTo>
                  <a:cubicBezTo>
                    <a:pt x="12" y="15"/>
                    <a:pt x="11" y="16"/>
                    <a:pt x="10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1" y="28"/>
                    <a:pt x="12" y="29"/>
                    <a:pt x="12" y="30"/>
                  </a:cubicBezTo>
                  <a:cubicBezTo>
                    <a:pt x="12" y="31"/>
                    <a:pt x="11" y="32"/>
                    <a:pt x="10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1" y="32"/>
                    <a:pt x="0" y="33"/>
                    <a:pt x="0" y="34"/>
                  </a:cubicBezTo>
                  <a:cubicBezTo>
                    <a:pt x="0" y="35"/>
                    <a:pt x="1" y="36"/>
                    <a:pt x="2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2" y="45"/>
                    <a:pt x="12" y="46"/>
                  </a:cubicBezTo>
                  <a:cubicBezTo>
                    <a:pt x="12" y="47"/>
                    <a:pt x="11" y="48"/>
                    <a:pt x="10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0" y="49"/>
                    <a:pt x="0" y="50"/>
                  </a:cubicBezTo>
                  <a:cubicBezTo>
                    <a:pt x="0" y="51"/>
                    <a:pt x="1" y="52"/>
                    <a:pt x="2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2"/>
                    <a:pt x="6" y="64"/>
                    <a:pt x="8" y="64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58" y="64"/>
                    <a:pt x="60" y="62"/>
                    <a:pt x="60" y="6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2"/>
                    <a:pt x="58" y="0"/>
                    <a:pt x="56" y="0"/>
                  </a:cubicBezTo>
                  <a:close/>
                  <a:moveTo>
                    <a:pt x="48" y="28"/>
                  </a:moveTo>
                  <a:cubicBezTo>
                    <a:pt x="24" y="28"/>
                    <a:pt x="24" y="28"/>
                    <a:pt x="24" y="2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48" y="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D7F0A06-5963-49A6-8181-512C9887543F}"/>
              </a:ext>
            </a:extLst>
          </p:cNvPr>
          <p:cNvGrpSpPr/>
          <p:nvPr/>
        </p:nvGrpSpPr>
        <p:grpSpPr>
          <a:xfrm>
            <a:off x="4617954" y="4681397"/>
            <a:ext cx="1260000" cy="1260000"/>
            <a:chOff x="4617954" y="4681397"/>
            <a:chExt cx="1260000" cy="1260000"/>
          </a:xfrm>
        </p:grpSpPr>
        <p:sp>
          <p:nvSpPr>
            <p:cNvPr id="10" name="Freeform 9"/>
            <p:cNvSpPr/>
            <p:nvPr/>
          </p:nvSpPr>
          <p:spPr>
            <a:xfrm>
              <a:off x="4617954" y="4681397"/>
              <a:ext cx="1260000" cy="1260000"/>
            </a:xfrm>
            <a:custGeom>
              <a:avLst/>
              <a:gdLst>
                <a:gd name="connsiteX0" fmla="*/ 0 w 874484"/>
                <a:gd name="connsiteY0" fmla="*/ 437242 h 874484"/>
                <a:gd name="connsiteX1" fmla="*/ 437242 w 874484"/>
                <a:gd name="connsiteY1" fmla="*/ 0 h 874484"/>
                <a:gd name="connsiteX2" fmla="*/ 874484 w 874484"/>
                <a:gd name="connsiteY2" fmla="*/ 437242 h 874484"/>
                <a:gd name="connsiteX3" fmla="*/ 437242 w 874484"/>
                <a:gd name="connsiteY3" fmla="*/ 874484 h 874484"/>
                <a:gd name="connsiteX4" fmla="*/ 0 w 874484"/>
                <a:gd name="connsiteY4" fmla="*/ 437242 h 874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484" h="874484">
                  <a:moveTo>
                    <a:pt x="0" y="437242"/>
                  </a:moveTo>
                  <a:cubicBezTo>
                    <a:pt x="0" y="195760"/>
                    <a:pt x="195760" y="0"/>
                    <a:pt x="437242" y="0"/>
                  </a:cubicBezTo>
                  <a:cubicBezTo>
                    <a:pt x="678724" y="0"/>
                    <a:pt x="874484" y="195760"/>
                    <a:pt x="874484" y="437242"/>
                  </a:cubicBezTo>
                  <a:cubicBezTo>
                    <a:pt x="874484" y="678724"/>
                    <a:pt x="678724" y="874484"/>
                    <a:pt x="437242" y="874484"/>
                  </a:cubicBezTo>
                  <a:cubicBezTo>
                    <a:pt x="195760" y="874484"/>
                    <a:pt x="0" y="678724"/>
                    <a:pt x="0" y="437242"/>
                  </a:cubicBezTo>
                  <a:close/>
                </a:path>
              </a:pathLst>
            </a:cu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50925" tIns="150925" rIns="150925" bIns="1509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 rot="21545399">
              <a:off x="5008739" y="5154895"/>
              <a:ext cx="434104" cy="294703"/>
              <a:chOff x="3221038" y="1938338"/>
              <a:chExt cx="563562" cy="382588"/>
            </a:xfrm>
            <a:solidFill>
              <a:schemeClr val="bg1"/>
            </a:solidFill>
          </p:grpSpPr>
          <p:sp>
            <p:nvSpPr>
              <p:cNvPr id="47" name="Freeform 5"/>
              <p:cNvSpPr>
                <a:spLocks/>
              </p:cNvSpPr>
              <p:nvPr/>
            </p:nvSpPr>
            <p:spPr bwMode="auto">
              <a:xfrm>
                <a:off x="3221038" y="2011363"/>
                <a:ext cx="306387" cy="263525"/>
              </a:xfrm>
              <a:custGeom>
                <a:avLst/>
                <a:gdLst>
                  <a:gd name="T0" fmla="*/ 0 w 114"/>
                  <a:gd name="T1" fmla="*/ 43 h 99"/>
                  <a:gd name="T2" fmla="*/ 57 w 114"/>
                  <a:gd name="T3" fmla="*/ 0 h 99"/>
                  <a:gd name="T4" fmla="*/ 114 w 114"/>
                  <a:gd name="T5" fmla="*/ 43 h 99"/>
                  <a:gd name="T6" fmla="*/ 57 w 114"/>
                  <a:gd name="T7" fmla="*/ 86 h 99"/>
                  <a:gd name="T8" fmla="*/ 33 w 114"/>
                  <a:gd name="T9" fmla="*/ 82 h 99"/>
                  <a:gd name="T10" fmla="*/ 7 w 114"/>
                  <a:gd name="T11" fmla="*/ 99 h 99"/>
                  <a:gd name="T12" fmla="*/ 5 w 114"/>
                  <a:gd name="T13" fmla="*/ 98 h 99"/>
                  <a:gd name="T14" fmla="*/ 18 w 114"/>
                  <a:gd name="T15" fmla="*/ 74 h 99"/>
                  <a:gd name="T16" fmla="*/ 0 w 114"/>
                  <a:gd name="T17" fmla="*/ 4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4" h="99">
                    <a:moveTo>
                      <a:pt x="0" y="43"/>
                    </a:moveTo>
                    <a:cubicBezTo>
                      <a:pt x="0" y="19"/>
                      <a:pt x="25" y="0"/>
                      <a:pt x="57" y="0"/>
                    </a:cubicBezTo>
                    <a:cubicBezTo>
                      <a:pt x="88" y="0"/>
                      <a:pt x="114" y="19"/>
                      <a:pt x="114" y="43"/>
                    </a:cubicBezTo>
                    <a:cubicBezTo>
                      <a:pt x="114" y="66"/>
                      <a:pt x="88" y="86"/>
                      <a:pt x="57" y="86"/>
                    </a:cubicBezTo>
                    <a:cubicBezTo>
                      <a:pt x="49" y="86"/>
                      <a:pt x="41" y="84"/>
                      <a:pt x="33" y="82"/>
                    </a:cubicBezTo>
                    <a:cubicBezTo>
                      <a:pt x="7" y="99"/>
                      <a:pt x="7" y="99"/>
                      <a:pt x="7" y="99"/>
                    </a:cubicBezTo>
                    <a:cubicBezTo>
                      <a:pt x="5" y="98"/>
                      <a:pt x="5" y="98"/>
                      <a:pt x="5" y="98"/>
                    </a:cubicBezTo>
                    <a:cubicBezTo>
                      <a:pt x="18" y="74"/>
                      <a:pt x="18" y="74"/>
                      <a:pt x="18" y="74"/>
                    </a:cubicBezTo>
                    <a:cubicBezTo>
                      <a:pt x="6" y="66"/>
                      <a:pt x="0" y="55"/>
                      <a:pt x="0" y="4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6"/>
              <p:cNvSpPr>
                <a:spLocks/>
              </p:cNvSpPr>
              <p:nvPr/>
            </p:nvSpPr>
            <p:spPr bwMode="auto">
              <a:xfrm>
                <a:off x="3398838" y="1938338"/>
                <a:ext cx="385762" cy="382588"/>
              </a:xfrm>
              <a:custGeom>
                <a:avLst/>
                <a:gdLst>
                  <a:gd name="T0" fmla="*/ 63 w 144"/>
                  <a:gd name="T1" fmla="*/ 113 h 143"/>
                  <a:gd name="T2" fmla="*/ 93 w 144"/>
                  <a:gd name="T3" fmla="*/ 108 h 143"/>
                  <a:gd name="T4" fmla="*/ 96 w 144"/>
                  <a:gd name="T5" fmla="*/ 107 h 143"/>
                  <a:gd name="T6" fmla="*/ 114 w 144"/>
                  <a:gd name="T7" fmla="*/ 119 h 143"/>
                  <a:gd name="T8" fmla="*/ 105 w 144"/>
                  <a:gd name="T9" fmla="*/ 102 h 143"/>
                  <a:gd name="T10" fmla="*/ 110 w 144"/>
                  <a:gd name="T11" fmla="*/ 99 h 143"/>
                  <a:gd name="T12" fmla="*/ 132 w 144"/>
                  <a:gd name="T13" fmla="*/ 62 h 143"/>
                  <a:gd name="T14" fmla="*/ 63 w 144"/>
                  <a:gd name="T15" fmla="*/ 12 h 143"/>
                  <a:gd name="T16" fmla="*/ 16 w 144"/>
                  <a:gd name="T17" fmla="*/ 26 h 143"/>
                  <a:gd name="T18" fmla="*/ 0 w 144"/>
                  <a:gd name="T19" fmla="*/ 22 h 143"/>
                  <a:gd name="T20" fmla="*/ 63 w 144"/>
                  <a:gd name="T21" fmla="*/ 0 h 143"/>
                  <a:gd name="T22" fmla="*/ 144 w 144"/>
                  <a:gd name="T23" fmla="*/ 62 h 143"/>
                  <a:gd name="T24" fmla="*/ 121 w 144"/>
                  <a:gd name="T25" fmla="*/ 106 h 143"/>
                  <a:gd name="T26" fmla="*/ 137 w 144"/>
                  <a:gd name="T27" fmla="*/ 143 h 143"/>
                  <a:gd name="T28" fmla="*/ 94 w 144"/>
                  <a:gd name="T29" fmla="*/ 120 h 143"/>
                  <a:gd name="T30" fmla="*/ 63 w 144"/>
                  <a:gd name="T31" fmla="*/ 125 h 143"/>
                  <a:gd name="T32" fmla="*/ 16 w 144"/>
                  <a:gd name="T33" fmla="*/ 114 h 143"/>
                  <a:gd name="T34" fmla="*/ 30 w 144"/>
                  <a:gd name="T35" fmla="*/ 107 h 143"/>
                  <a:gd name="T36" fmla="*/ 63 w 144"/>
                  <a:gd name="T37" fmla="*/ 11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4" h="143">
                    <a:moveTo>
                      <a:pt x="63" y="113"/>
                    </a:moveTo>
                    <a:cubicBezTo>
                      <a:pt x="74" y="113"/>
                      <a:pt x="84" y="111"/>
                      <a:pt x="93" y="108"/>
                    </a:cubicBezTo>
                    <a:cubicBezTo>
                      <a:pt x="96" y="107"/>
                      <a:pt x="96" y="107"/>
                      <a:pt x="96" y="107"/>
                    </a:cubicBezTo>
                    <a:cubicBezTo>
                      <a:pt x="114" y="119"/>
                      <a:pt x="114" y="119"/>
                      <a:pt x="114" y="119"/>
                    </a:cubicBezTo>
                    <a:cubicBezTo>
                      <a:pt x="105" y="102"/>
                      <a:pt x="105" y="102"/>
                      <a:pt x="105" y="102"/>
                    </a:cubicBezTo>
                    <a:cubicBezTo>
                      <a:pt x="110" y="99"/>
                      <a:pt x="110" y="99"/>
                      <a:pt x="110" y="99"/>
                    </a:cubicBezTo>
                    <a:cubicBezTo>
                      <a:pt x="124" y="90"/>
                      <a:pt x="132" y="76"/>
                      <a:pt x="132" y="62"/>
                    </a:cubicBezTo>
                    <a:cubicBezTo>
                      <a:pt x="132" y="35"/>
                      <a:pt x="101" y="12"/>
                      <a:pt x="63" y="12"/>
                    </a:cubicBezTo>
                    <a:cubicBezTo>
                      <a:pt x="45" y="12"/>
                      <a:pt x="28" y="17"/>
                      <a:pt x="16" y="26"/>
                    </a:cubicBezTo>
                    <a:cubicBezTo>
                      <a:pt x="11" y="24"/>
                      <a:pt x="6" y="23"/>
                      <a:pt x="0" y="22"/>
                    </a:cubicBezTo>
                    <a:cubicBezTo>
                      <a:pt x="15" y="9"/>
                      <a:pt x="38" y="0"/>
                      <a:pt x="63" y="0"/>
                    </a:cubicBezTo>
                    <a:cubicBezTo>
                      <a:pt x="108" y="0"/>
                      <a:pt x="144" y="28"/>
                      <a:pt x="144" y="62"/>
                    </a:cubicBezTo>
                    <a:cubicBezTo>
                      <a:pt x="144" y="79"/>
                      <a:pt x="136" y="95"/>
                      <a:pt x="121" y="106"/>
                    </a:cubicBezTo>
                    <a:cubicBezTo>
                      <a:pt x="137" y="143"/>
                      <a:pt x="137" y="143"/>
                      <a:pt x="137" y="143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84" y="123"/>
                      <a:pt x="74" y="125"/>
                      <a:pt x="63" y="125"/>
                    </a:cubicBezTo>
                    <a:cubicBezTo>
                      <a:pt x="45" y="125"/>
                      <a:pt x="29" y="121"/>
                      <a:pt x="16" y="114"/>
                    </a:cubicBezTo>
                    <a:cubicBezTo>
                      <a:pt x="21" y="112"/>
                      <a:pt x="26" y="109"/>
                      <a:pt x="30" y="107"/>
                    </a:cubicBezTo>
                    <a:cubicBezTo>
                      <a:pt x="40" y="111"/>
                      <a:pt x="51" y="113"/>
                      <a:pt x="63" y="1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EB5362D-43B1-41F0-858B-A44DBCEE9F0D}"/>
              </a:ext>
            </a:extLst>
          </p:cNvPr>
          <p:cNvGrpSpPr/>
          <p:nvPr/>
        </p:nvGrpSpPr>
        <p:grpSpPr>
          <a:xfrm>
            <a:off x="6315017" y="4681397"/>
            <a:ext cx="1260000" cy="1260000"/>
            <a:chOff x="6315017" y="4681397"/>
            <a:chExt cx="1260000" cy="1260000"/>
          </a:xfrm>
        </p:grpSpPr>
        <p:sp>
          <p:nvSpPr>
            <p:cNvPr id="9" name="Freeform 8"/>
            <p:cNvSpPr/>
            <p:nvPr/>
          </p:nvSpPr>
          <p:spPr>
            <a:xfrm>
              <a:off x="6315017" y="4681397"/>
              <a:ext cx="1260000" cy="1260000"/>
            </a:xfrm>
            <a:custGeom>
              <a:avLst/>
              <a:gdLst>
                <a:gd name="connsiteX0" fmla="*/ 0 w 874484"/>
                <a:gd name="connsiteY0" fmla="*/ 437242 h 874484"/>
                <a:gd name="connsiteX1" fmla="*/ 437242 w 874484"/>
                <a:gd name="connsiteY1" fmla="*/ 0 h 874484"/>
                <a:gd name="connsiteX2" fmla="*/ 874484 w 874484"/>
                <a:gd name="connsiteY2" fmla="*/ 437242 h 874484"/>
                <a:gd name="connsiteX3" fmla="*/ 437242 w 874484"/>
                <a:gd name="connsiteY3" fmla="*/ 874484 h 874484"/>
                <a:gd name="connsiteX4" fmla="*/ 0 w 874484"/>
                <a:gd name="connsiteY4" fmla="*/ 437242 h 874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484" h="874484">
                  <a:moveTo>
                    <a:pt x="0" y="437242"/>
                  </a:moveTo>
                  <a:cubicBezTo>
                    <a:pt x="0" y="195760"/>
                    <a:pt x="195760" y="0"/>
                    <a:pt x="437242" y="0"/>
                  </a:cubicBezTo>
                  <a:cubicBezTo>
                    <a:pt x="678724" y="0"/>
                    <a:pt x="874484" y="195760"/>
                    <a:pt x="874484" y="437242"/>
                  </a:cubicBezTo>
                  <a:cubicBezTo>
                    <a:pt x="874484" y="678724"/>
                    <a:pt x="678724" y="874484"/>
                    <a:pt x="437242" y="874484"/>
                  </a:cubicBezTo>
                  <a:cubicBezTo>
                    <a:pt x="195760" y="874484"/>
                    <a:pt x="0" y="678724"/>
                    <a:pt x="0" y="437242"/>
                  </a:cubicBezTo>
                  <a:close/>
                </a:path>
              </a:pathLst>
            </a:custGeom>
            <a:solidFill>
              <a:schemeClr val="accent6"/>
            </a:solidFill>
            <a:ln w="44450"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150925" tIns="150925" rIns="150925" bIns="15092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6724835" y="5100571"/>
              <a:ext cx="429107" cy="429108"/>
              <a:chOff x="1827213" y="333375"/>
              <a:chExt cx="490537" cy="490538"/>
            </a:xfrm>
            <a:solidFill>
              <a:schemeClr val="bg2">
                <a:lumMod val="60000"/>
                <a:lumOff val="40000"/>
              </a:schemeClr>
            </a:solidFill>
          </p:grpSpPr>
          <p:sp>
            <p:nvSpPr>
              <p:cNvPr id="50" name="Freeform 5"/>
              <p:cNvSpPr>
                <a:spLocks noEditPoints="1"/>
              </p:cNvSpPr>
              <p:nvPr/>
            </p:nvSpPr>
            <p:spPr bwMode="auto">
              <a:xfrm>
                <a:off x="1827213" y="333375"/>
                <a:ext cx="490537" cy="490538"/>
              </a:xfrm>
              <a:custGeom>
                <a:avLst/>
                <a:gdLst>
                  <a:gd name="T0" fmla="*/ 64 w 128"/>
                  <a:gd name="T1" fmla="*/ 0 h 128"/>
                  <a:gd name="T2" fmla="*/ 0 w 128"/>
                  <a:gd name="T3" fmla="*/ 64 h 128"/>
                  <a:gd name="T4" fmla="*/ 64 w 128"/>
                  <a:gd name="T5" fmla="*/ 128 h 128"/>
                  <a:gd name="T6" fmla="*/ 128 w 128"/>
                  <a:gd name="T7" fmla="*/ 64 h 128"/>
                  <a:gd name="T8" fmla="*/ 64 w 128"/>
                  <a:gd name="T9" fmla="*/ 0 h 128"/>
                  <a:gd name="T10" fmla="*/ 70 w 128"/>
                  <a:gd name="T11" fmla="*/ 120 h 128"/>
                  <a:gd name="T12" fmla="*/ 70 w 128"/>
                  <a:gd name="T13" fmla="*/ 107 h 128"/>
                  <a:gd name="T14" fmla="*/ 67 w 128"/>
                  <a:gd name="T15" fmla="*/ 107 h 128"/>
                  <a:gd name="T16" fmla="*/ 67 w 128"/>
                  <a:gd name="T17" fmla="*/ 94 h 128"/>
                  <a:gd name="T18" fmla="*/ 64 w 128"/>
                  <a:gd name="T19" fmla="*/ 95 h 128"/>
                  <a:gd name="T20" fmla="*/ 62 w 128"/>
                  <a:gd name="T21" fmla="*/ 94 h 128"/>
                  <a:gd name="T22" fmla="*/ 62 w 128"/>
                  <a:gd name="T23" fmla="*/ 107 h 128"/>
                  <a:gd name="T24" fmla="*/ 59 w 128"/>
                  <a:gd name="T25" fmla="*/ 107 h 128"/>
                  <a:gd name="T26" fmla="*/ 59 w 128"/>
                  <a:gd name="T27" fmla="*/ 120 h 128"/>
                  <a:gd name="T28" fmla="*/ 8 w 128"/>
                  <a:gd name="T29" fmla="*/ 70 h 128"/>
                  <a:gd name="T30" fmla="*/ 22 w 128"/>
                  <a:gd name="T31" fmla="*/ 70 h 128"/>
                  <a:gd name="T32" fmla="*/ 22 w 128"/>
                  <a:gd name="T33" fmla="*/ 66 h 128"/>
                  <a:gd name="T34" fmla="*/ 34 w 128"/>
                  <a:gd name="T35" fmla="*/ 66 h 128"/>
                  <a:gd name="T36" fmla="*/ 34 w 128"/>
                  <a:gd name="T37" fmla="*/ 64 h 128"/>
                  <a:gd name="T38" fmla="*/ 34 w 128"/>
                  <a:gd name="T39" fmla="*/ 62 h 128"/>
                  <a:gd name="T40" fmla="*/ 22 w 128"/>
                  <a:gd name="T41" fmla="*/ 62 h 128"/>
                  <a:gd name="T42" fmla="*/ 22 w 128"/>
                  <a:gd name="T43" fmla="*/ 58 h 128"/>
                  <a:gd name="T44" fmla="*/ 8 w 128"/>
                  <a:gd name="T45" fmla="*/ 58 h 128"/>
                  <a:gd name="T46" fmla="*/ 59 w 128"/>
                  <a:gd name="T47" fmla="*/ 8 h 128"/>
                  <a:gd name="T48" fmla="*/ 59 w 128"/>
                  <a:gd name="T49" fmla="*/ 22 h 128"/>
                  <a:gd name="T50" fmla="*/ 62 w 128"/>
                  <a:gd name="T51" fmla="*/ 21 h 128"/>
                  <a:gd name="T52" fmla="*/ 62 w 128"/>
                  <a:gd name="T53" fmla="*/ 34 h 128"/>
                  <a:gd name="T54" fmla="*/ 64 w 128"/>
                  <a:gd name="T55" fmla="*/ 34 h 128"/>
                  <a:gd name="T56" fmla="*/ 67 w 128"/>
                  <a:gd name="T57" fmla="*/ 34 h 128"/>
                  <a:gd name="T58" fmla="*/ 67 w 128"/>
                  <a:gd name="T59" fmla="*/ 21 h 128"/>
                  <a:gd name="T60" fmla="*/ 70 w 128"/>
                  <a:gd name="T61" fmla="*/ 22 h 128"/>
                  <a:gd name="T62" fmla="*/ 70 w 128"/>
                  <a:gd name="T63" fmla="*/ 8 h 128"/>
                  <a:gd name="T64" fmla="*/ 121 w 128"/>
                  <a:gd name="T65" fmla="*/ 58 h 128"/>
                  <a:gd name="T66" fmla="*/ 107 w 128"/>
                  <a:gd name="T67" fmla="*/ 58 h 128"/>
                  <a:gd name="T68" fmla="*/ 107 w 128"/>
                  <a:gd name="T69" fmla="*/ 62 h 128"/>
                  <a:gd name="T70" fmla="*/ 95 w 128"/>
                  <a:gd name="T71" fmla="*/ 62 h 128"/>
                  <a:gd name="T72" fmla="*/ 95 w 128"/>
                  <a:gd name="T73" fmla="*/ 64 h 128"/>
                  <a:gd name="T74" fmla="*/ 95 w 128"/>
                  <a:gd name="T75" fmla="*/ 66 h 128"/>
                  <a:gd name="T76" fmla="*/ 107 w 128"/>
                  <a:gd name="T77" fmla="*/ 66 h 128"/>
                  <a:gd name="T78" fmla="*/ 107 w 128"/>
                  <a:gd name="T79" fmla="*/ 70 h 128"/>
                  <a:gd name="T80" fmla="*/ 121 w 128"/>
                  <a:gd name="T81" fmla="*/ 70 h 128"/>
                  <a:gd name="T82" fmla="*/ 70 w 128"/>
                  <a:gd name="T83" fmla="*/ 12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8" h="128">
                    <a:moveTo>
                      <a:pt x="64" y="0"/>
                    </a:moveTo>
                    <a:cubicBezTo>
                      <a:pt x="29" y="0"/>
                      <a:pt x="0" y="29"/>
                      <a:pt x="0" y="64"/>
                    </a:cubicBezTo>
                    <a:cubicBezTo>
                      <a:pt x="0" y="99"/>
                      <a:pt x="29" y="128"/>
                      <a:pt x="64" y="128"/>
                    </a:cubicBezTo>
                    <a:cubicBezTo>
                      <a:pt x="100" y="128"/>
                      <a:pt x="128" y="99"/>
                      <a:pt x="128" y="64"/>
                    </a:cubicBezTo>
                    <a:cubicBezTo>
                      <a:pt x="128" y="29"/>
                      <a:pt x="100" y="0"/>
                      <a:pt x="64" y="0"/>
                    </a:cubicBezTo>
                    <a:close/>
                    <a:moveTo>
                      <a:pt x="70" y="120"/>
                    </a:moveTo>
                    <a:cubicBezTo>
                      <a:pt x="70" y="107"/>
                      <a:pt x="70" y="107"/>
                      <a:pt x="70" y="107"/>
                    </a:cubicBezTo>
                    <a:cubicBezTo>
                      <a:pt x="69" y="107"/>
                      <a:pt x="68" y="107"/>
                      <a:pt x="67" y="107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66" y="94"/>
                      <a:pt x="65" y="95"/>
                      <a:pt x="64" y="95"/>
                    </a:cubicBezTo>
                    <a:cubicBezTo>
                      <a:pt x="64" y="95"/>
                      <a:pt x="63" y="94"/>
                      <a:pt x="62" y="94"/>
                    </a:cubicBezTo>
                    <a:cubicBezTo>
                      <a:pt x="62" y="107"/>
                      <a:pt x="62" y="107"/>
                      <a:pt x="62" y="107"/>
                    </a:cubicBezTo>
                    <a:cubicBezTo>
                      <a:pt x="61" y="107"/>
                      <a:pt x="60" y="107"/>
                      <a:pt x="59" y="107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32" y="118"/>
                      <a:pt x="11" y="96"/>
                      <a:pt x="8" y="70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69"/>
                      <a:pt x="22" y="67"/>
                      <a:pt x="22" y="66"/>
                    </a:cubicBezTo>
                    <a:cubicBezTo>
                      <a:pt x="34" y="66"/>
                      <a:pt x="34" y="66"/>
                      <a:pt x="34" y="66"/>
                    </a:cubicBezTo>
                    <a:cubicBezTo>
                      <a:pt x="34" y="66"/>
                      <a:pt x="34" y="65"/>
                      <a:pt x="34" y="64"/>
                    </a:cubicBezTo>
                    <a:cubicBezTo>
                      <a:pt x="34" y="63"/>
                      <a:pt x="34" y="63"/>
                      <a:pt x="34" y="62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1"/>
                      <a:pt x="22" y="60"/>
                      <a:pt x="22" y="58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11" y="32"/>
                      <a:pt x="32" y="11"/>
                      <a:pt x="59" y="8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60" y="21"/>
                      <a:pt x="61" y="21"/>
                      <a:pt x="62" y="2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63" y="34"/>
                      <a:pt x="64" y="34"/>
                      <a:pt x="64" y="34"/>
                    </a:cubicBezTo>
                    <a:cubicBezTo>
                      <a:pt x="65" y="34"/>
                      <a:pt x="66" y="34"/>
                      <a:pt x="67" y="34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68" y="21"/>
                      <a:pt x="69" y="21"/>
                      <a:pt x="70" y="22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97" y="11"/>
                      <a:pt x="118" y="32"/>
                      <a:pt x="121" y="58"/>
                    </a:cubicBezTo>
                    <a:cubicBezTo>
                      <a:pt x="107" y="58"/>
                      <a:pt x="107" y="58"/>
                      <a:pt x="107" y="58"/>
                    </a:cubicBezTo>
                    <a:cubicBezTo>
                      <a:pt x="107" y="60"/>
                      <a:pt x="107" y="61"/>
                      <a:pt x="107" y="62"/>
                    </a:cubicBezTo>
                    <a:cubicBezTo>
                      <a:pt x="95" y="62"/>
                      <a:pt x="95" y="62"/>
                      <a:pt x="95" y="62"/>
                    </a:cubicBezTo>
                    <a:cubicBezTo>
                      <a:pt x="95" y="63"/>
                      <a:pt x="95" y="63"/>
                      <a:pt x="95" y="64"/>
                    </a:cubicBezTo>
                    <a:cubicBezTo>
                      <a:pt x="95" y="65"/>
                      <a:pt x="95" y="66"/>
                      <a:pt x="95" y="66"/>
                    </a:cubicBezTo>
                    <a:cubicBezTo>
                      <a:pt x="107" y="66"/>
                      <a:pt x="107" y="66"/>
                      <a:pt x="107" y="66"/>
                    </a:cubicBezTo>
                    <a:cubicBezTo>
                      <a:pt x="107" y="67"/>
                      <a:pt x="107" y="69"/>
                      <a:pt x="107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18" y="96"/>
                      <a:pt x="97" y="118"/>
                      <a:pt x="70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6"/>
              <p:cNvSpPr>
                <a:spLocks/>
              </p:cNvSpPr>
              <p:nvPr/>
            </p:nvSpPr>
            <p:spPr bwMode="auto">
              <a:xfrm>
                <a:off x="1981200" y="509588"/>
                <a:ext cx="187325" cy="169863"/>
              </a:xfrm>
              <a:custGeom>
                <a:avLst/>
                <a:gdLst>
                  <a:gd name="T0" fmla="*/ 28 w 49"/>
                  <a:gd name="T1" fmla="*/ 28 h 44"/>
                  <a:gd name="T2" fmla="*/ 28 w 49"/>
                  <a:gd name="T3" fmla="*/ 26 h 44"/>
                  <a:gd name="T4" fmla="*/ 35 w 49"/>
                  <a:gd name="T5" fmla="*/ 11 h 44"/>
                  <a:gd name="T6" fmla="*/ 24 w 49"/>
                  <a:gd name="T7" fmla="*/ 0 h 44"/>
                  <a:gd name="T8" fmla="*/ 14 w 49"/>
                  <a:gd name="T9" fmla="*/ 11 h 44"/>
                  <a:gd name="T10" fmla="*/ 21 w 49"/>
                  <a:gd name="T11" fmla="*/ 26 h 44"/>
                  <a:gd name="T12" fmla="*/ 21 w 49"/>
                  <a:gd name="T13" fmla="*/ 28 h 44"/>
                  <a:gd name="T14" fmla="*/ 0 w 49"/>
                  <a:gd name="T15" fmla="*/ 39 h 44"/>
                  <a:gd name="T16" fmla="*/ 24 w 49"/>
                  <a:gd name="T17" fmla="*/ 44 h 44"/>
                  <a:gd name="T18" fmla="*/ 49 w 49"/>
                  <a:gd name="T19" fmla="*/ 39 h 44"/>
                  <a:gd name="T20" fmla="*/ 28 w 49"/>
                  <a:gd name="T21" fmla="*/ 2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" h="44">
                    <a:moveTo>
                      <a:pt x="28" y="28"/>
                    </a:moveTo>
                    <a:cubicBezTo>
                      <a:pt x="28" y="26"/>
                      <a:pt x="28" y="26"/>
                      <a:pt x="28" y="26"/>
                    </a:cubicBezTo>
                    <a:cubicBezTo>
                      <a:pt x="32" y="23"/>
                      <a:pt x="35" y="16"/>
                      <a:pt x="35" y="11"/>
                    </a:cubicBezTo>
                    <a:cubicBezTo>
                      <a:pt x="35" y="3"/>
                      <a:pt x="29" y="0"/>
                      <a:pt x="24" y="0"/>
                    </a:cubicBezTo>
                    <a:cubicBezTo>
                      <a:pt x="21" y="0"/>
                      <a:pt x="14" y="3"/>
                      <a:pt x="14" y="11"/>
                    </a:cubicBezTo>
                    <a:cubicBezTo>
                      <a:pt x="14" y="16"/>
                      <a:pt x="17" y="23"/>
                      <a:pt x="21" y="26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11" y="28"/>
                      <a:pt x="3" y="33"/>
                      <a:pt x="0" y="39"/>
                    </a:cubicBezTo>
                    <a:cubicBezTo>
                      <a:pt x="7" y="42"/>
                      <a:pt x="15" y="44"/>
                      <a:pt x="24" y="44"/>
                    </a:cubicBezTo>
                    <a:cubicBezTo>
                      <a:pt x="34" y="44"/>
                      <a:pt x="42" y="42"/>
                      <a:pt x="49" y="39"/>
                    </a:cubicBezTo>
                    <a:cubicBezTo>
                      <a:pt x="46" y="33"/>
                      <a:pt x="38" y="28"/>
                      <a:pt x="28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7"/>
              <p:cNvSpPr>
                <a:spLocks/>
              </p:cNvSpPr>
              <p:nvPr/>
            </p:nvSpPr>
            <p:spPr bwMode="auto">
              <a:xfrm>
                <a:off x="2103438" y="506413"/>
                <a:ext cx="114300" cy="141288"/>
              </a:xfrm>
              <a:custGeom>
                <a:avLst/>
                <a:gdLst>
                  <a:gd name="T0" fmla="*/ 13 w 30"/>
                  <a:gd name="T1" fmla="*/ 23 h 37"/>
                  <a:gd name="T2" fmla="*/ 13 w 30"/>
                  <a:gd name="T3" fmla="*/ 22 h 37"/>
                  <a:gd name="T4" fmla="*/ 19 w 30"/>
                  <a:gd name="T5" fmla="*/ 9 h 37"/>
                  <a:gd name="T6" fmla="*/ 10 w 30"/>
                  <a:gd name="T7" fmla="*/ 0 h 37"/>
                  <a:gd name="T8" fmla="*/ 3 w 30"/>
                  <a:gd name="T9" fmla="*/ 4 h 37"/>
                  <a:gd name="T10" fmla="*/ 6 w 30"/>
                  <a:gd name="T11" fmla="*/ 12 h 37"/>
                  <a:gd name="T12" fmla="*/ 4 w 30"/>
                  <a:gd name="T13" fmla="*/ 19 h 37"/>
                  <a:gd name="T14" fmla="*/ 7 w 30"/>
                  <a:gd name="T15" fmla="*/ 22 h 37"/>
                  <a:gd name="T16" fmla="*/ 7 w 30"/>
                  <a:gd name="T17" fmla="*/ 23 h 37"/>
                  <a:gd name="T18" fmla="*/ 2 w 30"/>
                  <a:gd name="T19" fmla="*/ 24 h 37"/>
                  <a:gd name="T20" fmla="*/ 0 w 30"/>
                  <a:gd name="T21" fmla="*/ 27 h 37"/>
                  <a:gd name="T22" fmla="*/ 17 w 30"/>
                  <a:gd name="T23" fmla="*/ 37 h 37"/>
                  <a:gd name="T24" fmla="*/ 30 w 30"/>
                  <a:gd name="T25" fmla="*/ 33 h 37"/>
                  <a:gd name="T26" fmla="*/ 13 w 30"/>
                  <a:gd name="T27" fmla="*/ 2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7">
                    <a:moveTo>
                      <a:pt x="13" y="23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7" y="20"/>
                      <a:pt x="19" y="14"/>
                      <a:pt x="19" y="9"/>
                    </a:cubicBezTo>
                    <a:cubicBezTo>
                      <a:pt x="19" y="3"/>
                      <a:pt x="14" y="0"/>
                      <a:pt x="10" y="0"/>
                    </a:cubicBezTo>
                    <a:cubicBezTo>
                      <a:pt x="8" y="0"/>
                      <a:pt x="5" y="1"/>
                      <a:pt x="3" y="4"/>
                    </a:cubicBezTo>
                    <a:cubicBezTo>
                      <a:pt x="5" y="6"/>
                      <a:pt x="6" y="8"/>
                      <a:pt x="6" y="12"/>
                    </a:cubicBezTo>
                    <a:cubicBezTo>
                      <a:pt x="6" y="14"/>
                      <a:pt x="5" y="16"/>
                      <a:pt x="4" y="19"/>
                    </a:cubicBezTo>
                    <a:cubicBezTo>
                      <a:pt x="5" y="20"/>
                      <a:pt x="6" y="21"/>
                      <a:pt x="7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3"/>
                      <a:pt x="3" y="24"/>
                      <a:pt x="2" y="24"/>
                    </a:cubicBezTo>
                    <a:cubicBezTo>
                      <a:pt x="1" y="25"/>
                      <a:pt x="0" y="26"/>
                      <a:pt x="0" y="27"/>
                    </a:cubicBezTo>
                    <a:cubicBezTo>
                      <a:pt x="8" y="28"/>
                      <a:pt x="14" y="32"/>
                      <a:pt x="17" y="37"/>
                    </a:cubicBezTo>
                    <a:cubicBezTo>
                      <a:pt x="22" y="36"/>
                      <a:pt x="27" y="35"/>
                      <a:pt x="30" y="33"/>
                    </a:cubicBezTo>
                    <a:cubicBezTo>
                      <a:pt x="28" y="28"/>
                      <a:pt x="22" y="24"/>
                      <a:pt x="1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"/>
              <p:cNvSpPr>
                <a:spLocks/>
              </p:cNvSpPr>
              <p:nvPr/>
            </p:nvSpPr>
            <p:spPr bwMode="auto">
              <a:xfrm>
                <a:off x="1931988" y="506413"/>
                <a:ext cx="114300" cy="141288"/>
              </a:xfrm>
              <a:custGeom>
                <a:avLst/>
                <a:gdLst>
                  <a:gd name="T0" fmla="*/ 30 w 30"/>
                  <a:gd name="T1" fmla="*/ 27 h 37"/>
                  <a:gd name="T2" fmla="*/ 28 w 30"/>
                  <a:gd name="T3" fmla="*/ 24 h 37"/>
                  <a:gd name="T4" fmla="*/ 23 w 30"/>
                  <a:gd name="T5" fmla="*/ 23 h 37"/>
                  <a:gd name="T6" fmla="*/ 23 w 30"/>
                  <a:gd name="T7" fmla="*/ 22 h 37"/>
                  <a:gd name="T8" fmla="*/ 26 w 30"/>
                  <a:gd name="T9" fmla="*/ 19 h 37"/>
                  <a:gd name="T10" fmla="*/ 24 w 30"/>
                  <a:gd name="T11" fmla="*/ 12 h 37"/>
                  <a:gd name="T12" fmla="*/ 27 w 30"/>
                  <a:gd name="T13" fmla="*/ 4 h 37"/>
                  <a:gd name="T14" fmla="*/ 20 w 30"/>
                  <a:gd name="T15" fmla="*/ 0 h 37"/>
                  <a:gd name="T16" fmla="*/ 11 w 30"/>
                  <a:gd name="T17" fmla="*/ 9 h 37"/>
                  <a:gd name="T18" fmla="*/ 17 w 30"/>
                  <a:gd name="T19" fmla="*/ 22 h 37"/>
                  <a:gd name="T20" fmla="*/ 17 w 30"/>
                  <a:gd name="T21" fmla="*/ 23 h 37"/>
                  <a:gd name="T22" fmla="*/ 0 w 30"/>
                  <a:gd name="T23" fmla="*/ 33 h 37"/>
                  <a:gd name="T24" fmla="*/ 13 w 30"/>
                  <a:gd name="T25" fmla="*/ 37 h 37"/>
                  <a:gd name="T26" fmla="*/ 30 w 30"/>
                  <a:gd name="T27" fmla="*/ 2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7">
                    <a:moveTo>
                      <a:pt x="30" y="27"/>
                    </a:moveTo>
                    <a:cubicBezTo>
                      <a:pt x="30" y="26"/>
                      <a:pt x="29" y="25"/>
                      <a:pt x="28" y="24"/>
                    </a:cubicBezTo>
                    <a:cubicBezTo>
                      <a:pt x="27" y="24"/>
                      <a:pt x="25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4" y="21"/>
                      <a:pt x="25" y="20"/>
                      <a:pt x="26" y="19"/>
                    </a:cubicBezTo>
                    <a:cubicBezTo>
                      <a:pt x="25" y="16"/>
                      <a:pt x="24" y="14"/>
                      <a:pt x="24" y="12"/>
                    </a:cubicBezTo>
                    <a:cubicBezTo>
                      <a:pt x="24" y="8"/>
                      <a:pt x="25" y="6"/>
                      <a:pt x="27" y="4"/>
                    </a:cubicBezTo>
                    <a:cubicBezTo>
                      <a:pt x="25" y="1"/>
                      <a:pt x="22" y="0"/>
                      <a:pt x="20" y="0"/>
                    </a:cubicBezTo>
                    <a:cubicBezTo>
                      <a:pt x="16" y="0"/>
                      <a:pt x="11" y="3"/>
                      <a:pt x="11" y="9"/>
                    </a:cubicBezTo>
                    <a:cubicBezTo>
                      <a:pt x="11" y="14"/>
                      <a:pt x="13" y="20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8" y="24"/>
                      <a:pt x="2" y="28"/>
                      <a:pt x="0" y="33"/>
                    </a:cubicBezTo>
                    <a:cubicBezTo>
                      <a:pt x="3" y="35"/>
                      <a:pt x="8" y="36"/>
                      <a:pt x="13" y="37"/>
                    </a:cubicBezTo>
                    <a:cubicBezTo>
                      <a:pt x="16" y="32"/>
                      <a:pt x="22" y="28"/>
                      <a:pt x="3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70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500"/>
                            </p:stCondLst>
                            <p:childTnLst>
                              <p:par>
                                <p:cTn id="7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0"/>
                            </p:stCondLst>
                            <p:childTnLst>
                              <p:par>
                                <p:cTn id="8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224BAED-1297-4234-BAB8-90202FE450F7}"/>
              </a:ext>
            </a:extLst>
          </p:cNvPr>
          <p:cNvGrpSpPr/>
          <p:nvPr/>
        </p:nvGrpSpPr>
        <p:grpSpPr>
          <a:xfrm>
            <a:off x="5473700" y="3366770"/>
            <a:ext cx="1257300" cy="1255713"/>
            <a:chOff x="5473700" y="3366770"/>
            <a:chExt cx="1257300" cy="1255713"/>
          </a:xfrm>
        </p:grpSpPr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5473700" y="3366770"/>
              <a:ext cx="1257300" cy="125571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680075" y="3595370"/>
              <a:ext cx="844550" cy="798512"/>
              <a:chOff x="5692775" y="3395663"/>
              <a:chExt cx="844550" cy="798512"/>
            </a:xfrm>
            <a:solidFill>
              <a:schemeClr val="bg2">
                <a:lumMod val="60000"/>
                <a:lumOff val="40000"/>
              </a:schemeClr>
            </a:solidFill>
          </p:grpSpPr>
          <p:sp>
            <p:nvSpPr>
              <p:cNvPr id="10" name="Freeform 13"/>
              <p:cNvSpPr>
                <a:spLocks/>
              </p:cNvSpPr>
              <p:nvPr/>
            </p:nvSpPr>
            <p:spPr bwMode="auto">
              <a:xfrm>
                <a:off x="5692775" y="3783013"/>
                <a:ext cx="790575" cy="411162"/>
              </a:xfrm>
              <a:custGeom>
                <a:avLst/>
                <a:gdLst>
                  <a:gd name="T0" fmla="*/ 70 w 133"/>
                  <a:gd name="T1" fmla="*/ 69 h 69"/>
                  <a:gd name="T2" fmla="*/ 14 w 133"/>
                  <a:gd name="T3" fmla="*/ 38 h 69"/>
                  <a:gd name="T4" fmla="*/ 9 w 133"/>
                  <a:gd name="T5" fmla="*/ 42 h 69"/>
                  <a:gd name="T6" fmla="*/ 6 w 133"/>
                  <a:gd name="T7" fmla="*/ 42 h 69"/>
                  <a:gd name="T8" fmla="*/ 1 w 133"/>
                  <a:gd name="T9" fmla="*/ 41 h 69"/>
                  <a:gd name="T10" fmla="*/ 0 w 133"/>
                  <a:gd name="T11" fmla="*/ 36 h 69"/>
                  <a:gd name="T12" fmla="*/ 0 w 133"/>
                  <a:gd name="T13" fmla="*/ 6 h 69"/>
                  <a:gd name="T14" fmla="*/ 6 w 133"/>
                  <a:gd name="T15" fmla="*/ 0 h 69"/>
                  <a:gd name="T16" fmla="*/ 9 w 133"/>
                  <a:gd name="T17" fmla="*/ 1 h 69"/>
                  <a:gd name="T18" fmla="*/ 35 w 133"/>
                  <a:gd name="T19" fmla="*/ 16 h 69"/>
                  <a:gd name="T20" fmla="*/ 38 w 133"/>
                  <a:gd name="T21" fmla="*/ 21 h 69"/>
                  <a:gd name="T22" fmla="*/ 35 w 133"/>
                  <a:gd name="T23" fmla="*/ 27 h 69"/>
                  <a:gd name="T24" fmla="*/ 28 w 133"/>
                  <a:gd name="T25" fmla="*/ 31 h 69"/>
                  <a:gd name="T26" fmla="*/ 70 w 133"/>
                  <a:gd name="T27" fmla="*/ 53 h 69"/>
                  <a:gd name="T28" fmla="*/ 116 w 133"/>
                  <a:gd name="T29" fmla="*/ 23 h 69"/>
                  <a:gd name="T30" fmla="*/ 124 w 133"/>
                  <a:gd name="T31" fmla="*/ 18 h 69"/>
                  <a:gd name="T32" fmla="*/ 127 w 133"/>
                  <a:gd name="T33" fmla="*/ 19 h 69"/>
                  <a:gd name="T34" fmla="*/ 131 w 133"/>
                  <a:gd name="T35" fmla="*/ 29 h 69"/>
                  <a:gd name="T36" fmla="*/ 70 w 133"/>
                  <a:gd name="T3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3" h="69">
                    <a:moveTo>
                      <a:pt x="70" y="69"/>
                    </a:moveTo>
                    <a:cubicBezTo>
                      <a:pt x="47" y="69"/>
                      <a:pt x="26" y="58"/>
                      <a:pt x="14" y="38"/>
                    </a:cubicBezTo>
                    <a:cubicBezTo>
                      <a:pt x="11" y="40"/>
                      <a:pt x="9" y="41"/>
                      <a:pt x="9" y="42"/>
                    </a:cubicBezTo>
                    <a:cubicBezTo>
                      <a:pt x="8" y="42"/>
                      <a:pt x="7" y="42"/>
                      <a:pt x="6" y="42"/>
                    </a:cubicBezTo>
                    <a:cubicBezTo>
                      <a:pt x="4" y="42"/>
                      <a:pt x="3" y="42"/>
                      <a:pt x="1" y="41"/>
                    </a:cubicBezTo>
                    <a:cubicBezTo>
                      <a:pt x="0" y="40"/>
                      <a:pt x="0" y="38"/>
                      <a:pt x="0" y="36"/>
                    </a:cubicBezTo>
                    <a:cubicBezTo>
                      <a:pt x="0" y="34"/>
                      <a:pt x="0" y="8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7" y="0"/>
                      <a:pt x="8" y="1"/>
                      <a:pt x="9" y="1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7" y="17"/>
                      <a:pt x="38" y="19"/>
                      <a:pt x="38" y="21"/>
                    </a:cubicBezTo>
                    <a:cubicBezTo>
                      <a:pt x="38" y="24"/>
                      <a:pt x="37" y="26"/>
                      <a:pt x="35" y="27"/>
                    </a:cubicBezTo>
                    <a:cubicBezTo>
                      <a:pt x="35" y="27"/>
                      <a:pt x="32" y="29"/>
                      <a:pt x="28" y="31"/>
                    </a:cubicBezTo>
                    <a:cubicBezTo>
                      <a:pt x="38" y="45"/>
                      <a:pt x="53" y="53"/>
                      <a:pt x="70" y="53"/>
                    </a:cubicBezTo>
                    <a:cubicBezTo>
                      <a:pt x="91" y="53"/>
                      <a:pt x="109" y="42"/>
                      <a:pt x="116" y="23"/>
                    </a:cubicBezTo>
                    <a:cubicBezTo>
                      <a:pt x="118" y="20"/>
                      <a:pt x="120" y="18"/>
                      <a:pt x="124" y="18"/>
                    </a:cubicBezTo>
                    <a:cubicBezTo>
                      <a:pt x="125" y="18"/>
                      <a:pt x="126" y="19"/>
                      <a:pt x="127" y="19"/>
                    </a:cubicBezTo>
                    <a:cubicBezTo>
                      <a:pt x="131" y="21"/>
                      <a:pt x="133" y="25"/>
                      <a:pt x="131" y="29"/>
                    </a:cubicBezTo>
                    <a:cubicBezTo>
                      <a:pt x="121" y="54"/>
                      <a:pt x="97" y="69"/>
                      <a:pt x="70" y="69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4"/>
              <p:cNvSpPr>
                <a:spLocks/>
              </p:cNvSpPr>
              <p:nvPr/>
            </p:nvSpPr>
            <p:spPr bwMode="auto">
              <a:xfrm>
                <a:off x="5740400" y="3395663"/>
                <a:ext cx="796925" cy="417512"/>
              </a:xfrm>
              <a:custGeom>
                <a:avLst/>
                <a:gdLst>
                  <a:gd name="T0" fmla="*/ 128 w 134"/>
                  <a:gd name="T1" fmla="*/ 70 h 70"/>
                  <a:gd name="T2" fmla="*/ 126 w 134"/>
                  <a:gd name="T3" fmla="*/ 69 h 70"/>
                  <a:gd name="T4" fmla="*/ 99 w 134"/>
                  <a:gd name="T5" fmla="*/ 54 h 70"/>
                  <a:gd name="T6" fmla="*/ 96 w 134"/>
                  <a:gd name="T7" fmla="*/ 49 h 70"/>
                  <a:gd name="T8" fmla="*/ 99 w 134"/>
                  <a:gd name="T9" fmla="*/ 44 h 70"/>
                  <a:gd name="T10" fmla="*/ 105 w 134"/>
                  <a:gd name="T11" fmla="*/ 40 h 70"/>
                  <a:gd name="T12" fmla="*/ 62 w 134"/>
                  <a:gd name="T13" fmla="*/ 16 h 70"/>
                  <a:gd name="T14" fmla="*/ 16 w 134"/>
                  <a:gd name="T15" fmla="*/ 47 h 70"/>
                  <a:gd name="T16" fmla="*/ 9 w 134"/>
                  <a:gd name="T17" fmla="*/ 51 h 70"/>
                  <a:gd name="T18" fmla="*/ 6 w 134"/>
                  <a:gd name="T19" fmla="*/ 51 h 70"/>
                  <a:gd name="T20" fmla="*/ 2 w 134"/>
                  <a:gd name="T21" fmla="*/ 40 h 70"/>
                  <a:gd name="T22" fmla="*/ 62 w 134"/>
                  <a:gd name="T23" fmla="*/ 0 h 70"/>
                  <a:gd name="T24" fmla="*/ 119 w 134"/>
                  <a:gd name="T25" fmla="*/ 32 h 70"/>
                  <a:gd name="T26" fmla="*/ 125 w 134"/>
                  <a:gd name="T27" fmla="*/ 28 h 70"/>
                  <a:gd name="T28" fmla="*/ 128 w 134"/>
                  <a:gd name="T29" fmla="*/ 27 h 70"/>
                  <a:gd name="T30" fmla="*/ 134 w 134"/>
                  <a:gd name="T31" fmla="*/ 33 h 70"/>
                  <a:gd name="T32" fmla="*/ 134 w 134"/>
                  <a:gd name="T33" fmla="*/ 64 h 70"/>
                  <a:gd name="T34" fmla="*/ 133 w 134"/>
                  <a:gd name="T35" fmla="*/ 68 h 70"/>
                  <a:gd name="T36" fmla="*/ 128 w 134"/>
                  <a:gd name="T3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4" h="70">
                    <a:moveTo>
                      <a:pt x="128" y="70"/>
                    </a:moveTo>
                    <a:cubicBezTo>
                      <a:pt x="127" y="70"/>
                      <a:pt x="126" y="69"/>
                      <a:pt x="126" y="69"/>
                    </a:cubicBezTo>
                    <a:cubicBezTo>
                      <a:pt x="124" y="68"/>
                      <a:pt x="100" y="55"/>
                      <a:pt x="99" y="54"/>
                    </a:cubicBezTo>
                    <a:cubicBezTo>
                      <a:pt x="97" y="53"/>
                      <a:pt x="96" y="51"/>
                      <a:pt x="96" y="49"/>
                    </a:cubicBezTo>
                    <a:cubicBezTo>
                      <a:pt x="96" y="46"/>
                      <a:pt x="97" y="45"/>
                      <a:pt x="99" y="44"/>
                    </a:cubicBezTo>
                    <a:cubicBezTo>
                      <a:pt x="105" y="40"/>
                      <a:pt x="105" y="40"/>
                      <a:pt x="105" y="40"/>
                    </a:cubicBezTo>
                    <a:cubicBezTo>
                      <a:pt x="97" y="25"/>
                      <a:pt x="81" y="16"/>
                      <a:pt x="62" y="16"/>
                    </a:cubicBezTo>
                    <a:cubicBezTo>
                      <a:pt x="42" y="16"/>
                      <a:pt x="24" y="28"/>
                      <a:pt x="16" y="47"/>
                    </a:cubicBezTo>
                    <a:cubicBezTo>
                      <a:pt x="15" y="50"/>
                      <a:pt x="12" y="51"/>
                      <a:pt x="9" y="51"/>
                    </a:cubicBezTo>
                    <a:cubicBezTo>
                      <a:pt x="8" y="51"/>
                      <a:pt x="7" y="51"/>
                      <a:pt x="6" y="51"/>
                    </a:cubicBezTo>
                    <a:cubicBezTo>
                      <a:pt x="2" y="49"/>
                      <a:pt x="0" y="44"/>
                      <a:pt x="2" y="40"/>
                    </a:cubicBezTo>
                    <a:cubicBezTo>
                      <a:pt x="12" y="16"/>
                      <a:pt x="36" y="0"/>
                      <a:pt x="62" y="0"/>
                    </a:cubicBezTo>
                    <a:cubicBezTo>
                      <a:pt x="87" y="0"/>
                      <a:pt x="108" y="12"/>
                      <a:pt x="119" y="32"/>
                    </a:cubicBezTo>
                    <a:cubicBezTo>
                      <a:pt x="125" y="28"/>
                      <a:pt x="125" y="28"/>
                      <a:pt x="125" y="28"/>
                    </a:cubicBezTo>
                    <a:cubicBezTo>
                      <a:pt x="126" y="28"/>
                      <a:pt x="127" y="27"/>
                      <a:pt x="128" y="27"/>
                    </a:cubicBezTo>
                    <a:cubicBezTo>
                      <a:pt x="132" y="27"/>
                      <a:pt x="134" y="30"/>
                      <a:pt x="134" y="33"/>
                    </a:cubicBezTo>
                    <a:cubicBezTo>
                      <a:pt x="134" y="35"/>
                      <a:pt x="134" y="61"/>
                      <a:pt x="134" y="64"/>
                    </a:cubicBezTo>
                    <a:cubicBezTo>
                      <a:pt x="134" y="65"/>
                      <a:pt x="134" y="67"/>
                      <a:pt x="133" y="68"/>
                    </a:cubicBezTo>
                    <a:cubicBezTo>
                      <a:pt x="132" y="69"/>
                      <a:pt x="130" y="70"/>
                      <a:pt x="128" y="7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0C6D07F-16DB-4714-8560-04641D73A96D}"/>
              </a:ext>
            </a:extLst>
          </p:cNvPr>
          <p:cNvGrpSpPr/>
          <p:nvPr/>
        </p:nvGrpSpPr>
        <p:grpSpPr>
          <a:xfrm>
            <a:off x="4254500" y="2147570"/>
            <a:ext cx="1847850" cy="1847850"/>
            <a:chOff x="4254500" y="2147570"/>
            <a:chExt cx="1847850" cy="1847850"/>
          </a:xfrm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4254500" y="2147570"/>
              <a:ext cx="1847850" cy="1847850"/>
            </a:xfrm>
            <a:custGeom>
              <a:avLst/>
              <a:gdLst>
                <a:gd name="T0" fmla="*/ 97 w 97"/>
                <a:gd name="T1" fmla="*/ 0 h 97"/>
                <a:gd name="T2" fmla="*/ 43 w 97"/>
                <a:gd name="T3" fmla="*/ 17 h 97"/>
                <a:gd name="T4" fmla="*/ 16 w 97"/>
                <a:gd name="T5" fmla="*/ 17 h 97"/>
                <a:gd name="T6" fmla="*/ 16 w 97"/>
                <a:gd name="T7" fmla="*/ 43 h 97"/>
                <a:gd name="T8" fmla="*/ 0 w 97"/>
                <a:gd name="T9" fmla="*/ 97 h 97"/>
                <a:gd name="T10" fmla="*/ 0 w 97"/>
                <a:gd name="T11" fmla="*/ 97 h 97"/>
                <a:gd name="T12" fmla="*/ 56 w 97"/>
                <a:gd name="T13" fmla="*/ 97 h 97"/>
                <a:gd name="T14" fmla="*/ 56 w 97"/>
                <a:gd name="T15" fmla="*/ 97 h 97"/>
                <a:gd name="T16" fmla="*/ 97 w 97"/>
                <a:gd name="T17" fmla="*/ 56 h 97"/>
                <a:gd name="T18" fmla="*/ 97 w 97"/>
                <a:gd name="T19" fmla="*/ 56 h 97"/>
                <a:gd name="T20" fmla="*/ 97 w 97"/>
                <a:gd name="T2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97">
                  <a:moveTo>
                    <a:pt x="97" y="0"/>
                  </a:moveTo>
                  <a:cubicBezTo>
                    <a:pt x="77" y="0"/>
                    <a:pt x="59" y="6"/>
                    <a:pt x="43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6" y="59"/>
                    <a:pt x="0" y="7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75"/>
                    <a:pt x="74" y="56"/>
                    <a:pt x="97" y="56"/>
                  </a:cubicBezTo>
                  <a:cubicBezTo>
                    <a:pt x="97" y="56"/>
                    <a:pt x="97" y="56"/>
                    <a:pt x="97" y="56"/>
                  </a:cubicBezTo>
                  <a:cubicBezTo>
                    <a:pt x="97" y="0"/>
                    <a:pt x="97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00989" y="2766500"/>
              <a:ext cx="12228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</a:t>
              </a:r>
            </a:p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Opportunity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65FC4B5-4360-4CE5-808F-A2B891AC5861}"/>
              </a:ext>
            </a:extLst>
          </p:cNvPr>
          <p:cNvGrpSpPr/>
          <p:nvPr/>
        </p:nvGrpSpPr>
        <p:grpSpPr>
          <a:xfrm>
            <a:off x="6102350" y="2147570"/>
            <a:ext cx="1846263" cy="1847850"/>
            <a:chOff x="6102350" y="2147570"/>
            <a:chExt cx="1846263" cy="1847850"/>
          </a:xfrm>
        </p:grpSpPr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6102350" y="2147570"/>
              <a:ext cx="1846263" cy="1847850"/>
            </a:xfrm>
            <a:custGeom>
              <a:avLst/>
              <a:gdLst>
                <a:gd name="T0" fmla="*/ 97 w 97"/>
                <a:gd name="T1" fmla="*/ 97 h 97"/>
                <a:gd name="T2" fmla="*/ 81 w 97"/>
                <a:gd name="T3" fmla="*/ 43 h 97"/>
                <a:gd name="T4" fmla="*/ 81 w 97"/>
                <a:gd name="T5" fmla="*/ 17 h 97"/>
                <a:gd name="T6" fmla="*/ 54 w 97"/>
                <a:gd name="T7" fmla="*/ 17 h 97"/>
                <a:gd name="T8" fmla="*/ 0 w 97"/>
                <a:gd name="T9" fmla="*/ 0 h 97"/>
                <a:gd name="T10" fmla="*/ 0 w 97"/>
                <a:gd name="T11" fmla="*/ 0 h 97"/>
                <a:gd name="T12" fmla="*/ 0 w 97"/>
                <a:gd name="T13" fmla="*/ 56 h 97"/>
                <a:gd name="T14" fmla="*/ 0 w 97"/>
                <a:gd name="T15" fmla="*/ 56 h 97"/>
                <a:gd name="T16" fmla="*/ 41 w 97"/>
                <a:gd name="T17" fmla="*/ 97 h 97"/>
                <a:gd name="T18" fmla="*/ 41 w 97"/>
                <a:gd name="T19" fmla="*/ 97 h 97"/>
                <a:gd name="T20" fmla="*/ 97 w 97"/>
                <a:gd name="T2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97">
                  <a:moveTo>
                    <a:pt x="97" y="97"/>
                  </a:moveTo>
                  <a:cubicBezTo>
                    <a:pt x="97" y="77"/>
                    <a:pt x="91" y="59"/>
                    <a:pt x="81" y="43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39" y="6"/>
                    <a:pt x="2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23" y="56"/>
                    <a:pt x="41" y="75"/>
                    <a:pt x="41" y="97"/>
                  </a:cubicBezTo>
                  <a:cubicBezTo>
                    <a:pt x="41" y="97"/>
                    <a:pt x="41" y="97"/>
                    <a:pt x="41" y="97"/>
                  </a:cubicBezTo>
                  <a:cubicBezTo>
                    <a:pt x="97" y="97"/>
                    <a:pt x="97" y="97"/>
                    <a:pt x="97" y="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41659" y="2766500"/>
              <a:ext cx="9012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</a:t>
              </a:r>
            </a:p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Strategy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971A190-1EEB-4EEC-90C7-A02784B651AE}"/>
              </a:ext>
            </a:extLst>
          </p:cNvPr>
          <p:cNvGrpSpPr/>
          <p:nvPr/>
        </p:nvGrpSpPr>
        <p:grpSpPr>
          <a:xfrm>
            <a:off x="4254500" y="3995420"/>
            <a:ext cx="1847850" cy="1846263"/>
            <a:chOff x="4254500" y="3995420"/>
            <a:chExt cx="1847850" cy="18462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4254500" y="3995420"/>
              <a:ext cx="1847850" cy="1846263"/>
            </a:xfrm>
            <a:custGeom>
              <a:avLst/>
              <a:gdLst>
                <a:gd name="T0" fmla="*/ 0 w 97"/>
                <a:gd name="T1" fmla="*/ 0 h 97"/>
                <a:gd name="T2" fmla="*/ 16 w 97"/>
                <a:gd name="T3" fmla="*/ 54 h 97"/>
                <a:gd name="T4" fmla="*/ 16 w 97"/>
                <a:gd name="T5" fmla="*/ 81 h 97"/>
                <a:gd name="T6" fmla="*/ 43 w 97"/>
                <a:gd name="T7" fmla="*/ 81 h 97"/>
                <a:gd name="T8" fmla="*/ 97 w 97"/>
                <a:gd name="T9" fmla="*/ 97 h 97"/>
                <a:gd name="T10" fmla="*/ 97 w 97"/>
                <a:gd name="T11" fmla="*/ 97 h 97"/>
                <a:gd name="T12" fmla="*/ 97 w 97"/>
                <a:gd name="T13" fmla="*/ 41 h 97"/>
                <a:gd name="T14" fmla="*/ 97 w 97"/>
                <a:gd name="T15" fmla="*/ 41 h 97"/>
                <a:gd name="T16" fmla="*/ 56 w 97"/>
                <a:gd name="T17" fmla="*/ 0 h 97"/>
                <a:gd name="T18" fmla="*/ 56 w 97"/>
                <a:gd name="T19" fmla="*/ 0 h 97"/>
                <a:gd name="T20" fmla="*/ 0 w 97"/>
                <a:gd name="T21" fmla="*/ 0 h 97"/>
                <a:gd name="T22" fmla="*/ 0 w 97"/>
                <a:gd name="T2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97">
                  <a:moveTo>
                    <a:pt x="0" y="0"/>
                  </a:moveTo>
                  <a:cubicBezTo>
                    <a:pt x="0" y="20"/>
                    <a:pt x="6" y="39"/>
                    <a:pt x="16" y="54"/>
                  </a:cubicBezTo>
                  <a:cubicBezTo>
                    <a:pt x="16" y="81"/>
                    <a:pt x="16" y="81"/>
                    <a:pt x="16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59" y="91"/>
                    <a:pt x="77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41"/>
                    <a:pt x="97" y="41"/>
                    <a:pt x="97" y="41"/>
                  </a:cubicBezTo>
                  <a:cubicBezTo>
                    <a:pt x="97" y="41"/>
                    <a:pt x="97" y="41"/>
                    <a:pt x="97" y="41"/>
                  </a:cubicBezTo>
                  <a:cubicBezTo>
                    <a:pt x="74" y="41"/>
                    <a:pt x="56" y="23"/>
                    <a:pt x="5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35857" y="4661005"/>
              <a:ext cx="9012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Partner</a:t>
              </a:r>
            </a:p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Strategy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3E1B385-7CD2-4E9E-9CEF-4BA8C3F0B444}"/>
              </a:ext>
            </a:extLst>
          </p:cNvPr>
          <p:cNvGrpSpPr/>
          <p:nvPr/>
        </p:nvGrpSpPr>
        <p:grpSpPr>
          <a:xfrm>
            <a:off x="6102350" y="3995420"/>
            <a:ext cx="1846263" cy="1846263"/>
            <a:chOff x="6102350" y="3995420"/>
            <a:chExt cx="1846263" cy="1846263"/>
          </a:xfrm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6102350" y="3995420"/>
              <a:ext cx="1846263" cy="1846263"/>
            </a:xfrm>
            <a:custGeom>
              <a:avLst/>
              <a:gdLst>
                <a:gd name="T0" fmla="*/ 0 w 97"/>
                <a:gd name="T1" fmla="*/ 97 h 97"/>
                <a:gd name="T2" fmla="*/ 54 w 97"/>
                <a:gd name="T3" fmla="*/ 81 h 97"/>
                <a:gd name="T4" fmla="*/ 81 w 97"/>
                <a:gd name="T5" fmla="*/ 81 h 97"/>
                <a:gd name="T6" fmla="*/ 81 w 97"/>
                <a:gd name="T7" fmla="*/ 54 h 97"/>
                <a:gd name="T8" fmla="*/ 97 w 97"/>
                <a:gd name="T9" fmla="*/ 0 h 97"/>
                <a:gd name="T10" fmla="*/ 97 w 97"/>
                <a:gd name="T11" fmla="*/ 0 h 97"/>
                <a:gd name="T12" fmla="*/ 41 w 97"/>
                <a:gd name="T13" fmla="*/ 0 h 97"/>
                <a:gd name="T14" fmla="*/ 41 w 97"/>
                <a:gd name="T15" fmla="*/ 0 h 97"/>
                <a:gd name="T16" fmla="*/ 0 w 97"/>
                <a:gd name="T17" fmla="*/ 41 h 97"/>
                <a:gd name="T18" fmla="*/ 0 w 97"/>
                <a:gd name="T19" fmla="*/ 41 h 97"/>
                <a:gd name="T20" fmla="*/ 0 w 97"/>
                <a:gd name="T21" fmla="*/ 97 h 97"/>
                <a:gd name="T22" fmla="*/ 0 w 97"/>
                <a:gd name="T2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97">
                  <a:moveTo>
                    <a:pt x="0" y="97"/>
                  </a:moveTo>
                  <a:cubicBezTo>
                    <a:pt x="20" y="97"/>
                    <a:pt x="39" y="91"/>
                    <a:pt x="54" y="81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91" y="39"/>
                    <a:pt x="97" y="20"/>
                    <a:pt x="97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23"/>
                    <a:pt x="23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515682" y="4661005"/>
              <a:ext cx="9012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Channel</a:t>
              </a:r>
            </a:p>
            <a:p>
              <a:pPr algn="ctr"/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Strategy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7318A9D-016B-4794-BDE6-CCC41556A56C}"/>
              </a:ext>
            </a:extLst>
          </p:cNvPr>
          <p:cNvGrpSpPr/>
          <p:nvPr/>
        </p:nvGrpSpPr>
        <p:grpSpPr>
          <a:xfrm>
            <a:off x="8184377" y="1767490"/>
            <a:ext cx="3565290" cy="1420011"/>
            <a:chOff x="8184377" y="1767490"/>
            <a:chExt cx="3565290" cy="1420011"/>
          </a:xfrm>
        </p:grpSpPr>
        <p:sp>
          <p:nvSpPr>
            <p:cNvPr id="16" name="TextBox 15"/>
            <p:cNvSpPr txBox="1"/>
            <p:nvPr/>
          </p:nvSpPr>
          <p:spPr>
            <a:xfrm>
              <a:off x="8677283" y="1767490"/>
              <a:ext cx="18365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 Strategy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677283" y="1987172"/>
              <a:ext cx="30723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Aenean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mauris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commodo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Maecenas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egestas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ullamcorper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184377" y="1923196"/>
              <a:ext cx="420725" cy="377825"/>
              <a:chOff x="8469313" y="2733675"/>
              <a:chExt cx="2179637" cy="1957388"/>
            </a:xfrm>
            <a:solidFill>
              <a:schemeClr val="accent2"/>
            </a:solidFill>
          </p:grpSpPr>
          <p:sp>
            <p:nvSpPr>
              <p:cNvPr id="34" name="Freeform 52"/>
              <p:cNvSpPr>
                <a:spLocks noEditPoints="1"/>
              </p:cNvSpPr>
              <p:nvPr/>
            </p:nvSpPr>
            <p:spPr bwMode="auto">
              <a:xfrm>
                <a:off x="8469313" y="2733675"/>
                <a:ext cx="2179637" cy="1957388"/>
              </a:xfrm>
              <a:custGeom>
                <a:avLst/>
                <a:gdLst>
                  <a:gd name="T0" fmla="*/ 0 w 578"/>
                  <a:gd name="T1" fmla="*/ 212 h 519"/>
                  <a:gd name="T2" fmla="*/ 30 w 578"/>
                  <a:gd name="T3" fmla="*/ 266 h 519"/>
                  <a:gd name="T4" fmla="*/ 70 w 578"/>
                  <a:gd name="T5" fmla="*/ 483 h 519"/>
                  <a:gd name="T6" fmla="*/ 465 w 578"/>
                  <a:gd name="T7" fmla="*/ 519 h 519"/>
                  <a:gd name="T8" fmla="*/ 544 w 578"/>
                  <a:gd name="T9" fmla="*/ 266 h 519"/>
                  <a:gd name="T10" fmla="*/ 578 w 578"/>
                  <a:gd name="T11" fmla="*/ 236 h 519"/>
                  <a:gd name="T12" fmla="*/ 548 w 578"/>
                  <a:gd name="T13" fmla="*/ 182 h 519"/>
                  <a:gd name="T14" fmla="*/ 348 w 578"/>
                  <a:gd name="T15" fmla="*/ 53 h 519"/>
                  <a:gd name="T16" fmla="*/ 350 w 578"/>
                  <a:gd name="T17" fmla="*/ 16 h 519"/>
                  <a:gd name="T18" fmla="*/ 304 w 578"/>
                  <a:gd name="T19" fmla="*/ 4 h 519"/>
                  <a:gd name="T20" fmla="*/ 274 w 578"/>
                  <a:gd name="T21" fmla="*/ 4 h 519"/>
                  <a:gd name="T22" fmla="*/ 228 w 578"/>
                  <a:gd name="T23" fmla="*/ 16 h 519"/>
                  <a:gd name="T24" fmla="*/ 229 w 578"/>
                  <a:gd name="T25" fmla="*/ 53 h 519"/>
                  <a:gd name="T26" fmla="*/ 30 w 578"/>
                  <a:gd name="T27" fmla="*/ 182 h 519"/>
                  <a:gd name="T28" fmla="*/ 27 w 578"/>
                  <a:gd name="T29" fmla="*/ 212 h 519"/>
                  <a:gd name="T30" fmla="*/ 138 w 578"/>
                  <a:gd name="T31" fmla="*/ 209 h 519"/>
                  <a:gd name="T32" fmla="*/ 128 w 578"/>
                  <a:gd name="T33" fmla="*/ 215 h 519"/>
                  <a:gd name="T34" fmla="*/ 93 w 578"/>
                  <a:gd name="T35" fmla="*/ 238 h 519"/>
                  <a:gd name="T36" fmla="*/ 29 w 578"/>
                  <a:gd name="T37" fmla="*/ 239 h 519"/>
                  <a:gd name="T38" fmla="*/ 257 w 578"/>
                  <a:gd name="T39" fmla="*/ 67 h 519"/>
                  <a:gd name="T40" fmla="*/ 289 w 578"/>
                  <a:gd name="T41" fmla="*/ 43 h 519"/>
                  <a:gd name="T42" fmla="*/ 321 w 578"/>
                  <a:gd name="T43" fmla="*/ 67 h 519"/>
                  <a:gd name="T44" fmla="*/ 325 w 578"/>
                  <a:gd name="T45" fmla="*/ 67 h 519"/>
                  <a:gd name="T46" fmla="*/ 185 w 578"/>
                  <a:gd name="T47" fmla="*/ 182 h 519"/>
                  <a:gd name="T48" fmla="*/ 257 w 578"/>
                  <a:gd name="T49" fmla="*/ 67 h 519"/>
                  <a:gd name="T50" fmla="*/ 420 w 578"/>
                  <a:gd name="T51" fmla="*/ 229 h 519"/>
                  <a:gd name="T52" fmla="*/ 163 w 578"/>
                  <a:gd name="T53" fmla="*/ 238 h 519"/>
                  <a:gd name="T54" fmla="*/ 169 w 578"/>
                  <a:gd name="T55" fmla="*/ 209 h 519"/>
                  <a:gd name="T56" fmla="*/ 450 w 578"/>
                  <a:gd name="T57" fmla="*/ 229 h 519"/>
                  <a:gd name="T58" fmla="*/ 462 w 578"/>
                  <a:gd name="T59" fmla="*/ 273 h 519"/>
                  <a:gd name="T60" fmla="*/ 450 w 578"/>
                  <a:gd name="T61" fmla="*/ 276 h 519"/>
                  <a:gd name="T62" fmla="*/ 438 w 578"/>
                  <a:gd name="T63" fmla="*/ 232 h 519"/>
                  <a:gd name="T64" fmla="*/ 149 w 578"/>
                  <a:gd name="T65" fmla="*/ 264 h 519"/>
                  <a:gd name="T66" fmla="*/ 116 w 578"/>
                  <a:gd name="T67" fmla="*/ 273 h 519"/>
                  <a:gd name="T68" fmla="*/ 128 w 578"/>
                  <a:gd name="T69" fmla="*/ 229 h 519"/>
                  <a:gd name="T70" fmla="*/ 149 w 578"/>
                  <a:gd name="T71" fmla="*/ 264 h 519"/>
                  <a:gd name="T72" fmla="*/ 465 w 578"/>
                  <a:gd name="T73" fmla="*/ 492 h 519"/>
                  <a:gd name="T74" fmla="*/ 97 w 578"/>
                  <a:gd name="T75" fmla="*/ 479 h 519"/>
                  <a:gd name="T76" fmla="*/ 93 w 578"/>
                  <a:gd name="T77" fmla="*/ 266 h 519"/>
                  <a:gd name="T78" fmla="*/ 128 w 578"/>
                  <a:gd name="T79" fmla="*/ 290 h 519"/>
                  <a:gd name="T80" fmla="*/ 163 w 578"/>
                  <a:gd name="T81" fmla="*/ 266 h 519"/>
                  <a:gd name="T82" fmla="*/ 417 w 578"/>
                  <a:gd name="T83" fmla="*/ 271 h 519"/>
                  <a:gd name="T84" fmla="*/ 450 w 578"/>
                  <a:gd name="T85" fmla="*/ 290 h 519"/>
                  <a:gd name="T86" fmla="*/ 484 w 578"/>
                  <a:gd name="T87" fmla="*/ 266 h 519"/>
                  <a:gd name="T88" fmla="*/ 481 w 578"/>
                  <a:gd name="T89" fmla="*/ 479 h 519"/>
                  <a:gd name="T90" fmla="*/ 550 w 578"/>
                  <a:gd name="T91" fmla="*/ 212 h 519"/>
                  <a:gd name="T92" fmla="*/ 549 w 578"/>
                  <a:gd name="T93" fmla="*/ 239 h 519"/>
                  <a:gd name="T94" fmla="*/ 484 w 578"/>
                  <a:gd name="T95" fmla="*/ 238 h 519"/>
                  <a:gd name="T96" fmla="*/ 450 w 578"/>
                  <a:gd name="T97" fmla="*/ 215 h 519"/>
                  <a:gd name="T98" fmla="*/ 440 w 578"/>
                  <a:gd name="T99" fmla="*/ 20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78" h="519">
                    <a:moveTo>
                      <a:pt x="30" y="182"/>
                    </a:moveTo>
                    <a:cubicBezTo>
                      <a:pt x="13" y="182"/>
                      <a:pt x="0" y="195"/>
                      <a:pt x="0" y="212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53"/>
                      <a:pt x="13" y="266"/>
                      <a:pt x="30" y="266"/>
                    </a:cubicBezTo>
                    <a:cubicBezTo>
                      <a:pt x="34" y="266"/>
                      <a:pt x="34" y="266"/>
                      <a:pt x="34" y="266"/>
                    </a:cubicBezTo>
                    <a:cubicBezTo>
                      <a:pt x="70" y="483"/>
                      <a:pt x="70" y="483"/>
                      <a:pt x="70" y="483"/>
                    </a:cubicBezTo>
                    <a:cubicBezTo>
                      <a:pt x="73" y="504"/>
                      <a:pt x="91" y="519"/>
                      <a:pt x="113" y="519"/>
                    </a:cubicBezTo>
                    <a:cubicBezTo>
                      <a:pt x="465" y="519"/>
                      <a:pt x="465" y="519"/>
                      <a:pt x="465" y="519"/>
                    </a:cubicBezTo>
                    <a:cubicBezTo>
                      <a:pt x="486" y="519"/>
                      <a:pt x="504" y="504"/>
                      <a:pt x="508" y="483"/>
                    </a:cubicBezTo>
                    <a:cubicBezTo>
                      <a:pt x="544" y="266"/>
                      <a:pt x="544" y="266"/>
                      <a:pt x="544" y="266"/>
                    </a:cubicBezTo>
                    <a:cubicBezTo>
                      <a:pt x="548" y="266"/>
                      <a:pt x="548" y="266"/>
                      <a:pt x="548" y="266"/>
                    </a:cubicBezTo>
                    <a:cubicBezTo>
                      <a:pt x="564" y="266"/>
                      <a:pt x="578" y="253"/>
                      <a:pt x="578" y="236"/>
                    </a:cubicBezTo>
                    <a:cubicBezTo>
                      <a:pt x="578" y="212"/>
                      <a:pt x="578" y="212"/>
                      <a:pt x="578" y="212"/>
                    </a:cubicBezTo>
                    <a:cubicBezTo>
                      <a:pt x="578" y="195"/>
                      <a:pt x="564" y="182"/>
                      <a:pt x="548" y="182"/>
                    </a:cubicBezTo>
                    <a:cubicBezTo>
                      <a:pt x="424" y="182"/>
                      <a:pt x="424" y="182"/>
                      <a:pt x="424" y="182"/>
                    </a:cubicBezTo>
                    <a:cubicBezTo>
                      <a:pt x="348" y="53"/>
                      <a:pt x="348" y="53"/>
                      <a:pt x="348" y="53"/>
                    </a:cubicBezTo>
                    <a:cubicBezTo>
                      <a:pt x="351" y="50"/>
                      <a:pt x="353" y="46"/>
                      <a:pt x="354" y="42"/>
                    </a:cubicBezTo>
                    <a:cubicBezTo>
                      <a:pt x="356" y="33"/>
                      <a:pt x="355" y="24"/>
                      <a:pt x="350" y="16"/>
                    </a:cubicBezTo>
                    <a:cubicBezTo>
                      <a:pt x="344" y="6"/>
                      <a:pt x="333" y="0"/>
                      <a:pt x="321" y="0"/>
                    </a:cubicBezTo>
                    <a:cubicBezTo>
                      <a:pt x="315" y="0"/>
                      <a:pt x="309" y="1"/>
                      <a:pt x="304" y="4"/>
                    </a:cubicBezTo>
                    <a:cubicBezTo>
                      <a:pt x="296" y="9"/>
                      <a:pt x="291" y="16"/>
                      <a:pt x="289" y="24"/>
                    </a:cubicBezTo>
                    <a:cubicBezTo>
                      <a:pt x="286" y="16"/>
                      <a:pt x="281" y="9"/>
                      <a:pt x="274" y="4"/>
                    </a:cubicBezTo>
                    <a:cubicBezTo>
                      <a:pt x="268" y="1"/>
                      <a:pt x="263" y="0"/>
                      <a:pt x="257" y="0"/>
                    </a:cubicBezTo>
                    <a:cubicBezTo>
                      <a:pt x="245" y="0"/>
                      <a:pt x="234" y="6"/>
                      <a:pt x="228" y="16"/>
                    </a:cubicBezTo>
                    <a:cubicBezTo>
                      <a:pt x="223" y="24"/>
                      <a:pt x="222" y="33"/>
                      <a:pt x="224" y="42"/>
                    </a:cubicBezTo>
                    <a:cubicBezTo>
                      <a:pt x="225" y="46"/>
                      <a:pt x="227" y="50"/>
                      <a:pt x="229" y="53"/>
                    </a:cubicBezTo>
                    <a:cubicBezTo>
                      <a:pt x="154" y="182"/>
                      <a:pt x="154" y="182"/>
                      <a:pt x="154" y="182"/>
                    </a:cubicBezTo>
                    <a:lnTo>
                      <a:pt x="30" y="182"/>
                    </a:lnTo>
                    <a:close/>
                    <a:moveTo>
                      <a:pt x="27" y="236"/>
                    </a:moveTo>
                    <a:cubicBezTo>
                      <a:pt x="27" y="212"/>
                      <a:pt x="27" y="212"/>
                      <a:pt x="27" y="212"/>
                    </a:cubicBezTo>
                    <a:cubicBezTo>
                      <a:pt x="27" y="210"/>
                      <a:pt x="28" y="209"/>
                      <a:pt x="30" y="209"/>
                    </a:cubicBezTo>
                    <a:cubicBezTo>
                      <a:pt x="138" y="209"/>
                      <a:pt x="138" y="209"/>
                      <a:pt x="138" y="209"/>
                    </a:cubicBezTo>
                    <a:cubicBezTo>
                      <a:pt x="134" y="215"/>
                      <a:pt x="134" y="215"/>
                      <a:pt x="134" y="215"/>
                    </a:cubicBezTo>
                    <a:cubicBezTo>
                      <a:pt x="132" y="215"/>
                      <a:pt x="130" y="215"/>
                      <a:pt x="128" y="215"/>
                    </a:cubicBezTo>
                    <a:cubicBezTo>
                      <a:pt x="115" y="215"/>
                      <a:pt x="102" y="222"/>
                      <a:pt x="96" y="233"/>
                    </a:cubicBezTo>
                    <a:cubicBezTo>
                      <a:pt x="95" y="235"/>
                      <a:pt x="94" y="237"/>
                      <a:pt x="93" y="238"/>
                    </a:cubicBezTo>
                    <a:cubicBezTo>
                      <a:pt x="29" y="238"/>
                      <a:pt x="29" y="238"/>
                      <a:pt x="29" y="238"/>
                    </a:cubicBezTo>
                    <a:cubicBezTo>
                      <a:pt x="29" y="239"/>
                      <a:pt x="29" y="239"/>
                      <a:pt x="29" y="239"/>
                    </a:cubicBezTo>
                    <a:cubicBezTo>
                      <a:pt x="28" y="238"/>
                      <a:pt x="27" y="237"/>
                      <a:pt x="27" y="236"/>
                    </a:cubicBezTo>
                    <a:close/>
                    <a:moveTo>
                      <a:pt x="257" y="67"/>
                    </a:moveTo>
                    <a:cubicBezTo>
                      <a:pt x="268" y="67"/>
                      <a:pt x="280" y="61"/>
                      <a:pt x="286" y="51"/>
                    </a:cubicBezTo>
                    <a:cubicBezTo>
                      <a:pt x="287" y="48"/>
                      <a:pt x="288" y="46"/>
                      <a:pt x="289" y="43"/>
                    </a:cubicBezTo>
                    <a:cubicBezTo>
                      <a:pt x="290" y="46"/>
                      <a:pt x="291" y="48"/>
                      <a:pt x="292" y="51"/>
                    </a:cubicBezTo>
                    <a:cubicBezTo>
                      <a:pt x="298" y="61"/>
                      <a:pt x="309" y="67"/>
                      <a:pt x="321" y="67"/>
                    </a:cubicBezTo>
                    <a:cubicBezTo>
                      <a:pt x="321" y="67"/>
                      <a:pt x="321" y="67"/>
                      <a:pt x="321" y="67"/>
                    </a:cubicBezTo>
                    <a:cubicBezTo>
                      <a:pt x="322" y="67"/>
                      <a:pt x="324" y="67"/>
                      <a:pt x="325" y="67"/>
                    </a:cubicBezTo>
                    <a:cubicBezTo>
                      <a:pt x="392" y="182"/>
                      <a:pt x="392" y="182"/>
                      <a:pt x="392" y="182"/>
                    </a:cubicBezTo>
                    <a:cubicBezTo>
                      <a:pt x="185" y="182"/>
                      <a:pt x="185" y="182"/>
                      <a:pt x="185" y="182"/>
                    </a:cubicBezTo>
                    <a:cubicBezTo>
                      <a:pt x="253" y="67"/>
                      <a:pt x="253" y="67"/>
                      <a:pt x="253" y="67"/>
                    </a:cubicBezTo>
                    <a:cubicBezTo>
                      <a:pt x="254" y="67"/>
                      <a:pt x="255" y="67"/>
                      <a:pt x="257" y="67"/>
                    </a:cubicBezTo>
                    <a:close/>
                    <a:moveTo>
                      <a:pt x="408" y="209"/>
                    </a:moveTo>
                    <a:cubicBezTo>
                      <a:pt x="420" y="229"/>
                      <a:pt x="420" y="229"/>
                      <a:pt x="420" y="229"/>
                    </a:cubicBezTo>
                    <a:cubicBezTo>
                      <a:pt x="418" y="232"/>
                      <a:pt x="416" y="235"/>
                      <a:pt x="415" y="238"/>
                    </a:cubicBezTo>
                    <a:cubicBezTo>
                      <a:pt x="163" y="238"/>
                      <a:pt x="163" y="238"/>
                      <a:pt x="163" y="238"/>
                    </a:cubicBezTo>
                    <a:cubicBezTo>
                      <a:pt x="161" y="235"/>
                      <a:pt x="160" y="232"/>
                      <a:pt x="157" y="229"/>
                    </a:cubicBezTo>
                    <a:cubicBezTo>
                      <a:pt x="169" y="209"/>
                      <a:pt x="169" y="209"/>
                      <a:pt x="169" y="209"/>
                    </a:cubicBezTo>
                    <a:lnTo>
                      <a:pt x="408" y="209"/>
                    </a:lnTo>
                    <a:close/>
                    <a:moveTo>
                      <a:pt x="450" y="229"/>
                    </a:moveTo>
                    <a:cubicBezTo>
                      <a:pt x="458" y="229"/>
                      <a:pt x="466" y="233"/>
                      <a:pt x="470" y="240"/>
                    </a:cubicBezTo>
                    <a:cubicBezTo>
                      <a:pt x="477" y="252"/>
                      <a:pt x="473" y="266"/>
                      <a:pt x="462" y="273"/>
                    </a:cubicBezTo>
                    <a:cubicBezTo>
                      <a:pt x="458" y="275"/>
                      <a:pt x="454" y="276"/>
                      <a:pt x="450" y="276"/>
                    </a:cubicBezTo>
                    <a:cubicBezTo>
                      <a:pt x="450" y="276"/>
                      <a:pt x="450" y="276"/>
                      <a:pt x="450" y="276"/>
                    </a:cubicBezTo>
                    <a:cubicBezTo>
                      <a:pt x="441" y="276"/>
                      <a:pt x="433" y="272"/>
                      <a:pt x="429" y="264"/>
                    </a:cubicBezTo>
                    <a:cubicBezTo>
                      <a:pt x="422" y="253"/>
                      <a:pt x="426" y="239"/>
                      <a:pt x="438" y="232"/>
                    </a:cubicBezTo>
                    <a:cubicBezTo>
                      <a:pt x="441" y="230"/>
                      <a:pt x="445" y="229"/>
                      <a:pt x="450" y="229"/>
                    </a:cubicBezTo>
                    <a:close/>
                    <a:moveTo>
                      <a:pt x="149" y="264"/>
                    </a:moveTo>
                    <a:cubicBezTo>
                      <a:pt x="144" y="272"/>
                      <a:pt x="136" y="276"/>
                      <a:pt x="128" y="276"/>
                    </a:cubicBezTo>
                    <a:cubicBezTo>
                      <a:pt x="124" y="276"/>
                      <a:pt x="120" y="275"/>
                      <a:pt x="116" y="273"/>
                    </a:cubicBezTo>
                    <a:cubicBezTo>
                      <a:pt x="105" y="266"/>
                      <a:pt x="101" y="252"/>
                      <a:pt x="108" y="240"/>
                    </a:cubicBezTo>
                    <a:cubicBezTo>
                      <a:pt x="112" y="233"/>
                      <a:pt x="120" y="229"/>
                      <a:pt x="128" y="229"/>
                    </a:cubicBezTo>
                    <a:cubicBezTo>
                      <a:pt x="132" y="229"/>
                      <a:pt x="136" y="230"/>
                      <a:pt x="140" y="232"/>
                    </a:cubicBezTo>
                    <a:cubicBezTo>
                      <a:pt x="151" y="239"/>
                      <a:pt x="155" y="253"/>
                      <a:pt x="149" y="264"/>
                    </a:cubicBezTo>
                    <a:close/>
                    <a:moveTo>
                      <a:pt x="481" y="479"/>
                    </a:moveTo>
                    <a:cubicBezTo>
                      <a:pt x="480" y="486"/>
                      <a:pt x="473" y="492"/>
                      <a:pt x="465" y="492"/>
                    </a:cubicBezTo>
                    <a:cubicBezTo>
                      <a:pt x="113" y="492"/>
                      <a:pt x="113" y="492"/>
                      <a:pt x="113" y="492"/>
                    </a:cubicBezTo>
                    <a:cubicBezTo>
                      <a:pt x="105" y="492"/>
                      <a:pt x="98" y="486"/>
                      <a:pt x="97" y="479"/>
                    </a:cubicBezTo>
                    <a:cubicBezTo>
                      <a:pt x="61" y="266"/>
                      <a:pt x="61" y="266"/>
                      <a:pt x="61" y="266"/>
                    </a:cubicBezTo>
                    <a:cubicBezTo>
                      <a:pt x="93" y="266"/>
                      <a:pt x="93" y="266"/>
                      <a:pt x="93" y="266"/>
                    </a:cubicBezTo>
                    <a:cubicBezTo>
                      <a:pt x="96" y="274"/>
                      <a:pt x="102" y="280"/>
                      <a:pt x="109" y="285"/>
                    </a:cubicBezTo>
                    <a:cubicBezTo>
                      <a:pt x="115" y="288"/>
                      <a:pt x="121" y="290"/>
                      <a:pt x="128" y="290"/>
                    </a:cubicBezTo>
                    <a:cubicBezTo>
                      <a:pt x="141" y="290"/>
                      <a:pt x="154" y="283"/>
                      <a:pt x="160" y="271"/>
                    </a:cubicBezTo>
                    <a:cubicBezTo>
                      <a:pt x="161" y="270"/>
                      <a:pt x="162" y="268"/>
                      <a:pt x="163" y="266"/>
                    </a:cubicBezTo>
                    <a:cubicBezTo>
                      <a:pt x="415" y="266"/>
                      <a:pt x="415" y="266"/>
                      <a:pt x="415" y="266"/>
                    </a:cubicBezTo>
                    <a:cubicBezTo>
                      <a:pt x="415" y="268"/>
                      <a:pt x="416" y="270"/>
                      <a:pt x="417" y="271"/>
                    </a:cubicBezTo>
                    <a:cubicBezTo>
                      <a:pt x="424" y="283"/>
                      <a:pt x="436" y="290"/>
                      <a:pt x="450" y="290"/>
                    </a:cubicBezTo>
                    <a:cubicBezTo>
                      <a:pt x="450" y="290"/>
                      <a:pt x="450" y="290"/>
                      <a:pt x="450" y="290"/>
                    </a:cubicBezTo>
                    <a:cubicBezTo>
                      <a:pt x="456" y="290"/>
                      <a:pt x="463" y="288"/>
                      <a:pt x="469" y="285"/>
                    </a:cubicBezTo>
                    <a:cubicBezTo>
                      <a:pt x="476" y="280"/>
                      <a:pt x="481" y="274"/>
                      <a:pt x="484" y="266"/>
                    </a:cubicBezTo>
                    <a:cubicBezTo>
                      <a:pt x="516" y="266"/>
                      <a:pt x="516" y="266"/>
                      <a:pt x="516" y="266"/>
                    </a:cubicBezTo>
                    <a:lnTo>
                      <a:pt x="481" y="479"/>
                    </a:lnTo>
                    <a:close/>
                    <a:moveTo>
                      <a:pt x="548" y="209"/>
                    </a:moveTo>
                    <a:cubicBezTo>
                      <a:pt x="549" y="209"/>
                      <a:pt x="550" y="210"/>
                      <a:pt x="550" y="212"/>
                    </a:cubicBezTo>
                    <a:cubicBezTo>
                      <a:pt x="550" y="236"/>
                      <a:pt x="550" y="236"/>
                      <a:pt x="550" y="236"/>
                    </a:cubicBezTo>
                    <a:cubicBezTo>
                      <a:pt x="550" y="237"/>
                      <a:pt x="550" y="238"/>
                      <a:pt x="549" y="239"/>
                    </a:cubicBezTo>
                    <a:cubicBezTo>
                      <a:pt x="549" y="238"/>
                      <a:pt x="549" y="238"/>
                      <a:pt x="549" y="238"/>
                    </a:cubicBezTo>
                    <a:cubicBezTo>
                      <a:pt x="484" y="238"/>
                      <a:pt x="484" y="238"/>
                      <a:pt x="484" y="238"/>
                    </a:cubicBezTo>
                    <a:cubicBezTo>
                      <a:pt x="484" y="237"/>
                      <a:pt x="483" y="235"/>
                      <a:pt x="482" y="233"/>
                    </a:cubicBezTo>
                    <a:cubicBezTo>
                      <a:pt x="475" y="222"/>
                      <a:pt x="463" y="215"/>
                      <a:pt x="450" y="215"/>
                    </a:cubicBezTo>
                    <a:cubicBezTo>
                      <a:pt x="448" y="215"/>
                      <a:pt x="446" y="215"/>
                      <a:pt x="444" y="215"/>
                    </a:cubicBezTo>
                    <a:cubicBezTo>
                      <a:pt x="440" y="209"/>
                      <a:pt x="440" y="209"/>
                      <a:pt x="440" y="209"/>
                    </a:cubicBezTo>
                    <a:lnTo>
                      <a:pt x="548" y="2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53"/>
              <p:cNvSpPr>
                <a:spLocks noEditPoints="1"/>
              </p:cNvSpPr>
              <p:nvPr/>
            </p:nvSpPr>
            <p:spPr bwMode="auto">
              <a:xfrm>
                <a:off x="9467850" y="3833813"/>
                <a:ext cx="177800" cy="652463"/>
              </a:xfrm>
              <a:custGeom>
                <a:avLst/>
                <a:gdLst>
                  <a:gd name="T0" fmla="*/ 24 w 47"/>
                  <a:gd name="T1" fmla="*/ 0 h 173"/>
                  <a:gd name="T2" fmla="*/ 0 w 47"/>
                  <a:gd name="T3" fmla="*/ 24 h 173"/>
                  <a:gd name="T4" fmla="*/ 0 w 47"/>
                  <a:gd name="T5" fmla="*/ 150 h 173"/>
                  <a:gd name="T6" fmla="*/ 24 w 47"/>
                  <a:gd name="T7" fmla="*/ 173 h 173"/>
                  <a:gd name="T8" fmla="*/ 47 w 47"/>
                  <a:gd name="T9" fmla="*/ 150 h 173"/>
                  <a:gd name="T10" fmla="*/ 47 w 47"/>
                  <a:gd name="T11" fmla="*/ 24 h 173"/>
                  <a:gd name="T12" fmla="*/ 24 w 47"/>
                  <a:gd name="T13" fmla="*/ 0 h 173"/>
                  <a:gd name="T14" fmla="*/ 34 w 47"/>
                  <a:gd name="T15" fmla="*/ 150 h 173"/>
                  <a:gd name="T16" fmla="*/ 24 w 47"/>
                  <a:gd name="T17" fmla="*/ 160 h 173"/>
                  <a:gd name="T18" fmla="*/ 14 w 47"/>
                  <a:gd name="T19" fmla="*/ 150 h 173"/>
                  <a:gd name="T20" fmla="*/ 14 w 47"/>
                  <a:gd name="T21" fmla="*/ 24 h 173"/>
                  <a:gd name="T22" fmla="*/ 24 w 47"/>
                  <a:gd name="T23" fmla="*/ 14 h 173"/>
                  <a:gd name="T24" fmla="*/ 34 w 47"/>
                  <a:gd name="T25" fmla="*/ 24 h 173"/>
                  <a:gd name="T26" fmla="*/ 34 w 47"/>
                  <a:gd name="T27" fmla="*/ 15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173">
                    <a:moveTo>
                      <a:pt x="24" y="0"/>
                    </a:moveTo>
                    <a:cubicBezTo>
                      <a:pt x="11" y="0"/>
                      <a:pt x="0" y="11"/>
                      <a:pt x="0" y="24"/>
                    </a:cubicBezTo>
                    <a:cubicBezTo>
                      <a:pt x="0" y="150"/>
                      <a:pt x="0" y="150"/>
                      <a:pt x="0" y="150"/>
                    </a:cubicBezTo>
                    <a:cubicBezTo>
                      <a:pt x="0" y="163"/>
                      <a:pt x="11" y="173"/>
                      <a:pt x="24" y="173"/>
                    </a:cubicBezTo>
                    <a:cubicBezTo>
                      <a:pt x="37" y="173"/>
                      <a:pt x="47" y="163"/>
                      <a:pt x="47" y="15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7" y="11"/>
                      <a:pt x="37" y="0"/>
                      <a:pt x="24" y="0"/>
                    </a:cubicBezTo>
                    <a:close/>
                    <a:moveTo>
                      <a:pt x="34" y="150"/>
                    </a:moveTo>
                    <a:cubicBezTo>
                      <a:pt x="34" y="155"/>
                      <a:pt x="29" y="160"/>
                      <a:pt x="24" y="160"/>
                    </a:cubicBezTo>
                    <a:cubicBezTo>
                      <a:pt x="18" y="160"/>
                      <a:pt x="14" y="155"/>
                      <a:pt x="14" y="150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4" y="18"/>
                      <a:pt x="18" y="14"/>
                      <a:pt x="24" y="14"/>
                    </a:cubicBezTo>
                    <a:cubicBezTo>
                      <a:pt x="29" y="14"/>
                      <a:pt x="34" y="18"/>
                      <a:pt x="34" y="24"/>
                    </a:cubicBezTo>
                    <a:lnTo>
                      <a:pt x="34" y="15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54"/>
              <p:cNvSpPr>
                <a:spLocks noEditPoints="1"/>
              </p:cNvSpPr>
              <p:nvPr/>
            </p:nvSpPr>
            <p:spPr bwMode="auto">
              <a:xfrm>
                <a:off x="9728200" y="3833813"/>
                <a:ext cx="219075" cy="652463"/>
              </a:xfrm>
              <a:custGeom>
                <a:avLst/>
                <a:gdLst>
                  <a:gd name="T0" fmla="*/ 36 w 58"/>
                  <a:gd name="T1" fmla="*/ 1 h 173"/>
                  <a:gd name="T2" fmla="*/ 34 w 58"/>
                  <a:gd name="T3" fmla="*/ 0 h 173"/>
                  <a:gd name="T4" fmla="*/ 10 w 58"/>
                  <a:gd name="T5" fmla="*/ 22 h 173"/>
                  <a:gd name="T6" fmla="*/ 1 w 58"/>
                  <a:gd name="T7" fmla="*/ 148 h 173"/>
                  <a:gd name="T8" fmla="*/ 23 w 58"/>
                  <a:gd name="T9" fmla="*/ 173 h 173"/>
                  <a:gd name="T10" fmla="*/ 25 w 58"/>
                  <a:gd name="T11" fmla="*/ 173 h 173"/>
                  <a:gd name="T12" fmla="*/ 48 w 58"/>
                  <a:gd name="T13" fmla="*/ 151 h 173"/>
                  <a:gd name="T14" fmla="*/ 57 w 58"/>
                  <a:gd name="T15" fmla="*/ 26 h 173"/>
                  <a:gd name="T16" fmla="*/ 36 w 58"/>
                  <a:gd name="T17" fmla="*/ 1 h 173"/>
                  <a:gd name="T18" fmla="*/ 44 w 58"/>
                  <a:gd name="T19" fmla="*/ 25 h 173"/>
                  <a:gd name="T20" fmla="*/ 35 w 58"/>
                  <a:gd name="T21" fmla="*/ 150 h 173"/>
                  <a:gd name="T22" fmla="*/ 25 w 58"/>
                  <a:gd name="T23" fmla="*/ 159 h 173"/>
                  <a:gd name="T24" fmla="*/ 24 w 58"/>
                  <a:gd name="T25" fmla="*/ 159 h 173"/>
                  <a:gd name="T26" fmla="*/ 15 w 58"/>
                  <a:gd name="T27" fmla="*/ 149 h 173"/>
                  <a:gd name="T28" fmla="*/ 24 w 58"/>
                  <a:gd name="T29" fmla="*/ 23 h 173"/>
                  <a:gd name="T30" fmla="*/ 34 w 58"/>
                  <a:gd name="T31" fmla="*/ 14 h 173"/>
                  <a:gd name="T32" fmla="*/ 35 w 58"/>
                  <a:gd name="T33" fmla="*/ 14 h 173"/>
                  <a:gd name="T34" fmla="*/ 44 w 58"/>
                  <a:gd name="T35" fmla="*/ 2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8" h="173">
                    <a:moveTo>
                      <a:pt x="36" y="1"/>
                    </a:moveTo>
                    <a:cubicBezTo>
                      <a:pt x="35" y="1"/>
                      <a:pt x="35" y="0"/>
                      <a:pt x="34" y="0"/>
                    </a:cubicBezTo>
                    <a:cubicBezTo>
                      <a:pt x="22" y="0"/>
                      <a:pt x="11" y="10"/>
                      <a:pt x="10" y="22"/>
                    </a:cubicBezTo>
                    <a:cubicBezTo>
                      <a:pt x="1" y="148"/>
                      <a:pt x="1" y="148"/>
                      <a:pt x="1" y="148"/>
                    </a:cubicBezTo>
                    <a:cubicBezTo>
                      <a:pt x="0" y="161"/>
                      <a:pt x="10" y="172"/>
                      <a:pt x="23" y="173"/>
                    </a:cubicBezTo>
                    <a:cubicBezTo>
                      <a:pt x="24" y="173"/>
                      <a:pt x="24" y="173"/>
                      <a:pt x="25" y="173"/>
                    </a:cubicBezTo>
                    <a:cubicBezTo>
                      <a:pt x="37" y="173"/>
                      <a:pt x="47" y="164"/>
                      <a:pt x="48" y="151"/>
                    </a:cubicBezTo>
                    <a:cubicBezTo>
                      <a:pt x="57" y="26"/>
                      <a:pt x="57" y="26"/>
                      <a:pt x="57" y="26"/>
                    </a:cubicBezTo>
                    <a:cubicBezTo>
                      <a:pt x="58" y="13"/>
                      <a:pt x="49" y="2"/>
                      <a:pt x="36" y="1"/>
                    </a:cubicBezTo>
                    <a:close/>
                    <a:moveTo>
                      <a:pt x="44" y="25"/>
                    </a:moveTo>
                    <a:cubicBezTo>
                      <a:pt x="35" y="150"/>
                      <a:pt x="35" y="150"/>
                      <a:pt x="35" y="150"/>
                    </a:cubicBezTo>
                    <a:cubicBezTo>
                      <a:pt x="34" y="155"/>
                      <a:pt x="30" y="159"/>
                      <a:pt x="25" y="159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19" y="159"/>
                      <a:pt x="14" y="154"/>
                      <a:pt x="15" y="149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4" y="18"/>
                      <a:pt x="29" y="14"/>
                      <a:pt x="34" y="14"/>
                    </a:cubicBezTo>
                    <a:cubicBezTo>
                      <a:pt x="34" y="14"/>
                      <a:pt x="34" y="14"/>
                      <a:pt x="35" y="14"/>
                    </a:cubicBezTo>
                    <a:cubicBezTo>
                      <a:pt x="40" y="15"/>
                      <a:pt x="44" y="19"/>
                      <a:pt x="4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55"/>
              <p:cNvSpPr>
                <a:spLocks noEditPoints="1"/>
              </p:cNvSpPr>
              <p:nvPr/>
            </p:nvSpPr>
            <p:spPr bwMode="auto">
              <a:xfrm>
                <a:off x="10007600" y="3838575"/>
                <a:ext cx="249237" cy="647700"/>
              </a:xfrm>
              <a:custGeom>
                <a:avLst/>
                <a:gdLst>
                  <a:gd name="T0" fmla="*/ 44 w 66"/>
                  <a:gd name="T1" fmla="*/ 0 h 172"/>
                  <a:gd name="T2" fmla="*/ 40 w 66"/>
                  <a:gd name="T3" fmla="*/ 0 h 172"/>
                  <a:gd name="T4" fmla="*/ 17 w 66"/>
                  <a:gd name="T5" fmla="*/ 20 h 172"/>
                  <a:gd name="T6" fmla="*/ 1 w 66"/>
                  <a:gd name="T7" fmla="*/ 145 h 172"/>
                  <a:gd name="T8" fmla="*/ 5 w 66"/>
                  <a:gd name="T9" fmla="*/ 162 h 172"/>
                  <a:gd name="T10" fmla="*/ 21 w 66"/>
                  <a:gd name="T11" fmla="*/ 172 h 172"/>
                  <a:gd name="T12" fmla="*/ 24 w 66"/>
                  <a:gd name="T13" fmla="*/ 172 h 172"/>
                  <a:gd name="T14" fmla="*/ 47 w 66"/>
                  <a:gd name="T15" fmla="*/ 151 h 172"/>
                  <a:gd name="T16" fmla="*/ 64 w 66"/>
                  <a:gd name="T17" fmla="*/ 27 h 172"/>
                  <a:gd name="T18" fmla="*/ 44 w 66"/>
                  <a:gd name="T19" fmla="*/ 0 h 172"/>
                  <a:gd name="T20" fmla="*/ 50 w 66"/>
                  <a:gd name="T21" fmla="*/ 25 h 172"/>
                  <a:gd name="T22" fmla="*/ 34 w 66"/>
                  <a:gd name="T23" fmla="*/ 149 h 172"/>
                  <a:gd name="T24" fmla="*/ 24 w 66"/>
                  <a:gd name="T25" fmla="*/ 158 h 172"/>
                  <a:gd name="T26" fmla="*/ 23 w 66"/>
                  <a:gd name="T27" fmla="*/ 158 h 172"/>
                  <a:gd name="T28" fmla="*/ 16 w 66"/>
                  <a:gd name="T29" fmla="*/ 154 h 172"/>
                  <a:gd name="T30" fmla="*/ 14 w 66"/>
                  <a:gd name="T31" fmla="*/ 147 h 172"/>
                  <a:gd name="T32" fmla="*/ 31 w 66"/>
                  <a:gd name="T33" fmla="*/ 22 h 172"/>
                  <a:gd name="T34" fmla="*/ 40 w 66"/>
                  <a:gd name="T35" fmla="*/ 14 h 172"/>
                  <a:gd name="T36" fmla="*/ 42 w 66"/>
                  <a:gd name="T37" fmla="*/ 14 h 172"/>
                  <a:gd name="T38" fmla="*/ 50 w 66"/>
                  <a:gd name="T39" fmla="*/ 25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6" h="172">
                    <a:moveTo>
                      <a:pt x="44" y="0"/>
                    </a:moveTo>
                    <a:cubicBezTo>
                      <a:pt x="43" y="0"/>
                      <a:pt x="42" y="0"/>
                      <a:pt x="40" y="0"/>
                    </a:cubicBezTo>
                    <a:cubicBezTo>
                      <a:pt x="29" y="0"/>
                      <a:pt x="19" y="9"/>
                      <a:pt x="17" y="20"/>
                    </a:cubicBezTo>
                    <a:cubicBezTo>
                      <a:pt x="1" y="145"/>
                      <a:pt x="1" y="145"/>
                      <a:pt x="1" y="145"/>
                    </a:cubicBezTo>
                    <a:cubicBezTo>
                      <a:pt x="0" y="151"/>
                      <a:pt x="1" y="157"/>
                      <a:pt x="5" y="162"/>
                    </a:cubicBezTo>
                    <a:cubicBezTo>
                      <a:pt x="9" y="167"/>
                      <a:pt x="15" y="171"/>
                      <a:pt x="21" y="172"/>
                    </a:cubicBezTo>
                    <a:cubicBezTo>
                      <a:pt x="22" y="172"/>
                      <a:pt x="23" y="172"/>
                      <a:pt x="24" y="172"/>
                    </a:cubicBezTo>
                    <a:cubicBezTo>
                      <a:pt x="36" y="172"/>
                      <a:pt x="46" y="163"/>
                      <a:pt x="47" y="151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66" y="14"/>
                      <a:pt x="56" y="2"/>
                      <a:pt x="44" y="0"/>
                    </a:cubicBezTo>
                    <a:close/>
                    <a:moveTo>
                      <a:pt x="50" y="25"/>
                    </a:moveTo>
                    <a:cubicBezTo>
                      <a:pt x="34" y="149"/>
                      <a:pt x="34" y="149"/>
                      <a:pt x="34" y="149"/>
                    </a:cubicBezTo>
                    <a:cubicBezTo>
                      <a:pt x="33" y="154"/>
                      <a:pt x="29" y="158"/>
                      <a:pt x="24" y="158"/>
                    </a:cubicBezTo>
                    <a:cubicBezTo>
                      <a:pt x="23" y="158"/>
                      <a:pt x="23" y="158"/>
                      <a:pt x="23" y="158"/>
                    </a:cubicBezTo>
                    <a:cubicBezTo>
                      <a:pt x="20" y="158"/>
                      <a:pt x="18" y="156"/>
                      <a:pt x="16" y="154"/>
                    </a:cubicBezTo>
                    <a:cubicBezTo>
                      <a:pt x="14" y="152"/>
                      <a:pt x="14" y="149"/>
                      <a:pt x="14" y="147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1" y="17"/>
                      <a:pt x="36" y="14"/>
                      <a:pt x="40" y="14"/>
                    </a:cubicBezTo>
                    <a:cubicBezTo>
                      <a:pt x="41" y="14"/>
                      <a:pt x="41" y="14"/>
                      <a:pt x="42" y="14"/>
                    </a:cubicBezTo>
                    <a:cubicBezTo>
                      <a:pt x="47" y="14"/>
                      <a:pt x="51" y="19"/>
                      <a:pt x="50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56"/>
              <p:cNvSpPr>
                <a:spLocks noEditPoints="1"/>
              </p:cNvSpPr>
              <p:nvPr/>
            </p:nvSpPr>
            <p:spPr bwMode="auto">
              <a:xfrm>
                <a:off x="9166225" y="3833813"/>
                <a:ext cx="219075" cy="652463"/>
              </a:xfrm>
              <a:custGeom>
                <a:avLst/>
                <a:gdLst>
                  <a:gd name="T0" fmla="*/ 48 w 58"/>
                  <a:gd name="T1" fmla="*/ 22 h 173"/>
                  <a:gd name="T2" fmla="*/ 25 w 58"/>
                  <a:gd name="T3" fmla="*/ 0 h 173"/>
                  <a:gd name="T4" fmla="*/ 23 w 58"/>
                  <a:gd name="T5" fmla="*/ 1 h 173"/>
                  <a:gd name="T6" fmla="*/ 1 w 58"/>
                  <a:gd name="T7" fmla="*/ 26 h 173"/>
                  <a:gd name="T8" fmla="*/ 10 w 58"/>
                  <a:gd name="T9" fmla="*/ 151 h 173"/>
                  <a:gd name="T10" fmla="*/ 34 w 58"/>
                  <a:gd name="T11" fmla="*/ 173 h 173"/>
                  <a:gd name="T12" fmla="*/ 34 w 58"/>
                  <a:gd name="T13" fmla="*/ 173 h 173"/>
                  <a:gd name="T14" fmla="*/ 36 w 58"/>
                  <a:gd name="T15" fmla="*/ 173 h 173"/>
                  <a:gd name="T16" fmla="*/ 57 w 58"/>
                  <a:gd name="T17" fmla="*/ 148 h 173"/>
                  <a:gd name="T18" fmla="*/ 48 w 58"/>
                  <a:gd name="T19" fmla="*/ 22 h 173"/>
                  <a:gd name="T20" fmla="*/ 35 w 58"/>
                  <a:gd name="T21" fmla="*/ 159 h 173"/>
                  <a:gd name="T22" fmla="*/ 34 w 58"/>
                  <a:gd name="T23" fmla="*/ 159 h 173"/>
                  <a:gd name="T24" fmla="*/ 34 w 58"/>
                  <a:gd name="T25" fmla="*/ 159 h 173"/>
                  <a:gd name="T26" fmla="*/ 24 w 58"/>
                  <a:gd name="T27" fmla="*/ 150 h 173"/>
                  <a:gd name="T28" fmla="*/ 15 w 58"/>
                  <a:gd name="T29" fmla="*/ 25 h 173"/>
                  <a:gd name="T30" fmla="*/ 24 w 58"/>
                  <a:gd name="T31" fmla="*/ 14 h 173"/>
                  <a:gd name="T32" fmla="*/ 25 w 58"/>
                  <a:gd name="T33" fmla="*/ 14 h 173"/>
                  <a:gd name="T34" fmla="*/ 35 w 58"/>
                  <a:gd name="T35" fmla="*/ 23 h 173"/>
                  <a:gd name="T36" fmla="*/ 44 w 58"/>
                  <a:gd name="T37" fmla="*/ 149 h 173"/>
                  <a:gd name="T38" fmla="*/ 35 w 58"/>
                  <a:gd name="T39" fmla="*/ 159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8" h="173">
                    <a:moveTo>
                      <a:pt x="48" y="22"/>
                    </a:moveTo>
                    <a:cubicBezTo>
                      <a:pt x="47" y="10"/>
                      <a:pt x="37" y="0"/>
                      <a:pt x="25" y="0"/>
                    </a:cubicBezTo>
                    <a:cubicBezTo>
                      <a:pt x="24" y="0"/>
                      <a:pt x="24" y="1"/>
                      <a:pt x="23" y="1"/>
                    </a:cubicBezTo>
                    <a:cubicBezTo>
                      <a:pt x="10" y="2"/>
                      <a:pt x="0" y="13"/>
                      <a:pt x="1" y="26"/>
                    </a:cubicBezTo>
                    <a:cubicBezTo>
                      <a:pt x="10" y="151"/>
                      <a:pt x="10" y="151"/>
                      <a:pt x="10" y="151"/>
                    </a:cubicBezTo>
                    <a:cubicBezTo>
                      <a:pt x="11" y="164"/>
                      <a:pt x="22" y="173"/>
                      <a:pt x="34" y="173"/>
                    </a:cubicBezTo>
                    <a:cubicBezTo>
                      <a:pt x="34" y="173"/>
                      <a:pt x="34" y="173"/>
                      <a:pt x="34" y="173"/>
                    </a:cubicBezTo>
                    <a:cubicBezTo>
                      <a:pt x="34" y="173"/>
                      <a:pt x="35" y="173"/>
                      <a:pt x="36" y="173"/>
                    </a:cubicBezTo>
                    <a:cubicBezTo>
                      <a:pt x="49" y="172"/>
                      <a:pt x="58" y="161"/>
                      <a:pt x="57" y="148"/>
                    </a:cubicBezTo>
                    <a:lnTo>
                      <a:pt x="48" y="22"/>
                    </a:lnTo>
                    <a:close/>
                    <a:moveTo>
                      <a:pt x="35" y="159"/>
                    </a:moveTo>
                    <a:cubicBezTo>
                      <a:pt x="34" y="159"/>
                      <a:pt x="34" y="159"/>
                      <a:pt x="34" y="159"/>
                    </a:cubicBezTo>
                    <a:cubicBezTo>
                      <a:pt x="34" y="159"/>
                      <a:pt x="34" y="159"/>
                      <a:pt x="34" y="159"/>
                    </a:cubicBezTo>
                    <a:cubicBezTo>
                      <a:pt x="29" y="159"/>
                      <a:pt x="24" y="155"/>
                      <a:pt x="24" y="150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4" y="19"/>
                      <a:pt x="18" y="15"/>
                      <a:pt x="24" y="14"/>
                    </a:cubicBezTo>
                    <a:cubicBezTo>
                      <a:pt x="24" y="14"/>
                      <a:pt x="24" y="14"/>
                      <a:pt x="25" y="14"/>
                    </a:cubicBezTo>
                    <a:cubicBezTo>
                      <a:pt x="30" y="14"/>
                      <a:pt x="34" y="18"/>
                      <a:pt x="35" y="23"/>
                    </a:cubicBezTo>
                    <a:cubicBezTo>
                      <a:pt x="44" y="149"/>
                      <a:pt x="44" y="149"/>
                      <a:pt x="44" y="149"/>
                    </a:cubicBezTo>
                    <a:cubicBezTo>
                      <a:pt x="44" y="154"/>
                      <a:pt x="40" y="159"/>
                      <a:pt x="35" y="1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57"/>
              <p:cNvSpPr>
                <a:spLocks noEditPoints="1"/>
              </p:cNvSpPr>
              <p:nvPr/>
            </p:nvSpPr>
            <p:spPr bwMode="auto">
              <a:xfrm>
                <a:off x="8861425" y="3838575"/>
                <a:ext cx="249237" cy="647700"/>
              </a:xfrm>
              <a:custGeom>
                <a:avLst/>
                <a:gdLst>
                  <a:gd name="T0" fmla="*/ 48 w 66"/>
                  <a:gd name="T1" fmla="*/ 20 h 172"/>
                  <a:gd name="T2" fmla="*/ 25 w 66"/>
                  <a:gd name="T3" fmla="*/ 0 h 172"/>
                  <a:gd name="T4" fmla="*/ 22 w 66"/>
                  <a:gd name="T5" fmla="*/ 0 h 172"/>
                  <a:gd name="T6" fmla="*/ 2 w 66"/>
                  <a:gd name="T7" fmla="*/ 27 h 172"/>
                  <a:gd name="T8" fmla="*/ 18 w 66"/>
                  <a:gd name="T9" fmla="*/ 151 h 172"/>
                  <a:gd name="T10" fmla="*/ 42 w 66"/>
                  <a:gd name="T11" fmla="*/ 172 h 172"/>
                  <a:gd name="T12" fmla="*/ 42 w 66"/>
                  <a:gd name="T13" fmla="*/ 172 h 172"/>
                  <a:gd name="T14" fmla="*/ 45 w 66"/>
                  <a:gd name="T15" fmla="*/ 172 h 172"/>
                  <a:gd name="T16" fmla="*/ 60 w 66"/>
                  <a:gd name="T17" fmla="*/ 162 h 172"/>
                  <a:gd name="T18" fmla="*/ 65 w 66"/>
                  <a:gd name="T19" fmla="*/ 145 h 172"/>
                  <a:gd name="T20" fmla="*/ 48 w 66"/>
                  <a:gd name="T21" fmla="*/ 20 h 172"/>
                  <a:gd name="T22" fmla="*/ 50 w 66"/>
                  <a:gd name="T23" fmla="*/ 154 h 172"/>
                  <a:gd name="T24" fmla="*/ 43 w 66"/>
                  <a:gd name="T25" fmla="*/ 158 h 172"/>
                  <a:gd name="T26" fmla="*/ 42 w 66"/>
                  <a:gd name="T27" fmla="*/ 158 h 172"/>
                  <a:gd name="T28" fmla="*/ 42 w 66"/>
                  <a:gd name="T29" fmla="*/ 158 h 172"/>
                  <a:gd name="T30" fmla="*/ 32 w 66"/>
                  <a:gd name="T31" fmla="*/ 149 h 172"/>
                  <a:gd name="T32" fmla="*/ 15 w 66"/>
                  <a:gd name="T33" fmla="*/ 25 h 172"/>
                  <a:gd name="T34" fmla="*/ 24 w 66"/>
                  <a:gd name="T35" fmla="*/ 14 h 172"/>
                  <a:gd name="T36" fmla="*/ 25 w 66"/>
                  <a:gd name="T37" fmla="*/ 14 h 172"/>
                  <a:gd name="T38" fmla="*/ 35 w 66"/>
                  <a:gd name="T39" fmla="*/ 22 h 172"/>
                  <a:gd name="T40" fmla="*/ 52 w 66"/>
                  <a:gd name="T41" fmla="*/ 147 h 172"/>
                  <a:gd name="T42" fmla="*/ 50 w 66"/>
                  <a:gd name="T43" fmla="*/ 15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172">
                    <a:moveTo>
                      <a:pt x="48" y="20"/>
                    </a:moveTo>
                    <a:cubicBezTo>
                      <a:pt x="47" y="9"/>
                      <a:pt x="37" y="0"/>
                      <a:pt x="25" y="0"/>
                    </a:cubicBezTo>
                    <a:cubicBezTo>
                      <a:pt x="24" y="0"/>
                      <a:pt x="23" y="0"/>
                      <a:pt x="22" y="0"/>
                    </a:cubicBezTo>
                    <a:cubicBezTo>
                      <a:pt x="9" y="2"/>
                      <a:pt x="0" y="14"/>
                      <a:pt x="2" y="27"/>
                    </a:cubicBezTo>
                    <a:cubicBezTo>
                      <a:pt x="18" y="151"/>
                      <a:pt x="18" y="151"/>
                      <a:pt x="18" y="151"/>
                    </a:cubicBezTo>
                    <a:cubicBezTo>
                      <a:pt x="20" y="163"/>
                      <a:pt x="30" y="172"/>
                      <a:pt x="42" y="172"/>
                    </a:cubicBezTo>
                    <a:cubicBezTo>
                      <a:pt x="42" y="172"/>
                      <a:pt x="42" y="172"/>
                      <a:pt x="42" y="172"/>
                    </a:cubicBezTo>
                    <a:cubicBezTo>
                      <a:pt x="43" y="172"/>
                      <a:pt x="44" y="172"/>
                      <a:pt x="45" y="172"/>
                    </a:cubicBezTo>
                    <a:cubicBezTo>
                      <a:pt x="51" y="171"/>
                      <a:pt x="57" y="167"/>
                      <a:pt x="60" y="162"/>
                    </a:cubicBezTo>
                    <a:cubicBezTo>
                      <a:pt x="64" y="157"/>
                      <a:pt x="66" y="151"/>
                      <a:pt x="65" y="145"/>
                    </a:cubicBezTo>
                    <a:lnTo>
                      <a:pt x="48" y="20"/>
                    </a:lnTo>
                    <a:close/>
                    <a:moveTo>
                      <a:pt x="50" y="154"/>
                    </a:moveTo>
                    <a:cubicBezTo>
                      <a:pt x="48" y="156"/>
                      <a:pt x="46" y="158"/>
                      <a:pt x="43" y="158"/>
                    </a:cubicBezTo>
                    <a:cubicBezTo>
                      <a:pt x="43" y="158"/>
                      <a:pt x="42" y="158"/>
                      <a:pt x="42" y="158"/>
                    </a:cubicBezTo>
                    <a:cubicBezTo>
                      <a:pt x="42" y="158"/>
                      <a:pt x="42" y="158"/>
                      <a:pt x="42" y="158"/>
                    </a:cubicBezTo>
                    <a:cubicBezTo>
                      <a:pt x="37" y="158"/>
                      <a:pt x="33" y="154"/>
                      <a:pt x="32" y="149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19"/>
                      <a:pt x="18" y="14"/>
                      <a:pt x="24" y="14"/>
                    </a:cubicBezTo>
                    <a:cubicBezTo>
                      <a:pt x="24" y="14"/>
                      <a:pt x="25" y="14"/>
                      <a:pt x="25" y="14"/>
                    </a:cubicBezTo>
                    <a:cubicBezTo>
                      <a:pt x="30" y="14"/>
                      <a:pt x="34" y="17"/>
                      <a:pt x="35" y="22"/>
                    </a:cubicBezTo>
                    <a:cubicBezTo>
                      <a:pt x="52" y="147"/>
                      <a:pt x="52" y="147"/>
                      <a:pt x="52" y="147"/>
                    </a:cubicBezTo>
                    <a:cubicBezTo>
                      <a:pt x="52" y="149"/>
                      <a:pt x="51" y="152"/>
                      <a:pt x="50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55F03A2-D725-4602-8565-9A9003711FAA}"/>
              </a:ext>
            </a:extLst>
          </p:cNvPr>
          <p:cNvGrpSpPr/>
          <p:nvPr/>
        </p:nvGrpSpPr>
        <p:grpSpPr>
          <a:xfrm>
            <a:off x="8175665" y="4454448"/>
            <a:ext cx="3574002" cy="1420011"/>
            <a:chOff x="8175665" y="4454448"/>
            <a:chExt cx="3574002" cy="1420011"/>
          </a:xfrm>
        </p:grpSpPr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8175665" y="4528711"/>
              <a:ext cx="438149" cy="552449"/>
            </a:xfrm>
            <a:custGeom>
              <a:avLst/>
              <a:gdLst>
                <a:gd name="T0" fmla="*/ 82 w 93"/>
                <a:gd name="T1" fmla="*/ 24 h 118"/>
                <a:gd name="T2" fmla="*/ 93 w 93"/>
                <a:gd name="T3" fmla="*/ 20 h 118"/>
                <a:gd name="T4" fmla="*/ 80 w 93"/>
                <a:gd name="T5" fmla="*/ 20 h 118"/>
                <a:gd name="T6" fmla="*/ 55 w 93"/>
                <a:gd name="T7" fmla="*/ 46 h 118"/>
                <a:gd name="T8" fmla="*/ 55 w 93"/>
                <a:gd name="T9" fmla="*/ 31 h 118"/>
                <a:gd name="T10" fmla="*/ 60 w 93"/>
                <a:gd name="T11" fmla="*/ 26 h 118"/>
                <a:gd name="T12" fmla="*/ 51 w 93"/>
                <a:gd name="T13" fmla="*/ 26 h 118"/>
                <a:gd name="T14" fmla="*/ 49 w 93"/>
                <a:gd name="T15" fmla="*/ 43 h 118"/>
                <a:gd name="T16" fmla="*/ 45 w 93"/>
                <a:gd name="T17" fmla="*/ 42 h 118"/>
                <a:gd name="T18" fmla="*/ 44 w 93"/>
                <a:gd name="T19" fmla="*/ 11 h 118"/>
                <a:gd name="T20" fmla="*/ 33 w 93"/>
                <a:gd name="T21" fmla="*/ 4 h 118"/>
                <a:gd name="T22" fmla="*/ 38 w 93"/>
                <a:gd name="T23" fmla="*/ 14 h 118"/>
                <a:gd name="T24" fmla="*/ 35 w 93"/>
                <a:gd name="T25" fmla="*/ 49 h 118"/>
                <a:gd name="T26" fmla="*/ 23 w 93"/>
                <a:gd name="T27" fmla="*/ 42 h 118"/>
                <a:gd name="T28" fmla="*/ 14 w 93"/>
                <a:gd name="T29" fmla="*/ 42 h 118"/>
                <a:gd name="T30" fmla="*/ 23 w 93"/>
                <a:gd name="T31" fmla="*/ 45 h 118"/>
                <a:gd name="T32" fmla="*/ 34 w 93"/>
                <a:gd name="T33" fmla="*/ 54 h 118"/>
                <a:gd name="T34" fmla="*/ 24 w 93"/>
                <a:gd name="T35" fmla="*/ 58 h 118"/>
                <a:gd name="T36" fmla="*/ 19 w 93"/>
                <a:gd name="T37" fmla="*/ 60 h 118"/>
                <a:gd name="T38" fmla="*/ 25 w 93"/>
                <a:gd name="T39" fmla="*/ 60 h 118"/>
                <a:gd name="T40" fmla="*/ 34 w 93"/>
                <a:gd name="T41" fmla="*/ 57 h 118"/>
                <a:gd name="T42" fmla="*/ 17 w 93"/>
                <a:gd name="T43" fmla="*/ 76 h 118"/>
                <a:gd name="T44" fmla="*/ 0 w 93"/>
                <a:gd name="T45" fmla="*/ 82 h 118"/>
                <a:gd name="T46" fmla="*/ 19 w 93"/>
                <a:gd name="T47" fmla="*/ 82 h 118"/>
                <a:gd name="T48" fmla="*/ 37 w 93"/>
                <a:gd name="T49" fmla="*/ 63 h 118"/>
                <a:gd name="T50" fmla="*/ 43 w 93"/>
                <a:gd name="T51" fmla="*/ 104 h 118"/>
                <a:gd name="T52" fmla="*/ 43 w 93"/>
                <a:gd name="T53" fmla="*/ 118 h 118"/>
                <a:gd name="T54" fmla="*/ 44 w 93"/>
                <a:gd name="T55" fmla="*/ 104 h 118"/>
                <a:gd name="T56" fmla="*/ 46 w 93"/>
                <a:gd name="T57" fmla="*/ 66 h 118"/>
                <a:gd name="T58" fmla="*/ 55 w 93"/>
                <a:gd name="T59" fmla="*/ 81 h 118"/>
                <a:gd name="T60" fmla="*/ 57 w 93"/>
                <a:gd name="T61" fmla="*/ 91 h 118"/>
                <a:gd name="T62" fmla="*/ 57 w 93"/>
                <a:gd name="T63" fmla="*/ 81 h 118"/>
                <a:gd name="T64" fmla="*/ 50 w 93"/>
                <a:gd name="T65" fmla="*/ 65 h 118"/>
                <a:gd name="T66" fmla="*/ 76 w 93"/>
                <a:gd name="T67" fmla="*/ 75 h 118"/>
                <a:gd name="T68" fmla="*/ 82 w 93"/>
                <a:gd name="T69" fmla="*/ 84 h 118"/>
                <a:gd name="T70" fmla="*/ 82 w 93"/>
                <a:gd name="T71" fmla="*/ 71 h 118"/>
                <a:gd name="T72" fmla="*/ 55 w 93"/>
                <a:gd name="T73" fmla="*/ 62 h 118"/>
                <a:gd name="T74" fmla="*/ 74 w 93"/>
                <a:gd name="T75" fmla="*/ 52 h 118"/>
                <a:gd name="T76" fmla="*/ 80 w 93"/>
                <a:gd name="T77" fmla="*/ 51 h 118"/>
                <a:gd name="T78" fmla="*/ 74 w 93"/>
                <a:gd name="T79" fmla="*/ 51 h 118"/>
                <a:gd name="T80" fmla="*/ 55 w 93"/>
                <a:gd name="T81" fmla="*/ 47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3" h="118">
                  <a:moveTo>
                    <a:pt x="55" y="47"/>
                  </a:moveTo>
                  <a:cubicBezTo>
                    <a:pt x="82" y="24"/>
                    <a:pt x="82" y="24"/>
                    <a:pt x="82" y="24"/>
                  </a:cubicBezTo>
                  <a:cubicBezTo>
                    <a:pt x="83" y="25"/>
                    <a:pt x="85" y="26"/>
                    <a:pt x="86" y="26"/>
                  </a:cubicBezTo>
                  <a:cubicBezTo>
                    <a:pt x="90" y="26"/>
                    <a:pt x="93" y="23"/>
                    <a:pt x="93" y="20"/>
                  </a:cubicBezTo>
                  <a:cubicBezTo>
                    <a:pt x="93" y="16"/>
                    <a:pt x="90" y="13"/>
                    <a:pt x="86" y="13"/>
                  </a:cubicBezTo>
                  <a:cubicBezTo>
                    <a:pt x="83" y="13"/>
                    <a:pt x="80" y="16"/>
                    <a:pt x="80" y="20"/>
                  </a:cubicBezTo>
                  <a:cubicBezTo>
                    <a:pt x="80" y="21"/>
                    <a:pt x="80" y="22"/>
                    <a:pt x="81" y="23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3" y="45"/>
                    <a:pt x="52" y="44"/>
                    <a:pt x="50" y="43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8" y="31"/>
                    <a:pt x="60" y="29"/>
                    <a:pt x="60" y="26"/>
                  </a:cubicBezTo>
                  <a:cubicBezTo>
                    <a:pt x="60" y="24"/>
                    <a:pt x="58" y="22"/>
                    <a:pt x="55" y="22"/>
                  </a:cubicBezTo>
                  <a:cubicBezTo>
                    <a:pt x="53" y="22"/>
                    <a:pt x="51" y="24"/>
                    <a:pt x="51" y="26"/>
                  </a:cubicBezTo>
                  <a:cubicBezTo>
                    <a:pt x="51" y="28"/>
                    <a:pt x="52" y="30"/>
                    <a:pt x="54" y="30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2"/>
                    <a:pt x="47" y="42"/>
                    <a:pt x="46" y="42"/>
                  </a:cubicBezTo>
                  <a:cubicBezTo>
                    <a:pt x="45" y="42"/>
                    <a:pt x="45" y="42"/>
                    <a:pt x="45" y="42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4"/>
                    <a:pt x="43" y="13"/>
                    <a:pt x="44" y="11"/>
                  </a:cubicBezTo>
                  <a:cubicBezTo>
                    <a:pt x="46" y="8"/>
                    <a:pt x="45" y="4"/>
                    <a:pt x="42" y="2"/>
                  </a:cubicBezTo>
                  <a:cubicBezTo>
                    <a:pt x="39" y="0"/>
                    <a:pt x="35" y="1"/>
                    <a:pt x="33" y="4"/>
                  </a:cubicBezTo>
                  <a:cubicBezTo>
                    <a:pt x="31" y="7"/>
                    <a:pt x="32" y="11"/>
                    <a:pt x="35" y="13"/>
                  </a:cubicBezTo>
                  <a:cubicBezTo>
                    <a:pt x="36" y="14"/>
                    <a:pt x="37" y="14"/>
                    <a:pt x="38" y="14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0" y="43"/>
                    <a:pt x="37" y="45"/>
                    <a:pt x="35" y="49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3"/>
                    <a:pt x="23" y="43"/>
                    <a:pt x="23" y="42"/>
                  </a:cubicBezTo>
                  <a:cubicBezTo>
                    <a:pt x="23" y="40"/>
                    <a:pt x="21" y="38"/>
                    <a:pt x="19" y="38"/>
                  </a:cubicBezTo>
                  <a:cubicBezTo>
                    <a:pt x="16" y="38"/>
                    <a:pt x="14" y="40"/>
                    <a:pt x="14" y="42"/>
                  </a:cubicBezTo>
                  <a:cubicBezTo>
                    <a:pt x="14" y="45"/>
                    <a:pt x="16" y="47"/>
                    <a:pt x="19" y="47"/>
                  </a:cubicBezTo>
                  <a:cubicBezTo>
                    <a:pt x="20" y="47"/>
                    <a:pt x="22" y="46"/>
                    <a:pt x="23" y="45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4" y="51"/>
                    <a:pt x="34" y="53"/>
                    <a:pt x="34" y="54"/>
                  </a:cubicBezTo>
                  <a:cubicBezTo>
                    <a:pt x="34" y="55"/>
                    <a:pt x="34" y="55"/>
                    <a:pt x="34" y="56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4" y="57"/>
                    <a:pt x="23" y="57"/>
                    <a:pt x="22" y="57"/>
                  </a:cubicBezTo>
                  <a:cubicBezTo>
                    <a:pt x="20" y="57"/>
                    <a:pt x="19" y="58"/>
                    <a:pt x="19" y="60"/>
                  </a:cubicBezTo>
                  <a:cubicBezTo>
                    <a:pt x="19" y="61"/>
                    <a:pt x="20" y="63"/>
                    <a:pt x="22" y="63"/>
                  </a:cubicBezTo>
                  <a:cubicBezTo>
                    <a:pt x="23" y="63"/>
                    <a:pt x="25" y="61"/>
                    <a:pt x="25" y="60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5" y="59"/>
                    <a:pt x="35" y="60"/>
                    <a:pt x="36" y="61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5" y="74"/>
                    <a:pt x="12" y="72"/>
                    <a:pt x="9" y="72"/>
                  </a:cubicBezTo>
                  <a:cubicBezTo>
                    <a:pt x="4" y="72"/>
                    <a:pt x="0" y="77"/>
                    <a:pt x="0" y="82"/>
                  </a:cubicBezTo>
                  <a:cubicBezTo>
                    <a:pt x="0" y="87"/>
                    <a:pt x="4" y="92"/>
                    <a:pt x="9" y="92"/>
                  </a:cubicBezTo>
                  <a:cubicBezTo>
                    <a:pt x="15" y="92"/>
                    <a:pt x="19" y="87"/>
                    <a:pt x="19" y="82"/>
                  </a:cubicBezTo>
                  <a:cubicBezTo>
                    <a:pt x="19" y="80"/>
                    <a:pt x="19" y="78"/>
                    <a:pt x="18" y="77"/>
                  </a:cubicBezTo>
                  <a:cubicBezTo>
                    <a:pt x="37" y="63"/>
                    <a:pt x="37" y="63"/>
                    <a:pt x="37" y="63"/>
                  </a:cubicBezTo>
                  <a:cubicBezTo>
                    <a:pt x="39" y="65"/>
                    <a:pt x="41" y="66"/>
                    <a:pt x="44" y="66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39" y="105"/>
                    <a:pt x="37" y="107"/>
                    <a:pt x="37" y="111"/>
                  </a:cubicBezTo>
                  <a:cubicBezTo>
                    <a:pt x="37" y="115"/>
                    <a:pt x="40" y="118"/>
                    <a:pt x="43" y="118"/>
                  </a:cubicBezTo>
                  <a:cubicBezTo>
                    <a:pt x="47" y="118"/>
                    <a:pt x="50" y="115"/>
                    <a:pt x="50" y="111"/>
                  </a:cubicBezTo>
                  <a:cubicBezTo>
                    <a:pt x="50" y="107"/>
                    <a:pt x="47" y="104"/>
                    <a:pt x="44" y="104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7" y="66"/>
                    <a:pt x="48" y="66"/>
                    <a:pt x="49" y="66"/>
                  </a:cubicBezTo>
                  <a:cubicBezTo>
                    <a:pt x="55" y="81"/>
                    <a:pt x="55" y="81"/>
                    <a:pt x="55" y="81"/>
                  </a:cubicBezTo>
                  <a:cubicBezTo>
                    <a:pt x="53" y="82"/>
                    <a:pt x="52" y="84"/>
                    <a:pt x="52" y="86"/>
                  </a:cubicBezTo>
                  <a:cubicBezTo>
                    <a:pt x="52" y="88"/>
                    <a:pt x="54" y="91"/>
                    <a:pt x="57" y="91"/>
                  </a:cubicBezTo>
                  <a:cubicBezTo>
                    <a:pt x="60" y="91"/>
                    <a:pt x="62" y="88"/>
                    <a:pt x="62" y="86"/>
                  </a:cubicBezTo>
                  <a:cubicBezTo>
                    <a:pt x="62" y="83"/>
                    <a:pt x="60" y="81"/>
                    <a:pt x="57" y="81"/>
                  </a:cubicBezTo>
                  <a:cubicBezTo>
                    <a:pt x="57" y="81"/>
                    <a:pt x="56" y="81"/>
                    <a:pt x="56" y="81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52" y="65"/>
                    <a:pt x="53" y="64"/>
                    <a:pt x="54" y="63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6"/>
                    <a:pt x="75" y="77"/>
                    <a:pt x="75" y="78"/>
                  </a:cubicBezTo>
                  <a:cubicBezTo>
                    <a:pt x="75" y="81"/>
                    <a:pt x="78" y="84"/>
                    <a:pt x="82" y="84"/>
                  </a:cubicBezTo>
                  <a:cubicBezTo>
                    <a:pt x="85" y="84"/>
                    <a:pt x="88" y="81"/>
                    <a:pt x="88" y="78"/>
                  </a:cubicBezTo>
                  <a:cubicBezTo>
                    <a:pt x="88" y="74"/>
                    <a:pt x="85" y="71"/>
                    <a:pt x="82" y="71"/>
                  </a:cubicBezTo>
                  <a:cubicBezTo>
                    <a:pt x="80" y="71"/>
                    <a:pt x="78" y="72"/>
                    <a:pt x="76" y="74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7" y="60"/>
                    <a:pt x="58" y="57"/>
                    <a:pt x="58" y="55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4"/>
                    <a:pt x="76" y="54"/>
                    <a:pt x="77" y="54"/>
                  </a:cubicBezTo>
                  <a:cubicBezTo>
                    <a:pt x="79" y="54"/>
                    <a:pt x="80" y="53"/>
                    <a:pt x="80" y="51"/>
                  </a:cubicBezTo>
                  <a:cubicBezTo>
                    <a:pt x="80" y="50"/>
                    <a:pt x="79" y="48"/>
                    <a:pt x="77" y="48"/>
                  </a:cubicBezTo>
                  <a:cubicBezTo>
                    <a:pt x="76" y="48"/>
                    <a:pt x="74" y="49"/>
                    <a:pt x="74" y="51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8" y="51"/>
                    <a:pt x="57" y="49"/>
                    <a:pt x="55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677283" y="4454448"/>
              <a:ext cx="18365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Channel Strategy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677283" y="4674130"/>
              <a:ext cx="30723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Aenean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mauris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commodo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Maecenas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sed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sapien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40BFC19-B0EE-4F77-915E-024E05D33306}"/>
              </a:ext>
            </a:extLst>
          </p:cNvPr>
          <p:cNvGrpSpPr/>
          <p:nvPr/>
        </p:nvGrpSpPr>
        <p:grpSpPr>
          <a:xfrm>
            <a:off x="835443" y="1762113"/>
            <a:ext cx="3630105" cy="1987068"/>
            <a:chOff x="835443" y="1762113"/>
            <a:chExt cx="3630105" cy="1987068"/>
          </a:xfrm>
        </p:grpSpPr>
        <p:grpSp>
          <p:nvGrpSpPr>
            <p:cNvPr id="27" name="Group 26"/>
            <p:cNvGrpSpPr/>
            <p:nvPr/>
          </p:nvGrpSpPr>
          <p:grpSpPr>
            <a:xfrm>
              <a:off x="835443" y="1845279"/>
              <a:ext cx="492125" cy="490538"/>
              <a:chOff x="8078788" y="5173663"/>
              <a:chExt cx="492125" cy="490538"/>
            </a:xfrm>
            <a:solidFill>
              <a:schemeClr val="accent1"/>
            </a:solidFill>
          </p:grpSpPr>
          <p:sp>
            <p:nvSpPr>
              <p:cNvPr id="28" name="Freeform 41"/>
              <p:cNvSpPr>
                <a:spLocks noEditPoints="1"/>
              </p:cNvSpPr>
              <p:nvPr/>
            </p:nvSpPr>
            <p:spPr bwMode="auto">
              <a:xfrm>
                <a:off x="8078788" y="5173663"/>
                <a:ext cx="492125" cy="490538"/>
              </a:xfrm>
              <a:custGeom>
                <a:avLst/>
                <a:gdLst>
                  <a:gd name="T0" fmla="*/ 64 w 128"/>
                  <a:gd name="T1" fmla="*/ 0 h 128"/>
                  <a:gd name="T2" fmla="*/ 0 w 128"/>
                  <a:gd name="T3" fmla="*/ 64 h 128"/>
                  <a:gd name="T4" fmla="*/ 64 w 128"/>
                  <a:gd name="T5" fmla="*/ 128 h 128"/>
                  <a:gd name="T6" fmla="*/ 128 w 128"/>
                  <a:gd name="T7" fmla="*/ 64 h 128"/>
                  <a:gd name="T8" fmla="*/ 64 w 128"/>
                  <a:gd name="T9" fmla="*/ 0 h 128"/>
                  <a:gd name="T10" fmla="*/ 70 w 128"/>
                  <a:gd name="T11" fmla="*/ 120 h 128"/>
                  <a:gd name="T12" fmla="*/ 70 w 128"/>
                  <a:gd name="T13" fmla="*/ 107 h 128"/>
                  <a:gd name="T14" fmla="*/ 67 w 128"/>
                  <a:gd name="T15" fmla="*/ 107 h 128"/>
                  <a:gd name="T16" fmla="*/ 67 w 128"/>
                  <a:gd name="T17" fmla="*/ 94 h 128"/>
                  <a:gd name="T18" fmla="*/ 64 w 128"/>
                  <a:gd name="T19" fmla="*/ 95 h 128"/>
                  <a:gd name="T20" fmla="*/ 62 w 128"/>
                  <a:gd name="T21" fmla="*/ 94 h 128"/>
                  <a:gd name="T22" fmla="*/ 62 w 128"/>
                  <a:gd name="T23" fmla="*/ 107 h 128"/>
                  <a:gd name="T24" fmla="*/ 59 w 128"/>
                  <a:gd name="T25" fmla="*/ 107 h 128"/>
                  <a:gd name="T26" fmla="*/ 59 w 128"/>
                  <a:gd name="T27" fmla="*/ 120 h 128"/>
                  <a:gd name="T28" fmla="*/ 8 w 128"/>
                  <a:gd name="T29" fmla="*/ 70 h 128"/>
                  <a:gd name="T30" fmla="*/ 22 w 128"/>
                  <a:gd name="T31" fmla="*/ 70 h 128"/>
                  <a:gd name="T32" fmla="*/ 22 w 128"/>
                  <a:gd name="T33" fmla="*/ 66 h 128"/>
                  <a:gd name="T34" fmla="*/ 34 w 128"/>
                  <a:gd name="T35" fmla="*/ 66 h 128"/>
                  <a:gd name="T36" fmla="*/ 34 w 128"/>
                  <a:gd name="T37" fmla="*/ 64 h 128"/>
                  <a:gd name="T38" fmla="*/ 34 w 128"/>
                  <a:gd name="T39" fmla="*/ 62 h 128"/>
                  <a:gd name="T40" fmla="*/ 22 w 128"/>
                  <a:gd name="T41" fmla="*/ 62 h 128"/>
                  <a:gd name="T42" fmla="*/ 22 w 128"/>
                  <a:gd name="T43" fmla="*/ 58 h 128"/>
                  <a:gd name="T44" fmla="*/ 8 w 128"/>
                  <a:gd name="T45" fmla="*/ 58 h 128"/>
                  <a:gd name="T46" fmla="*/ 59 w 128"/>
                  <a:gd name="T47" fmla="*/ 8 h 128"/>
                  <a:gd name="T48" fmla="*/ 59 w 128"/>
                  <a:gd name="T49" fmla="*/ 22 h 128"/>
                  <a:gd name="T50" fmla="*/ 62 w 128"/>
                  <a:gd name="T51" fmla="*/ 21 h 128"/>
                  <a:gd name="T52" fmla="*/ 62 w 128"/>
                  <a:gd name="T53" fmla="*/ 34 h 128"/>
                  <a:gd name="T54" fmla="*/ 64 w 128"/>
                  <a:gd name="T55" fmla="*/ 34 h 128"/>
                  <a:gd name="T56" fmla="*/ 67 w 128"/>
                  <a:gd name="T57" fmla="*/ 34 h 128"/>
                  <a:gd name="T58" fmla="*/ 67 w 128"/>
                  <a:gd name="T59" fmla="*/ 21 h 128"/>
                  <a:gd name="T60" fmla="*/ 70 w 128"/>
                  <a:gd name="T61" fmla="*/ 22 h 128"/>
                  <a:gd name="T62" fmla="*/ 70 w 128"/>
                  <a:gd name="T63" fmla="*/ 8 h 128"/>
                  <a:gd name="T64" fmla="*/ 121 w 128"/>
                  <a:gd name="T65" fmla="*/ 58 h 128"/>
                  <a:gd name="T66" fmla="*/ 107 w 128"/>
                  <a:gd name="T67" fmla="*/ 58 h 128"/>
                  <a:gd name="T68" fmla="*/ 107 w 128"/>
                  <a:gd name="T69" fmla="*/ 62 h 128"/>
                  <a:gd name="T70" fmla="*/ 95 w 128"/>
                  <a:gd name="T71" fmla="*/ 62 h 128"/>
                  <a:gd name="T72" fmla="*/ 95 w 128"/>
                  <a:gd name="T73" fmla="*/ 64 h 128"/>
                  <a:gd name="T74" fmla="*/ 95 w 128"/>
                  <a:gd name="T75" fmla="*/ 66 h 128"/>
                  <a:gd name="T76" fmla="*/ 107 w 128"/>
                  <a:gd name="T77" fmla="*/ 66 h 128"/>
                  <a:gd name="T78" fmla="*/ 107 w 128"/>
                  <a:gd name="T79" fmla="*/ 70 h 128"/>
                  <a:gd name="T80" fmla="*/ 121 w 128"/>
                  <a:gd name="T81" fmla="*/ 70 h 128"/>
                  <a:gd name="T82" fmla="*/ 70 w 128"/>
                  <a:gd name="T83" fmla="*/ 12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8" h="128">
                    <a:moveTo>
                      <a:pt x="64" y="0"/>
                    </a:moveTo>
                    <a:cubicBezTo>
                      <a:pt x="29" y="0"/>
                      <a:pt x="0" y="29"/>
                      <a:pt x="0" y="64"/>
                    </a:cubicBezTo>
                    <a:cubicBezTo>
                      <a:pt x="0" y="99"/>
                      <a:pt x="29" y="128"/>
                      <a:pt x="64" y="128"/>
                    </a:cubicBezTo>
                    <a:cubicBezTo>
                      <a:pt x="100" y="128"/>
                      <a:pt x="128" y="99"/>
                      <a:pt x="128" y="64"/>
                    </a:cubicBezTo>
                    <a:cubicBezTo>
                      <a:pt x="128" y="29"/>
                      <a:pt x="100" y="0"/>
                      <a:pt x="64" y="0"/>
                    </a:cubicBezTo>
                    <a:close/>
                    <a:moveTo>
                      <a:pt x="70" y="120"/>
                    </a:moveTo>
                    <a:cubicBezTo>
                      <a:pt x="70" y="107"/>
                      <a:pt x="70" y="107"/>
                      <a:pt x="70" y="107"/>
                    </a:cubicBezTo>
                    <a:cubicBezTo>
                      <a:pt x="69" y="107"/>
                      <a:pt x="68" y="107"/>
                      <a:pt x="67" y="107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66" y="94"/>
                      <a:pt x="65" y="95"/>
                      <a:pt x="64" y="95"/>
                    </a:cubicBezTo>
                    <a:cubicBezTo>
                      <a:pt x="64" y="95"/>
                      <a:pt x="63" y="94"/>
                      <a:pt x="62" y="94"/>
                    </a:cubicBezTo>
                    <a:cubicBezTo>
                      <a:pt x="62" y="107"/>
                      <a:pt x="62" y="107"/>
                      <a:pt x="62" y="107"/>
                    </a:cubicBezTo>
                    <a:cubicBezTo>
                      <a:pt x="61" y="107"/>
                      <a:pt x="60" y="107"/>
                      <a:pt x="59" y="107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32" y="118"/>
                      <a:pt x="11" y="96"/>
                      <a:pt x="8" y="70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69"/>
                      <a:pt x="22" y="67"/>
                      <a:pt x="22" y="66"/>
                    </a:cubicBezTo>
                    <a:cubicBezTo>
                      <a:pt x="34" y="66"/>
                      <a:pt x="34" y="66"/>
                      <a:pt x="34" y="66"/>
                    </a:cubicBezTo>
                    <a:cubicBezTo>
                      <a:pt x="34" y="66"/>
                      <a:pt x="34" y="65"/>
                      <a:pt x="34" y="64"/>
                    </a:cubicBezTo>
                    <a:cubicBezTo>
                      <a:pt x="34" y="63"/>
                      <a:pt x="34" y="63"/>
                      <a:pt x="34" y="62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2" y="61"/>
                      <a:pt x="22" y="60"/>
                      <a:pt x="22" y="58"/>
                    </a:cubicBezTo>
                    <a:cubicBezTo>
                      <a:pt x="8" y="58"/>
                      <a:pt x="8" y="58"/>
                      <a:pt x="8" y="58"/>
                    </a:cubicBezTo>
                    <a:cubicBezTo>
                      <a:pt x="11" y="32"/>
                      <a:pt x="32" y="11"/>
                      <a:pt x="59" y="8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60" y="21"/>
                      <a:pt x="61" y="21"/>
                      <a:pt x="62" y="21"/>
                    </a:cubicBezTo>
                    <a:cubicBezTo>
                      <a:pt x="62" y="34"/>
                      <a:pt x="62" y="34"/>
                      <a:pt x="62" y="34"/>
                    </a:cubicBezTo>
                    <a:cubicBezTo>
                      <a:pt x="63" y="34"/>
                      <a:pt x="64" y="34"/>
                      <a:pt x="64" y="34"/>
                    </a:cubicBezTo>
                    <a:cubicBezTo>
                      <a:pt x="65" y="34"/>
                      <a:pt x="66" y="34"/>
                      <a:pt x="67" y="34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68" y="21"/>
                      <a:pt x="69" y="21"/>
                      <a:pt x="70" y="22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97" y="11"/>
                      <a:pt x="118" y="32"/>
                      <a:pt x="121" y="58"/>
                    </a:cubicBezTo>
                    <a:cubicBezTo>
                      <a:pt x="107" y="58"/>
                      <a:pt x="107" y="58"/>
                      <a:pt x="107" y="58"/>
                    </a:cubicBezTo>
                    <a:cubicBezTo>
                      <a:pt x="107" y="60"/>
                      <a:pt x="107" y="61"/>
                      <a:pt x="107" y="62"/>
                    </a:cubicBezTo>
                    <a:cubicBezTo>
                      <a:pt x="95" y="62"/>
                      <a:pt x="95" y="62"/>
                      <a:pt x="95" y="62"/>
                    </a:cubicBezTo>
                    <a:cubicBezTo>
                      <a:pt x="95" y="63"/>
                      <a:pt x="95" y="63"/>
                      <a:pt x="95" y="64"/>
                    </a:cubicBezTo>
                    <a:cubicBezTo>
                      <a:pt x="95" y="65"/>
                      <a:pt x="95" y="66"/>
                      <a:pt x="95" y="66"/>
                    </a:cubicBezTo>
                    <a:cubicBezTo>
                      <a:pt x="107" y="66"/>
                      <a:pt x="107" y="66"/>
                      <a:pt x="107" y="66"/>
                    </a:cubicBezTo>
                    <a:cubicBezTo>
                      <a:pt x="107" y="67"/>
                      <a:pt x="107" y="69"/>
                      <a:pt x="107" y="70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18" y="96"/>
                      <a:pt x="97" y="118"/>
                      <a:pt x="70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42"/>
              <p:cNvSpPr>
                <a:spLocks/>
              </p:cNvSpPr>
              <p:nvPr/>
            </p:nvSpPr>
            <p:spPr bwMode="auto">
              <a:xfrm>
                <a:off x="8232776" y="5349876"/>
                <a:ext cx="188913" cy="169863"/>
              </a:xfrm>
              <a:custGeom>
                <a:avLst/>
                <a:gdLst>
                  <a:gd name="T0" fmla="*/ 28 w 49"/>
                  <a:gd name="T1" fmla="*/ 28 h 44"/>
                  <a:gd name="T2" fmla="*/ 28 w 49"/>
                  <a:gd name="T3" fmla="*/ 26 h 44"/>
                  <a:gd name="T4" fmla="*/ 35 w 49"/>
                  <a:gd name="T5" fmla="*/ 11 h 44"/>
                  <a:gd name="T6" fmla="*/ 24 w 49"/>
                  <a:gd name="T7" fmla="*/ 0 h 44"/>
                  <a:gd name="T8" fmla="*/ 14 w 49"/>
                  <a:gd name="T9" fmla="*/ 11 h 44"/>
                  <a:gd name="T10" fmla="*/ 21 w 49"/>
                  <a:gd name="T11" fmla="*/ 26 h 44"/>
                  <a:gd name="T12" fmla="*/ 21 w 49"/>
                  <a:gd name="T13" fmla="*/ 28 h 44"/>
                  <a:gd name="T14" fmla="*/ 0 w 49"/>
                  <a:gd name="T15" fmla="*/ 39 h 44"/>
                  <a:gd name="T16" fmla="*/ 24 w 49"/>
                  <a:gd name="T17" fmla="*/ 44 h 44"/>
                  <a:gd name="T18" fmla="*/ 49 w 49"/>
                  <a:gd name="T19" fmla="*/ 39 h 44"/>
                  <a:gd name="T20" fmla="*/ 28 w 49"/>
                  <a:gd name="T21" fmla="*/ 2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" h="44">
                    <a:moveTo>
                      <a:pt x="28" y="28"/>
                    </a:moveTo>
                    <a:cubicBezTo>
                      <a:pt x="28" y="26"/>
                      <a:pt x="28" y="26"/>
                      <a:pt x="28" y="26"/>
                    </a:cubicBezTo>
                    <a:cubicBezTo>
                      <a:pt x="32" y="23"/>
                      <a:pt x="35" y="16"/>
                      <a:pt x="35" y="11"/>
                    </a:cubicBezTo>
                    <a:cubicBezTo>
                      <a:pt x="35" y="3"/>
                      <a:pt x="29" y="0"/>
                      <a:pt x="24" y="0"/>
                    </a:cubicBezTo>
                    <a:cubicBezTo>
                      <a:pt x="21" y="0"/>
                      <a:pt x="14" y="3"/>
                      <a:pt x="14" y="11"/>
                    </a:cubicBezTo>
                    <a:cubicBezTo>
                      <a:pt x="14" y="16"/>
                      <a:pt x="17" y="23"/>
                      <a:pt x="21" y="26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11" y="28"/>
                      <a:pt x="3" y="33"/>
                      <a:pt x="0" y="39"/>
                    </a:cubicBezTo>
                    <a:cubicBezTo>
                      <a:pt x="7" y="42"/>
                      <a:pt x="15" y="44"/>
                      <a:pt x="24" y="44"/>
                    </a:cubicBezTo>
                    <a:cubicBezTo>
                      <a:pt x="34" y="44"/>
                      <a:pt x="42" y="42"/>
                      <a:pt x="49" y="39"/>
                    </a:cubicBezTo>
                    <a:cubicBezTo>
                      <a:pt x="46" y="33"/>
                      <a:pt x="38" y="28"/>
                      <a:pt x="28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43"/>
              <p:cNvSpPr>
                <a:spLocks/>
              </p:cNvSpPr>
              <p:nvPr/>
            </p:nvSpPr>
            <p:spPr bwMode="auto">
              <a:xfrm>
                <a:off x="8356601" y="5346701"/>
                <a:ext cx="114300" cy="141288"/>
              </a:xfrm>
              <a:custGeom>
                <a:avLst/>
                <a:gdLst>
                  <a:gd name="T0" fmla="*/ 13 w 30"/>
                  <a:gd name="T1" fmla="*/ 23 h 37"/>
                  <a:gd name="T2" fmla="*/ 13 w 30"/>
                  <a:gd name="T3" fmla="*/ 22 h 37"/>
                  <a:gd name="T4" fmla="*/ 19 w 30"/>
                  <a:gd name="T5" fmla="*/ 9 h 37"/>
                  <a:gd name="T6" fmla="*/ 10 w 30"/>
                  <a:gd name="T7" fmla="*/ 0 h 37"/>
                  <a:gd name="T8" fmla="*/ 3 w 30"/>
                  <a:gd name="T9" fmla="*/ 4 h 37"/>
                  <a:gd name="T10" fmla="*/ 6 w 30"/>
                  <a:gd name="T11" fmla="*/ 12 h 37"/>
                  <a:gd name="T12" fmla="*/ 4 w 30"/>
                  <a:gd name="T13" fmla="*/ 19 h 37"/>
                  <a:gd name="T14" fmla="*/ 7 w 30"/>
                  <a:gd name="T15" fmla="*/ 22 h 37"/>
                  <a:gd name="T16" fmla="*/ 7 w 30"/>
                  <a:gd name="T17" fmla="*/ 23 h 37"/>
                  <a:gd name="T18" fmla="*/ 2 w 30"/>
                  <a:gd name="T19" fmla="*/ 24 h 37"/>
                  <a:gd name="T20" fmla="*/ 0 w 30"/>
                  <a:gd name="T21" fmla="*/ 27 h 37"/>
                  <a:gd name="T22" fmla="*/ 17 w 30"/>
                  <a:gd name="T23" fmla="*/ 37 h 37"/>
                  <a:gd name="T24" fmla="*/ 30 w 30"/>
                  <a:gd name="T25" fmla="*/ 33 h 37"/>
                  <a:gd name="T26" fmla="*/ 13 w 30"/>
                  <a:gd name="T27" fmla="*/ 2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7">
                    <a:moveTo>
                      <a:pt x="13" y="23"/>
                    </a:moveTo>
                    <a:cubicBezTo>
                      <a:pt x="13" y="22"/>
                      <a:pt x="13" y="22"/>
                      <a:pt x="13" y="22"/>
                    </a:cubicBezTo>
                    <a:cubicBezTo>
                      <a:pt x="17" y="20"/>
                      <a:pt x="19" y="14"/>
                      <a:pt x="19" y="9"/>
                    </a:cubicBezTo>
                    <a:cubicBezTo>
                      <a:pt x="19" y="3"/>
                      <a:pt x="14" y="0"/>
                      <a:pt x="10" y="0"/>
                    </a:cubicBezTo>
                    <a:cubicBezTo>
                      <a:pt x="8" y="0"/>
                      <a:pt x="5" y="1"/>
                      <a:pt x="3" y="4"/>
                    </a:cubicBezTo>
                    <a:cubicBezTo>
                      <a:pt x="5" y="6"/>
                      <a:pt x="6" y="8"/>
                      <a:pt x="6" y="12"/>
                    </a:cubicBezTo>
                    <a:cubicBezTo>
                      <a:pt x="6" y="14"/>
                      <a:pt x="5" y="16"/>
                      <a:pt x="4" y="19"/>
                    </a:cubicBezTo>
                    <a:cubicBezTo>
                      <a:pt x="5" y="20"/>
                      <a:pt x="6" y="21"/>
                      <a:pt x="7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5" y="23"/>
                      <a:pt x="3" y="24"/>
                      <a:pt x="2" y="24"/>
                    </a:cubicBezTo>
                    <a:cubicBezTo>
                      <a:pt x="1" y="25"/>
                      <a:pt x="0" y="26"/>
                      <a:pt x="0" y="27"/>
                    </a:cubicBezTo>
                    <a:cubicBezTo>
                      <a:pt x="8" y="28"/>
                      <a:pt x="14" y="32"/>
                      <a:pt x="17" y="37"/>
                    </a:cubicBezTo>
                    <a:cubicBezTo>
                      <a:pt x="22" y="36"/>
                      <a:pt x="27" y="35"/>
                      <a:pt x="30" y="33"/>
                    </a:cubicBezTo>
                    <a:cubicBezTo>
                      <a:pt x="28" y="28"/>
                      <a:pt x="22" y="24"/>
                      <a:pt x="1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44"/>
              <p:cNvSpPr>
                <a:spLocks/>
              </p:cNvSpPr>
              <p:nvPr/>
            </p:nvSpPr>
            <p:spPr bwMode="auto">
              <a:xfrm>
                <a:off x="8183563" y="5346701"/>
                <a:ext cx="114300" cy="141288"/>
              </a:xfrm>
              <a:custGeom>
                <a:avLst/>
                <a:gdLst>
                  <a:gd name="T0" fmla="*/ 30 w 30"/>
                  <a:gd name="T1" fmla="*/ 27 h 37"/>
                  <a:gd name="T2" fmla="*/ 28 w 30"/>
                  <a:gd name="T3" fmla="*/ 24 h 37"/>
                  <a:gd name="T4" fmla="*/ 23 w 30"/>
                  <a:gd name="T5" fmla="*/ 23 h 37"/>
                  <a:gd name="T6" fmla="*/ 23 w 30"/>
                  <a:gd name="T7" fmla="*/ 22 h 37"/>
                  <a:gd name="T8" fmla="*/ 26 w 30"/>
                  <a:gd name="T9" fmla="*/ 19 h 37"/>
                  <a:gd name="T10" fmla="*/ 24 w 30"/>
                  <a:gd name="T11" fmla="*/ 12 h 37"/>
                  <a:gd name="T12" fmla="*/ 27 w 30"/>
                  <a:gd name="T13" fmla="*/ 4 h 37"/>
                  <a:gd name="T14" fmla="*/ 20 w 30"/>
                  <a:gd name="T15" fmla="*/ 0 h 37"/>
                  <a:gd name="T16" fmla="*/ 11 w 30"/>
                  <a:gd name="T17" fmla="*/ 9 h 37"/>
                  <a:gd name="T18" fmla="*/ 17 w 30"/>
                  <a:gd name="T19" fmla="*/ 22 h 37"/>
                  <a:gd name="T20" fmla="*/ 17 w 30"/>
                  <a:gd name="T21" fmla="*/ 23 h 37"/>
                  <a:gd name="T22" fmla="*/ 0 w 30"/>
                  <a:gd name="T23" fmla="*/ 33 h 37"/>
                  <a:gd name="T24" fmla="*/ 13 w 30"/>
                  <a:gd name="T25" fmla="*/ 37 h 37"/>
                  <a:gd name="T26" fmla="*/ 30 w 30"/>
                  <a:gd name="T27" fmla="*/ 2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37">
                    <a:moveTo>
                      <a:pt x="30" y="27"/>
                    </a:moveTo>
                    <a:cubicBezTo>
                      <a:pt x="30" y="26"/>
                      <a:pt x="29" y="25"/>
                      <a:pt x="28" y="24"/>
                    </a:cubicBezTo>
                    <a:cubicBezTo>
                      <a:pt x="27" y="24"/>
                      <a:pt x="25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4" y="21"/>
                      <a:pt x="25" y="20"/>
                      <a:pt x="26" y="19"/>
                    </a:cubicBezTo>
                    <a:cubicBezTo>
                      <a:pt x="25" y="16"/>
                      <a:pt x="24" y="14"/>
                      <a:pt x="24" y="12"/>
                    </a:cubicBezTo>
                    <a:cubicBezTo>
                      <a:pt x="24" y="8"/>
                      <a:pt x="25" y="6"/>
                      <a:pt x="27" y="4"/>
                    </a:cubicBezTo>
                    <a:cubicBezTo>
                      <a:pt x="25" y="1"/>
                      <a:pt x="22" y="0"/>
                      <a:pt x="20" y="0"/>
                    </a:cubicBezTo>
                    <a:cubicBezTo>
                      <a:pt x="16" y="0"/>
                      <a:pt x="11" y="3"/>
                      <a:pt x="11" y="9"/>
                    </a:cubicBezTo>
                    <a:cubicBezTo>
                      <a:pt x="11" y="14"/>
                      <a:pt x="13" y="20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8" y="24"/>
                      <a:pt x="2" y="28"/>
                      <a:pt x="0" y="33"/>
                    </a:cubicBezTo>
                    <a:cubicBezTo>
                      <a:pt x="3" y="35"/>
                      <a:pt x="8" y="36"/>
                      <a:pt x="13" y="37"/>
                    </a:cubicBezTo>
                    <a:cubicBezTo>
                      <a:pt x="16" y="32"/>
                      <a:pt x="22" y="28"/>
                      <a:pt x="3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403256" y="1762113"/>
              <a:ext cx="216193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Market Opportunity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1390170" y="1994855"/>
              <a:ext cx="307537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Aenean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efficitur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mauris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commodo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Maecenas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sed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sapien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egestas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ullamcorper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BF7A3E0-3E45-4C55-90B3-CF794DE488BC}"/>
              </a:ext>
            </a:extLst>
          </p:cNvPr>
          <p:cNvGrpSpPr/>
          <p:nvPr/>
        </p:nvGrpSpPr>
        <p:grpSpPr>
          <a:xfrm>
            <a:off x="934621" y="4469399"/>
            <a:ext cx="3669575" cy="1420011"/>
            <a:chOff x="934621" y="4469399"/>
            <a:chExt cx="3669575" cy="1420011"/>
          </a:xfrm>
        </p:grpSpPr>
        <p:grpSp>
          <p:nvGrpSpPr>
            <p:cNvPr id="19" name="Group 18"/>
            <p:cNvGrpSpPr/>
            <p:nvPr/>
          </p:nvGrpSpPr>
          <p:grpSpPr>
            <a:xfrm>
              <a:off x="934621" y="4696639"/>
              <a:ext cx="531025" cy="234769"/>
              <a:chOff x="2865438" y="5287963"/>
              <a:chExt cx="754062" cy="333375"/>
            </a:xfrm>
            <a:solidFill>
              <a:schemeClr val="accent4"/>
            </a:solidFill>
          </p:grpSpPr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3173413" y="5508626"/>
                <a:ext cx="92075" cy="93663"/>
              </a:xfrm>
              <a:custGeom>
                <a:avLst/>
                <a:gdLst>
                  <a:gd name="T0" fmla="*/ 23 w 24"/>
                  <a:gd name="T1" fmla="*/ 7 h 24"/>
                  <a:gd name="T2" fmla="*/ 24 w 24"/>
                  <a:gd name="T3" fmla="*/ 3 h 24"/>
                  <a:gd name="T4" fmla="*/ 22 w 24"/>
                  <a:gd name="T5" fmla="*/ 1 h 24"/>
                  <a:gd name="T6" fmla="*/ 20 w 24"/>
                  <a:gd name="T7" fmla="*/ 0 h 24"/>
                  <a:gd name="T8" fmla="*/ 16 w 24"/>
                  <a:gd name="T9" fmla="*/ 2 h 24"/>
                  <a:gd name="T10" fmla="*/ 0 w 24"/>
                  <a:gd name="T11" fmla="*/ 22 h 24"/>
                  <a:gd name="T12" fmla="*/ 8 w 24"/>
                  <a:gd name="T13" fmla="*/ 24 h 24"/>
                  <a:gd name="T14" fmla="*/ 8 w 24"/>
                  <a:gd name="T15" fmla="*/ 24 h 24"/>
                  <a:gd name="T16" fmla="*/ 21 w 24"/>
                  <a:gd name="T17" fmla="*/ 9 h 24"/>
                  <a:gd name="T18" fmla="*/ 23 w 24"/>
                  <a:gd name="T19" fmla="*/ 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23" y="7"/>
                    </a:moveTo>
                    <a:cubicBezTo>
                      <a:pt x="23" y="6"/>
                      <a:pt x="24" y="5"/>
                      <a:pt x="24" y="3"/>
                    </a:cubicBezTo>
                    <a:cubicBezTo>
                      <a:pt x="23" y="2"/>
                      <a:pt x="23" y="2"/>
                      <a:pt x="22" y="1"/>
                    </a:cubicBezTo>
                    <a:cubicBezTo>
                      <a:pt x="22" y="0"/>
                      <a:pt x="21" y="0"/>
                      <a:pt x="20" y="0"/>
                    </a:cubicBezTo>
                    <a:cubicBezTo>
                      <a:pt x="18" y="0"/>
                      <a:pt x="17" y="1"/>
                      <a:pt x="16" y="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3" y="23"/>
                      <a:pt x="5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8"/>
                      <a:pt x="22" y="7"/>
                      <a:pt x="2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32"/>
              <p:cNvSpPr>
                <a:spLocks/>
              </p:cNvSpPr>
              <p:nvPr/>
            </p:nvSpPr>
            <p:spPr bwMode="auto">
              <a:xfrm>
                <a:off x="3127375" y="5505451"/>
                <a:ext cx="80962" cy="80963"/>
              </a:xfrm>
              <a:custGeom>
                <a:avLst/>
                <a:gdLst>
                  <a:gd name="T0" fmla="*/ 21 w 21"/>
                  <a:gd name="T1" fmla="*/ 4 h 21"/>
                  <a:gd name="T2" fmla="*/ 19 w 21"/>
                  <a:gd name="T3" fmla="*/ 1 h 21"/>
                  <a:gd name="T4" fmla="*/ 17 w 21"/>
                  <a:gd name="T5" fmla="*/ 0 h 21"/>
                  <a:gd name="T6" fmla="*/ 13 w 21"/>
                  <a:gd name="T7" fmla="*/ 2 h 21"/>
                  <a:gd name="T8" fmla="*/ 0 w 21"/>
                  <a:gd name="T9" fmla="*/ 18 h 21"/>
                  <a:gd name="T10" fmla="*/ 8 w 21"/>
                  <a:gd name="T11" fmla="*/ 21 h 21"/>
                  <a:gd name="T12" fmla="*/ 20 w 21"/>
                  <a:gd name="T13" fmla="*/ 7 h 21"/>
                  <a:gd name="T14" fmla="*/ 21 w 21"/>
                  <a:gd name="T15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21">
                    <a:moveTo>
                      <a:pt x="21" y="4"/>
                    </a:moveTo>
                    <a:cubicBezTo>
                      <a:pt x="21" y="2"/>
                      <a:pt x="20" y="1"/>
                      <a:pt x="19" y="1"/>
                    </a:cubicBezTo>
                    <a:cubicBezTo>
                      <a:pt x="19" y="0"/>
                      <a:pt x="18" y="0"/>
                      <a:pt x="17" y="0"/>
                    </a:cubicBezTo>
                    <a:cubicBezTo>
                      <a:pt x="16" y="0"/>
                      <a:pt x="14" y="1"/>
                      <a:pt x="13" y="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3" y="19"/>
                      <a:pt x="5" y="20"/>
                      <a:pt x="8" y="21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1" y="6"/>
                      <a:pt x="21" y="5"/>
                      <a:pt x="2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33"/>
              <p:cNvSpPr>
                <a:spLocks/>
              </p:cNvSpPr>
              <p:nvPr/>
            </p:nvSpPr>
            <p:spPr bwMode="auto">
              <a:xfrm>
                <a:off x="3219450" y="5548313"/>
                <a:ext cx="73025" cy="69850"/>
              </a:xfrm>
              <a:custGeom>
                <a:avLst/>
                <a:gdLst>
                  <a:gd name="T0" fmla="*/ 14 w 19"/>
                  <a:gd name="T1" fmla="*/ 0 h 18"/>
                  <a:gd name="T2" fmla="*/ 13 w 19"/>
                  <a:gd name="T3" fmla="*/ 0 h 18"/>
                  <a:gd name="T4" fmla="*/ 0 w 19"/>
                  <a:gd name="T5" fmla="*/ 16 h 18"/>
                  <a:gd name="T6" fmla="*/ 9 w 19"/>
                  <a:gd name="T7" fmla="*/ 18 h 18"/>
                  <a:gd name="T8" fmla="*/ 17 w 19"/>
                  <a:gd name="T9" fmla="*/ 8 h 18"/>
                  <a:gd name="T10" fmla="*/ 17 w 19"/>
                  <a:gd name="T11" fmla="*/ 7 h 18"/>
                  <a:gd name="T12" fmla="*/ 18 w 19"/>
                  <a:gd name="T13" fmla="*/ 6 h 18"/>
                  <a:gd name="T14" fmla="*/ 17 w 19"/>
                  <a:gd name="T15" fmla="*/ 1 h 18"/>
                  <a:gd name="T16" fmla="*/ 14 w 19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8">
                    <a:moveTo>
                      <a:pt x="14" y="0"/>
                    </a:moveTo>
                    <a:cubicBezTo>
                      <a:pt x="14" y="0"/>
                      <a:pt x="13" y="0"/>
                      <a:pt x="13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" y="16"/>
                      <a:pt x="6" y="17"/>
                      <a:pt x="9" y="18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9" y="5"/>
                      <a:pt x="19" y="2"/>
                      <a:pt x="17" y="1"/>
                    </a:cubicBezTo>
                    <a:cubicBezTo>
                      <a:pt x="16" y="0"/>
                      <a:pt x="15" y="0"/>
                      <a:pt x="1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34"/>
              <p:cNvSpPr>
                <a:spLocks/>
              </p:cNvSpPr>
              <p:nvPr/>
            </p:nvSpPr>
            <p:spPr bwMode="auto">
              <a:xfrm>
                <a:off x="3094038" y="5529263"/>
                <a:ext cx="41275" cy="38100"/>
              </a:xfrm>
              <a:custGeom>
                <a:avLst/>
                <a:gdLst>
                  <a:gd name="T0" fmla="*/ 9 w 11"/>
                  <a:gd name="T1" fmla="*/ 1 h 10"/>
                  <a:gd name="T2" fmla="*/ 6 w 11"/>
                  <a:gd name="T3" fmla="*/ 0 h 10"/>
                  <a:gd name="T4" fmla="*/ 6 w 11"/>
                  <a:gd name="T5" fmla="*/ 0 h 10"/>
                  <a:gd name="T6" fmla="*/ 0 w 11"/>
                  <a:gd name="T7" fmla="*/ 7 h 10"/>
                  <a:gd name="T8" fmla="*/ 5 w 11"/>
                  <a:gd name="T9" fmla="*/ 10 h 10"/>
                  <a:gd name="T10" fmla="*/ 10 w 11"/>
                  <a:gd name="T11" fmla="*/ 4 h 10"/>
                  <a:gd name="T12" fmla="*/ 9 w 11"/>
                  <a:gd name="T1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9" y="1"/>
                    </a:moveTo>
                    <a:cubicBezTo>
                      <a:pt x="8" y="0"/>
                      <a:pt x="7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2" y="8"/>
                      <a:pt x="3" y="9"/>
                      <a:pt x="5" y="1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0" y="2"/>
                      <a:pt x="9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35"/>
              <p:cNvSpPr>
                <a:spLocks/>
              </p:cNvSpPr>
              <p:nvPr/>
            </p:nvSpPr>
            <p:spPr bwMode="auto">
              <a:xfrm>
                <a:off x="3268663" y="5602288"/>
                <a:ext cx="15875" cy="19050"/>
              </a:xfrm>
              <a:custGeom>
                <a:avLst/>
                <a:gdLst>
                  <a:gd name="T0" fmla="*/ 0 w 4"/>
                  <a:gd name="T1" fmla="*/ 5 h 5"/>
                  <a:gd name="T2" fmla="*/ 0 w 4"/>
                  <a:gd name="T3" fmla="*/ 5 h 5"/>
                  <a:gd name="T4" fmla="*/ 4 w 4"/>
                  <a:gd name="T5" fmla="*/ 4 h 5"/>
                  <a:gd name="T6" fmla="*/ 4 w 4"/>
                  <a:gd name="T7" fmla="*/ 0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2" y="5"/>
                      <a:pt x="4" y="4"/>
                      <a:pt x="4" y="4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36"/>
              <p:cNvSpPr>
                <a:spLocks/>
              </p:cNvSpPr>
              <p:nvPr/>
            </p:nvSpPr>
            <p:spPr bwMode="auto">
              <a:xfrm>
                <a:off x="3170238" y="5294313"/>
                <a:ext cx="449262" cy="254000"/>
              </a:xfrm>
              <a:custGeom>
                <a:avLst/>
                <a:gdLst>
                  <a:gd name="T0" fmla="*/ 117 w 118"/>
                  <a:gd name="T1" fmla="*/ 9 h 65"/>
                  <a:gd name="T2" fmla="*/ 101 w 118"/>
                  <a:gd name="T3" fmla="*/ 0 h 65"/>
                  <a:gd name="T4" fmla="*/ 85 w 118"/>
                  <a:gd name="T5" fmla="*/ 10 h 65"/>
                  <a:gd name="T6" fmla="*/ 85 w 118"/>
                  <a:gd name="T7" fmla="*/ 13 h 65"/>
                  <a:gd name="T8" fmla="*/ 63 w 118"/>
                  <a:gd name="T9" fmla="*/ 21 h 65"/>
                  <a:gd name="T10" fmla="*/ 62 w 118"/>
                  <a:gd name="T11" fmla="*/ 20 h 65"/>
                  <a:gd name="T12" fmla="*/ 36 w 118"/>
                  <a:gd name="T13" fmla="*/ 7 h 65"/>
                  <a:gd name="T14" fmla="*/ 36 w 118"/>
                  <a:gd name="T15" fmla="*/ 7 h 65"/>
                  <a:gd name="T16" fmla="*/ 30 w 118"/>
                  <a:gd name="T17" fmla="*/ 5 h 65"/>
                  <a:gd name="T18" fmla="*/ 25 w 118"/>
                  <a:gd name="T19" fmla="*/ 7 h 65"/>
                  <a:gd name="T20" fmla="*/ 25 w 118"/>
                  <a:gd name="T21" fmla="*/ 7 h 65"/>
                  <a:gd name="T22" fmla="*/ 7 w 118"/>
                  <a:gd name="T23" fmla="*/ 17 h 65"/>
                  <a:gd name="T24" fmla="*/ 3 w 118"/>
                  <a:gd name="T25" fmla="*/ 29 h 65"/>
                  <a:gd name="T26" fmla="*/ 2 w 118"/>
                  <a:gd name="T27" fmla="*/ 39 h 65"/>
                  <a:gd name="T28" fmla="*/ 3 w 118"/>
                  <a:gd name="T29" fmla="*/ 40 h 65"/>
                  <a:gd name="T30" fmla="*/ 8 w 118"/>
                  <a:gd name="T31" fmla="*/ 38 h 65"/>
                  <a:gd name="T32" fmla="*/ 21 w 118"/>
                  <a:gd name="T33" fmla="*/ 20 h 65"/>
                  <a:gd name="T34" fmla="*/ 22 w 118"/>
                  <a:gd name="T35" fmla="*/ 18 h 65"/>
                  <a:gd name="T36" fmla="*/ 24 w 118"/>
                  <a:gd name="T37" fmla="*/ 19 h 65"/>
                  <a:gd name="T38" fmla="*/ 28 w 118"/>
                  <a:gd name="T39" fmla="*/ 21 h 65"/>
                  <a:gd name="T40" fmla="*/ 34 w 118"/>
                  <a:gd name="T41" fmla="*/ 24 h 65"/>
                  <a:gd name="T42" fmla="*/ 34 w 118"/>
                  <a:gd name="T43" fmla="*/ 24 h 65"/>
                  <a:gd name="T44" fmla="*/ 46 w 118"/>
                  <a:gd name="T45" fmla="*/ 34 h 65"/>
                  <a:gd name="T46" fmla="*/ 58 w 118"/>
                  <a:gd name="T47" fmla="*/ 46 h 65"/>
                  <a:gd name="T48" fmla="*/ 58 w 118"/>
                  <a:gd name="T49" fmla="*/ 46 h 65"/>
                  <a:gd name="T50" fmla="*/ 58 w 118"/>
                  <a:gd name="T51" fmla="*/ 46 h 65"/>
                  <a:gd name="T52" fmla="*/ 59 w 118"/>
                  <a:gd name="T53" fmla="*/ 65 h 65"/>
                  <a:gd name="T54" fmla="*/ 86 w 118"/>
                  <a:gd name="T55" fmla="*/ 52 h 65"/>
                  <a:gd name="T56" fmla="*/ 102 w 118"/>
                  <a:gd name="T57" fmla="*/ 58 h 65"/>
                  <a:gd name="T58" fmla="*/ 118 w 118"/>
                  <a:gd name="T59" fmla="*/ 49 h 65"/>
                  <a:gd name="T60" fmla="*/ 117 w 118"/>
                  <a:gd name="T61" fmla="*/ 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8" h="65">
                    <a:moveTo>
                      <a:pt x="117" y="9"/>
                    </a:moveTo>
                    <a:cubicBezTo>
                      <a:pt x="117" y="4"/>
                      <a:pt x="110" y="0"/>
                      <a:pt x="101" y="0"/>
                    </a:cubicBezTo>
                    <a:cubicBezTo>
                      <a:pt x="92" y="0"/>
                      <a:pt x="85" y="5"/>
                      <a:pt x="85" y="10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2" y="20"/>
                      <a:pt x="62" y="20"/>
                      <a:pt x="62" y="20"/>
                    </a:cubicBezTo>
                    <a:cubicBezTo>
                      <a:pt x="60" y="18"/>
                      <a:pt x="45" y="11"/>
                      <a:pt x="36" y="7"/>
                    </a:cubicBezTo>
                    <a:cubicBezTo>
                      <a:pt x="36" y="7"/>
                      <a:pt x="36" y="7"/>
                      <a:pt x="36" y="7"/>
                    </a:cubicBezTo>
                    <a:cubicBezTo>
                      <a:pt x="34" y="6"/>
                      <a:pt x="32" y="5"/>
                      <a:pt x="30" y="5"/>
                    </a:cubicBezTo>
                    <a:cubicBezTo>
                      <a:pt x="27" y="5"/>
                      <a:pt x="25" y="7"/>
                      <a:pt x="25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0" y="37"/>
                      <a:pt x="1" y="39"/>
                      <a:pt x="2" y="39"/>
                    </a:cubicBezTo>
                    <a:cubicBezTo>
                      <a:pt x="2" y="39"/>
                      <a:pt x="2" y="40"/>
                      <a:pt x="3" y="40"/>
                    </a:cubicBezTo>
                    <a:cubicBezTo>
                      <a:pt x="5" y="40"/>
                      <a:pt x="7" y="39"/>
                      <a:pt x="8" y="38"/>
                    </a:cubicBezTo>
                    <a:cubicBezTo>
                      <a:pt x="16" y="33"/>
                      <a:pt x="21" y="20"/>
                      <a:pt x="21" y="20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5" y="20"/>
                      <a:pt x="26" y="20"/>
                      <a:pt x="28" y="21"/>
                    </a:cubicBezTo>
                    <a:cubicBezTo>
                      <a:pt x="30" y="22"/>
                      <a:pt x="33" y="23"/>
                      <a:pt x="34" y="24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8" y="28"/>
                      <a:pt x="42" y="31"/>
                      <a:pt x="46" y="34"/>
                    </a:cubicBezTo>
                    <a:cubicBezTo>
                      <a:pt x="51" y="38"/>
                      <a:pt x="56" y="41"/>
                      <a:pt x="58" y="46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54"/>
                      <a:pt x="59" y="61"/>
                      <a:pt x="59" y="65"/>
                    </a:cubicBezTo>
                    <a:cubicBezTo>
                      <a:pt x="86" y="52"/>
                      <a:pt x="86" y="52"/>
                      <a:pt x="86" y="52"/>
                    </a:cubicBezTo>
                    <a:cubicBezTo>
                      <a:pt x="88" y="56"/>
                      <a:pt x="94" y="58"/>
                      <a:pt x="102" y="58"/>
                    </a:cubicBezTo>
                    <a:cubicBezTo>
                      <a:pt x="111" y="58"/>
                      <a:pt x="118" y="54"/>
                      <a:pt x="118" y="49"/>
                    </a:cubicBezTo>
                    <a:lnTo>
                      <a:pt x="117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auto">
              <a:xfrm>
                <a:off x="2865438" y="5287963"/>
                <a:ext cx="517525" cy="327025"/>
              </a:xfrm>
              <a:custGeom>
                <a:avLst/>
                <a:gdLst>
                  <a:gd name="T0" fmla="*/ 123 w 136"/>
                  <a:gd name="T1" fmla="*/ 38 h 84"/>
                  <a:gd name="T2" fmla="*/ 112 w 136"/>
                  <a:gd name="T3" fmla="*/ 29 h 84"/>
                  <a:gd name="T4" fmla="*/ 107 w 136"/>
                  <a:gd name="T5" fmla="*/ 26 h 84"/>
                  <a:gd name="T6" fmla="*/ 104 w 136"/>
                  <a:gd name="T7" fmla="*/ 25 h 84"/>
                  <a:gd name="T8" fmla="*/ 90 w 136"/>
                  <a:gd name="T9" fmla="*/ 43 h 84"/>
                  <a:gd name="T10" fmla="*/ 90 w 136"/>
                  <a:gd name="T11" fmla="*/ 43 h 84"/>
                  <a:gd name="T12" fmla="*/ 83 w 136"/>
                  <a:gd name="T13" fmla="*/ 45 h 84"/>
                  <a:gd name="T14" fmla="*/ 79 w 136"/>
                  <a:gd name="T15" fmla="*/ 43 h 84"/>
                  <a:gd name="T16" fmla="*/ 80 w 136"/>
                  <a:gd name="T17" fmla="*/ 30 h 84"/>
                  <a:gd name="T18" fmla="*/ 84 w 136"/>
                  <a:gd name="T19" fmla="*/ 17 h 84"/>
                  <a:gd name="T20" fmla="*/ 95 w 136"/>
                  <a:gd name="T21" fmla="*/ 10 h 84"/>
                  <a:gd name="T22" fmla="*/ 87 w 136"/>
                  <a:gd name="T23" fmla="*/ 8 h 84"/>
                  <a:gd name="T24" fmla="*/ 57 w 136"/>
                  <a:gd name="T25" fmla="*/ 19 h 84"/>
                  <a:gd name="T26" fmla="*/ 57 w 136"/>
                  <a:gd name="T27" fmla="*/ 20 h 84"/>
                  <a:gd name="T28" fmla="*/ 32 w 136"/>
                  <a:gd name="T29" fmla="*/ 9 h 84"/>
                  <a:gd name="T30" fmla="*/ 16 w 136"/>
                  <a:gd name="T31" fmla="*/ 0 h 84"/>
                  <a:gd name="T32" fmla="*/ 0 w 136"/>
                  <a:gd name="T33" fmla="*/ 10 h 84"/>
                  <a:gd name="T34" fmla="*/ 0 w 136"/>
                  <a:gd name="T35" fmla="*/ 49 h 84"/>
                  <a:gd name="T36" fmla="*/ 17 w 136"/>
                  <a:gd name="T37" fmla="*/ 58 h 84"/>
                  <a:gd name="T38" fmla="*/ 33 w 136"/>
                  <a:gd name="T39" fmla="*/ 51 h 84"/>
                  <a:gd name="T40" fmla="*/ 57 w 136"/>
                  <a:gd name="T41" fmla="*/ 62 h 84"/>
                  <a:gd name="T42" fmla="*/ 57 w 136"/>
                  <a:gd name="T43" fmla="*/ 63 h 84"/>
                  <a:gd name="T44" fmla="*/ 58 w 136"/>
                  <a:gd name="T45" fmla="*/ 66 h 84"/>
                  <a:gd name="T46" fmla="*/ 63 w 136"/>
                  <a:gd name="T47" fmla="*/ 60 h 84"/>
                  <a:gd name="T48" fmla="*/ 66 w 136"/>
                  <a:gd name="T49" fmla="*/ 58 h 84"/>
                  <a:gd name="T50" fmla="*/ 71 w 136"/>
                  <a:gd name="T51" fmla="*/ 60 h 84"/>
                  <a:gd name="T52" fmla="*/ 73 w 136"/>
                  <a:gd name="T53" fmla="*/ 62 h 84"/>
                  <a:gd name="T54" fmla="*/ 79 w 136"/>
                  <a:gd name="T55" fmla="*/ 55 h 84"/>
                  <a:gd name="T56" fmla="*/ 86 w 136"/>
                  <a:gd name="T57" fmla="*/ 52 h 84"/>
                  <a:gd name="T58" fmla="*/ 91 w 136"/>
                  <a:gd name="T59" fmla="*/ 54 h 84"/>
                  <a:gd name="T60" fmla="*/ 93 w 136"/>
                  <a:gd name="T61" fmla="*/ 57 h 84"/>
                  <a:gd name="T62" fmla="*/ 94 w 136"/>
                  <a:gd name="T63" fmla="*/ 57 h 84"/>
                  <a:gd name="T64" fmla="*/ 101 w 136"/>
                  <a:gd name="T65" fmla="*/ 53 h 84"/>
                  <a:gd name="T66" fmla="*/ 106 w 136"/>
                  <a:gd name="T67" fmla="*/ 55 h 84"/>
                  <a:gd name="T68" fmla="*/ 108 w 136"/>
                  <a:gd name="T69" fmla="*/ 60 h 84"/>
                  <a:gd name="T70" fmla="*/ 108 w 136"/>
                  <a:gd name="T71" fmla="*/ 63 h 84"/>
                  <a:gd name="T72" fmla="*/ 113 w 136"/>
                  <a:gd name="T73" fmla="*/ 65 h 84"/>
                  <a:gd name="T74" fmla="*/ 114 w 136"/>
                  <a:gd name="T75" fmla="*/ 76 h 84"/>
                  <a:gd name="T76" fmla="*/ 113 w 136"/>
                  <a:gd name="T77" fmla="*/ 78 h 84"/>
                  <a:gd name="T78" fmla="*/ 113 w 136"/>
                  <a:gd name="T79" fmla="*/ 84 h 84"/>
                  <a:gd name="T80" fmla="*/ 114 w 136"/>
                  <a:gd name="T81" fmla="*/ 84 h 84"/>
                  <a:gd name="T82" fmla="*/ 119 w 136"/>
                  <a:gd name="T83" fmla="*/ 80 h 84"/>
                  <a:gd name="T84" fmla="*/ 119 w 136"/>
                  <a:gd name="T85" fmla="*/ 64 h 84"/>
                  <a:gd name="T86" fmla="*/ 118 w 136"/>
                  <a:gd name="T87" fmla="*/ 62 h 84"/>
                  <a:gd name="T88" fmla="*/ 106 w 136"/>
                  <a:gd name="T89" fmla="*/ 50 h 84"/>
                  <a:gd name="T90" fmla="*/ 108 w 136"/>
                  <a:gd name="T91" fmla="*/ 48 h 84"/>
                  <a:gd name="T92" fmla="*/ 121 w 136"/>
                  <a:gd name="T93" fmla="*/ 61 h 84"/>
                  <a:gd name="T94" fmla="*/ 122 w 136"/>
                  <a:gd name="T95" fmla="*/ 63 h 84"/>
                  <a:gd name="T96" fmla="*/ 122 w 136"/>
                  <a:gd name="T97" fmla="*/ 79 h 84"/>
                  <a:gd name="T98" fmla="*/ 123 w 136"/>
                  <a:gd name="T99" fmla="*/ 79 h 84"/>
                  <a:gd name="T100" fmla="*/ 128 w 136"/>
                  <a:gd name="T101" fmla="*/ 76 h 84"/>
                  <a:gd name="T102" fmla="*/ 128 w 136"/>
                  <a:gd name="T103" fmla="*/ 66 h 84"/>
                  <a:gd name="T104" fmla="*/ 127 w 136"/>
                  <a:gd name="T105" fmla="*/ 53 h 84"/>
                  <a:gd name="T106" fmla="*/ 111 w 136"/>
                  <a:gd name="T107" fmla="*/ 38 h 84"/>
                  <a:gd name="T108" fmla="*/ 113 w 136"/>
                  <a:gd name="T109" fmla="*/ 36 h 84"/>
                  <a:gd name="T110" fmla="*/ 129 w 136"/>
                  <a:gd name="T111" fmla="*/ 52 h 84"/>
                  <a:gd name="T112" fmla="*/ 131 w 136"/>
                  <a:gd name="T113" fmla="*/ 66 h 84"/>
                  <a:gd name="T114" fmla="*/ 131 w 136"/>
                  <a:gd name="T115" fmla="*/ 75 h 84"/>
                  <a:gd name="T116" fmla="*/ 131 w 136"/>
                  <a:gd name="T117" fmla="*/ 75 h 84"/>
                  <a:gd name="T118" fmla="*/ 135 w 136"/>
                  <a:gd name="T119" fmla="*/ 74 h 84"/>
                  <a:gd name="T120" fmla="*/ 135 w 136"/>
                  <a:gd name="T121" fmla="*/ 73 h 84"/>
                  <a:gd name="T122" fmla="*/ 134 w 136"/>
                  <a:gd name="T123" fmla="*/ 49 h 84"/>
                  <a:gd name="T124" fmla="*/ 123 w 136"/>
                  <a:gd name="T125" fmla="*/ 3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6" h="84">
                    <a:moveTo>
                      <a:pt x="123" y="38"/>
                    </a:moveTo>
                    <a:cubicBezTo>
                      <a:pt x="120" y="35"/>
                      <a:pt x="115" y="32"/>
                      <a:pt x="112" y="29"/>
                    </a:cubicBezTo>
                    <a:cubicBezTo>
                      <a:pt x="111" y="28"/>
                      <a:pt x="109" y="27"/>
                      <a:pt x="107" y="26"/>
                    </a:cubicBezTo>
                    <a:cubicBezTo>
                      <a:pt x="106" y="26"/>
                      <a:pt x="105" y="26"/>
                      <a:pt x="104" y="25"/>
                    </a:cubicBezTo>
                    <a:cubicBezTo>
                      <a:pt x="102" y="29"/>
                      <a:pt x="97" y="39"/>
                      <a:pt x="90" y="43"/>
                    </a:cubicBezTo>
                    <a:cubicBezTo>
                      <a:pt x="90" y="43"/>
                      <a:pt x="90" y="43"/>
                      <a:pt x="90" y="43"/>
                    </a:cubicBezTo>
                    <a:cubicBezTo>
                      <a:pt x="89" y="43"/>
                      <a:pt x="86" y="45"/>
                      <a:pt x="83" y="45"/>
                    </a:cubicBezTo>
                    <a:cubicBezTo>
                      <a:pt x="81" y="45"/>
                      <a:pt x="79" y="44"/>
                      <a:pt x="79" y="43"/>
                    </a:cubicBezTo>
                    <a:cubicBezTo>
                      <a:pt x="77" y="41"/>
                      <a:pt x="77" y="37"/>
                      <a:pt x="80" y="30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95" y="10"/>
                      <a:pt x="95" y="10"/>
                      <a:pt x="95" y="10"/>
                    </a:cubicBezTo>
                    <a:cubicBezTo>
                      <a:pt x="93" y="9"/>
                      <a:pt x="90" y="8"/>
                      <a:pt x="87" y="8"/>
                    </a:cubicBezTo>
                    <a:cubicBezTo>
                      <a:pt x="74" y="9"/>
                      <a:pt x="57" y="19"/>
                      <a:pt x="57" y="19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4"/>
                      <a:pt x="25" y="0"/>
                      <a:pt x="16" y="0"/>
                    </a:cubicBezTo>
                    <a:cubicBezTo>
                      <a:pt x="7" y="1"/>
                      <a:pt x="0" y="5"/>
                      <a:pt x="0" y="1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55"/>
                      <a:pt x="8" y="59"/>
                      <a:pt x="17" y="58"/>
                    </a:cubicBezTo>
                    <a:cubicBezTo>
                      <a:pt x="25" y="58"/>
                      <a:pt x="31" y="55"/>
                      <a:pt x="33" y="51"/>
                    </a:cubicBezTo>
                    <a:cubicBezTo>
                      <a:pt x="57" y="62"/>
                      <a:pt x="57" y="62"/>
                      <a:pt x="57" y="62"/>
                    </a:cubicBezTo>
                    <a:cubicBezTo>
                      <a:pt x="57" y="63"/>
                      <a:pt x="57" y="63"/>
                      <a:pt x="57" y="63"/>
                    </a:cubicBezTo>
                    <a:cubicBezTo>
                      <a:pt x="57" y="64"/>
                      <a:pt x="57" y="65"/>
                      <a:pt x="58" y="66"/>
                    </a:cubicBezTo>
                    <a:cubicBezTo>
                      <a:pt x="63" y="60"/>
                      <a:pt x="63" y="60"/>
                      <a:pt x="63" y="60"/>
                    </a:cubicBezTo>
                    <a:cubicBezTo>
                      <a:pt x="63" y="59"/>
                      <a:pt x="65" y="58"/>
                      <a:pt x="66" y="58"/>
                    </a:cubicBezTo>
                    <a:cubicBezTo>
                      <a:pt x="68" y="58"/>
                      <a:pt x="70" y="59"/>
                      <a:pt x="71" y="60"/>
                    </a:cubicBezTo>
                    <a:cubicBezTo>
                      <a:pt x="72" y="61"/>
                      <a:pt x="73" y="62"/>
                      <a:pt x="73" y="62"/>
                    </a:cubicBezTo>
                    <a:cubicBezTo>
                      <a:pt x="79" y="55"/>
                      <a:pt x="79" y="55"/>
                      <a:pt x="79" y="55"/>
                    </a:cubicBezTo>
                    <a:cubicBezTo>
                      <a:pt x="81" y="53"/>
                      <a:pt x="83" y="52"/>
                      <a:pt x="86" y="52"/>
                    </a:cubicBezTo>
                    <a:cubicBezTo>
                      <a:pt x="88" y="52"/>
                      <a:pt x="90" y="53"/>
                      <a:pt x="91" y="54"/>
                    </a:cubicBezTo>
                    <a:cubicBezTo>
                      <a:pt x="92" y="55"/>
                      <a:pt x="93" y="56"/>
                      <a:pt x="93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6" y="54"/>
                      <a:pt x="98" y="53"/>
                      <a:pt x="101" y="53"/>
                    </a:cubicBezTo>
                    <a:cubicBezTo>
                      <a:pt x="103" y="53"/>
                      <a:pt x="104" y="54"/>
                      <a:pt x="106" y="55"/>
                    </a:cubicBezTo>
                    <a:cubicBezTo>
                      <a:pt x="107" y="56"/>
                      <a:pt x="108" y="58"/>
                      <a:pt x="108" y="60"/>
                    </a:cubicBezTo>
                    <a:cubicBezTo>
                      <a:pt x="109" y="61"/>
                      <a:pt x="108" y="62"/>
                      <a:pt x="108" y="63"/>
                    </a:cubicBezTo>
                    <a:cubicBezTo>
                      <a:pt x="110" y="63"/>
                      <a:pt x="111" y="64"/>
                      <a:pt x="113" y="65"/>
                    </a:cubicBezTo>
                    <a:cubicBezTo>
                      <a:pt x="116" y="68"/>
                      <a:pt x="117" y="73"/>
                      <a:pt x="114" y="76"/>
                    </a:cubicBezTo>
                    <a:cubicBezTo>
                      <a:pt x="113" y="78"/>
                      <a:pt x="113" y="78"/>
                      <a:pt x="113" y="78"/>
                    </a:cubicBezTo>
                    <a:cubicBezTo>
                      <a:pt x="113" y="84"/>
                      <a:pt x="113" y="84"/>
                      <a:pt x="113" y="84"/>
                    </a:cubicBezTo>
                    <a:cubicBezTo>
                      <a:pt x="113" y="84"/>
                      <a:pt x="113" y="84"/>
                      <a:pt x="114" y="84"/>
                    </a:cubicBezTo>
                    <a:cubicBezTo>
                      <a:pt x="117" y="84"/>
                      <a:pt x="119" y="81"/>
                      <a:pt x="119" y="80"/>
                    </a:cubicBezTo>
                    <a:cubicBezTo>
                      <a:pt x="119" y="78"/>
                      <a:pt x="120" y="69"/>
                      <a:pt x="119" y="64"/>
                    </a:cubicBezTo>
                    <a:cubicBezTo>
                      <a:pt x="119" y="63"/>
                      <a:pt x="118" y="63"/>
                      <a:pt x="118" y="62"/>
                    </a:cubicBezTo>
                    <a:cubicBezTo>
                      <a:pt x="117" y="59"/>
                      <a:pt x="109" y="53"/>
                      <a:pt x="106" y="50"/>
                    </a:cubicBezTo>
                    <a:cubicBezTo>
                      <a:pt x="108" y="48"/>
                      <a:pt x="108" y="48"/>
                      <a:pt x="108" y="48"/>
                    </a:cubicBezTo>
                    <a:cubicBezTo>
                      <a:pt x="109" y="49"/>
                      <a:pt x="119" y="56"/>
                      <a:pt x="121" y="61"/>
                    </a:cubicBezTo>
                    <a:cubicBezTo>
                      <a:pt x="121" y="62"/>
                      <a:pt x="121" y="62"/>
                      <a:pt x="122" y="63"/>
                    </a:cubicBezTo>
                    <a:cubicBezTo>
                      <a:pt x="123" y="68"/>
                      <a:pt x="122" y="76"/>
                      <a:pt x="122" y="79"/>
                    </a:cubicBezTo>
                    <a:cubicBezTo>
                      <a:pt x="123" y="79"/>
                      <a:pt x="123" y="79"/>
                      <a:pt x="123" y="79"/>
                    </a:cubicBezTo>
                    <a:cubicBezTo>
                      <a:pt x="127" y="79"/>
                      <a:pt x="128" y="77"/>
                      <a:pt x="128" y="76"/>
                    </a:cubicBezTo>
                    <a:cubicBezTo>
                      <a:pt x="128" y="76"/>
                      <a:pt x="128" y="71"/>
                      <a:pt x="128" y="66"/>
                    </a:cubicBezTo>
                    <a:cubicBezTo>
                      <a:pt x="128" y="58"/>
                      <a:pt x="127" y="54"/>
                      <a:pt x="127" y="53"/>
                    </a:cubicBezTo>
                    <a:cubicBezTo>
                      <a:pt x="125" y="49"/>
                      <a:pt x="115" y="41"/>
                      <a:pt x="111" y="38"/>
                    </a:cubicBezTo>
                    <a:cubicBezTo>
                      <a:pt x="113" y="36"/>
                      <a:pt x="113" y="36"/>
                      <a:pt x="113" y="36"/>
                    </a:cubicBezTo>
                    <a:cubicBezTo>
                      <a:pt x="113" y="36"/>
                      <a:pt x="127" y="46"/>
                      <a:pt x="129" y="52"/>
                    </a:cubicBezTo>
                    <a:cubicBezTo>
                      <a:pt x="130" y="54"/>
                      <a:pt x="131" y="59"/>
                      <a:pt x="131" y="66"/>
                    </a:cubicBezTo>
                    <a:cubicBezTo>
                      <a:pt x="131" y="70"/>
                      <a:pt x="131" y="74"/>
                      <a:pt x="131" y="75"/>
                    </a:cubicBezTo>
                    <a:cubicBezTo>
                      <a:pt x="131" y="75"/>
                      <a:pt x="131" y="75"/>
                      <a:pt x="131" y="75"/>
                    </a:cubicBezTo>
                    <a:cubicBezTo>
                      <a:pt x="133" y="75"/>
                      <a:pt x="134" y="75"/>
                      <a:pt x="135" y="74"/>
                    </a:cubicBezTo>
                    <a:cubicBezTo>
                      <a:pt x="135" y="73"/>
                      <a:pt x="135" y="73"/>
                      <a:pt x="135" y="73"/>
                    </a:cubicBezTo>
                    <a:cubicBezTo>
                      <a:pt x="135" y="73"/>
                      <a:pt x="136" y="63"/>
                      <a:pt x="134" y="49"/>
                    </a:cubicBezTo>
                    <a:cubicBezTo>
                      <a:pt x="133" y="45"/>
                      <a:pt x="128" y="42"/>
                      <a:pt x="123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TextBox 45"/>
            <p:cNvSpPr txBox="1"/>
            <p:nvPr/>
          </p:nvSpPr>
          <p:spPr>
            <a:xfrm>
              <a:off x="1544899" y="4469399"/>
              <a:ext cx="18365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Partner Strategy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531812" y="4689081"/>
              <a:ext cx="307238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Aenean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luctus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mauris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commodo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Maecenas id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vulputate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vel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Ut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ultricies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justo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nec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orci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egestas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ullamcorper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276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Usuability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Quality Components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E79A0C-9A4D-4AE4-97CA-1D668CCA4630}"/>
              </a:ext>
            </a:extLst>
          </p:cNvPr>
          <p:cNvGrpSpPr/>
          <p:nvPr/>
        </p:nvGrpSpPr>
        <p:grpSpPr>
          <a:xfrm>
            <a:off x="6269154" y="2315799"/>
            <a:ext cx="4917604" cy="975773"/>
            <a:chOff x="6269154" y="2315799"/>
            <a:chExt cx="4917604" cy="975773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269154" y="2461392"/>
              <a:ext cx="2120631" cy="830180"/>
            </a:xfrm>
            <a:custGeom>
              <a:avLst/>
              <a:gdLst>
                <a:gd name="T0" fmla="*/ 480 w 1502"/>
                <a:gd name="T1" fmla="*/ 246 h 588"/>
                <a:gd name="T2" fmla="*/ 1355 w 1502"/>
                <a:gd name="T3" fmla="*/ 246 h 588"/>
                <a:gd name="T4" fmla="*/ 1358 w 1502"/>
                <a:gd name="T5" fmla="*/ 287 h 588"/>
                <a:gd name="T6" fmla="*/ 1502 w 1502"/>
                <a:gd name="T7" fmla="*/ 142 h 588"/>
                <a:gd name="T8" fmla="*/ 1358 w 1502"/>
                <a:gd name="T9" fmla="*/ 0 h 588"/>
                <a:gd name="T10" fmla="*/ 1358 w 1502"/>
                <a:gd name="T11" fmla="*/ 57 h 588"/>
                <a:gd name="T12" fmla="*/ 480 w 1502"/>
                <a:gd name="T13" fmla="*/ 54 h 588"/>
                <a:gd name="T14" fmla="*/ 0 w 1502"/>
                <a:gd name="T15" fmla="*/ 517 h 588"/>
                <a:gd name="T16" fmla="*/ 52 w 1502"/>
                <a:gd name="T17" fmla="*/ 588 h 588"/>
                <a:gd name="T18" fmla="*/ 480 w 1502"/>
                <a:gd name="T19" fmla="*/ 246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2" h="588">
                  <a:moveTo>
                    <a:pt x="480" y="246"/>
                  </a:moveTo>
                  <a:lnTo>
                    <a:pt x="1355" y="246"/>
                  </a:lnTo>
                  <a:lnTo>
                    <a:pt x="1358" y="287"/>
                  </a:lnTo>
                  <a:lnTo>
                    <a:pt x="1502" y="142"/>
                  </a:lnTo>
                  <a:lnTo>
                    <a:pt x="1358" y="0"/>
                  </a:lnTo>
                  <a:lnTo>
                    <a:pt x="1358" y="57"/>
                  </a:lnTo>
                  <a:lnTo>
                    <a:pt x="480" y="54"/>
                  </a:lnTo>
                  <a:lnTo>
                    <a:pt x="0" y="517"/>
                  </a:lnTo>
                  <a:lnTo>
                    <a:pt x="52" y="588"/>
                  </a:lnTo>
                  <a:lnTo>
                    <a:pt x="480" y="2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868096" y="2315799"/>
              <a:ext cx="105670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Satisfaction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868096" y="2544621"/>
              <a:ext cx="231866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8481196" y="2485541"/>
              <a:ext cx="326264" cy="326264"/>
              <a:chOff x="8062913" y="1430338"/>
              <a:chExt cx="490537" cy="490537"/>
            </a:xfrm>
            <a:solidFill>
              <a:schemeClr val="accent2"/>
            </a:solidFill>
          </p:grpSpPr>
          <p:sp>
            <p:nvSpPr>
              <p:cNvPr id="20" name="Freeform 12"/>
              <p:cNvSpPr>
                <a:spLocks noEditPoints="1"/>
              </p:cNvSpPr>
              <p:nvPr/>
            </p:nvSpPr>
            <p:spPr bwMode="auto">
              <a:xfrm>
                <a:off x="8062913" y="1430338"/>
                <a:ext cx="490537" cy="490537"/>
              </a:xfrm>
              <a:custGeom>
                <a:avLst/>
                <a:gdLst>
                  <a:gd name="T0" fmla="*/ 83 w 128"/>
                  <a:gd name="T1" fmla="*/ 40 h 128"/>
                  <a:gd name="T2" fmla="*/ 64 w 128"/>
                  <a:gd name="T3" fmla="*/ 0 h 128"/>
                  <a:gd name="T4" fmla="*/ 36 w 128"/>
                  <a:gd name="T5" fmla="*/ 41 h 128"/>
                  <a:gd name="T6" fmla="*/ 32 w 128"/>
                  <a:gd name="T7" fmla="*/ 43 h 128"/>
                  <a:gd name="T8" fmla="*/ 12 w 128"/>
                  <a:gd name="T9" fmla="*/ 40 h 128"/>
                  <a:gd name="T10" fmla="*/ 0 w 128"/>
                  <a:gd name="T11" fmla="*/ 116 h 128"/>
                  <a:gd name="T12" fmla="*/ 24 w 128"/>
                  <a:gd name="T13" fmla="*/ 128 h 128"/>
                  <a:gd name="T14" fmla="*/ 35 w 128"/>
                  <a:gd name="T15" fmla="*/ 121 h 128"/>
                  <a:gd name="T16" fmla="*/ 36 w 128"/>
                  <a:gd name="T17" fmla="*/ 121 h 128"/>
                  <a:gd name="T18" fmla="*/ 76 w 128"/>
                  <a:gd name="T19" fmla="*/ 128 h 128"/>
                  <a:gd name="T20" fmla="*/ 112 w 128"/>
                  <a:gd name="T21" fmla="*/ 120 h 128"/>
                  <a:gd name="T22" fmla="*/ 114 w 128"/>
                  <a:gd name="T23" fmla="*/ 109 h 128"/>
                  <a:gd name="T24" fmla="*/ 121 w 128"/>
                  <a:gd name="T25" fmla="*/ 88 h 128"/>
                  <a:gd name="T26" fmla="*/ 124 w 128"/>
                  <a:gd name="T27" fmla="*/ 67 h 128"/>
                  <a:gd name="T28" fmla="*/ 128 w 128"/>
                  <a:gd name="T29" fmla="*/ 58 h 128"/>
                  <a:gd name="T30" fmla="*/ 117 w 128"/>
                  <a:gd name="T31" fmla="*/ 42 h 128"/>
                  <a:gd name="T32" fmla="*/ 24 w 128"/>
                  <a:gd name="T33" fmla="*/ 120 h 128"/>
                  <a:gd name="T34" fmla="*/ 8 w 128"/>
                  <a:gd name="T35" fmla="*/ 116 h 128"/>
                  <a:gd name="T36" fmla="*/ 12 w 128"/>
                  <a:gd name="T37" fmla="*/ 48 h 128"/>
                  <a:gd name="T38" fmla="*/ 28 w 128"/>
                  <a:gd name="T39" fmla="*/ 52 h 128"/>
                  <a:gd name="T40" fmla="*/ 120 w 128"/>
                  <a:gd name="T41" fmla="*/ 58 h 128"/>
                  <a:gd name="T42" fmla="*/ 104 w 128"/>
                  <a:gd name="T43" fmla="*/ 64 h 128"/>
                  <a:gd name="T44" fmla="*/ 104 w 128"/>
                  <a:gd name="T45" fmla="*/ 68 h 128"/>
                  <a:gd name="T46" fmla="*/ 118 w 128"/>
                  <a:gd name="T47" fmla="*/ 75 h 128"/>
                  <a:gd name="T48" fmla="*/ 100 w 128"/>
                  <a:gd name="T49" fmla="*/ 84 h 128"/>
                  <a:gd name="T50" fmla="*/ 100 w 128"/>
                  <a:gd name="T51" fmla="*/ 88 h 128"/>
                  <a:gd name="T52" fmla="*/ 113 w 128"/>
                  <a:gd name="T53" fmla="*/ 96 h 128"/>
                  <a:gd name="T54" fmla="*/ 96 w 128"/>
                  <a:gd name="T55" fmla="*/ 104 h 128"/>
                  <a:gd name="T56" fmla="*/ 96 w 128"/>
                  <a:gd name="T57" fmla="*/ 108 h 128"/>
                  <a:gd name="T58" fmla="*/ 106 w 128"/>
                  <a:gd name="T59" fmla="*/ 114 h 128"/>
                  <a:gd name="T60" fmla="*/ 98 w 128"/>
                  <a:gd name="T61" fmla="*/ 120 h 128"/>
                  <a:gd name="T62" fmla="*/ 54 w 128"/>
                  <a:gd name="T63" fmla="*/ 117 h 128"/>
                  <a:gd name="T64" fmla="*/ 32 w 128"/>
                  <a:gd name="T65" fmla="*/ 110 h 128"/>
                  <a:gd name="T66" fmla="*/ 35 w 128"/>
                  <a:gd name="T67" fmla="*/ 50 h 128"/>
                  <a:gd name="T68" fmla="*/ 60 w 128"/>
                  <a:gd name="T69" fmla="*/ 12 h 128"/>
                  <a:gd name="T70" fmla="*/ 76 w 128"/>
                  <a:gd name="T71" fmla="*/ 27 h 128"/>
                  <a:gd name="T72" fmla="*/ 115 w 128"/>
                  <a:gd name="T73" fmla="*/ 50 h 128"/>
                  <a:gd name="T74" fmla="*/ 120 w 128"/>
                  <a:gd name="T75" fmla="*/ 5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" h="128">
                    <a:moveTo>
                      <a:pt x="117" y="42"/>
                    </a:moveTo>
                    <a:cubicBezTo>
                      <a:pt x="112" y="41"/>
                      <a:pt x="100" y="41"/>
                      <a:pt x="83" y="40"/>
                    </a:cubicBezTo>
                    <a:cubicBezTo>
                      <a:pt x="84" y="36"/>
                      <a:pt x="84" y="33"/>
                      <a:pt x="84" y="27"/>
                    </a:cubicBezTo>
                    <a:cubicBezTo>
                      <a:pt x="84" y="13"/>
                      <a:pt x="73" y="0"/>
                      <a:pt x="64" y="0"/>
                    </a:cubicBezTo>
                    <a:cubicBezTo>
                      <a:pt x="57" y="0"/>
                      <a:pt x="52" y="5"/>
                      <a:pt x="52" y="12"/>
                    </a:cubicBezTo>
                    <a:cubicBezTo>
                      <a:pt x="52" y="20"/>
                      <a:pt x="49" y="34"/>
                      <a:pt x="36" y="41"/>
                    </a:cubicBezTo>
                    <a:cubicBezTo>
                      <a:pt x="35" y="41"/>
                      <a:pt x="32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0" y="41"/>
                      <a:pt x="27" y="40"/>
                      <a:pt x="24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5" y="40"/>
                      <a:pt x="0" y="45"/>
                      <a:pt x="0" y="5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2" y="128"/>
                    </a:cubicBezTo>
                    <a:cubicBezTo>
                      <a:pt x="24" y="128"/>
                      <a:pt x="24" y="128"/>
                      <a:pt x="24" y="128"/>
                    </a:cubicBezTo>
                    <a:cubicBezTo>
                      <a:pt x="29" y="128"/>
                      <a:pt x="33" y="125"/>
                      <a:pt x="35" y="121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21"/>
                      <a:pt x="35" y="121"/>
                      <a:pt x="36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8" y="122"/>
                      <a:pt x="43" y="123"/>
                      <a:pt x="52" y="125"/>
                    </a:cubicBezTo>
                    <a:cubicBezTo>
                      <a:pt x="54" y="126"/>
                      <a:pt x="65" y="128"/>
                      <a:pt x="76" y="128"/>
                    </a:cubicBezTo>
                    <a:cubicBezTo>
                      <a:pt x="98" y="128"/>
                      <a:pt x="98" y="128"/>
                      <a:pt x="98" y="128"/>
                    </a:cubicBezTo>
                    <a:cubicBezTo>
                      <a:pt x="105" y="128"/>
                      <a:pt x="109" y="125"/>
                      <a:pt x="112" y="120"/>
                    </a:cubicBezTo>
                    <a:cubicBezTo>
                      <a:pt x="112" y="120"/>
                      <a:pt x="113" y="118"/>
                      <a:pt x="114" y="116"/>
                    </a:cubicBezTo>
                    <a:cubicBezTo>
                      <a:pt x="115" y="114"/>
                      <a:pt x="115" y="112"/>
                      <a:pt x="114" y="109"/>
                    </a:cubicBezTo>
                    <a:cubicBezTo>
                      <a:pt x="118" y="106"/>
                      <a:pt x="120" y="102"/>
                      <a:pt x="121" y="99"/>
                    </a:cubicBezTo>
                    <a:cubicBezTo>
                      <a:pt x="122" y="94"/>
                      <a:pt x="122" y="90"/>
                      <a:pt x="121" y="88"/>
                    </a:cubicBezTo>
                    <a:cubicBezTo>
                      <a:pt x="123" y="85"/>
                      <a:pt x="125" y="82"/>
                      <a:pt x="126" y="77"/>
                    </a:cubicBezTo>
                    <a:cubicBezTo>
                      <a:pt x="127" y="73"/>
                      <a:pt x="126" y="70"/>
                      <a:pt x="124" y="67"/>
                    </a:cubicBezTo>
                    <a:cubicBezTo>
                      <a:pt x="127" y="65"/>
                      <a:pt x="128" y="61"/>
                      <a:pt x="128" y="58"/>
                    </a:cubicBezTo>
                    <a:cubicBezTo>
                      <a:pt x="128" y="58"/>
                      <a:pt x="128" y="58"/>
                      <a:pt x="128" y="58"/>
                    </a:cubicBezTo>
                    <a:cubicBezTo>
                      <a:pt x="128" y="57"/>
                      <a:pt x="128" y="57"/>
                      <a:pt x="128" y="56"/>
                    </a:cubicBezTo>
                    <a:cubicBezTo>
                      <a:pt x="128" y="51"/>
                      <a:pt x="125" y="44"/>
                      <a:pt x="117" y="42"/>
                    </a:cubicBezTo>
                    <a:close/>
                    <a:moveTo>
                      <a:pt x="28" y="116"/>
                    </a:moveTo>
                    <a:cubicBezTo>
                      <a:pt x="28" y="118"/>
                      <a:pt x="26" y="120"/>
                      <a:pt x="2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6" y="48"/>
                      <a:pt x="28" y="50"/>
                      <a:pt x="28" y="52"/>
                    </a:cubicBezTo>
                    <a:lnTo>
                      <a:pt x="28" y="116"/>
                    </a:lnTo>
                    <a:close/>
                    <a:moveTo>
                      <a:pt x="120" y="58"/>
                    </a:moveTo>
                    <a:cubicBezTo>
                      <a:pt x="120" y="60"/>
                      <a:pt x="119" y="64"/>
                      <a:pt x="112" y="64"/>
                    </a:cubicBezTo>
                    <a:cubicBezTo>
                      <a:pt x="106" y="64"/>
                      <a:pt x="104" y="64"/>
                      <a:pt x="104" y="64"/>
                    </a:cubicBezTo>
                    <a:cubicBezTo>
                      <a:pt x="103" y="64"/>
                      <a:pt x="102" y="65"/>
                      <a:pt x="102" y="66"/>
                    </a:cubicBezTo>
                    <a:cubicBezTo>
                      <a:pt x="102" y="67"/>
                      <a:pt x="103" y="68"/>
                      <a:pt x="104" y="68"/>
                    </a:cubicBezTo>
                    <a:cubicBezTo>
                      <a:pt x="104" y="68"/>
                      <a:pt x="106" y="68"/>
                      <a:pt x="112" y="68"/>
                    </a:cubicBezTo>
                    <a:cubicBezTo>
                      <a:pt x="118" y="68"/>
                      <a:pt x="119" y="73"/>
                      <a:pt x="118" y="75"/>
                    </a:cubicBezTo>
                    <a:cubicBezTo>
                      <a:pt x="118" y="78"/>
                      <a:pt x="116" y="84"/>
                      <a:pt x="110" y="84"/>
                    </a:cubicBezTo>
                    <a:cubicBezTo>
                      <a:pt x="103" y="84"/>
                      <a:pt x="100" y="84"/>
                      <a:pt x="100" y="84"/>
                    </a:cubicBezTo>
                    <a:cubicBezTo>
                      <a:pt x="99" y="84"/>
                      <a:pt x="98" y="85"/>
                      <a:pt x="98" y="86"/>
                    </a:cubicBezTo>
                    <a:cubicBezTo>
                      <a:pt x="98" y="87"/>
                      <a:pt x="99" y="88"/>
                      <a:pt x="100" y="88"/>
                    </a:cubicBezTo>
                    <a:cubicBezTo>
                      <a:pt x="100" y="88"/>
                      <a:pt x="105" y="88"/>
                      <a:pt x="108" y="88"/>
                    </a:cubicBezTo>
                    <a:cubicBezTo>
                      <a:pt x="115" y="88"/>
                      <a:pt x="114" y="93"/>
                      <a:pt x="113" y="96"/>
                    </a:cubicBezTo>
                    <a:cubicBezTo>
                      <a:pt x="112" y="100"/>
                      <a:pt x="111" y="104"/>
                      <a:pt x="103" y="104"/>
                    </a:cubicBezTo>
                    <a:cubicBezTo>
                      <a:pt x="100" y="104"/>
                      <a:pt x="96" y="104"/>
                      <a:pt x="96" y="104"/>
                    </a:cubicBezTo>
                    <a:cubicBezTo>
                      <a:pt x="95" y="104"/>
                      <a:pt x="94" y="105"/>
                      <a:pt x="94" y="106"/>
                    </a:cubicBezTo>
                    <a:cubicBezTo>
                      <a:pt x="94" y="107"/>
                      <a:pt x="95" y="108"/>
                      <a:pt x="96" y="108"/>
                    </a:cubicBezTo>
                    <a:cubicBezTo>
                      <a:pt x="96" y="108"/>
                      <a:pt x="99" y="108"/>
                      <a:pt x="102" y="108"/>
                    </a:cubicBezTo>
                    <a:cubicBezTo>
                      <a:pt x="107" y="108"/>
                      <a:pt x="107" y="112"/>
                      <a:pt x="106" y="114"/>
                    </a:cubicBezTo>
                    <a:cubicBezTo>
                      <a:pt x="106" y="115"/>
                      <a:pt x="105" y="116"/>
                      <a:pt x="105" y="117"/>
                    </a:cubicBezTo>
                    <a:cubicBezTo>
                      <a:pt x="104" y="119"/>
                      <a:pt x="102" y="120"/>
                      <a:pt x="98" y="120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5" y="120"/>
                      <a:pt x="54" y="118"/>
                      <a:pt x="54" y="117"/>
                    </a:cubicBezTo>
                    <a:cubicBezTo>
                      <a:pt x="37" y="114"/>
                      <a:pt x="36" y="113"/>
                      <a:pt x="35" y="113"/>
                    </a:cubicBezTo>
                    <a:cubicBezTo>
                      <a:pt x="35" y="113"/>
                      <a:pt x="32" y="112"/>
                      <a:pt x="32" y="110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2"/>
                      <a:pt x="33" y="51"/>
                      <a:pt x="35" y="50"/>
                    </a:cubicBezTo>
                    <a:cubicBezTo>
                      <a:pt x="35" y="50"/>
                      <a:pt x="36" y="50"/>
                      <a:pt x="36" y="50"/>
                    </a:cubicBezTo>
                    <a:cubicBezTo>
                      <a:pt x="54" y="42"/>
                      <a:pt x="60" y="26"/>
                      <a:pt x="60" y="12"/>
                    </a:cubicBezTo>
                    <a:cubicBezTo>
                      <a:pt x="60" y="10"/>
                      <a:pt x="62" y="8"/>
                      <a:pt x="64" y="8"/>
                    </a:cubicBezTo>
                    <a:cubicBezTo>
                      <a:pt x="68" y="8"/>
                      <a:pt x="76" y="16"/>
                      <a:pt x="76" y="27"/>
                    </a:cubicBezTo>
                    <a:cubicBezTo>
                      <a:pt x="76" y="36"/>
                      <a:pt x="75" y="38"/>
                      <a:pt x="72" y="48"/>
                    </a:cubicBezTo>
                    <a:cubicBezTo>
                      <a:pt x="112" y="48"/>
                      <a:pt x="112" y="49"/>
                      <a:pt x="115" y="50"/>
                    </a:cubicBezTo>
                    <a:cubicBezTo>
                      <a:pt x="120" y="51"/>
                      <a:pt x="120" y="54"/>
                      <a:pt x="120" y="56"/>
                    </a:cubicBezTo>
                    <a:cubicBezTo>
                      <a:pt x="120" y="57"/>
                      <a:pt x="120" y="57"/>
                      <a:pt x="12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13"/>
              <p:cNvSpPr>
                <a:spLocks noEditPoints="1"/>
              </p:cNvSpPr>
              <p:nvPr/>
            </p:nvSpPr>
            <p:spPr bwMode="auto">
              <a:xfrm>
                <a:off x="8108950" y="1828800"/>
                <a:ext cx="46037" cy="46037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76BFFB-3192-45B0-9DE0-2DF8F2E0856A}"/>
              </a:ext>
            </a:extLst>
          </p:cNvPr>
          <p:cNvGrpSpPr/>
          <p:nvPr/>
        </p:nvGrpSpPr>
        <p:grpSpPr>
          <a:xfrm>
            <a:off x="6378308" y="3369045"/>
            <a:ext cx="4652237" cy="650378"/>
            <a:chOff x="6378308" y="3369045"/>
            <a:chExt cx="4652237" cy="650378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378308" y="3536122"/>
              <a:ext cx="1771812" cy="429416"/>
            </a:xfrm>
            <a:custGeom>
              <a:avLst/>
              <a:gdLst>
                <a:gd name="T0" fmla="*/ 1263 w 1407"/>
                <a:gd name="T1" fmla="*/ 57 h 341"/>
                <a:gd name="T2" fmla="*/ 385 w 1407"/>
                <a:gd name="T3" fmla="*/ 57 h 341"/>
                <a:gd name="T4" fmla="*/ 0 w 1407"/>
                <a:gd name="T5" fmla="*/ 256 h 341"/>
                <a:gd name="T6" fmla="*/ 12 w 1407"/>
                <a:gd name="T7" fmla="*/ 341 h 341"/>
                <a:gd name="T8" fmla="*/ 385 w 1407"/>
                <a:gd name="T9" fmla="*/ 230 h 341"/>
                <a:gd name="T10" fmla="*/ 1263 w 1407"/>
                <a:gd name="T11" fmla="*/ 230 h 341"/>
                <a:gd name="T12" fmla="*/ 1263 w 1407"/>
                <a:gd name="T13" fmla="*/ 287 h 341"/>
                <a:gd name="T14" fmla="*/ 1407 w 1407"/>
                <a:gd name="T15" fmla="*/ 144 h 341"/>
                <a:gd name="T16" fmla="*/ 1263 w 1407"/>
                <a:gd name="T17" fmla="*/ 0 h 341"/>
                <a:gd name="T18" fmla="*/ 1263 w 1407"/>
                <a:gd name="T19" fmla="*/ 57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7" h="341">
                  <a:moveTo>
                    <a:pt x="1263" y="57"/>
                  </a:moveTo>
                  <a:lnTo>
                    <a:pt x="385" y="57"/>
                  </a:lnTo>
                  <a:lnTo>
                    <a:pt x="0" y="256"/>
                  </a:lnTo>
                  <a:lnTo>
                    <a:pt x="12" y="341"/>
                  </a:lnTo>
                  <a:lnTo>
                    <a:pt x="385" y="230"/>
                  </a:lnTo>
                  <a:lnTo>
                    <a:pt x="1263" y="230"/>
                  </a:lnTo>
                  <a:lnTo>
                    <a:pt x="1263" y="287"/>
                  </a:lnTo>
                  <a:lnTo>
                    <a:pt x="1407" y="144"/>
                  </a:lnTo>
                  <a:lnTo>
                    <a:pt x="1263" y="0"/>
                  </a:lnTo>
                  <a:lnTo>
                    <a:pt x="1263" y="5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12073" y="3369045"/>
              <a:ext cx="1048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Learnability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612073" y="3588536"/>
              <a:ext cx="241847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8250017" y="3550858"/>
              <a:ext cx="309555" cy="297947"/>
            </a:xfrm>
            <a:custGeom>
              <a:avLst/>
              <a:gdLst>
                <a:gd name="T0" fmla="*/ 94 w 132"/>
                <a:gd name="T1" fmla="*/ 0 h 128"/>
                <a:gd name="T2" fmla="*/ 56 w 132"/>
                <a:gd name="T3" fmla="*/ 27 h 128"/>
                <a:gd name="T4" fmla="*/ 55 w 132"/>
                <a:gd name="T5" fmla="*/ 27 h 128"/>
                <a:gd name="T6" fmla="*/ 14 w 132"/>
                <a:gd name="T7" fmla="*/ 69 h 128"/>
                <a:gd name="T8" fmla="*/ 1 w 132"/>
                <a:gd name="T9" fmla="*/ 110 h 128"/>
                <a:gd name="T10" fmla="*/ 14 w 132"/>
                <a:gd name="T11" fmla="*/ 128 h 128"/>
                <a:gd name="T12" fmla="*/ 53 w 132"/>
                <a:gd name="T13" fmla="*/ 118 h 128"/>
                <a:gd name="T14" fmla="*/ 120 w 132"/>
                <a:gd name="T15" fmla="*/ 53 h 128"/>
                <a:gd name="T16" fmla="*/ 64 w 132"/>
                <a:gd name="T17" fmla="*/ 95 h 128"/>
                <a:gd name="T18" fmla="*/ 99 w 132"/>
                <a:gd name="T19" fmla="*/ 47 h 128"/>
                <a:gd name="T20" fmla="*/ 95 w 132"/>
                <a:gd name="T21" fmla="*/ 67 h 128"/>
                <a:gd name="T22" fmla="*/ 64 w 132"/>
                <a:gd name="T23" fmla="*/ 98 h 128"/>
                <a:gd name="T24" fmla="*/ 59 w 132"/>
                <a:gd name="T25" fmla="*/ 81 h 128"/>
                <a:gd name="T26" fmla="*/ 46 w 132"/>
                <a:gd name="T27" fmla="*/ 68 h 128"/>
                <a:gd name="T28" fmla="*/ 92 w 132"/>
                <a:gd name="T29" fmla="*/ 36 h 128"/>
                <a:gd name="T30" fmla="*/ 59 w 132"/>
                <a:gd name="T31" fmla="*/ 81 h 128"/>
                <a:gd name="T32" fmla="*/ 30 w 132"/>
                <a:gd name="T33" fmla="*/ 64 h 128"/>
                <a:gd name="T34" fmla="*/ 80 w 132"/>
                <a:gd name="T35" fmla="*/ 29 h 128"/>
                <a:gd name="T36" fmla="*/ 17 w 132"/>
                <a:gd name="T37" fmla="*/ 119 h 128"/>
                <a:gd name="T38" fmla="*/ 8 w 132"/>
                <a:gd name="T39" fmla="*/ 114 h 128"/>
                <a:gd name="T40" fmla="*/ 13 w 132"/>
                <a:gd name="T41" fmla="*/ 96 h 128"/>
                <a:gd name="T42" fmla="*/ 32 w 132"/>
                <a:gd name="T43" fmla="*/ 116 h 128"/>
                <a:gd name="T44" fmla="*/ 35 w 132"/>
                <a:gd name="T45" fmla="*/ 115 h 128"/>
                <a:gd name="T46" fmla="*/ 14 w 132"/>
                <a:gd name="T47" fmla="*/ 92 h 128"/>
                <a:gd name="T48" fmla="*/ 19 w 132"/>
                <a:gd name="T49" fmla="*/ 75 h 128"/>
                <a:gd name="T50" fmla="*/ 52 w 132"/>
                <a:gd name="T51" fmla="*/ 110 h 128"/>
                <a:gd name="T52" fmla="*/ 35 w 132"/>
                <a:gd name="T53" fmla="*/ 115 h 128"/>
                <a:gd name="T54" fmla="*/ 108 w 132"/>
                <a:gd name="T55" fmla="*/ 54 h 128"/>
                <a:gd name="T56" fmla="*/ 98 w 132"/>
                <a:gd name="T57" fmla="*/ 30 h 128"/>
                <a:gd name="T58" fmla="*/ 81 w 132"/>
                <a:gd name="T59" fmla="*/ 13 h 128"/>
                <a:gd name="T60" fmla="*/ 112 w 132"/>
                <a:gd name="T61" fmla="*/ 16 h 128"/>
                <a:gd name="T62" fmla="*/ 115 w 132"/>
                <a:gd name="T63" fmla="*/ 47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2" h="128">
                  <a:moveTo>
                    <a:pt x="118" y="10"/>
                  </a:moveTo>
                  <a:cubicBezTo>
                    <a:pt x="111" y="4"/>
                    <a:pt x="102" y="0"/>
                    <a:pt x="94" y="0"/>
                  </a:cubicBezTo>
                  <a:cubicBezTo>
                    <a:pt x="87" y="0"/>
                    <a:pt x="80" y="3"/>
                    <a:pt x="75" y="8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6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2" y="71"/>
                    <a:pt x="11" y="73"/>
                    <a:pt x="10" y="76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10"/>
                    <a:pt x="0" y="113"/>
                    <a:pt x="0" y="114"/>
                  </a:cubicBezTo>
                  <a:cubicBezTo>
                    <a:pt x="0" y="122"/>
                    <a:pt x="6" y="128"/>
                    <a:pt x="14" y="128"/>
                  </a:cubicBezTo>
                  <a:cubicBezTo>
                    <a:pt x="16" y="128"/>
                    <a:pt x="19" y="127"/>
                    <a:pt x="19" y="127"/>
                  </a:cubicBezTo>
                  <a:cubicBezTo>
                    <a:pt x="53" y="118"/>
                    <a:pt x="53" y="118"/>
                    <a:pt x="53" y="118"/>
                  </a:cubicBezTo>
                  <a:cubicBezTo>
                    <a:pt x="55" y="118"/>
                    <a:pt x="57" y="116"/>
                    <a:pt x="59" y="11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32" y="42"/>
                    <a:pt x="130" y="23"/>
                    <a:pt x="118" y="10"/>
                  </a:cubicBezTo>
                  <a:close/>
                  <a:moveTo>
                    <a:pt x="64" y="95"/>
                  </a:moveTo>
                  <a:cubicBezTo>
                    <a:pt x="64" y="92"/>
                    <a:pt x="63" y="88"/>
                    <a:pt x="61" y="85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101" y="54"/>
                    <a:pt x="100" y="62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4" y="97"/>
                    <a:pt x="64" y="96"/>
                    <a:pt x="64" y="95"/>
                  </a:cubicBezTo>
                  <a:close/>
                  <a:moveTo>
                    <a:pt x="59" y="81"/>
                  </a:moveTo>
                  <a:cubicBezTo>
                    <a:pt x="58" y="79"/>
                    <a:pt x="56" y="76"/>
                    <a:pt x="54" y="74"/>
                  </a:cubicBezTo>
                  <a:cubicBezTo>
                    <a:pt x="51" y="72"/>
                    <a:pt x="49" y="70"/>
                    <a:pt x="46" y="68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7" y="31"/>
                    <a:pt x="90" y="33"/>
                    <a:pt x="92" y="36"/>
                  </a:cubicBezTo>
                  <a:cubicBezTo>
                    <a:pt x="94" y="38"/>
                    <a:pt x="96" y="40"/>
                    <a:pt x="97" y="43"/>
                  </a:cubicBezTo>
                  <a:lnTo>
                    <a:pt x="59" y="81"/>
                  </a:lnTo>
                  <a:close/>
                  <a:moveTo>
                    <a:pt x="42" y="66"/>
                  </a:moveTo>
                  <a:cubicBezTo>
                    <a:pt x="38" y="65"/>
                    <a:pt x="34" y="64"/>
                    <a:pt x="30" y="64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6" y="28"/>
                    <a:pt x="73" y="27"/>
                    <a:pt x="80" y="29"/>
                  </a:cubicBezTo>
                  <a:lnTo>
                    <a:pt x="42" y="66"/>
                  </a:lnTo>
                  <a:close/>
                  <a:moveTo>
                    <a:pt x="17" y="119"/>
                  </a:moveTo>
                  <a:cubicBezTo>
                    <a:pt x="16" y="120"/>
                    <a:pt x="15" y="120"/>
                    <a:pt x="14" y="120"/>
                  </a:cubicBezTo>
                  <a:cubicBezTo>
                    <a:pt x="11" y="120"/>
                    <a:pt x="8" y="117"/>
                    <a:pt x="8" y="114"/>
                  </a:cubicBezTo>
                  <a:cubicBezTo>
                    <a:pt x="8" y="113"/>
                    <a:pt x="8" y="112"/>
                    <a:pt x="8" y="112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7" y="96"/>
                    <a:pt x="22" y="98"/>
                    <a:pt x="26" y="102"/>
                  </a:cubicBezTo>
                  <a:cubicBezTo>
                    <a:pt x="30" y="106"/>
                    <a:pt x="32" y="111"/>
                    <a:pt x="32" y="116"/>
                  </a:cubicBezTo>
                  <a:lnTo>
                    <a:pt x="17" y="119"/>
                  </a:lnTo>
                  <a:close/>
                  <a:moveTo>
                    <a:pt x="35" y="115"/>
                  </a:moveTo>
                  <a:cubicBezTo>
                    <a:pt x="35" y="109"/>
                    <a:pt x="33" y="104"/>
                    <a:pt x="29" y="99"/>
                  </a:cubicBezTo>
                  <a:cubicBezTo>
                    <a:pt x="25" y="95"/>
                    <a:pt x="19" y="93"/>
                    <a:pt x="14" y="92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7"/>
                    <a:pt x="19" y="76"/>
                    <a:pt x="19" y="75"/>
                  </a:cubicBezTo>
                  <a:cubicBezTo>
                    <a:pt x="27" y="69"/>
                    <a:pt x="40" y="71"/>
                    <a:pt x="48" y="80"/>
                  </a:cubicBezTo>
                  <a:cubicBezTo>
                    <a:pt x="57" y="89"/>
                    <a:pt x="59" y="102"/>
                    <a:pt x="52" y="110"/>
                  </a:cubicBezTo>
                  <a:cubicBezTo>
                    <a:pt x="51" y="110"/>
                    <a:pt x="51" y="111"/>
                    <a:pt x="50" y="111"/>
                  </a:cubicBezTo>
                  <a:lnTo>
                    <a:pt x="35" y="115"/>
                  </a:lnTo>
                  <a:close/>
                  <a:moveTo>
                    <a:pt x="115" y="47"/>
                  </a:moveTo>
                  <a:cubicBezTo>
                    <a:pt x="108" y="54"/>
                    <a:pt x="108" y="54"/>
                    <a:pt x="108" y="54"/>
                  </a:cubicBezTo>
                  <a:cubicBezTo>
                    <a:pt x="108" y="53"/>
                    <a:pt x="108" y="52"/>
                    <a:pt x="108" y="51"/>
                  </a:cubicBezTo>
                  <a:cubicBezTo>
                    <a:pt x="107" y="43"/>
                    <a:pt x="104" y="36"/>
                    <a:pt x="98" y="30"/>
                  </a:cubicBezTo>
                  <a:cubicBezTo>
                    <a:pt x="91" y="24"/>
                    <a:pt x="83" y="20"/>
                    <a:pt x="74" y="20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4" y="10"/>
                    <a:pt x="89" y="8"/>
                    <a:pt x="94" y="8"/>
                  </a:cubicBezTo>
                  <a:cubicBezTo>
                    <a:pt x="100" y="8"/>
                    <a:pt x="107" y="11"/>
                    <a:pt x="112" y="16"/>
                  </a:cubicBezTo>
                  <a:cubicBezTo>
                    <a:pt x="117" y="21"/>
                    <a:pt x="120" y="27"/>
                    <a:pt x="120" y="33"/>
                  </a:cubicBezTo>
                  <a:cubicBezTo>
                    <a:pt x="120" y="38"/>
                    <a:pt x="118" y="43"/>
                    <a:pt x="115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A35CC8-11F9-4F1D-9F94-E50BCFCBE9C7}"/>
              </a:ext>
            </a:extLst>
          </p:cNvPr>
          <p:cNvGrpSpPr/>
          <p:nvPr/>
        </p:nvGrpSpPr>
        <p:grpSpPr>
          <a:xfrm>
            <a:off x="6181109" y="4536805"/>
            <a:ext cx="5081251" cy="770887"/>
            <a:chOff x="6181109" y="4536805"/>
            <a:chExt cx="5081251" cy="770887"/>
          </a:xfrm>
        </p:grpSpPr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181109" y="4536805"/>
              <a:ext cx="2165448" cy="664684"/>
            </a:xfrm>
            <a:custGeom>
              <a:avLst/>
              <a:gdLst>
                <a:gd name="T0" fmla="*/ 1410 w 1554"/>
                <a:gd name="T1" fmla="*/ 247 h 477"/>
                <a:gd name="T2" fmla="*/ 532 w 1554"/>
                <a:gd name="T3" fmla="*/ 244 h 477"/>
                <a:gd name="T4" fmla="*/ 43 w 1554"/>
                <a:gd name="T5" fmla="*/ 0 h 477"/>
                <a:gd name="T6" fmla="*/ 0 w 1554"/>
                <a:gd name="T7" fmla="*/ 48 h 477"/>
                <a:gd name="T8" fmla="*/ 532 w 1554"/>
                <a:gd name="T9" fmla="*/ 420 h 477"/>
                <a:gd name="T10" fmla="*/ 1410 w 1554"/>
                <a:gd name="T11" fmla="*/ 420 h 477"/>
                <a:gd name="T12" fmla="*/ 1410 w 1554"/>
                <a:gd name="T13" fmla="*/ 477 h 477"/>
                <a:gd name="T14" fmla="*/ 1554 w 1554"/>
                <a:gd name="T15" fmla="*/ 332 h 477"/>
                <a:gd name="T16" fmla="*/ 1410 w 1554"/>
                <a:gd name="T17" fmla="*/ 190 h 477"/>
                <a:gd name="T18" fmla="*/ 1410 w 1554"/>
                <a:gd name="T19" fmla="*/ 24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4" h="477">
                  <a:moveTo>
                    <a:pt x="1410" y="247"/>
                  </a:moveTo>
                  <a:lnTo>
                    <a:pt x="532" y="244"/>
                  </a:lnTo>
                  <a:lnTo>
                    <a:pt x="43" y="0"/>
                  </a:lnTo>
                  <a:lnTo>
                    <a:pt x="0" y="48"/>
                  </a:lnTo>
                  <a:lnTo>
                    <a:pt x="532" y="420"/>
                  </a:lnTo>
                  <a:lnTo>
                    <a:pt x="1410" y="420"/>
                  </a:lnTo>
                  <a:lnTo>
                    <a:pt x="1410" y="477"/>
                  </a:lnTo>
                  <a:lnTo>
                    <a:pt x="1554" y="332"/>
                  </a:lnTo>
                  <a:lnTo>
                    <a:pt x="1410" y="190"/>
                  </a:lnTo>
                  <a:lnTo>
                    <a:pt x="1410" y="2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835009" y="4657314"/>
              <a:ext cx="9108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Efficiency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835009" y="4876805"/>
              <a:ext cx="242735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category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Lorem Ipsum is not simply random text.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8438336" y="4845972"/>
              <a:ext cx="328507" cy="293512"/>
              <a:chOff x="8170863" y="3867150"/>
              <a:chExt cx="461962" cy="412750"/>
            </a:xfrm>
            <a:solidFill>
              <a:schemeClr val="accent4"/>
            </a:solidFill>
          </p:grpSpPr>
          <p:sp>
            <p:nvSpPr>
              <p:cNvPr id="24" name="Freeform 21"/>
              <p:cNvSpPr>
                <a:spLocks/>
              </p:cNvSpPr>
              <p:nvPr/>
            </p:nvSpPr>
            <p:spPr bwMode="auto">
              <a:xfrm>
                <a:off x="8170863" y="3867150"/>
                <a:ext cx="461962" cy="412750"/>
              </a:xfrm>
              <a:custGeom>
                <a:avLst/>
                <a:gdLst>
                  <a:gd name="T0" fmla="*/ 96 w 120"/>
                  <a:gd name="T1" fmla="*/ 106 h 107"/>
                  <a:gd name="T2" fmla="*/ 93 w 120"/>
                  <a:gd name="T3" fmla="*/ 105 h 107"/>
                  <a:gd name="T4" fmla="*/ 93 w 120"/>
                  <a:gd name="T5" fmla="*/ 99 h 107"/>
                  <a:gd name="T6" fmla="*/ 112 w 120"/>
                  <a:gd name="T7" fmla="*/ 60 h 107"/>
                  <a:gd name="T8" fmla="*/ 60 w 120"/>
                  <a:gd name="T9" fmla="*/ 8 h 107"/>
                  <a:gd name="T10" fmla="*/ 8 w 120"/>
                  <a:gd name="T11" fmla="*/ 60 h 107"/>
                  <a:gd name="T12" fmla="*/ 27 w 120"/>
                  <a:gd name="T13" fmla="*/ 99 h 107"/>
                  <a:gd name="T14" fmla="*/ 27 w 120"/>
                  <a:gd name="T15" fmla="*/ 105 h 107"/>
                  <a:gd name="T16" fmla="*/ 22 w 120"/>
                  <a:gd name="T17" fmla="*/ 106 h 107"/>
                  <a:gd name="T18" fmla="*/ 0 w 120"/>
                  <a:gd name="T19" fmla="*/ 60 h 107"/>
                  <a:gd name="T20" fmla="*/ 60 w 120"/>
                  <a:gd name="T21" fmla="*/ 0 h 107"/>
                  <a:gd name="T22" fmla="*/ 120 w 120"/>
                  <a:gd name="T23" fmla="*/ 60 h 107"/>
                  <a:gd name="T24" fmla="*/ 98 w 120"/>
                  <a:gd name="T25" fmla="*/ 106 h 107"/>
                  <a:gd name="T26" fmla="*/ 96 w 120"/>
                  <a:gd name="T27" fmla="*/ 106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0" h="107">
                    <a:moveTo>
                      <a:pt x="96" y="106"/>
                    </a:moveTo>
                    <a:cubicBezTo>
                      <a:pt x="95" y="106"/>
                      <a:pt x="94" y="106"/>
                      <a:pt x="93" y="105"/>
                    </a:cubicBezTo>
                    <a:cubicBezTo>
                      <a:pt x="91" y="103"/>
                      <a:pt x="92" y="101"/>
                      <a:pt x="93" y="99"/>
                    </a:cubicBezTo>
                    <a:cubicBezTo>
                      <a:pt x="105" y="89"/>
                      <a:pt x="112" y="75"/>
                      <a:pt x="112" y="60"/>
                    </a:cubicBezTo>
                    <a:cubicBezTo>
                      <a:pt x="112" y="31"/>
                      <a:pt x="89" y="8"/>
                      <a:pt x="60" y="8"/>
                    </a:cubicBezTo>
                    <a:cubicBezTo>
                      <a:pt x="31" y="8"/>
                      <a:pt x="8" y="31"/>
                      <a:pt x="8" y="60"/>
                    </a:cubicBezTo>
                    <a:cubicBezTo>
                      <a:pt x="8" y="75"/>
                      <a:pt x="15" y="89"/>
                      <a:pt x="27" y="99"/>
                    </a:cubicBezTo>
                    <a:cubicBezTo>
                      <a:pt x="28" y="101"/>
                      <a:pt x="29" y="103"/>
                      <a:pt x="27" y="105"/>
                    </a:cubicBezTo>
                    <a:cubicBezTo>
                      <a:pt x="26" y="107"/>
                      <a:pt x="23" y="107"/>
                      <a:pt x="22" y="106"/>
                    </a:cubicBezTo>
                    <a:cubicBezTo>
                      <a:pt x="8" y="94"/>
                      <a:pt x="0" y="77"/>
                      <a:pt x="0" y="60"/>
                    </a:cubicBezTo>
                    <a:cubicBezTo>
                      <a:pt x="0" y="26"/>
                      <a:pt x="27" y="0"/>
                      <a:pt x="60" y="0"/>
                    </a:cubicBezTo>
                    <a:cubicBezTo>
                      <a:pt x="93" y="0"/>
                      <a:pt x="120" y="26"/>
                      <a:pt x="120" y="60"/>
                    </a:cubicBezTo>
                    <a:cubicBezTo>
                      <a:pt x="120" y="77"/>
                      <a:pt x="112" y="94"/>
                      <a:pt x="98" y="106"/>
                    </a:cubicBezTo>
                    <a:cubicBezTo>
                      <a:pt x="98" y="106"/>
                      <a:pt x="97" y="106"/>
                      <a:pt x="96" y="10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22"/>
              <p:cNvSpPr>
                <a:spLocks noChangeArrowheads="1"/>
              </p:cNvSpPr>
              <p:nvPr/>
            </p:nvSpPr>
            <p:spPr bwMode="auto">
              <a:xfrm>
                <a:off x="8370888" y="4102100"/>
                <a:ext cx="61912" cy="619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8262938" y="3994150"/>
                <a:ext cx="96837" cy="96838"/>
              </a:xfrm>
              <a:custGeom>
                <a:avLst/>
                <a:gdLst>
                  <a:gd name="T0" fmla="*/ 1 w 25"/>
                  <a:gd name="T1" fmla="*/ 1 h 25"/>
                  <a:gd name="T2" fmla="*/ 7 w 25"/>
                  <a:gd name="T3" fmla="*/ 1 h 25"/>
                  <a:gd name="T4" fmla="*/ 24 w 25"/>
                  <a:gd name="T5" fmla="*/ 18 h 25"/>
                  <a:gd name="T6" fmla="*/ 24 w 25"/>
                  <a:gd name="T7" fmla="*/ 24 h 25"/>
                  <a:gd name="T8" fmla="*/ 18 w 25"/>
                  <a:gd name="T9" fmla="*/ 24 h 25"/>
                  <a:gd name="T10" fmla="*/ 1 w 25"/>
                  <a:gd name="T11" fmla="*/ 7 h 25"/>
                  <a:gd name="T12" fmla="*/ 1 w 25"/>
                  <a:gd name="T13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25">
                    <a:moveTo>
                      <a:pt x="1" y="1"/>
                    </a:moveTo>
                    <a:cubicBezTo>
                      <a:pt x="3" y="0"/>
                      <a:pt x="5" y="0"/>
                      <a:pt x="7" y="1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5" y="20"/>
                      <a:pt x="25" y="22"/>
                      <a:pt x="24" y="24"/>
                    </a:cubicBezTo>
                    <a:cubicBezTo>
                      <a:pt x="22" y="25"/>
                      <a:pt x="20" y="25"/>
                      <a:pt x="18" y="2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E2A0E35-F0D9-42A9-9414-036CACAAC1C7}"/>
              </a:ext>
            </a:extLst>
          </p:cNvPr>
          <p:cNvGrpSpPr/>
          <p:nvPr/>
        </p:nvGrpSpPr>
        <p:grpSpPr>
          <a:xfrm>
            <a:off x="774033" y="2177764"/>
            <a:ext cx="5047782" cy="982796"/>
            <a:chOff x="774033" y="2177764"/>
            <a:chExt cx="5047782" cy="982796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 flipH="1">
              <a:off x="3690992" y="2326390"/>
              <a:ext cx="2130823" cy="834170"/>
            </a:xfrm>
            <a:custGeom>
              <a:avLst/>
              <a:gdLst>
                <a:gd name="T0" fmla="*/ 480 w 1502"/>
                <a:gd name="T1" fmla="*/ 246 h 588"/>
                <a:gd name="T2" fmla="*/ 1355 w 1502"/>
                <a:gd name="T3" fmla="*/ 246 h 588"/>
                <a:gd name="T4" fmla="*/ 1358 w 1502"/>
                <a:gd name="T5" fmla="*/ 287 h 588"/>
                <a:gd name="T6" fmla="*/ 1502 w 1502"/>
                <a:gd name="T7" fmla="*/ 142 h 588"/>
                <a:gd name="T8" fmla="*/ 1358 w 1502"/>
                <a:gd name="T9" fmla="*/ 0 h 588"/>
                <a:gd name="T10" fmla="*/ 1358 w 1502"/>
                <a:gd name="T11" fmla="*/ 57 h 588"/>
                <a:gd name="T12" fmla="*/ 480 w 1502"/>
                <a:gd name="T13" fmla="*/ 54 h 588"/>
                <a:gd name="T14" fmla="*/ 0 w 1502"/>
                <a:gd name="T15" fmla="*/ 517 h 588"/>
                <a:gd name="T16" fmla="*/ 52 w 1502"/>
                <a:gd name="T17" fmla="*/ 588 h 588"/>
                <a:gd name="T18" fmla="*/ 480 w 1502"/>
                <a:gd name="T19" fmla="*/ 246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2" h="588">
                  <a:moveTo>
                    <a:pt x="480" y="246"/>
                  </a:moveTo>
                  <a:lnTo>
                    <a:pt x="1355" y="246"/>
                  </a:lnTo>
                  <a:lnTo>
                    <a:pt x="1358" y="287"/>
                  </a:lnTo>
                  <a:lnTo>
                    <a:pt x="1502" y="142"/>
                  </a:lnTo>
                  <a:lnTo>
                    <a:pt x="1358" y="0"/>
                  </a:lnTo>
                  <a:lnTo>
                    <a:pt x="1358" y="57"/>
                  </a:lnTo>
                  <a:lnTo>
                    <a:pt x="480" y="54"/>
                  </a:lnTo>
                  <a:lnTo>
                    <a:pt x="0" y="517"/>
                  </a:lnTo>
                  <a:lnTo>
                    <a:pt x="52" y="588"/>
                  </a:lnTo>
                  <a:lnTo>
                    <a:pt x="480" y="2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058861" y="2177764"/>
              <a:ext cx="11336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Memorability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74033" y="2398805"/>
              <a:ext cx="241847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3232505" y="2297138"/>
              <a:ext cx="378454" cy="431365"/>
              <a:chOff x="3281363" y="2706688"/>
              <a:chExt cx="669925" cy="763587"/>
            </a:xfrm>
            <a:solidFill>
              <a:schemeClr val="accent1"/>
            </a:solidFill>
          </p:grpSpPr>
          <p:sp>
            <p:nvSpPr>
              <p:cNvPr id="34" name="Freeform 27"/>
              <p:cNvSpPr>
                <a:spLocks noEditPoints="1"/>
              </p:cNvSpPr>
              <p:nvPr/>
            </p:nvSpPr>
            <p:spPr bwMode="auto">
              <a:xfrm>
                <a:off x="3281363" y="2706688"/>
                <a:ext cx="669925" cy="763587"/>
              </a:xfrm>
              <a:custGeom>
                <a:avLst/>
                <a:gdLst>
                  <a:gd name="T0" fmla="*/ 291 w 397"/>
                  <a:gd name="T1" fmla="*/ 14 h 453"/>
                  <a:gd name="T2" fmla="*/ 103 w 397"/>
                  <a:gd name="T3" fmla="*/ 30 h 453"/>
                  <a:gd name="T4" fmla="*/ 34 w 397"/>
                  <a:gd name="T5" fmla="*/ 119 h 453"/>
                  <a:gd name="T6" fmla="*/ 34 w 397"/>
                  <a:gd name="T7" fmla="*/ 175 h 453"/>
                  <a:gd name="T8" fmla="*/ 35 w 397"/>
                  <a:gd name="T9" fmla="*/ 180 h 453"/>
                  <a:gd name="T10" fmla="*/ 19 w 397"/>
                  <a:gd name="T11" fmla="*/ 205 h 453"/>
                  <a:gd name="T12" fmla="*/ 7 w 397"/>
                  <a:gd name="T13" fmla="*/ 223 h 453"/>
                  <a:gd name="T14" fmla="*/ 7 w 397"/>
                  <a:gd name="T15" fmla="*/ 223 h 453"/>
                  <a:gd name="T16" fmla="*/ 18 w 397"/>
                  <a:gd name="T17" fmla="*/ 273 h 453"/>
                  <a:gd name="T18" fmla="*/ 25 w 397"/>
                  <a:gd name="T19" fmla="*/ 297 h 453"/>
                  <a:gd name="T20" fmla="*/ 37 w 397"/>
                  <a:gd name="T21" fmla="*/ 328 h 453"/>
                  <a:gd name="T22" fmla="*/ 37 w 397"/>
                  <a:gd name="T23" fmla="*/ 351 h 453"/>
                  <a:gd name="T24" fmla="*/ 85 w 397"/>
                  <a:gd name="T25" fmla="*/ 391 h 453"/>
                  <a:gd name="T26" fmla="*/ 123 w 397"/>
                  <a:gd name="T27" fmla="*/ 419 h 453"/>
                  <a:gd name="T28" fmla="*/ 312 w 397"/>
                  <a:gd name="T29" fmla="*/ 453 h 453"/>
                  <a:gd name="T30" fmla="*/ 346 w 397"/>
                  <a:gd name="T31" fmla="*/ 412 h 453"/>
                  <a:gd name="T32" fmla="*/ 335 w 397"/>
                  <a:gd name="T33" fmla="*/ 322 h 453"/>
                  <a:gd name="T34" fmla="*/ 392 w 397"/>
                  <a:gd name="T35" fmla="*/ 211 h 453"/>
                  <a:gd name="T36" fmla="*/ 356 w 397"/>
                  <a:gd name="T37" fmla="*/ 60 h 453"/>
                  <a:gd name="T38" fmla="*/ 317 w 397"/>
                  <a:gd name="T39" fmla="*/ 306 h 453"/>
                  <a:gd name="T40" fmla="*/ 322 w 397"/>
                  <a:gd name="T41" fmla="*/ 416 h 453"/>
                  <a:gd name="T42" fmla="*/ 312 w 397"/>
                  <a:gd name="T43" fmla="*/ 428 h 453"/>
                  <a:gd name="T44" fmla="*/ 147 w 397"/>
                  <a:gd name="T45" fmla="*/ 418 h 453"/>
                  <a:gd name="T46" fmla="*/ 131 w 397"/>
                  <a:gd name="T47" fmla="*/ 357 h 453"/>
                  <a:gd name="T48" fmla="*/ 85 w 397"/>
                  <a:gd name="T49" fmla="*/ 366 h 453"/>
                  <a:gd name="T50" fmla="*/ 51 w 397"/>
                  <a:gd name="T51" fmla="*/ 305 h 453"/>
                  <a:gd name="T52" fmla="*/ 55 w 397"/>
                  <a:gd name="T53" fmla="*/ 287 h 453"/>
                  <a:gd name="T54" fmla="*/ 43 w 397"/>
                  <a:gd name="T55" fmla="*/ 281 h 453"/>
                  <a:gd name="T56" fmla="*/ 47 w 397"/>
                  <a:gd name="T57" fmla="*/ 262 h 453"/>
                  <a:gd name="T58" fmla="*/ 33 w 397"/>
                  <a:gd name="T59" fmla="*/ 253 h 453"/>
                  <a:gd name="T60" fmla="*/ 27 w 397"/>
                  <a:gd name="T61" fmla="*/ 236 h 453"/>
                  <a:gd name="T62" fmla="*/ 56 w 397"/>
                  <a:gd name="T63" fmla="*/ 193 h 453"/>
                  <a:gd name="T64" fmla="*/ 57 w 397"/>
                  <a:gd name="T65" fmla="*/ 170 h 453"/>
                  <a:gd name="T66" fmla="*/ 57 w 397"/>
                  <a:gd name="T67" fmla="*/ 125 h 453"/>
                  <a:gd name="T68" fmla="*/ 368 w 397"/>
                  <a:gd name="T69" fmla="*/ 207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97" h="453">
                    <a:moveTo>
                      <a:pt x="356" y="60"/>
                    </a:moveTo>
                    <a:cubicBezTo>
                      <a:pt x="339" y="40"/>
                      <a:pt x="317" y="25"/>
                      <a:pt x="291" y="14"/>
                    </a:cubicBezTo>
                    <a:cubicBezTo>
                      <a:pt x="268" y="5"/>
                      <a:pt x="241" y="0"/>
                      <a:pt x="214" y="0"/>
                    </a:cubicBezTo>
                    <a:cubicBezTo>
                      <a:pt x="174" y="0"/>
                      <a:pt x="135" y="11"/>
                      <a:pt x="103" y="30"/>
                    </a:cubicBezTo>
                    <a:cubicBezTo>
                      <a:pt x="86" y="40"/>
                      <a:pt x="71" y="53"/>
                      <a:pt x="60" y="67"/>
                    </a:cubicBezTo>
                    <a:cubicBezTo>
                      <a:pt x="47" y="83"/>
                      <a:pt x="38" y="100"/>
                      <a:pt x="34" y="119"/>
                    </a:cubicBezTo>
                    <a:cubicBezTo>
                      <a:pt x="29" y="136"/>
                      <a:pt x="29" y="154"/>
                      <a:pt x="33" y="170"/>
                    </a:cubicBezTo>
                    <a:cubicBezTo>
                      <a:pt x="34" y="175"/>
                      <a:pt x="34" y="175"/>
                      <a:pt x="34" y="175"/>
                    </a:cubicBezTo>
                    <a:cubicBezTo>
                      <a:pt x="34" y="176"/>
                      <a:pt x="34" y="178"/>
                      <a:pt x="35" y="179"/>
                    </a:cubicBezTo>
                    <a:cubicBezTo>
                      <a:pt x="35" y="179"/>
                      <a:pt x="35" y="180"/>
                      <a:pt x="35" y="180"/>
                    </a:cubicBezTo>
                    <a:cubicBezTo>
                      <a:pt x="34" y="182"/>
                      <a:pt x="34" y="182"/>
                      <a:pt x="34" y="182"/>
                    </a:cubicBezTo>
                    <a:cubicBezTo>
                      <a:pt x="30" y="190"/>
                      <a:pt x="25" y="197"/>
                      <a:pt x="19" y="205"/>
                    </a:cubicBezTo>
                    <a:cubicBezTo>
                      <a:pt x="15" y="211"/>
                      <a:pt x="11" y="217"/>
                      <a:pt x="7" y="223"/>
                    </a:cubicBezTo>
                    <a:cubicBezTo>
                      <a:pt x="7" y="223"/>
                      <a:pt x="7" y="223"/>
                      <a:pt x="7" y="223"/>
                    </a:cubicBezTo>
                    <a:cubicBezTo>
                      <a:pt x="7" y="223"/>
                      <a:pt x="7" y="223"/>
                      <a:pt x="7" y="223"/>
                    </a:cubicBezTo>
                    <a:cubicBezTo>
                      <a:pt x="7" y="223"/>
                      <a:pt x="7" y="223"/>
                      <a:pt x="7" y="223"/>
                    </a:cubicBezTo>
                    <a:cubicBezTo>
                      <a:pt x="1" y="232"/>
                      <a:pt x="0" y="243"/>
                      <a:pt x="3" y="253"/>
                    </a:cubicBezTo>
                    <a:cubicBezTo>
                      <a:pt x="5" y="261"/>
                      <a:pt x="11" y="269"/>
                      <a:pt x="18" y="273"/>
                    </a:cubicBezTo>
                    <a:cubicBezTo>
                      <a:pt x="17" y="279"/>
                      <a:pt x="18" y="286"/>
                      <a:pt x="21" y="291"/>
                    </a:cubicBezTo>
                    <a:cubicBezTo>
                      <a:pt x="22" y="293"/>
                      <a:pt x="23" y="295"/>
                      <a:pt x="25" y="297"/>
                    </a:cubicBezTo>
                    <a:cubicBezTo>
                      <a:pt x="24" y="305"/>
                      <a:pt x="26" y="313"/>
                      <a:pt x="31" y="320"/>
                    </a:cubicBezTo>
                    <a:cubicBezTo>
                      <a:pt x="37" y="328"/>
                      <a:pt x="37" y="328"/>
                      <a:pt x="37" y="328"/>
                    </a:cubicBezTo>
                    <a:cubicBezTo>
                      <a:pt x="37" y="329"/>
                      <a:pt x="37" y="331"/>
                      <a:pt x="37" y="332"/>
                    </a:cubicBezTo>
                    <a:cubicBezTo>
                      <a:pt x="37" y="337"/>
                      <a:pt x="36" y="344"/>
                      <a:pt x="37" y="351"/>
                    </a:cubicBezTo>
                    <a:cubicBezTo>
                      <a:pt x="38" y="361"/>
                      <a:pt x="42" y="370"/>
                      <a:pt x="49" y="377"/>
                    </a:cubicBezTo>
                    <a:cubicBezTo>
                      <a:pt x="57" y="386"/>
                      <a:pt x="70" y="391"/>
                      <a:pt x="85" y="391"/>
                    </a:cubicBezTo>
                    <a:cubicBezTo>
                      <a:pt x="95" y="391"/>
                      <a:pt x="107" y="389"/>
                      <a:pt x="121" y="385"/>
                    </a:cubicBezTo>
                    <a:cubicBezTo>
                      <a:pt x="121" y="394"/>
                      <a:pt x="122" y="405"/>
                      <a:pt x="123" y="419"/>
                    </a:cubicBezTo>
                    <a:cubicBezTo>
                      <a:pt x="124" y="438"/>
                      <a:pt x="139" y="453"/>
                      <a:pt x="158" y="453"/>
                    </a:cubicBezTo>
                    <a:cubicBezTo>
                      <a:pt x="312" y="453"/>
                      <a:pt x="312" y="453"/>
                      <a:pt x="312" y="453"/>
                    </a:cubicBezTo>
                    <a:cubicBezTo>
                      <a:pt x="322" y="453"/>
                      <a:pt x="332" y="448"/>
                      <a:pt x="339" y="440"/>
                    </a:cubicBezTo>
                    <a:cubicBezTo>
                      <a:pt x="345" y="432"/>
                      <a:pt x="348" y="422"/>
                      <a:pt x="346" y="412"/>
                    </a:cubicBezTo>
                    <a:cubicBezTo>
                      <a:pt x="332" y="333"/>
                      <a:pt x="332" y="333"/>
                      <a:pt x="332" y="333"/>
                    </a:cubicBezTo>
                    <a:cubicBezTo>
                      <a:pt x="331" y="329"/>
                      <a:pt x="333" y="325"/>
                      <a:pt x="335" y="322"/>
                    </a:cubicBezTo>
                    <a:cubicBezTo>
                      <a:pt x="346" y="309"/>
                      <a:pt x="359" y="292"/>
                      <a:pt x="370" y="274"/>
                    </a:cubicBezTo>
                    <a:cubicBezTo>
                      <a:pt x="381" y="253"/>
                      <a:pt x="389" y="233"/>
                      <a:pt x="392" y="211"/>
                    </a:cubicBezTo>
                    <a:cubicBezTo>
                      <a:pt x="397" y="180"/>
                      <a:pt x="396" y="151"/>
                      <a:pt x="389" y="125"/>
                    </a:cubicBezTo>
                    <a:cubicBezTo>
                      <a:pt x="383" y="100"/>
                      <a:pt x="372" y="78"/>
                      <a:pt x="356" y="60"/>
                    </a:cubicBezTo>
                    <a:close/>
                    <a:moveTo>
                      <a:pt x="368" y="207"/>
                    </a:moveTo>
                    <a:cubicBezTo>
                      <a:pt x="362" y="248"/>
                      <a:pt x="340" y="278"/>
                      <a:pt x="317" y="306"/>
                    </a:cubicBezTo>
                    <a:cubicBezTo>
                      <a:pt x="309" y="315"/>
                      <a:pt x="306" y="326"/>
                      <a:pt x="308" y="337"/>
                    </a:cubicBezTo>
                    <a:cubicBezTo>
                      <a:pt x="322" y="416"/>
                      <a:pt x="322" y="416"/>
                      <a:pt x="322" y="416"/>
                    </a:cubicBezTo>
                    <a:cubicBezTo>
                      <a:pt x="323" y="419"/>
                      <a:pt x="322" y="422"/>
                      <a:pt x="320" y="425"/>
                    </a:cubicBezTo>
                    <a:cubicBezTo>
                      <a:pt x="318" y="427"/>
                      <a:pt x="315" y="428"/>
                      <a:pt x="312" y="428"/>
                    </a:cubicBezTo>
                    <a:cubicBezTo>
                      <a:pt x="158" y="428"/>
                      <a:pt x="158" y="428"/>
                      <a:pt x="158" y="428"/>
                    </a:cubicBezTo>
                    <a:cubicBezTo>
                      <a:pt x="152" y="428"/>
                      <a:pt x="147" y="424"/>
                      <a:pt x="147" y="418"/>
                    </a:cubicBezTo>
                    <a:cubicBezTo>
                      <a:pt x="146" y="391"/>
                      <a:pt x="144" y="375"/>
                      <a:pt x="143" y="366"/>
                    </a:cubicBezTo>
                    <a:cubicBezTo>
                      <a:pt x="143" y="362"/>
                      <a:pt x="137" y="357"/>
                      <a:pt x="131" y="357"/>
                    </a:cubicBezTo>
                    <a:cubicBezTo>
                      <a:pt x="130" y="357"/>
                      <a:pt x="129" y="357"/>
                      <a:pt x="128" y="357"/>
                    </a:cubicBezTo>
                    <a:cubicBezTo>
                      <a:pt x="109" y="364"/>
                      <a:pt x="95" y="366"/>
                      <a:pt x="85" y="366"/>
                    </a:cubicBezTo>
                    <a:cubicBezTo>
                      <a:pt x="48" y="366"/>
                      <a:pt x="67" y="327"/>
                      <a:pt x="60" y="318"/>
                    </a:cubicBezTo>
                    <a:cubicBezTo>
                      <a:pt x="51" y="305"/>
                      <a:pt x="51" y="305"/>
                      <a:pt x="51" y="305"/>
                    </a:cubicBezTo>
                    <a:cubicBezTo>
                      <a:pt x="48" y="302"/>
                      <a:pt x="48" y="298"/>
                      <a:pt x="50" y="295"/>
                    </a:cubicBezTo>
                    <a:cubicBezTo>
                      <a:pt x="55" y="287"/>
                      <a:pt x="55" y="287"/>
                      <a:pt x="55" y="287"/>
                    </a:cubicBezTo>
                    <a:cubicBezTo>
                      <a:pt x="49" y="285"/>
                      <a:pt x="49" y="285"/>
                      <a:pt x="49" y="285"/>
                    </a:cubicBezTo>
                    <a:cubicBezTo>
                      <a:pt x="46" y="285"/>
                      <a:pt x="44" y="283"/>
                      <a:pt x="43" y="281"/>
                    </a:cubicBezTo>
                    <a:cubicBezTo>
                      <a:pt x="42" y="278"/>
                      <a:pt x="42" y="275"/>
                      <a:pt x="43" y="273"/>
                    </a:cubicBezTo>
                    <a:cubicBezTo>
                      <a:pt x="47" y="262"/>
                      <a:pt x="47" y="262"/>
                      <a:pt x="47" y="262"/>
                    </a:cubicBezTo>
                    <a:cubicBezTo>
                      <a:pt x="48" y="261"/>
                      <a:pt x="47" y="260"/>
                      <a:pt x="46" y="260"/>
                    </a:cubicBezTo>
                    <a:cubicBezTo>
                      <a:pt x="33" y="253"/>
                      <a:pt x="33" y="253"/>
                      <a:pt x="33" y="253"/>
                    </a:cubicBezTo>
                    <a:cubicBezTo>
                      <a:pt x="29" y="252"/>
                      <a:pt x="27" y="249"/>
                      <a:pt x="26" y="246"/>
                    </a:cubicBezTo>
                    <a:cubicBezTo>
                      <a:pt x="25" y="243"/>
                      <a:pt x="25" y="239"/>
                      <a:pt x="27" y="236"/>
                    </a:cubicBezTo>
                    <a:cubicBezTo>
                      <a:pt x="27" y="236"/>
                      <a:pt x="27" y="236"/>
                      <a:pt x="27" y="236"/>
                    </a:cubicBezTo>
                    <a:cubicBezTo>
                      <a:pt x="37" y="221"/>
                      <a:pt x="48" y="208"/>
                      <a:pt x="56" y="193"/>
                    </a:cubicBezTo>
                    <a:cubicBezTo>
                      <a:pt x="59" y="186"/>
                      <a:pt x="59" y="186"/>
                      <a:pt x="59" y="186"/>
                    </a:cubicBezTo>
                    <a:cubicBezTo>
                      <a:pt x="61" y="182"/>
                      <a:pt x="59" y="174"/>
                      <a:pt x="57" y="170"/>
                    </a:cubicBezTo>
                    <a:cubicBezTo>
                      <a:pt x="56" y="164"/>
                      <a:pt x="56" y="164"/>
                      <a:pt x="56" y="164"/>
                    </a:cubicBezTo>
                    <a:cubicBezTo>
                      <a:pt x="54" y="152"/>
                      <a:pt x="54" y="137"/>
                      <a:pt x="57" y="125"/>
                    </a:cubicBezTo>
                    <a:cubicBezTo>
                      <a:pt x="73" y="61"/>
                      <a:pt x="144" y="25"/>
                      <a:pt x="214" y="25"/>
                    </a:cubicBezTo>
                    <a:cubicBezTo>
                      <a:pt x="301" y="25"/>
                      <a:pt x="387" y="80"/>
                      <a:pt x="368" y="20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28"/>
              <p:cNvSpPr>
                <a:spLocks/>
              </p:cNvSpPr>
              <p:nvPr/>
            </p:nvSpPr>
            <p:spPr bwMode="auto">
              <a:xfrm>
                <a:off x="3409950" y="2779713"/>
                <a:ext cx="473075" cy="384175"/>
              </a:xfrm>
              <a:custGeom>
                <a:avLst/>
                <a:gdLst>
                  <a:gd name="T0" fmla="*/ 185 w 280"/>
                  <a:gd name="T1" fmla="*/ 10 h 228"/>
                  <a:gd name="T2" fmla="*/ 164 w 280"/>
                  <a:gd name="T3" fmla="*/ 2 h 228"/>
                  <a:gd name="T4" fmla="*/ 150 w 280"/>
                  <a:gd name="T5" fmla="*/ 5 h 228"/>
                  <a:gd name="T6" fmla="*/ 135 w 280"/>
                  <a:gd name="T7" fmla="*/ 0 h 228"/>
                  <a:gd name="T8" fmla="*/ 123 w 280"/>
                  <a:gd name="T9" fmla="*/ 4 h 228"/>
                  <a:gd name="T10" fmla="*/ 113 w 280"/>
                  <a:gd name="T11" fmla="*/ 2 h 228"/>
                  <a:gd name="T12" fmla="*/ 85 w 280"/>
                  <a:gd name="T13" fmla="*/ 12 h 228"/>
                  <a:gd name="T14" fmla="*/ 82 w 280"/>
                  <a:gd name="T15" fmla="*/ 12 h 228"/>
                  <a:gd name="T16" fmla="*/ 48 w 280"/>
                  <a:gd name="T17" fmla="*/ 27 h 228"/>
                  <a:gd name="T18" fmla="*/ 19 w 280"/>
                  <a:gd name="T19" fmla="*/ 62 h 228"/>
                  <a:gd name="T20" fmla="*/ 7 w 280"/>
                  <a:gd name="T21" fmla="*/ 79 h 228"/>
                  <a:gd name="T22" fmla="*/ 8 w 280"/>
                  <a:gd name="T23" fmla="*/ 81 h 228"/>
                  <a:gd name="T24" fmla="*/ 0 w 280"/>
                  <a:gd name="T25" fmla="*/ 106 h 228"/>
                  <a:gd name="T26" fmla="*/ 20 w 280"/>
                  <a:gd name="T27" fmla="*/ 142 h 228"/>
                  <a:gd name="T28" fmla="*/ 52 w 280"/>
                  <a:gd name="T29" fmla="*/ 165 h 228"/>
                  <a:gd name="T30" fmla="*/ 68 w 280"/>
                  <a:gd name="T31" fmla="*/ 161 h 228"/>
                  <a:gd name="T32" fmla="*/ 89 w 280"/>
                  <a:gd name="T33" fmla="*/ 174 h 228"/>
                  <a:gd name="T34" fmla="*/ 131 w 280"/>
                  <a:gd name="T35" fmla="*/ 203 h 228"/>
                  <a:gd name="T36" fmla="*/ 149 w 280"/>
                  <a:gd name="T37" fmla="*/ 200 h 228"/>
                  <a:gd name="T38" fmla="*/ 197 w 280"/>
                  <a:gd name="T39" fmla="*/ 228 h 228"/>
                  <a:gd name="T40" fmla="*/ 249 w 280"/>
                  <a:gd name="T41" fmla="*/ 193 h 228"/>
                  <a:gd name="T42" fmla="*/ 277 w 280"/>
                  <a:gd name="T43" fmla="*/ 145 h 228"/>
                  <a:gd name="T44" fmla="*/ 276 w 280"/>
                  <a:gd name="T45" fmla="*/ 135 h 228"/>
                  <a:gd name="T46" fmla="*/ 280 w 280"/>
                  <a:gd name="T47" fmla="*/ 119 h 228"/>
                  <a:gd name="T48" fmla="*/ 271 w 280"/>
                  <a:gd name="T49" fmla="*/ 94 h 228"/>
                  <a:gd name="T50" fmla="*/ 271 w 280"/>
                  <a:gd name="T51" fmla="*/ 88 h 228"/>
                  <a:gd name="T52" fmla="*/ 249 w 280"/>
                  <a:gd name="T53" fmla="*/ 54 h 228"/>
                  <a:gd name="T54" fmla="*/ 185 w 280"/>
                  <a:gd name="T55" fmla="*/ 1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0" h="228">
                    <a:moveTo>
                      <a:pt x="185" y="10"/>
                    </a:moveTo>
                    <a:cubicBezTo>
                      <a:pt x="180" y="5"/>
                      <a:pt x="172" y="2"/>
                      <a:pt x="164" y="2"/>
                    </a:cubicBezTo>
                    <a:cubicBezTo>
                      <a:pt x="159" y="2"/>
                      <a:pt x="154" y="4"/>
                      <a:pt x="150" y="5"/>
                    </a:cubicBezTo>
                    <a:cubicBezTo>
                      <a:pt x="146" y="2"/>
                      <a:pt x="141" y="0"/>
                      <a:pt x="135" y="0"/>
                    </a:cubicBezTo>
                    <a:cubicBezTo>
                      <a:pt x="130" y="0"/>
                      <a:pt x="126" y="1"/>
                      <a:pt x="123" y="4"/>
                    </a:cubicBezTo>
                    <a:cubicBezTo>
                      <a:pt x="119" y="3"/>
                      <a:pt x="116" y="2"/>
                      <a:pt x="113" y="2"/>
                    </a:cubicBezTo>
                    <a:cubicBezTo>
                      <a:pt x="102" y="2"/>
                      <a:pt x="93" y="6"/>
                      <a:pt x="85" y="12"/>
                    </a:cubicBezTo>
                    <a:cubicBezTo>
                      <a:pt x="84" y="12"/>
                      <a:pt x="83" y="12"/>
                      <a:pt x="82" y="12"/>
                    </a:cubicBezTo>
                    <a:cubicBezTo>
                      <a:pt x="69" y="12"/>
                      <a:pt x="57" y="18"/>
                      <a:pt x="48" y="27"/>
                    </a:cubicBezTo>
                    <a:cubicBezTo>
                      <a:pt x="32" y="31"/>
                      <a:pt x="19" y="45"/>
                      <a:pt x="19" y="62"/>
                    </a:cubicBezTo>
                    <a:cubicBezTo>
                      <a:pt x="12" y="65"/>
                      <a:pt x="7" y="71"/>
                      <a:pt x="7" y="79"/>
                    </a:cubicBezTo>
                    <a:cubicBezTo>
                      <a:pt x="7" y="80"/>
                      <a:pt x="7" y="81"/>
                      <a:pt x="8" y="81"/>
                    </a:cubicBezTo>
                    <a:cubicBezTo>
                      <a:pt x="3" y="88"/>
                      <a:pt x="0" y="97"/>
                      <a:pt x="0" y="106"/>
                    </a:cubicBezTo>
                    <a:cubicBezTo>
                      <a:pt x="0" y="121"/>
                      <a:pt x="8" y="135"/>
                      <a:pt x="20" y="142"/>
                    </a:cubicBezTo>
                    <a:cubicBezTo>
                      <a:pt x="24" y="156"/>
                      <a:pt x="37" y="165"/>
                      <a:pt x="52" y="165"/>
                    </a:cubicBezTo>
                    <a:cubicBezTo>
                      <a:pt x="58" y="165"/>
                      <a:pt x="63" y="164"/>
                      <a:pt x="68" y="161"/>
                    </a:cubicBezTo>
                    <a:cubicBezTo>
                      <a:pt x="73" y="168"/>
                      <a:pt x="81" y="173"/>
                      <a:pt x="89" y="174"/>
                    </a:cubicBezTo>
                    <a:cubicBezTo>
                      <a:pt x="95" y="191"/>
                      <a:pt x="112" y="203"/>
                      <a:pt x="131" y="203"/>
                    </a:cubicBezTo>
                    <a:cubicBezTo>
                      <a:pt x="138" y="203"/>
                      <a:pt x="144" y="202"/>
                      <a:pt x="149" y="200"/>
                    </a:cubicBezTo>
                    <a:cubicBezTo>
                      <a:pt x="159" y="217"/>
                      <a:pt x="177" y="228"/>
                      <a:pt x="197" y="228"/>
                    </a:cubicBezTo>
                    <a:cubicBezTo>
                      <a:pt x="221" y="228"/>
                      <a:pt x="241" y="214"/>
                      <a:pt x="249" y="193"/>
                    </a:cubicBezTo>
                    <a:cubicBezTo>
                      <a:pt x="266" y="184"/>
                      <a:pt x="277" y="166"/>
                      <a:pt x="277" y="145"/>
                    </a:cubicBezTo>
                    <a:cubicBezTo>
                      <a:pt x="277" y="142"/>
                      <a:pt x="277" y="138"/>
                      <a:pt x="276" y="135"/>
                    </a:cubicBezTo>
                    <a:cubicBezTo>
                      <a:pt x="279" y="130"/>
                      <a:pt x="280" y="125"/>
                      <a:pt x="280" y="119"/>
                    </a:cubicBezTo>
                    <a:cubicBezTo>
                      <a:pt x="280" y="109"/>
                      <a:pt x="276" y="100"/>
                      <a:pt x="271" y="94"/>
                    </a:cubicBezTo>
                    <a:cubicBezTo>
                      <a:pt x="271" y="92"/>
                      <a:pt x="271" y="90"/>
                      <a:pt x="271" y="88"/>
                    </a:cubicBezTo>
                    <a:cubicBezTo>
                      <a:pt x="271" y="73"/>
                      <a:pt x="262" y="59"/>
                      <a:pt x="249" y="54"/>
                    </a:cubicBezTo>
                    <a:cubicBezTo>
                      <a:pt x="238" y="29"/>
                      <a:pt x="214" y="11"/>
                      <a:pt x="18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5EEDE71-230F-4B6A-9D2A-BAA6641309C4}"/>
              </a:ext>
            </a:extLst>
          </p:cNvPr>
          <p:cNvGrpSpPr/>
          <p:nvPr/>
        </p:nvGrpSpPr>
        <p:grpSpPr>
          <a:xfrm>
            <a:off x="788014" y="4202594"/>
            <a:ext cx="5131521" cy="737211"/>
            <a:chOff x="788014" y="4202594"/>
            <a:chExt cx="5131521" cy="737211"/>
          </a:xfrm>
        </p:grpSpPr>
        <p:sp>
          <p:nvSpPr>
            <p:cNvPr id="4" name="Freeform 7"/>
            <p:cNvSpPr>
              <a:spLocks/>
            </p:cNvSpPr>
            <p:nvPr/>
          </p:nvSpPr>
          <p:spPr bwMode="auto">
            <a:xfrm flipH="1">
              <a:off x="3714942" y="4202594"/>
              <a:ext cx="2204593" cy="676700"/>
            </a:xfrm>
            <a:custGeom>
              <a:avLst/>
              <a:gdLst>
                <a:gd name="T0" fmla="*/ 1410 w 1554"/>
                <a:gd name="T1" fmla="*/ 247 h 477"/>
                <a:gd name="T2" fmla="*/ 532 w 1554"/>
                <a:gd name="T3" fmla="*/ 244 h 477"/>
                <a:gd name="T4" fmla="*/ 43 w 1554"/>
                <a:gd name="T5" fmla="*/ 0 h 477"/>
                <a:gd name="T6" fmla="*/ 0 w 1554"/>
                <a:gd name="T7" fmla="*/ 48 h 477"/>
                <a:gd name="T8" fmla="*/ 532 w 1554"/>
                <a:gd name="T9" fmla="*/ 420 h 477"/>
                <a:gd name="T10" fmla="*/ 1410 w 1554"/>
                <a:gd name="T11" fmla="*/ 420 h 477"/>
                <a:gd name="T12" fmla="*/ 1410 w 1554"/>
                <a:gd name="T13" fmla="*/ 477 h 477"/>
                <a:gd name="T14" fmla="*/ 1554 w 1554"/>
                <a:gd name="T15" fmla="*/ 332 h 477"/>
                <a:gd name="T16" fmla="*/ 1410 w 1554"/>
                <a:gd name="T17" fmla="*/ 190 h 477"/>
                <a:gd name="T18" fmla="*/ 1410 w 1554"/>
                <a:gd name="T19" fmla="*/ 247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4" h="477">
                  <a:moveTo>
                    <a:pt x="1410" y="247"/>
                  </a:moveTo>
                  <a:lnTo>
                    <a:pt x="532" y="244"/>
                  </a:lnTo>
                  <a:lnTo>
                    <a:pt x="43" y="0"/>
                  </a:lnTo>
                  <a:lnTo>
                    <a:pt x="0" y="48"/>
                  </a:lnTo>
                  <a:lnTo>
                    <a:pt x="532" y="420"/>
                  </a:lnTo>
                  <a:lnTo>
                    <a:pt x="1410" y="420"/>
                  </a:lnTo>
                  <a:lnTo>
                    <a:pt x="1410" y="477"/>
                  </a:lnTo>
                  <a:lnTo>
                    <a:pt x="1554" y="332"/>
                  </a:lnTo>
                  <a:lnTo>
                    <a:pt x="1410" y="190"/>
                  </a:lnTo>
                  <a:lnTo>
                    <a:pt x="1410" y="24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570637" y="4289427"/>
              <a:ext cx="6447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Errors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88014" y="4508918"/>
              <a:ext cx="242735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273094" y="4444674"/>
              <a:ext cx="316650" cy="368404"/>
              <a:chOff x="3313113" y="3046413"/>
              <a:chExt cx="738187" cy="858837"/>
            </a:xfrm>
            <a:solidFill>
              <a:schemeClr val="accent5"/>
            </a:solidFill>
          </p:grpSpPr>
          <p:sp>
            <p:nvSpPr>
              <p:cNvPr id="37" name="Freeform 32"/>
              <p:cNvSpPr>
                <a:spLocks/>
              </p:cNvSpPr>
              <p:nvPr/>
            </p:nvSpPr>
            <p:spPr bwMode="auto">
              <a:xfrm>
                <a:off x="3313113" y="3046413"/>
                <a:ext cx="738187" cy="858837"/>
              </a:xfrm>
              <a:custGeom>
                <a:avLst/>
                <a:gdLst>
                  <a:gd name="T0" fmla="*/ 141 w 194"/>
                  <a:gd name="T1" fmla="*/ 226 h 226"/>
                  <a:gd name="T2" fmla="*/ 136 w 194"/>
                  <a:gd name="T3" fmla="*/ 221 h 226"/>
                  <a:gd name="T4" fmla="*/ 136 w 194"/>
                  <a:gd name="T5" fmla="*/ 168 h 226"/>
                  <a:gd name="T6" fmla="*/ 141 w 194"/>
                  <a:gd name="T7" fmla="*/ 168 h 226"/>
                  <a:gd name="T8" fmla="*/ 184 w 194"/>
                  <a:gd name="T9" fmla="*/ 121 h 226"/>
                  <a:gd name="T10" fmla="*/ 184 w 194"/>
                  <a:gd name="T11" fmla="*/ 97 h 226"/>
                  <a:gd name="T12" fmla="*/ 97 w 194"/>
                  <a:gd name="T13" fmla="*/ 10 h 226"/>
                  <a:gd name="T14" fmla="*/ 10 w 194"/>
                  <a:gd name="T15" fmla="*/ 97 h 226"/>
                  <a:gd name="T16" fmla="*/ 10 w 194"/>
                  <a:gd name="T17" fmla="*/ 121 h 226"/>
                  <a:gd name="T18" fmla="*/ 53 w 194"/>
                  <a:gd name="T19" fmla="*/ 168 h 226"/>
                  <a:gd name="T20" fmla="*/ 58 w 194"/>
                  <a:gd name="T21" fmla="*/ 168 h 226"/>
                  <a:gd name="T22" fmla="*/ 58 w 194"/>
                  <a:gd name="T23" fmla="*/ 221 h 226"/>
                  <a:gd name="T24" fmla="*/ 53 w 194"/>
                  <a:gd name="T25" fmla="*/ 226 h 226"/>
                  <a:gd name="T26" fmla="*/ 48 w 194"/>
                  <a:gd name="T27" fmla="*/ 221 h 226"/>
                  <a:gd name="T28" fmla="*/ 48 w 194"/>
                  <a:gd name="T29" fmla="*/ 178 h 226"/>
                  <a:gd name="T30" fmla="*/ 0 w 194"/>
                  <a:gd name="T31" fmla="*/ 121 h 226"/>
                  <a:gd name="T32" fmla="*/ 0 w 194"/>
                  <a:gd name="T33" fmla="*/ 97 h 226"/>
                  <a:gd name="T34" fmla="*/ 97 w 194"/>
                  <a:gd name="T35" fmla="*/ 0 h 226"/>
                  <a:gd name="T36" fmla="*/ 194 w 194"/>
                  <a:gd name="T37" fmla="*/ 97 h 226"/>
                  <a:gd name="T38" fmla="*/ 194 w 194"/>
                  <a:gd name="T39" fmla="*/ 121 h 226"/>
                  <a:gd name="T40" fmla="*/ 146 w 194"/>
                  <a:gd name="T41" fmla="*/ 178 h 226"/>
                  <a:gd name="T42" fmla="*/ 146 w 194"/>
                  <a:gd name="T43" fmla="*/ 221 h 226"/>
                  <a:gd name="T44" fmla="*/ 141 w 194"/>
                  <a:gd name="T45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4" h="226">
                    <a:moveTo>
                      <a:pt x="141" y="226"/>
                    </a:moveTo>
                    <a:cubicBezTo>
                      <a:pt x="138" y="226"/>
                      <a:pt x="136" y="224"/>
                      <a:pt x="136" y="221"/>
                    </a:cubicBezTo>
                    <a:cubicBezTo>
                      <a:pt x="136" y="168"/>
                      <a:pt x="136" y="168"/>
                      <a:pt x="136" y="168"/>
                    </a:cubicBezTo>
                    <a:cubicBezTo>
                      <a:pt x="141" y="168"/>
                      <a:pt x="141" y="168"/>
                      <a:pt x="141" y="168"/>
                    </a:cubicBezTo>
                    <a:cubicBezTo>
                      <a:pt x="165" y="168"/>
                      <a:pt x="184" y="147"/>
                      <a:pt x="184" y="121"/>
                    </a:cubicBezTo>
                    <a:cubicBezTo>
                      <a:pt x="184" y="97"/>
                      <a:pt x="184" y="97"/>
                      <a:pt x="184" y="97"/>
                    </a:cubicBezTo>
                    <a:cubicBezTo>
                      <a:pt x="184" y="47"/>
                      <a:pt x="147" y="10"/>
                      <a:pt x="97" y="10"/>
                    </a:cubicBezTo>
                    <a:cubicBezTo>
                      <a:pt x="47" y="10"/>
                      <a:pt x="10" y="47"/>
                      <a:pt x="10" y="97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0" y="147"/>
                      <a:pt x="29" y="168"/>
                      <a:pt x="53" y="168"/>
                    </a:cubicBezTo>
                    <a:cubicBezTo>
                      <a:pt x="58" y="168"/>
                      <a:pt x="58" y="168"/>
                      <a:pt x="58" y="168"/>
                    </a:cubicBezTo>
                    <a:cubicBezTo>
                      <a:pt x="58" y="221"/>
                      <a:pt x="58" y="221"/>
                      <a:pt x="58" y="221"/>
                    </a:cubicBezTo>
                    <a:cubicBezTo>
                      <a:pt x="58" y="224"/>
                      <a:pt x="56" y="226"/>
                      <a:pt x="53" y="226"/>
                    </a:cubicBezTo>
                    <a:cubicBezTo>
                      <a:pt x="50" y="226"/>
                      <a:pt x="48" y="224"/>
                      <a:pt x="48" y="221"/>
                    </a:cubicBezTo>
                    <a:cubicBezTo>
                      <a:pt x="48" y="178"/>
                      <a:pt x="48" y="178"/>
                      <a:pt x="48" y="178"/>
                    </a:cubicBezTo>
                    <a:cubicBezTo>
                      <a:pt x="21" y="175"/>
                      <a:pt x="0" y="151"/>
                      <a:pt x="0" y="121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0" y="42"/>
                      <a:pt x="42" y="0"/>
                      <a:pt x="97" y="0"/>
                    </a:cubicBezTo>
                    <a:cubicBezTo>
                      <a:pt x="152" y="0"/>
                      <a:pt x="194" y="42"/>
                      <a:pt x="194" y="97"/>
                    </a:cubicBezTo>
                    <a:cubicBezTo>
                      <a:pt x="194" y="121"/>
                      <a:pt x="194" y="121"/>
                      <a:pt x="194" y="121"/>
                    </a:cubicBezTo>
                    <a:cubicBezTo>
                      <a:pt x="194" y="151"/>
                      <a:pt x="173" y="175"/>
                      <a:pt x="146" y="178"/>
                    </a:cubicBezTo>
                    <a:cubicBezTo>
                      <a:pt x="146" y="221"/>
                      <a:pt x="146" y="221"/>
                      <a:pt x="146" y="221"/>
                    </a:cubicBezTo>
                    <a:cubicBezTo>
                      <a:pt x="146" y="224"/>
                      <a:pt x="144" y="226"/>
                      <a:pt x="141" y="2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3"/>
              <p:cNvSpPr>
                <a:spLocks/>
              </p:cNvSpPr>
              <p:nvPr/>
            </p:nvSpPr>
            <p:spPr bwMode="auto">
              <a:xfrm>
                <a:off x="3617913" y="3684588"/>
                <a:ext cx="38100" cy="220662"/>
              </a:xfrm>
              <a:custGeom>
                <a:avLst/>
                <a:gdLst>
                  <a:gd name="T0" fmla="*/ 5 w 10"/>
                  <a:gd name="T1" fmla="*/ 58 h 58"/>
                  <a:gd name="T2" fmla="*/ 0 w 10"/>
                  <a:gd name="T3" fmla="*/ 53 h 58"/>
                  <a:gd name="T4" fmla="*/ 0 w 10"/>
                  <a:gd name="T5" fmla="*/ 5 h 58"/>
                  <a:gd name="T6" fmla="*/ 5 w 10"/>
                  <a:gd name="T7" fmla="*/ 0 h 58"/>
                  <a:gd name="T8" fmla="*/ 10 w 10"/>
                  <a:gd name="T9" fmla="*/ 5 h 58"/>
                  <a:gd name="T10" fmla="*/ 10 w 10"/>
                  <a:gd name="T11" fmla="*/ 53 h 58"/>
                  <a:gd name="T12" fmla="*/ 5 w 10"/>
                  <a:gd name="T13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58">
                    <a:moveTo>
                      <a:pt x="5" y="58"/>
                    </a:moveTo>
                    <a:cubicBezTo>
                      <a:pt x="2" y="58"/>
                      <a:pt x="0" y="56"/>
                      <a:pt x="0" y="5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0" y="56"/>
                      <a:pt x="8" y="58"/>
                      <a:pt x="5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34"/>
              <p:cNvSpPr>
                <a:spLocks/>
              </p:cNvSpPr>
              <p:nvPr/>
            </p:nvSpPr>
            <p:spPr bwMode="auto">
              <a:xfrm>
                <a:off x="3708400" y="3684588"/>
                <a:ext cx="38100" cy="220662"/>
              </a:xfrm>
              <a:custGeom>
                <a:avLst/>
                <a:gdLst>
                  <a:gd name="T0" fmla="*/ 5 w 10"/>
                  <a:gd name="T1" fmla="*/ 58 h 58"/>
                  <a:gd name="T2" fmla="*/ 0 w 10"/>
                  <a:gd name="T3" fmla="*/ 53 h 58"/>
                  <a:gd name="T4" fmla="*/ 0 w 10"/>
                  <a:gd name="T5" fmla="*/ 5 h 58"/>
                  <a:gd name="T6" fmla="*/ 5 w 10"/>
                  <a:gd name="T7" fmla="*/ 0 h 58"/>
                  <a:gd name="T8" fmla="*/ 10 w 10"/>
                  <a:gd name="T9" fmla="*/ 5 h 58"/>
                  <a:gd name="T10" fmla="*/ 10 w 10"/>
                  <a:gd name="T11" fmla="*/ 53 h 58"/>
                  <a:gd name="T12" fmla="*/ 5 w 10"/>
                  <a:gd name="T13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58">
                    <a:moveTo>
                      <a:pt x="5" y="58"/>
                    </a:moveTo>
                    <a:cubicBezTo>
                      <a:pt x="2" y="58"/>
                      <a:pt x="0" y="56"/>
                      <a:pt x="0" y="5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0" y="56"/>
                      <a:pt x="8" y="58"/>
                      <a:pt x="5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35"/>
              <p:cNvSpPr>
                <a:spLocks/>
              </p:cNvSpPr>
              <p:nvPr/>
            </p:nvSpPr>
            <p:spPr bwMode="auto">
              <a:xfrm>
                <a:off x="3316288" y="3182938"/>
                <a:ext cx="171450" cy="190500"/>
              </a:xfrm>
              <a:custGeom>
                <a:avLst/>
                <a:gdLst>
                  <a:gd name="T0" fmla="*/ 5 w 45"/>
                  <a:gd name="T1" fmla="*/ 50 h 50"/>
                  <a:gd name="T2" fmla="*/ 0 w 45"/>
                  <a:gd name="T3" fmla="*/ 45 h 50"/>
                  <a:gd name="T4" fmla="*/ 5 w 45"/>
                  <a:gd name="T5" fmla="*/ 40 h 50"/>
                  <a:gd name="T6" fmla="*/ 35 w 45"/>
                  <a:gd name="T7" fmla="*/ 5 h 50"/>
                  <a:gd name="T8" fmla="*/ 40 w 45"/>
                  <a:gd name="T9" fmla="*/ 0 h 50"/>
                  <a:gd name="T10" fmla="*/ 45 w 45"/>
                  <a:gd name="T11" fmla="*/ 5 h 50"/>
                  <a:gd name="T12" fmla="*/ 5 w 45"/>
                  <a:gd name="T1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50">
                    <a:moveTo>
                      <a:pt x="5" y="50"/>
                    </a:moveTo>
                    <a:cubicBezTo>
                      <a:pt x="2" y="50"/>
                      <a:pt x="0" y="48"/>
                      <a:pt x="0" y="45"/>
                    </a:cubicBezTo>
                    <a:cubicBezTo>
                      <a:pt x="0" y="42"/>
                      <a:pt x="2" y="40"/>
                      <a:pt x="5" y="40"/>
                    </a:cubicBezTo>
                    <a:cubicBezTo>
                      <a:pt x="27" y="40"/>
                      <a:pt x="35" y="31"/>
                      <a:pt x="35" y="5"/>
                    </a:cubicBezTo>
                    <a:cubicBezTo>
                      <a:pt x="35" y="2"/>
                      <a:pt x="37" y="0"/>
                      <a:pt x="40" y="0"/>
                    </a:cubicBezTo>
                    <a:cubicBezTo>
                      <a:pt x="43" y="0"/>
                      <a:pt x="45" y="2"/>
                      <a:pt x="45" y="5"/>
                    </a:cubicBezTo>
                    <a:cubicBezTo>
                      <a:pt x="45" y="26"/>
                      <a:pt x="40" y="50"/>
                      <a:pt x="5" y="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36"/>
              <p:cNvSpPr>
                <a:spLocks/>
              </p:cNvSpPr>
              <p:nvPr/>
            </p:nvSpPr>
            <p:spPr bwMode="auto">
              <a:xfrm>
                <a:off x="3876675" y="3182938"/>
                <a:ext cx="171450" cy="190500"/>
              </a:xfrm>
              <a:custGeom>
                <a:avLst/>
                <a:gdLst>
                  <a:gd name="T0" fmla="*/ 40 w 45"/>
                  <a:gd name="T1" fmla="*/ 50 h 50"/>
                  <a:gd name="T2" fmla="*/ 0 w 45"/>
                  <a:gd name="T3" fmla="*/ 5 h 50"/>
                  <a:gd name="T4" fmla="*/ 5 w 45"/>
                  <a:gd name="T5" fmla="*/ 0 h 50"/>
                  <a:gd name="T6" fmla="*/ 10 w 45"/>
                  <a:gd name="T7" fmla="*/ 5 h 50"/>
                  <a:gd name="T8" fmla="*/ 40 w 45"/>
                  <a:gd name="T9" fmla="*/ 40 h 50"/>
                  <a:gd name="T10" fmla="*/ 45 w 45"/>
                  <a:gd name="T11" fmla="*/ 45 h 50"/>
                  <a:gd name="T12" fmla="*/ 40 w 45"/>
                  <a:gd name="T1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" h="50">
                    <a:moveTo>
                      <a:pt x="40" y="50"/>
                    </a:moveTo>
                    <a:cubicBezTo>
                      <a:pt x="5" y="50"/>
                      <a:pt x="0" y="26"/>
                      <a:pt x="0" y="5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ubicBezTo>
                      <a:pt x="10" y="31"/>
                      <a:pt x="18" y="40"/>
                      <a:pt x="40" y="40"/>
                    </a:cubicBezTo>
                    <a:cubicBezTo>
                      <a:pt x="43" y="40"/>
                      <a:pt x="45" y="42"/>
                      <a:pt x="45" y="45"/>
                    </a:cubicBezTo>
                    <a:cubicBezTo>
                      <a:pt x="45" y="48"/>
                      <a:pt x="43" y="50"/>
                      <a:pt x="40" y="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37"/>
              <p:cNvSpPr>
                <a:spLocks/>
              </p:cNvSpPr>
              <p:nvPr/>
            </p:nvSpPr>
            <p:spPr bwMode="auto">
              <a:xfrm>
                <a:off x="3643313" y="3567113"/>
                <a:ext cx="77787" cy="76200"/>
              </a:xfrm>
              <a:custGeom>
                <a:avLst/>
                <a:gdLst>
                  <a:gd name="T0" fmla="*/ 15 w 20"/>
                  <a:gd name="T1" fmla="*/ 20 h 20"/>
                  <a:gd name="T2" fmla="*/ 15 w 20"/>
                  <a:gd name="T3" fmla="*/ 20 h 20"/>
                  <a:gd name="T4" fmla="*/ 5 w 20"/>
                  <a:gd name="T5" fmla="*/ 20 h 20"/>
                  <a:gd name="T6" fmla="*/ 1 w 20"/>
                  <a:gd name="T7" fmla="*/ 18 h 20"/>
                  <a:gd name="T8" fmla="*/ 1 w 20"/>
                  <a:gd name="T9" fmla="*/ 13 h 20"/>
                  <a:gd name="T10" fmla="*/ 6 w 20"/>
                  <a:gd name="T11" fmla="*/ 3 h 20"/>
                  <a:gd name="T12" fmla="*/ 10 w 20"/>
                  <a:gd name="T13" fmla="*/ 0 h 20"/>
                  <a:gd name="T14" fmla="*/ 15 w 20"/>
                  <a:gd name="T15" fmla="*/ 3 h 20"/>
                  <a:gd name="T16" fmla="*/ 19 w 20"/>
                  <a:gd name="T17" fmla="*/ 12 h 20"/>
                  <a:gd name="T18" fmla="*/ 20 w 20"/>
                  <a:gd name="T19" fmla="*/ 15 h 20"/>
                  <a:gd name="T20" fmla="*/ 15 w 20"/>
                  <a:gd name="T2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20">
                    <a:moveTo>
                      <a:pt x="15" y="20"/>
                    </a:moveTo>
                    <a:cubicBezTo>
                      <a:pt x="15" y="20"/>
                      <a:pt x="15" y="20"/>
                      <a:pt x="15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3" y="20"/>
                      <a:pt x="2" y="19"/>
                      <a:pt x="1" y="18"/>
                    </a:cubicBezTo>
                    <a:cubicBezTo>
                      <a:pt x="0" y="16"/>
                      <a:pt x="0" y="15"/>
                      <a:pt x="1" y="1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1"/>
                      <a:pt x="8" y="0"/>
                      <a:pt x="10" y="0"/>
                    </a:cubicBezTo>
                    <a:cubicBezTo>
                      <a:pt x="12" y="0"/>
                      <a:pt x="14" y="1"/>
                      <a:pt x="15" y="3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20" y="13"/>
                      <a:pt x="20" y="14"/>
                      <a:pt x="20" y="15"/>
                    </a:cubicBezTo>
                    <a:cubicBezTo>
                      <a:pt x="20" y="18"/>
                      <a:pt x="18" y="20"/>
                      <a:pt x="15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38"/>
              <p:cNvSpPr>
                <a:spLocks noEditPoints="1"/>
              </p:cNvSpPr>
              <p:nvPr/>
            </p:nvSpPr>
            <p:spPr bwMode="auto">
              <a:xfrm>
                <a:off x="3708400" y="3365500"/>
                <a:ext cx="282575" cy="280987"/>
              </a:xfrm>
              <a:custGeom>
                <a:avLst/>
                <a:gdLst>
                  <a:gd name="T0" fmla="*/ 37 w 74"/>
                  <a:gd name="T1" fmla="*/ 74 h 74"/>
                  <a:gd name="T2" fmla="*/ 0 w 74"/>
                  <a:gd name="T3" fmla="*/ 37 h 74"/>
                  <a:gd name="T4" fmla="*/ 37 w 74"/>
                  <a:gd name="T5" fmla="*/ 0 h 74"/>
                  <a:gd name="T6" fmla="*/ 74 w 74"/>
                  <a:gd name="T7" fmla="*/ 37 h 74"/>
                  <a:gd name="T8" fmla="*/ 37 w 74"/>
                  <a:gd name="T9" fmla="*/ 74 h 74"/>
                  <a:gd name="T10" fmla="*/ 37 w 74"/>
                  <a:gd name="T11" fmla="*/ 10 h 74"/>
                  <a:gd name="T12" fmla="*/ 10 w 74"/>
                  <a:gd name="T13" fmla="*/ 37 h 74"/>
                  <a:gd name="T14" fmla="*/ 37 w 74"/>
                  <a:gd name="T15" fmla="*/ 64 h 74"/>
                  <a:gd name="T16" fmla="*/ 64 w 74"/>
                  <a:gd name="T17" fmla="*/ 37 h 74"/>
                  <a:gd name="T18" fmla="*/ 37 w 74"/>
                  <a:gd name="T19" fmla="*/ 1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74">
                    <a:moveTo>
                      <a:pt x="37" y="74"/>
                    </a:moveTo>
                    <a:cubicBezTo>
                      <a:pt x="17" y="74"/>
                      <a:pt x="0" y="57"/>
                      <a:pt x="0" y="37"/>
                    </a:cubicBezTo>
                    <a:cubicBezTo>
                      <a:pt x="0" y="17"/>
                      <a:pt x="17" y="0"/>
                      <a:pt x="37" y="0"/>
                    </a:cubicBezTo>
                    <a:cubicBezTo>
                      <a:pt x="57" y="0"/>
                      <a:pt x="74" y="17"/>
                      <a:pt x="74" y="37"/>
                    </a:cubicBezTo>
                    <a:cubicBezTo>
                      <a:pt x="74" y="57"/>
                      <a:pt x="57" y="74"/>
                      <a:pt x="37" y="74"/>
                    </a:cubicBezTo>
                    <a:close/>
                    <a:moveTo>
                      <a:pt x="37" y="10"/>
                    </a:moveTo>
                    <a:cubicBezTo>
                      <a:pt x="22" y="10"/>
                      <a:pt x="10" y="22"/>
                      <a:pt x="10" y="37"/>
                    </a:cubicBezTo>
                    <a:cubicBezTo>
                      <a:pt x="10" y="52"/>
                      <a:pt x="22" y="64"/>
                      <a:pt x="37" y="64"/>
                    </a:cubicBezTo>
                    <a:cubicBezTo>
                      <a:pt x="52" y="64"/>
                      <a:pt x="64" y="52"/>
                      <a:pt x="64" y="37"/>
                    </a:cubicBezTo>
                    <a:cubicBezTo>
                      <a:pt x="64" y="22"/>
                      <a:pt x="52" y="10"/>
                      <a:pt x="3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39"/>
              <p:cNvSpPr>
                <a:spLocks noEditPoints="1"/>
              </p:cNvSpPr>
              <p:nvPr/>
            </p:nvSpPr>
            <p:spPr bwMode="auto">
              <a:xfrm>
                <a:off x="3373438" y="3365500"/>
                <a:ext cx="282575" cy="280987"/>
              </a:xfrm>
              <a:custGeom>
                <a:avLst/>
                <a:gdLst>
                  <a:gd name="T0" fmla="*/ 37 w 74"/>
                  <a:gd name="T1" fmla="*/ 74 h 74"/>
                  <a:gd name="T2" fmla="*/ 0 w 74"/>
                  <a:gd name="T3" fmla="*/ 37 h 74"/>
                  <a:gd name="T4" fmla="*/ 37 w 74"/>
                  <a:gd name="T5" fmla="*/ 0 h 74"/>
                  <a:gd name="T6" fmla="*/ 74 w 74"/>
                  <a:gd name="T7" fmla="*/ 37 h 74"/>
                  <a:gd name="T8" fmla="*/ 37 w 74"/>
                  <a:gd name="T9" fmla="*/ 74 h 74"/>
                  <a:gd name="T10" fmla="*/ 37 w 74"/>
                  <a:gd name="T11" fmla="*/ 10 h 74"/>
                  <a:gd name="T12" fmla="*/ 10 w 74"/>
                  <a:gd name="T13" fmla="*/ 37 h 74"/>
                  <a:gd name="T14" fmla="*/ 37 w 74"/>
                  <a:gd name="T15" fmla="*/ 64 h 74"/>
                  <a:gd name="T16" fmla="*/ 64 w 74"/>
                  <a:gd name="T17" fmla="*/ 37 h 74"/>
                  <a:gd name="T18" fmla="*/ 37 w 74"/>
                  <a:gd name="T19" fmla="*/ 1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" h="74">
                    <a:moveTo>
                      <a:pt x="37" y="74"/>
                    </a:moveTo>
                    <a:cubicBezTo>
                      <a:pt x="17" y="74"/>
                      <a:pt x="0" y="57"/>
                      <a:pt x="0" y="37"/>
                    </a:cubicBezTo>
                    <a:cubicBezTo>
                      <a:pt x="0" y="17"/>
                      <a:pt x="17" y="0"/>
                      <a:pt x="37" y="0"/>
                    </a:cubicBezTo>
                    <a:cubicBezTo>
                      <a:pt x="57" y="0"/>
                      <a:pt x="74" y="17"/>
                      <a:pt x="74" y="37"/>
                    </a:cubicBezTo>
                    <a:cubicBezTo>
                      <a:pt x="74" y="57"/>
                      <a:pt x="57" y="74"/>
                      <a:pt x="37" y="74"/>
                    </a:cubicBezTo>
                    <a:close/>
                    <a:moveTo>
                      <a:pt x="37" y="10"/>
                    </a:moveTo>
                    <a:cubicBezTo>
                      <a:pt x="22" y="10"/>
                      <a:pt x="10" y="22"/>
                      <a:pt x="10" y="37"/>
                    </a:cubicBezTo>
                    <a:cubicBezTo>
                      <a:pt x="10" y="52"/>
                      <a:pt x="22" y="64"/>
                      <a:pt x="37" y="64"/>
                    </a:cubicBezTo>
                    <a:cubicBezTo>
                      <a:pt x="52" y="64"/>
                      <a:pt x="64" y="52"/>
                      <a:pt x="64" y="37"/>
                    </a:cubicBezTo>
                    <a:cubicBezTo>
                      <a:pt x="64" y="22"/>
                      <a:pt x="52" y="10"/>
                      <a:pt x="3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" name="Freeform 192"/>
          <p:cNvSpPr>
            <a:spLocks noEditPoints="1"/>
          </p:cNvSpPr>
          <p:nvPr/>
        </p:nvSpPr>
        <p:spPr bwMode="auto">
          <a:xfrm>
            <a:off x="5373506" y="2475746"/>
            <a:ext cx="1463442" cy="3457693"/>
          </a:xfrm>
          <a:custGeom>
            <a:avLst/>
            <a:gdLst>
              <a:gd name="T0" fmla="*/ 625 w 693"/>
              <a:gd name="T1" fmla="*/ 1522 h 1641"/>
              <a:gd name="T2" fmla="*/ 520 w 693"/>
              <a:gd name="T3" fmla="*/ 985 h 1641"/>
              <a:gd name="T4" fmla="*/ 498 w 693"/>
              <a:gd name="T5" fmla="*/ 789 h 1641"/>
              <a:gd name="T6" fmla="*/ 532 w 693"/>
              <a:gd name="T7" fmla="*/ 760 h 1641"/>
              <a:gd name="T8" fmla="*/ 571 w 693"/>
              <a:gd name="T9" fmla="*/ 506 h 1641"/>
              <a:gd name="T10" fmla="*/ 505 w 693"/>
              <a:gd name="T11" fmla="*/ 282 h 1641"/>
              <a:gd name="T12" fmla="*/ 394 w 693"/>
              <a:gd name="T13" fmla="*/ 243 h 1641"/>
              <a:gd name="T14" fmla="*/ 344 w 693"/>
              <a:gd name="T15" fmla="*/ 214 h 1641"/>
              <a:gd name="T16" fmla="*/ 341 w 693"/>
              <a:gd name="T17" fmla="*/ 204 h 1641"/>
              <a:gd name="T18" fmla="*/ 354 w 693"/>
              <a:gd name="T19" fmla="*/ 65 h 1641"/>
              <a:gd name="T20" fmla="*/ 313 w 693"/>
              <a:gd name="T21" fmla="*/ 0 h 1641"/>
              <a:gd name="T22" fmla="*/ 228 w 693"/>
              <a:gd name="T23" fmla="*/ 24 h 1641"/>
              <a:gd name="T24" fmla="*/ 214 w 693"/>
              <a:gd name="T25" fmla="*/ 121 h 1641"/>
              <a:gd name="T26" fmla="*/ 240 w 693"/>
              <a:gd name="T27" fmla="*/ 200 h 1641"/>
              <a:gd name="T28" fmla="*/ 240 w 693"/>
              <a:gd name="T29" fmla="*/ 215 h 1641"/>
              <a:gd name="T30" fmla="*/ 147 w 693"/>
              <a:gd name="T31" fmla="*/ 272 h 1641"/>
              <a:gd name="T32" fmla="*/ 22 w 693"/>
              <a:gd name="T33" fmla="*/ 531 h 1641"/>
              <a:gd name="T34" fmla="*/ 113 w 693"/>
              <a:gd name="T35" fmla="*/ 777 h 1641"/>
              <a:gd name="T36" fmla="*/ 143 w 693"/>
              <a:gd name="T37" fmla="*/ 802 h 1641"/>
              <a:gd name="T38" fmla="*/ 220 w 693"/>
              <a:gd name="T39" fmla="*/ 1183 h 1641"/>
              <a:gd name="T40" fmla="*/ 267 w 693"/>
              <a:gd name="T41" fmla="*/ 1470 h 1641"/>
              <a:gd name="T42" fmla="*/ 231 w 693"/>
              <a:gd name="T43" fmla="*/ 1602 h 1641"/>
              <a:gd name="T44" fmla="*/ 343 w 693"/>
              <a:gd name="T45" fmla="*/ 1595 h 1641"/>
              <a:gd name="T46" fmla="*/ 351 w 693"/>
              <a:gd name="T47" fmla="*/ 1504 h 1641"/>
              <a:gd name="T48" fmla="*/ 342 w 693"/>
              <a:gd name="T49" fmla="*/ 1327 h 1641"/>
              <a:gd name="T50" fmla="*/ 334 w 693"/>
              <a:gd name="T51" fmla="*/ 1168 h 1641"/>
              <a:gd name="T52" fmla="*/ 372 w 693"/>
              <a:gd name="T53" fmla="*/ 991 h 1641"/>
              <a:gd name="T54" fmla="*/ 495 w 693"/>
              <a:gd name="T55" fmla="*/ 1455 h 1641"/>
              <a:gd name="T56" fmla="*/ 553 w 693"/>
              <a:gd name="T57" fmla="*/ 1595 h 1641"/>
              <a:gd name="T58" fmla="*/ 693 w 693"/>
              <a:gd name="T59" fmla="*/ 1628 h 1641"/>
              <a:gd name="T60" fmla="*/ 115 w 693"/>
              <a:gd name="T61" fmla="*/ 608 h 1641"/>
              <a:gd name="T62" fmla="*/ 125 w 693"/>
              <a:gd name="T63" fmla="*/ 524 h 1641"/>
              <a:gd name="T64" fmla="*/ 395 w 693"/>
              <a:gd name="T65" fmla="*/ 690 h 1641"/>
              <a:gd name="T66" fmla="*/ 314 w 693"/>
              <a:gd name="T67" fmla="*/ 307 h 1641"/>
              <a:gd name="T68" fmla="*/ 280 w 693"/>
              <a:gd name="T69" fmla="*/ 291 h 1641"/>
              <a:gd name="T70" fmla="*/ 295 w 693"/>
              <a:gd name="T71" fmla="*/ 485 h 1641"/>
              <a:gd name="T72" fmla="*/ 274 w 693"/>
              <a:gd name="T73" fmla="*/ 687 h 1641"/>
              <a:gd name="T74" fmla="*/ 235 w 693"/>
              <a:gd name="T75" fmla="*/ 542 h 1641"/>
              <a:gd name="T76" fmla="*/ 248 w 693"/>
              <a:gd name="T77" fmla="*/ 225 h 1641"/>
              <a:gd name="T78" fmla="*/ 334 w 693"/>
              <a:gd name="T79" fmla="*/ 227 h 1641"/>
              <a:gd name="T80" fmla="*/ 381 w 693"/>
              <a:gd name="T81" fmla="*/ 413 h 1641"/>
              <a:gd name="T82" fmla="*/ 411 w 693"/>
              <a:gd name="T83" fmla="*/ 689 h 1641"/>
              <a:gd name="T84" fmla="*/ 473 w 693"/>
              <a:gd name="T85" fmla="*/ 485 h 1641"/>
              <a:gd name="T86" fmla="*/ 501 w 693"/>
              <a:gd name="T87" fmla="*/ 576 h 1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93" h="1641">
                <a:moveTo>
                  <a:pt x="669" y="1590"/>
                </a:moveTo>
                <a:cubicBezTo>
                  <a:pt x="650" y="1579"/>
                  <a:pt x="636" y="1550"/>
                  <a:pt x="629" y="1542"/>
                </a:cubicBezTo>
                <a:cubicBezTo>
                  <a:pt x="622" y="1535"/>
                  <a:pt x="631" y="1537"/>
                  <a:pt x="625" y="1522"/>
                </a:cubicBezTo>
                <a:cubicBezTo>
                  <a:pt x="619" y="1507"/>
                  <a:pt x="600" y="1419"/>
                  <a:pt x="597" y="1391"/>
                </a:cubicBezTo>
                <a:cubicBezTo>
                  <a:pt x="593" y="1362"/>
                  <a:pt x="595" y="1265"/>
                  <a:pt x="582" y="1219"/>
                </a:cubicBezTo>
                <a:cubicBezTo>
                  <a:pt x="568" y="1173"/>
                  <a:pt x="526" y="1025"/>
                  <a:pt x="520" y="985"/>
                </a:cubicBezTo>
                <a:cubicBezTo>
                  <a:pt x="514" y="944"/>
                  <a:pt x="505" y="903"/>
                  <a:pt x="505" y="881"/>
                </a:cubicBezTo>
                <a:cubicBezTo>
                  <a:pt x="505" y="858"/>
                  <a:pt x="503" y="843"/>
                  <a:pt x="496" y="827"/>
                </a:cubicBezTo>
                <a:cubicBezTo>
                  <a:pt x="490" y="811"/>
                  <a:pt x="498" y="789"/>
                  <a:pt x="498" y="789"/>
                </a:cubicBezTo>
                <a:cubicBezTo>
                  <a:pt x="498" y="789"/>
                  <a:pt x="514" y="801"/>
                  <a:pt x="524" y="810"/>
                </a:cubicBezTo>
                <a:cubicBezTo>
                  <a:pt x="534" y="819"/>
                  <a:pt x="534" y="805"/>
                  <a:pt x="529" y="785"/>
                </a:cubicBezTo>
                <a:cubicBezTo>
                  <a:pt x="524" y="765"/>
                  <a:pt x="527" y="754"/>
                  <a:pt x="532" y="760"/>
                </a:cubicBezTo>
                <a:cubicBezTo>
                  <a:pt x="537" y="767"/>
                  <a:pt x="541" y="728"/>
                  <a:pt x="553" y="705"/>
                </a:cubicBezTo>
                <a:cubicBezTo>
                  <a:pt x="566" y="681"/>
                  <a:pt x="593" y="633"/>
                  <a:pt x="587" y="606"/>
                </a:cubicBezTo>
                <a:cubicBezTo>
                  <a:pt x="581" y="578"/>
                  <a:pt x="578" y="530"/>
                  <a:pt x="571" y="506"/>
                </a:cubicBezTo>
                <a:cubicBezTo>
                  <a:pt x="563" y="483"/>
                  <a:pt x="556" y="441"/>
                  <a:pt x="547" y="415"/>
                </a:cubicBezTo>
                <a:cubicBezTo>
                  <a:pt x="538" y="389"/>
                  <a:pt x="540" y="376"/>
                  <a:pt x="529" y="350"/>
                </a:cubicBezTo>
                <a:cubicBezTo>
                  <a:pt x="517" y="324"/>
                  <a:pt x="505" y="295"/>
                  <a:pt x="505" y="282"/>
                </a:cubicBezTo>
                <a:cubicBezTo>
                  <a:pt x="505" y="275"/>
                  <a:pt x="502" y="269"/>
                  <a:pt x="491" y="265"/>
                </a:cubicBezTo>
                <a:cubicBezTo>
                  <a:pt x="483" y="261"/>
                  <a:pt x="469" y="258"/>
                  <a:pt x="449" y="255"/>
                </a:cubicBezTo>
                <a:cubicBezTo>
                  <a:pt x="428" y="252"/>
                  <a:pt x="409" y="248"/>
                  <a:pt x="394" y="243"/>
                </a:cubicBezTo>
                <a:cubicBezTo>
                  <a:pt x="393" y="243"/>
                  <a:pt x="392" y="242"/>
                  <a:pt x="391" y="242"/>
                </a:cubicBezTo>
                <a:cubicBezTo>
                  <a:pt x="391" y="242"/>
                  <a:pt x="390" y="242"/>
                  <a:pt x="390" y="242"/>
                </a:cubicBezTo>
                <a:cubicBezTo>
                  <a:pt x="370" y="235"/>
                  <a:pt x="344" y="214"/>
                  <a:pt x="344" y="214"/>
                </a:cubicBezTo>
                <a:cubicBezTo>
                  <a:pt x="336" y="225"/>
                  <a:pt x="336" y="225"/>
                  <a:pt x="336" y="225"/>
                </a:cubicBezTo>
                <a:cubicBezTo>
                  <a:pt x="339" y="221"/>
                  <a:pt x="341" y="218"/>
                  <a:pt x="344" y="214"/>
                </a:cubicBezTo>
                <a:cubicBezTo>
                  <a:pt x="341" y="211"/>
                  <a:pt x="336" y="204"/>
                  <a:pt x="341" y="204"/>
                </a:cubicBezTo>
                <a:cubicBezTo>
                  <a:pt x="352" y="203"/>
                  <a:pt x="354" y="159"/>
                  <a:pt x="360" y="146"/>
                </a:cubicBezTo>
                <a:cubicBezTo>
                  <a:pt x="366" y="133"/>
                  <a:pt x="364" y="124"/>
                  <a:pt x="360" y="112"/>
                </a:cubicBezTo>
                <a:cubicBezTo>
                  <a:pt x="356" y="101"/>
                  <a:pt x="364" y="84"/>
                  <a:pt x="354" y="65"/>
                </a:cubicBezTo>
                <a:cubicBezTo>
                  <a:pt x="344" y="47"/>
                  <a:pt x="358" y="24"/>
                  <a:pt x="344" y="22"/>
                </a:cubicBezTo>
                <a:cubicBezTo>
                  <a:pt x="330" y="20"/>
                  <a:pt x="335" y="3"/>
                  <a:pt x="322" y="3"/>
                </a:cubicBezTo>
                <a:cubicBezTo>
                  <a:pt x="318" y="3"/>
                  <a:pt x="315" y="2"/>
                  <a:pt x="313" y="0"/>
                </a:cubicBezTo>
                <a:cubicBezTo>
                  <a:pt x="302" y="21"/>
                  <a:pt x="285" y="14"/>
                  <a:pt x="285" y="14"/>
                </a:cubicBezTo>
                <a:cubicBezTo>
                  <a:pt x="259" y="8"/>
                  <a:pt x="242" y="14"/>
                  <a:pt x="230" y="23"/>
                </a:cubicBezTo>
                <a:cubicBezTo>
                  <a:pt x="230" y="23"/>
                  <a:pt x="229" y="24"/>
                  <a:pt x="228" y="24"/>
                </a:cubicBezTo>
                <a:cubicBezTo>
                  <a:pt x="213" y="38"/>
                  <a:pt x="208" y="57"/>
                  <a:pt x="208" y="58"/>
                </a:cubicBezTo>
                <a:cubicBezTo>
                  <a:pt x="207" y="65"/>
                  <a:pt x="206" y="72"/>
                  <a:pt x="206" y="77"/>
                </a:cubicBezTo>
                <a:cubicBezTo>
                  <a:pt x="208" y="95"/>
                  <a:pt x="213" y="113"/>
                  <a:pt x="214" y="121"/>
                </a:cubicBezTo>
                <a:cubicBezTo>
                  <a:pt x="215" y="128"/>
                  <a:pt x="219" y="158"/>
                  <a:pt x="225" y="158"/>
                </a:cubicBezTo>
                <a:cubicBezTo>
                  <a:pt x="231" y="158"/>
                  <a:pt x="233" y="159"/>
                  <a:pt x="233" y="159"/>
                </a:cubicBezTo>
                <a:cubicBezTo>
                  <a:pt x="233" y="159"/>
                  <a:pt x="240" y="182"/>
                  <a:pt x="240" y="200"/>
                </a:cubicBezTo>
                <a:cubicBezTo>
                  <a:pt x="240" y="208"/>
                  <a:pt x="240" y="212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24" y="238"/>
                  <a:pt x="206" y="246"/>
                </a:cubicBezTo>
                <a:cubicBezTo>
                  <a:pt x="188" y="255"/>
                  <a:pt x="162" y="268"/>
                  <a:pt x="147" y="272"/>
                </a:cubicBezTo>
                <a:cubicBezTo>
                  <a:pt x="136" y="275"/>
                  <a:pt x="124" y="279"/>
                  <a:pt x="115" y="285"/>
                </a:cubicBezTo>
                <a:cubicBezTo>
                  <a:pt x="103" y="293"/>
                  <a:pt x="93" y="305"/>
                  <a:pt x="89" y="326"/>
                </a:cubicBezTo>
                <a:cubicBezTo>
                  <a:pt x="82" y="365"/>
                  <a:pt x="42" y="495"/>
                  <a:pt x="22" y="531"/>
                </a:cubicBezTo>
                <a:cubicBezTo>
                  <a:pt x="3" y="567"/>
                  <a:pt x="0" y="616"/>
                  <a:pt x="20" y="646"/>
                </a:cubicBezTo>
                <a:cubicBezTo>
                  <a:pt x="39" y="676"/>
                  <a:pt x="86" y="750"/>
                  <a:pt x="93" y="760"/>
                </a:cubicBezTo>
                <a:cubicBezTo>
                  <a:pt x="100" y="770"/>
                  <a:pt x="102" y="778"/>
                  <a:pt x="113" y="777"/>
                </a:cubicBezTo>
                <a:cubicBezTo>
                  <a:pt x="113" y="777"/>
                  <a:pt x="114" y="776"/>
                  <a:pt x="115" y="776"/>
                </a:cubicBezTo>
                <a:cubicBezTo>
                  <a:pt x="124" y="776"/>
                  <a:pt x="130" y="777"/>
                  <a:pt x="130" y="777"/>
                </a:cubicBezTo>
                <a:cubicBezTo>
                  <a:pt x="130" y="777"/>
                  <a:pt x="135" y="796"/>
                  <a:pt x="143" y="802"/>
                </a:cubicBezTo>
                <a:cubicBezTo>
                  <a:pt x="151" y="808"/>
                  <a:pt x="161" y="828"/>
                  <a:pt x="163" y="821"/>
                </a:cubicBezTo>
                <a:cubicBezTo>
                  <a:pt x="166" y="814"/>
                  <a:pt x="173" y="872"/>
                  <a:pt x="180" y="903"/>
                </a:cubicBezTo>
                <a:cubicBezTo>
                  <a:pt x="187" y="934"/>
                  <a:pt x="220" y="1152"/>
                  <a:pt x="220" y="1183"/>
                </a:cubicBezTo>
                <a:cubicBezTo>
                  <a:pt x="220" y="1214"/>
                  <a:pt x="232" y="1246"/>
                  <a:pt x="231" y="1268"/>
                </a:cubicBezTo>
                <a:cubicBezTo>
                  <a:pt x="230" y="1291"/>
                  <a:pt x="235" y="1349"/>
                  <a:pt x="236" y="1381"/>
                </a:cubicBezTo>
                <a:cubicBezTo>
                  <a:pt x="237" y="1413"/>
                  <a:pt x="267" y="1447"/>
                  <a:pt x="267" y="1470"/>
                </a:cubicBezTo>
                <a:cubicBezTo>
                  <a:pt x="267" y="1494"/>
                  <a:pt x="260" y="1505"/>
                  <a:pt x="263" y="1519"/>
                </a:cubicBezTo>
                <a:cubicBezTo>
                  <a:pt x="267" y="1532"/>
                  <a:pt x="266" y="1542"/>
                  <a:pt x="251" y="1558"/>
                </a:cubicBezTo>
                <a:cubicBezTo>
                  <a:pt x="236" y="1574"/>
                  <a:pt x="230" y="1589"/>
                  <a:pt x="231" y="1602"/>
                </a:cubicBezTo>
                <a:cubicBezTo>
                  <a:pt x="232" y="1614"/>
                  <a:pt x="236" y="1619"/>
                  <a:pt x="266" y="1620"/>
                </a:cubicBezTo>
                <a:cubicBezTo>
                  <a:pt x="296" y="1621"/>
                  <a:pt x="324" y="1613"/>
                  <a:pt x="324" y="1605"/>
                </a:cubicBezTo>
                <a:cubicBezTo>
                  <a:pt x="324" y="1598"/>
                  <a:pt x="334" y="1595"/>
                  <a:pt x="343" y="1595"/>
                </a:cubicBezTo>
                <a:cubicBezTo>
                  <a:pt x="351" y="1595"/>
                  <a:pt x="350" y="1587"/>
                  <a:pt x="346" y="1569"/>
                </a:cubicBezTo>
                <a:cubicBezTo>
                  <a:pt x="343" y="1552"/>
                  <a:pt x="330" y="1528"/>
                  <a:pt x="338" y="1531"/>
                </a:cubicBezTo>
                <a:cubicBezTo>
                  <a:pt x="345" y="1533"/>
                  <a:pt x="351" y="1528"/>
                  <a:pt x="351" y="1504"/>
                </a:cubicBezTo>
                <a:cubicBezTo>
                  <a:pt x="351" y="1479"/>
                  <a:pt x="355" y="1471"/>
                  <a:pt x="344" y="1457"/>
                </a:cubicBezTo>
                <a:cubicBezTo>
                  <a:pt x="333" y="1442"/>
                  <a:pt x="335" y="1415"/>
                  <a:pt x="338" y="1392"/>
                </a:cubicBezTo>
                <a:cubicBezTo>
                  <a:pt x="340" y="1370"/>
                  <a:pt x="348" y="1354"/>
                  <a:pt x="342" y="1327"/>
                </a:cubicBezTo>
                <a:cubicBezTo>
                  <a:pt x="335" y="1299"/>
                  <a:pt x="334" y="1266"/>
                  <a:pt x="338" y="1252"/>
                </a:cubicBezTo>
                <a:cubicBezTo>
                  <a:pt x="342" y="1239"/>
                  <a:pt x="339" y="1222"/>
                  <a:pt x="329" y="1211"/>
                </a:cubicBezTo>
                <a:cubicBezTo>
                  <a:pt x="319" y="1200"/>
                  <a:pt x="334" y="1180"/>
                  <a:pt x="334" y="1168"/>
                </a:cubicBezTo>
                <a:cubicBezTo>
                  <a:pt x="334" y="1156"/>
                  <a:pt x="330" y="1104"/>
                  <a:pt x="337" y="1052"/>
                </a:cubicBezTo>
                <a:cubicBezTo>
                  <a:pt x="343" y="999"/>
                  <a:pt x="344" y="960"/>
                  <a:pt x="345" y="946"/>
                </a:cubicBezTo>
                <a:cubicBezTo>
                  <a:pt x="346" y="933"/>
                  <a:pt x="354" y="939"/>
                  <a:pt x="372" y="991"/>
                </a:cubicBezTo>
                <a:cubicBezTo>
                  <a:pt x="391" y="1043"/>
                  <a:pt x="438" y="1205"/>
                  <a:pt x="447" y="1241"/>
                </a:cubicBezTo>
                <a:cubicBezTo>
                  <a:pt x="454" y="1272"/>
                  <a:pt x="480" y="1385"/>
                  <a:pt x="491" y="1436"/>
                </a:cubicBezTo>
                <a:cubicBezTo>
                  <a:pt x="493" y="1444"/>
                  <a:pt x="494" y="1451"/>
                  <a:pt x="495" y="1455"/>
                </a:cubicBezTo>
                <a:cubicBezTo>
                  <a:pt x="501" y="1486"/>
                  <a:pt x="509" y="1548"/>
                  <a:pt x="517" y="1548"/>
                </a:cubicBezTo>
                <a:cubicBezTo>
                  <a:pt x="526" y="1548"/>
                  <a:pt x="524" y="1554"/>
                  <a:pt x="525" y="1572"/>
                </a:cubicBezTo>
                <a:cubicBezTo>
                  <a:pt x="526" y="1589"/>
                  <a:pt x="543" y="1592"/>
                  <a:pt x="553" y="1595"/>
                </a:cubicBezTo>
                <a:cubicBezTo>
                  <a:pt x="563" y="1599"/>
                  <a:pt x="566" y="1589"/>
                  <a:pt x="566" y="1589"/>
                </a:cubicBezTo>
                <a:cubicBezTo>
                  <a:pt x="566" y="1589"/>
                  <a:pt x="582" y="1623"/>
                  <a:pt x="610" y="1626"/>
                </a:cubicBezTo>
                <a:cubicBezTo>
                  <a:pt x="639" y="1630"/>
                  <a:pt x="693" y="1641"/>
                  <a:pt x="693" y="1628"/>
                </a:cubicBezTo>
                <a:cubicBezTo>
                  <a:pt x="693" y="1614"/>
                  <a:pt x="687" y="1602"/>
                  <a:pt x="669" y="1590"/>
                </a:cubicBezTo>
                <a:close/>
                <a:moveTo>
                  <a:pt x="128" y="644"/>
                </a:moveTo>
                <a:cubicBezTo>
                  <a:pt x="128" y="632"/>
                  <a:pt x="122" y="619"/>
                  <a:pt x="115" y="608"/>
                </a:cubicBezTo>
                <a:cubicBezTo>
                  <a:pt x="105" y="594"/>
                  <a:pt x="95" y="582"/>
                  <a:pt x="99" y="575"/>
                </a:cubicBezTo>
                <a:cubicBezTo>
                  <a:pt x="105" y="563"/>
                  <a:pt x="110" y="563"/>
                  <a:pt x="115" y="554"/>
                </a:cubicBezTo>
                <a:cubicBezTo>
                  <a:pt x="118" y="549"/>
                  <a:pt x="121" y="541"/>
                  <a:pt x="125" y="524"/>
                </a:cubicBezTo>
                <a:cubicBezTo>
                  <a:pt x="124" y="559"/>
                  <a:pt x="136" y="611"/>
                  <a:pt x="128" y="644"/>
                </a:cubicBezTo>
                <a:close/>
                <a:moveTo>
                  <a:pt x="411" y="689"/>
                </a:moveTo>
                <a:cubicBezTo>
                  <a:pt x="407" y="690"/>
                  <a:pt x="402" y="690"/>
                  <a:pt x="395" y="690"/>
                </a:cubicBezTo>
                <a:cubicBezTo>
                  <a:pt x="395" y="685"/>
                  <a:pt x="395" y="680"/>
                  <a:pt x="393" y="674"/>
                </a:cubicBezTo>
                <a:cubicBezTo>
                  <a:pt x="389" y="655"/>
                  <a:pt x="367" y="523"/>
                  <a:pt x="351" y="448"/>
                </a:cubicBezTo>
                <a:cubicBezTo>
                  <a:pt x="335" y="373"/>
                  <a:pt x="318" y="317"/>
                  <a:pt x="314" y="307"/>
                </a:cubicBezTo>
                <a:cubicBezTo>
                  <a:pt x="310" y="297"/>
                  <a:pt x="323" y="293"/>
                  <a:pt x="323" y="293"/>
                </a:cubicBezTo>
                <a:cubicBezTo>
                  <a:pt x="299" y="269"/>
                  <a:pt x="299" y="269"/>
                  <a:pt x="299" y="269"/>
                </a:cubicBezTo>
                <a:cubicBezTo>
                  <a:pt x="288" y="274"/>
                  <a:pt x="280" y="291"/>
                  <a:pt x="280" y="291"/>
                </a:cubicBezTo>
                <a:cubicBezTo>
                  <a:pt x="280" y="291"/>
                  <a:pt x="292" y="299"/>
                  <a:pt x="294" y="307"/>
                </a:cubicBezTo>
                <a:cubicBezTo>
                  <a:pt x="296" y="315"/>
                  <a:pt x="292" y="325"/>
                  <a:pt x="286" y="343"/>
                </a:cubicBezTo>
                <a:cubicBezTo>
                  <a:pt x="281" y="362"/>
                  <a:pt x="288" y="443"/>
                  <a:pt x="295" y="485"/>
                </a:cubicBezTo>
                <a:cubicBezTo>
                  <a:pt x="302" y="527"/>
                  <a:pt x="315" y="621"/>
                  <a:pt x="323" y="669"/>
                </a:cubicBezTo>
                <a:cubicBezTo>
                  <a:pt x="324" y="677"/>
                  <a:pt x="326" y="683"/>
                  <a:pt x="327" y="689"/>
                </a:cubicBezTo>
                <a:cubicBezTo>
                  <a:pt x="308" y="688"/>
                  <a:pt x="289" y="687"/>
                  <a:pt x="274" y="687"/>
                </a:cubicBezTo>
                <a:cubicBezTo>
                  <a:pt x="232" y="687"/>
                  <a:pt x="191" y="692"/>
                  <a:pt x="191" y="692"/>
                </a:cubicBezTo>
                <a:cubicBezTo>
                  <a:pt x="191" y="692"/>
                  <a:pt x="199" y="672"/>
                  <a:pt x="212" y="643"/>
                </a:cubicBezTo>
                <a:cubicBezTo>
                  <a:pt x="224" y="615"/>
                  <a:pt x="226" y="589"/>
                  <a:pt x="235" y="542"/>
                </a:cubicBezTo>
                <a:cubicBezTo>
                  <a:pt x="245" y="495"/>
                  <a:pt x="237" y="463"/>
                  <a:pt x="237" y="406"/>
                </a:cubicBezTo>
                <a:cubicBezTo>
                  <a:pt x="237" y="361"/>
                  <a:pt x="234" y="300"/>
                  <a:pt x="231" y="263"/>
                </a:cubicBezTo>
                <a:cubicBezTo>
                  <a:pt x="231" y="257"/>
                  <a:pt x="231" y="235"/>
                  <a:pt x="248" y="225"/>
                </a:cubicBezTo>
                <a:cubicBezTo>
                  <a:pt x="257" y="236"/>
                  <a:pt x="268" y="248"/>
                  <a:pt x="281" y="257"/>
                </a:cubicBezTo>
                <a:cubicBezTo>
                  <a:pt x="304" y="273"/>
                  <a:pt x="306" y="261"/>
                  <a:pt x="320" y="244"/>
                </a:cubicBezTo>
                <a:cubicBezTo>
                  <a:pt x="326" y="237"/>
                  <a:pt x="330" y="232"/>
                  <a:pt x="334" y="227"/>
                </a:cubicBezTo>
                <a:cubicBezTo>
                  <a:pt x="334" y="227"/>
                  <a:pt x="334" y="227"/>
                  <a:pt x="334" y="227"/>
                </a:cubicBezTo>
                <a:cubicBezTo>
                  <a:pt x="353" y="218"/>
                  <a:pt x="370" y="255"/>
                  <a:pt x="370" y="255"/>
                </a:cubicBezTo>
                <a:cubicBezTo>
                  <a:pt x="382" y="288"/>
                  <a:pt x="381" y="349"/>
                  <a:pt x="381" y="413"/>
                </a:cubicBezTo>
                <a:cubicBezTo>
                  <a:pt x="381" y="478"/>
                  <a:pt x="393" y="542"/>
                  <a:pt x="406" y="589"/>
                </a:cubicBezTo>
                <a:cubicBezTo>
                  <a:pt x="418" y="636"/>
                  <a:pt x="437" y="678"/>
                  <a:pt x="437" y="678"/>
                </a:cubicBezTo>
                <a:cubicBezTo>
                  <a:pt x="437" y="678"/>
                  <a:pt x="426" y="684"/>
                  <a:pt x="411" y="689"/>
                </a:cubicBezTo>
                <a:close/>
                <a:moveTo>
                  <a:pt x="491" y="631"/>
                </a:moveTo>
                <a:cubicBezTo>
                  <a:pt x="489" y="627"/>
                  <a:pt x="490" y="600"/>
                  <a:pt x="484" y="579"/>
                </a:cubicBezTo>
                <a:cubicBezTo>
                  <a:pt x="477" y="556"/>
                  <a:pt x="474" y="524"/>
                  <a:pt x="473" y="485"/>
                </a:cubicBezTo>
                <a:cubicBezTo>
                  <a:pt x="473" y="485"/>
                  <a:pt x="482" y="518"/>
                  <a:pt x="491" y="538"/>
                </a:cubicBezTo>
                <a:cubicBezTo>
                  <a:pt x="495" y="547"/>
                  <a:pt x="498" y="553"/>
                  <a:pt x="501" y="553"/>
                </a:cubicBezTo>
                <a:cubicBezTo>
                  <a:pt x="511" y="556"/>
                  <a:pt x="512" y="570"/>
                  <a:pt x="501" y="576"/>
                </a:cubicBezTo>
                <a:cubicBezTo>
                  <a:pt x="490" y="582"/>
                  <a:pt x="498" y="624"/>
                  <a:pt x="493" y="630"/>
                </a:cubicBezTo>
                <a:cubicBezTo>
                  <a:pt x="492" y="631"/>
                  <a:pt x="491" y="631"/>
                  <a:pt x="491" y="631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37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4501</TotalTime>
  <Words>1163</Words>
  <Application>Microsoft Office PowerPoint</Application>
  <PresentationFormat>Widescreen</PresentationFormat>
  <Paragraphs>238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RELATIONSHIP</vt:lpstr>
      <vt:lpstr>Six Core Business</vt:lpstr>
      <vt:lpstr>Converging</vt:lpstr>
      <vt:lpstr>Converging</vt:lpstr>
      <vt:lpstr>Integrated Process</vt:lpstr>
      <vt:lpstr>Diverging Radial</vt:lpstr>
      <vt:lpstr>Basic Six Radial</vt:lpstr>
      <vt:lpstr>Cycle Matrix</vt:lpstr>
      <vt:lpstr>Usuability Quality Components</vt:lpstr>
      <vt:lpstr>Benchmarking Circle</vt:lpstr>
      <vt:lpstr>Balance Diagram</vt:lpstr>
      <vt:lpstr>Seesaw Diagram</vt:lpstr>
      <vt:lpstr>Diverging Arrows</vt:lpstr>
      <vt:lpstr>Diverging Arrows</vt:lpstr>
      <vt:lpstr>Converging Arrows</vt:lpstr>
      <vt:lpstr>Relationship Diagram</vt:lpstr>
      <vt:lpstr>Hexagonal Relationship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113</cp:revision>
  <dcterms:created xsi:type="dcterms:W3CDTF">2021-01-20T17:19:36Z</dcterms:created>
  <dcterms:modified xsi:type="dcterms:W3CDTF">2021-02-07T12:26:39Z</dcterms:modified>
</cp:coreProperties>
</file>