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1664" r:id="rId2"/>
    <p:sldId id="534" r:id="rId3"/>
    <p:sldId id="535" r:id="rId4"/>
    <p:sldId id="536" r:id="rId5"/>
    <p:sldId id="537" r:id="rId6"/>
    <p:sldId id="538" r:id="rId7"/>
    <p:sldId id="539" r:id="rId8"/>
    <p:sldId id="540" r:id="rId9"/>
    <p:sldId id="541" r:id="rId10"/>
    <p:sldId id="542" r:id="rId11"/>
    <p:sldId id="543" r:id="rId12"/>
    <p:sldId id="439" r:id="rId13"/>
    <p:sldId id="769" r:id="rId14"/>
    <p:sldId id="281" r:id="rId15"/>
    <p:sldId id="1753" r:id="rId16"/>
    <p:sldId id="1754" r:id="rId17"/>
    <p:sldId id="440" r:id="rId18"/>
    <p:sldId id="441" r:id="rId19"/>
    <p:sldId id="443" r:id="rId20"/>
    <p:sldId id="444" r:id="rId21"/>
    <p:sldId id="445" r:id="rId22"/>
    <p:sldId id="446" r:id="rId23"/>
    <p:sldId id="44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hani uchiha" initials="du" lastIdx="1" clrIdx="0">
    <p:extLst>
      <p:ext uri="{19B8F6BF-5375-455C-9EA6-DF929625EA0E}">
        <p15:presenceInfo xmlns:p15="http://schemas.microsoft.com/office/powerpoint/2012/main" userId="dcca56960ddfc31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497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8"/>
    <p:restoredTop sz="95994"/>
  </p:normalViewPr>
  <p:slideViewPr>
    <p:cSldViewPr snapToGrid="0" snapToObjects="1" showGuides="1">
      <p:cViewPr varScale="1">
        <p:scale>
          <a:sx n="89" d="100"/>
          <a:sy n="89" d="100"/>
        </p:scale>
        <p:origin x="186" y="66"/>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strRef>
              <c:f>Sheet1!$B$1</c:f>
              <c:strCache>
                <c:ptCount val="1"/>
                <c:pt idx="0">
                  <c:v>Tablet</c:v>
                </c:pt>
              </c:strCache>
            </c:strRef>
          </c:tx>
          <c:spPr>
            <a:ln w="22225" cap="rnd">
              <a:solidFill>
                <a:srgbClr val="0EBEA9"/>
              </a:solidFill>
              <a:round/>
            </a:ln>
            <a:effectLst/>
          </c:spPr>
          <c:marker>
            <c:symbol val="diamond"/>
            <c:size val="6"/>
            <c:spPr>
              <a:solidFill>
                <a:schemeClr val="accent1"/>
              </a:solidFill>
              <a:ln w="9525">
                <a:solidFill>
                  <a:srgbClr val="0EBEA9"/>
                </a:solidFill>
                <a:round/>
              </a:ln>
              <a:effectLst/>
            </c:spPr>
          </c:marker>
          <c:xVal>
            <c:strRef>
              <c:f>Sheet1!$A$2:$A$5</c:f>
              <c:strCache>
                <c:ptCount val="4"/>
                <c:pt idx="0">
                  <c:v>Category 1</c:v>
                </c:pt>
                <c:pt idx="1">
                  <c:v>Category 2</c:v>
                </c:pt>
                <c:pt idx="2">
                  <c:v>Category 3</c:v>
                </c:pt>
                <c:pt idx="3">
                  <c:v>Category 4</c:v>
                </c:pt>
              </c:strCache>
            </c:strRef>
          </c:xVal>
          <c:yVal>
            <c:numRef>
              <c:f>Sheet1!$B$2:$B$5</c:f>
              <c:numCache>
                <c:formatCode>General</c:formatCode>
                <c:ptCount val="4"/>
                <c:pt idx="0">
                  <c:v>4</c:v>
                </c:pt>
                <c:pt idx="1">
                  <c:v>2.5</c:v>
                </c:pt>
                <c:pt idx="2">
                  <c:v>3.5</c:v>
                </c:pt>
                <c:pt idx="3">
                  <c:v>4.5</c:v>
                </c:pt>
              </c:numCache>
            </c:numRef>
          </c:yVal>
          <c:smooth val="1"/>
          <c:extLst>
            <c:ext xmlns:c16="http://schemas.microsoft.com/office/drawing/2014/chart" uri="{C3380CC4-5D6E-409C-BE32-E72D297353CC}">
              <c16:uniqueId val="{00000000-7EB6-B440-8AF1-E33FB03335D0}"/>
            </c:ext>
          </c:extLst>
        </c:ser>
        <c:ser>
          <c:idx val="1"/>
          <c:order val="1"/>
          <c:tx>
            <c:strRef>
              <c:f>Sheet1!$C$1</c:f>
              <c:strCache>
                <c:ptCount val="1"/>
                <c:pt idx="0">
                  <c:v>Mobile</c:v>
                </c:pt>
              </c:strCache>
            </c:strRef>
          </c:tx>
          <c:spPr>
            <a:ln w="22225" cap="rnd">
              <a:solidFill>
                <a:srgbClr val="9BC319"/>
              </a:solidFill>
              <a:round/>
            </a:ln>
            <a:effectLst/>
          </c:spPr>
          <c:marker>
            <c:symbol val="square"/>
            <c:size val="6"/>
            <c:spPr>
              <a:solidFill>
                <a:srgbClr val="9BC319"/>
              </a:solidFill>
              <a:ln w="9525">
                <a:solidFill>
                  <a:srgbClr val="9BC319"/>
                </a:solidFill>
                <a:round/>
              </a:ln>
              <a:effectLst/>
            </c:spPr>
          </c:marker>
          <c:xVal>
            <c:strRef>
              <c:f>Sheet1!$A$2:$A$5</c:f>
              <c:strCache>
                <c:ptCount val="4"/>
                <c:pt idx="0">
                  <c:v>Category 1</c:v>
                </c:pt>
                <c:pt idx="1">
                  <c:v>Category 2</c:v>
                </c:pt>
                <c:pt idx="2">
                  <c:v>Category 3</c:v>
                </c:pt>
                <c:pt idx="3">
                  <c:v>Category 4</c:v>
                </c:pt>
              </c:strCache>
            </c:strRef>
          </c:xVal>
          <c:yVal>
            <c:numRef>
              <c:f>Sheet1!$C$2:$C$5</c:f>
              <c:numCache>
                <c:formatCode>General</c:formatCode>
                <c:ptCount val="4"/>
                <c:pt idx="0">
                  <c:v>2.4</c:v>
                </c:pt>
                <c:pt idx="1">
                  <c:v>3</c:v>
                </c:pt>
                <c:pt idx="2">
                  <c:v>1.8</c:v>
                </c:pt>
                <c:pt idx="3">
                  <c:v>2.8</c:v>
                </c:pt>
              </c:numCache>
            </c:numRef>
          </c:yVal>
          <c:smooth val="1"/>
          <c:extLst>
            <c:ext xmlns:c16="http://schemas.microsoft.com/office/drawing/2014/chart" uri="{C3380CC4-5D6E-409C-BE32-E72D297353CC}">
              <c16:uniqueId val="{00000001-7EB6-B440-8AF1-E33FB03335D0}"/>
            </c:ext>
          </c:extLst>
        </c:ser>
        <c:ser>
          <c:idx val="2"/>
          <c:order val="2"/>
          <c:tx>
            <c:strRef>
              <c:f>Sheet1!$D$1</c:f>
              <c:strCache>
                <c:ptCount val="1"/>
                <c:pt idx="0">
                  <c:v>Computer</c:v>
                </c:pt>
              </c:strCache>
            </c:strRef>
          </c:tx>
          <c:spPr>
            <a:ln w="22225" cap="rnd">
              <a:solidFill>
                <a:srgbClr val="FF642E"/>
              </a:solidFill>
              <a:round/>
            </a:ln>
            <a:effectLst/>
          </c:spPr>
          <c:marker>
            <c:symbol val="triangle"/>
            <c:size val="6"/>
            <c:spPr>
              <a:solidFill>
                <a:srgbClr val="FF642E"/>
              </a:solidFill>
              <a:ln w="9525">
                <a:solidFill>
                  <a:srgbClr val="FF642E"/>
                </a:solidFill>
                <a:round/>
              </a:ln>
              <a:effectLst/>
            </c:spPr>
          </c:marker>
          <c:xVal>
            <c:strRef>
              <c:f>Sheet1!$A$2:$A$5</c:f>
              <c:strCache>
                <c:ptCount val="4"/>
                <c:pt idx="0">
                  <c:v>Category 1</c:v>
                </c:pt>
                <c:pt idx="1">
                  <c:v>Category 2</c:v>
                </c:pt>
                <c:pt idx="2">
                  <c:v>Category 3</c:v>
                </c:pt>
                <c:pt idx="3">
                  <c:v>Category 4</c:v>
                </c:pt>
              </c:strCache>
            </c:strRef>
          </c:xVal>
          <c:yVal>
            <c:numRef>
              <c:f>Sheet1!$D$2:$D$5</c:f>
              <c:numCache>
                <c:formatCode>General</c:formatCode>
                <c:ptCount val="4"/>
                <c:pt idx="0">
                  <c:v>2</c:v>
                </c:pt>
                <c:pt idx="1">
                  <c:v>2</c:v>
                </c:pt>
                <c:pt idx="2">
                  <c:v>3</c:v>
                </c:pt>
                <c:pt idx="3">
                  <c:v>2</c:v>
                </c:pt>
              </c:numCache>
            </c:numRef>
          </c:yVal>
          <c:smooth val="1"/>
          <c:extLst>
            <c:ext xmlns:c16="http://schemas.microsoft.com/office/drawing/2014/chart" uri="{C3380CC4-5D6E-409C-BE32-E72D297353CC}">
              <c16:uniqueId val="{00000002-7EB6-B440-8AF1-E33FB03335D0}"/>
            </c:ext>
          </c:extLst>
        </c:ser>
        <c:dLbls>
          <c:showLegendKey val="0"/>
          <c:showVal val="0"/>
          <c:showCatName val="0"/>
          <c:showSerName val="0"/>
          <c:showPercent val="0"/>
          <c:showBubbleSize val="0"/>
        </c:dLbls>
        <c:axId val="202464176"/>
        <c:axId val="188355568"/>
      </c:scatterChart>
      <c:valAx>
        <c:axId val="2024641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8355568"/>
        <c:crosses val="autoZero"/>
        <c:crossBetween val="midCat"/>
      </c:valAx>
      <c:valAx>
        <c:axId val="188355568"/>
        <c:scaling>
          <c:orientation val="minMax"/>
          <c:max val="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464176"/>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1300" b="1" i="0" u="none" strike="noStrike" kern="1200" baseline="0">
              <a:solidFill>
                <a:schemeClr val="tx2">
                  <a:lumMod val="60000"/>
                  <a:lumOff val="40000"/>
                </a:schemeClr>
              </a:solidFill>
              <a:latin typeface="Signika" panose="02010003020600000004" pitchFamily="50" charset="0"/>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2A5A2-4EC3-2246-9601-BF96DEDEB828}" type="datetimeFigureOut">
              <a:rPr lang="en-US" smtClean="0"/>
              <a:t>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C29C64-DFD7-A542-9E5F-4312304F7A30}" type="slidenum">
              <a:rPr lang="en-US" smtClean="0"/>
              <a:t>‹#›</a:t>
            </a:fld>
            <a:endParaRPr lang="en-US"/>
          </a:p>
        </p:txBody>
      </p:sp>
    </p:spTree>
    <p:extLst>
      <p:ext uri="{BB962C8B-B14F-4D97-AF65-F5344CB8AC3E}">
        <p14:creationId xmlns:p14="http://schemas.microsoft.com/office/powerpoint/2010/main" val="1589642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3A2C2-5970-9148-8B90-2CA44300E4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458D21-9BBA-D441-B12E-0F7BB20827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1D2263-432F-1C4C-8B19-9ABA25345057}"/>
              </a:ext>
            </a:extLst>
          </p:cNvPr>
          <p:cNvSpPr>
            <a:spLocks noGrp="1"/>
          </p:cNvSpPr>
          <p:nvPr>
            <p:ph type="dt" sz="half" idx="10"/>
          </p:nvPr>
        </p:nvSpPr>
        <p:spPr/>
        <p:txBody>
          <a:bodyPr/>
          <a:lstStyle/>
          <a:p>
            <a:fld id="{C28CD938-605D-4845-AAF8-BD14E87B16D3}" type="datetimeFigureOut">
              <a:rPr lang="en-US" smtClean="0"/>
              <a:t>2/7/2021</a:t>
            </a:fld>
            <a:endParaRPr lang="en-US"/>
          </a:p>
        </p:txBody>
      </p:sp>
      <p:sp>
        <p:nvSpPr>
          <p:cNvPr id="5" name="Footer Placeholder 4">
            <a:extLst>
              <a:ext uri="{FF2B5EF4-FFF2-40B4-BE49-F238E27FC236}">
                <a16:creationId xmlns:a16="http://schemas.microsoft.com/office/drawing/2014/main" id="{3CBCAA40-FDCF-8F4B-BB36-867538110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A3598-6387-1745-A3E6-A2BCF5E3239F}"/>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7264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B439-C89A-F64B-A07A-9D97F7A8A9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19272E-E2E6-6640-B2E6-10D793A7B9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71278D-1424-AA4B-9BBD-5C94ADF30D28}"/>
              </a:ext>
            </a:extLst>
          </p:cNvPr>
          <p:cNvSpPr>
            <a:spLocks noGrp="1"/>
          </p:cNvSpPr>
          <p:nvPr>
            <p:ph type="dt" sz="half" idx="10"/>
          </p:nvPr>
        </p:nvSpPr>
        <p:spPr/>
        <p:txBody>
          <a:bodyPr/>
          <a:lstStyle/>
          <a:p>
            <a:fld id="{C28CD938-605D-4845-AAF8-BD14E87B16D3}" type="datetimeFigureOut">
              <a:rPr lang="en-US" smtClean="0"/>
              <a:t>2/7/2021</a:t>
            </a:fld>
            <a:endParaRPr lang="en-US"/>
          </a:p>
        </p:txBody>
      </p:sp>
      <p:sp>
        <p:nvSpPr>
          <p:cNvPr id="5" name="Footer Placeholder 4">
            <a:extLst>
              <a:ext uri="{FF2B5EF4-FFF2-40B4-BE49-F238E27FC236}">
                <a16:creationId xmlns:a16="http://schemas.microsoft.com/office/drawing/2014/main" id="{0F3BEA1C-9F9C-2649-B2A5-B012AFDF9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C80F9-A245-F546-958E-BA21A23A976D}"/>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769497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828691-C408-0745-B9BD-ABD838254E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51FF1C-395E-1C40-B1D3-B1E95DFD69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C8F93-8124-344F-BB43-6B4AF2B358DC}"/>
              </a:ext>
            </a:extLst>
          </p:cNvPr>
          <p:cNvSpPr>
            <a:spLocks noGrp="1"/>
          </p:cNvSpPr>
          <p:nvPr>
            <p:ph type="dt" sz="half" idx="10"/>
          </p:nvPr>
        </p:nvSpPr>
        <p:spPr/>
        <p:txBody>
          <a:bodyPr/>
          <a:lstStyle/>
          <a:p>
            <a:fld id="{C28CD938-605D-4845-AAF8-BD14E87B16D3}" type="datetimeFigureOut">
              <a:rPr lang="en-US" smtClean="0"/>
              <a:t>2/7/2021</a:t>
            </a:fld>
            <a:endParaRPr lang="en-US"/>
          </a:p>
        </p:txBody>
      </p:sp>
      <p:sp>
        <p:nvSpPr>
          <p:cNvPr id="5" name="Footer Placeholder 4">
            <a:extLst>
              <a:ext uri="{FF2B5EF4-FFF2-40B4-BE49-F238E27FC236}">
                <a16:creationId xmlns:a16="http://schemas.microsoft.com/office/drawing/2014/main" id="{55898755-0A8C-7C41-9BA2-9E5568C50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7445C-0431-1A4E-9403-20B0A40F7DF7}"/>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725740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4" name="Date Placeholder 3"/>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6" name="Slide Number Placeholder 5"/>
          <p:cNvSpPr>
            <a:spLocks noGrp="1"/>
          </p:cNvSpPr>
          <p:nvPr>
            <p:ph type="sldNum" sz="quarter" idx="12"/>
          </p:nvPr>
        </p:nvSpPr>
        <p:spPr/>
        <p:txBody>
          <a:bodyPr/>
          <a:lstStyle/>
          <a:p>
            <a:fld id="{D60D1EDE-7116-2443-9BDD-368CE5B37660}" type="slidenum">
              <a:rPr lang="en-US" smtClean="0"/>
              <a:t>‹#›</a:t>
            </a:fld>
            <a:endParaRPr lang="en-US" dirty="0"/>
          </a:p>
        </p:txBody>
      </p:sp>
    </p:spTree>
    <p:extLst>
      <p:ext uri="{BB962C8B-B14F-4D97-AF65-F5344CB8AC3E}">
        <p14:creationId xmlns:p14="http://schemas.microsoft.com/office/powerpoint/2010/main" val="1637611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6" name="Slide Number Placeholder 9"/>
          <p:cNvSpPr>
            <a:spLocks noGrp="1"/>
          </p:cNvSpPr>
          <p:nvPr>
            <p:ph type="sldNum" sz="quarter" idx="4"/>
          </p:nvPr>
        </p:nvSpPr>
        <p:spPr>
          <a:xfrm>
            <a:off x="11382375" y="-15871"/>
            <a:ext cx="430181" cy="360388"/>
          </a:xfrm>
          <a:prstGeom prst="rect">
            <a:avLst/>
          </a:prstGeom>
        </p:spPr>
        <p:txBody>
          <a:bodyPr vert="horz" lIns="91440" tIns="45720" rIns="91440" bIns="45720" rtlCol="0" anchor="ctr"/>
          <a:lstStyle>
            <a:lvl1pPr algn="ctr">
              <a:defRPr sz="1067">
                <a:solidFill>
                  <a:schemeClr val="bg1"/>
                </a:solidFill>
              </a:defRPr>
            </a:lvl1pPr>
          </a:lstStyle>
          <a:p>
            <a:fld id="{4A8454CE-A017-41A1-B2AF-6CF4C99720F1}" type="slidenum">
              <a:rPr lang="en-US" smtClean="0"/>
              <a:pPr/>
              <a:t>‹#›</a:t>
            </a:fld>
            <a:endParaRPr lang="en-US" dirty="0"/>
          </a:p>
        </p:txBody>
      </p:sp>
    </p:spTree>
    <p:extLst>
      <p:ext uri="{BB962C8B-B14F-4D97-AF65-F5344CB8AC3E}">
        <p14:creationId xmlns:p14="http://schemas.microsoft.com/office/powerpoint/2010/main" val="135661325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57982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8_Title Slide">
    <p:spTree>
      <p:nvGrpSpPr>
        <p:cNvPr id="1" name=""/>
        <p:cNvGrpSpPr/>
        <p:nvPr/>
      </p:nvGrpSpPr>
      <p:grpSpPr>
        <a:xfrm>
          <a:off x="0" y="0"/>
          <a:ext cx="0" cy="0"/>
          <a:chOff x="0" y="0"/>
          <a:chExt cx="0" cy="0"/>
        </a:xfrm>
      </p:grpSpPr>
      <p:sp>
        <p:nvSpPr>
          <p:cNvPr id="6"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567777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8E548-23A1-0241-BF54-897F046D32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8D148-4CA4-B241-BA45-10B99FAB9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0A814-40B7-5F49-956A-4AE91E9E307F}"/>
              </a:ext>
            </a:extLst>
          </p:cNvPr>
          <p:cNvSpPr>
            <a:spLocks noGrp="1"/>
          </p:cNvSpPr>
          <p:nvPr>
            <p:ph type="dt" sz="half" idx="10"/>
          </p:nvPr>
        </p:nvSpPr>
        <p:spPr/>
        <p:txBody>
          <a:bodyPr/>
          <a:lstStyle/>
          <a:p>
            <a:fld id="{C28CD938-605D-4845-AAF8-BD14E87B16D3}" type="datetimeFigureOut">
              <a:rPr lang="en-US" smtClean="0"/>
              <a:t>2/7/2021</a:t>
            </a:fld>
            <a:endParaRPr lang="en-US"/>
          </a:p>
        </p:txBody>
      </p:sp>
      <p:sp>
        <p:nvSpPr>
          <p:cNvPr id="5" name="Footer Placeholder 4">
            <a:extLst>
              <a:ext uri="{FF2B5EF4-FFF2-40B4-BE49-F238E27FC236}">
                <a16:creationId xmlns:a16="http://schemas.microsoft.com/office/drawing/2014/main" id="{7AA0EA4A-677B-174E-9601-0395C2E6E1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A11534-0841-404B-9734-6EB60122D1A0}"/>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122718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F50F-AFE9-9C47-A135-7B53D03F1B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6586C6-7B70-6C47-B0AC-FCE5B758E3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5D7380-FA38-8D41-BDD4-35C8444C928B}"/>
              </a:ext>
            </a:extLst>
          </p:cNvPr>
          <p:cNvSpPr>
            <a:spLocks noGrp="1"/>
          </p:cNvSpPr>
          <p:nvPr>
            <p:ph type="dt" sz="half" idx="10"/>
          </p:nvPr>
        </p:nvSpPr>
        <p:spPr/>
        <p:txBody>
          <a:bodyPr/>
          <a:lstStyle/>
          <a:p>
            <a:fld id="{C28CD938-605D-4845-AAF8-BD14E87B16D3}" type="datetimeFigureOut">
              <a:rPr lang="en-US" smtClean="0"/>
              <a:t>2/7/2021</a:t>
            </a:fld>
            <a:endParaRPr lang="en-US"/>
          </a:p>
        </p:txBody>
      </p:sp>
      <p:sp>
        <p:nvSpPr>
          <p:cNvPr id="5" name="Footer Placeholder 4">
            <a:extLst>
              <a:ext uri="{FF2B5EF4-FFF2-40B4-BE49-F238E27FC236}">
                <a16:creationId xmlns:a16="http://schemas.microsoft.com/office/drawing/2014/main" id="{3EFB0850-EB32-634C-A7AC-14CA00B4E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F91FF-9C7D-C248-8FFD-BE5C476EF5C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85230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51129-B542-B845-803E-9174030FF6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72F364-3151-B54A-9D7B-4DFB0CF2A6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3791C2-4D5D-364C-90BD-9A6E4B3AC2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1B38EF-A7E6-F04B-86C2-418FAA544831}"/>
              </a:ext>
            </a:extLst>
          </p:cNvPr>
          <p:cNvSpPr>
            <a:spLocks noGrp="1"/>
          </p:cNvSpPr>
          <p:nvPr>
            <p:ph type="dt" sz="half" idx="10"/>
          </p:nvPr>
        </p:nvSpPr>
        <p:spPr/>
        <p:txBody>
          <a:bodyPr/>
          <a:lstStyle/>
          <a:p>
            <a:fld id="{C28CD938-605D-4845-AAF8-BD14E87B16D3}" type="datetimeFigureOut">
              <a:rPr lang="en-US" smtClean="0"/>
              <a:t>2/7/2021</a:t>
            </a:fld>
            <a:endParaRPr lang="en-US"/>
          </a:p>
        </p:txBody>
      </p:sp>
      <p:sp>
        <p:nvSpPr>
          <p:cNvPr id="6" name="Footer Placeholder 5">
            <a:extLst>
              <a:ext uri="{FF2B5EF4-FFF2-40B4-BE49-F238E27FC236}">
                <a16:creationId xmlns:a16="http://schemas.microsoft.com/office/drawing/2014/main" id="{0A39CE48-238A-5B41-A672-9E452AEAAC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EB91A2-5241-7544-8846-52D5B599D57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1685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E7B65-9BD4-B143-B75B-95F0AF430B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5DC8DC-7A2A-584A-BD33-58985695B3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D8A927-5908-A047-915B-5EBA8DC0ED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A4BCFF-8410-AB44-B08F-CA8793F534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E12852-F08C-F142-BF96-68A23A672A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D6C074-F679-4149-B195-F1E088ABA7EC}"/>
              </a:ext>
            </a:extLst>
          </p:cNvPr>
          <p:cNvSpPr>
            <a:spLocks noGrp="1"/>
          </p:cNvSpPr>
          <p:nvPr>
            <p:ph type="dt" sz="half" idx="10"/>
          </p:nvPr>
        </p:nvSpPr>
        <p:spPr/>
        <p:txBody>
          <a:bodyPr/>
          <a:lstStyle/>
          <a:p>
            <a:fld id="{C28CD938-605D-4845-AAF8-BD14E87B16D3}" type="datetimeFigureOut">
              <a:rPr lang="en-US" smtClean="0"/>
              <a:t>2/7/2021</a:t>
            </a:fld>
            <a:endParaRPr lang="en-US"/>
          </a:p>
        </p:txBody>
      </p:sp>
      <p:sp>
        <p:nvSpPr>
          <p:cNvPr id="8" name="Footer Placeholder 7">
            <a:extLst>
              <a:ext uri="{FF2B5EF4-FFF2-40B4-BE49-F238E27FC236}">
                <a16:creationId xmlns:a16="http://schemas.microsoft.com/office/drawing/2014/main" id="{8779252E-3B20-5C43-ABB5-C2190BB18C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076E6A-7D3C-A747-9C40-BD806A12E542}"/>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34916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59C4-2C51-7746-8599-B84368D823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CACE41-43B7-E84B-AB19-9D83E7BDF556}"/>
              </a:ext>
            </a:extLst>
          </p:cNvPr>
          <p:cNvSpPr>
            <a:spLocks noGrp="1"/>
          </p:cNvSpPr>
          <p:nvPr>
            <p:ph type="dt" sz="half" idx="10"/>
          </p:nvPr>
        </p:nvSpPr>
        <p:spPr/>
        <p:txBody>
          <a:bodyPr/>
          <a:lstStyle/>
          <a:p>
            <a:fld id="{C28CD938-605D-4845-AAF8-BD14E87B16D3}" type="datetimeFigureOut">
              <a:rPr lang="en-US" smtClean="0"/>
              <a:t>2/7/2021</a:t>
            </a:fld>
            <a:endParaRPr lang="en-US"/>
          </a:p>
        </p:txBody>
      </p:sp>
      <p:sp>
        <p:nvSpPr>
          <p:cNvPr id="4" name="Footer Placeholder 3">
            <a:extLst>
              <a:ext uri="{FF2B5EF4-FFF2-40B4-BE49-F238E27FC236}">
                <a16:creationId xmlns:a16="http://schemas.microsoft.com/office/drawing/2014/main" id="{F165F53D-45BA-2D47-889B-5B53006913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AC5E49-FA59-C147-9AB5-C9E3B982C9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233605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AFD41-424E-1846-B8BF-67EF16A69F4F}"/>
              </a:ext>
            </a:extLst>
          </p:cNvPr>
          <p:cNvSpPr>
            <a:spLocks noGrp="1"/>
          </p:cNvSpPr>
          <p:nvPr>
            <p:ph type="dt" sz="half" idx="10"/>
          </p:nvPr>
        </p:nvSpPr>
        <p:spPr/>
        <p:txBody>
          <a:bodyPr/>
          <a:lstStyle/>
          <a:p>
            <a:fld id="{C28CD938-605D-4845-AAF8-BD14E87B16D3}" type="datetimeFigureOut">
              <a:rPr lang="en-US" smtClean="0"/>
              <a:t>2/7/2021</a:t>
            </a:fld>
            <a:endParaRPr lang="en-US"/>
          </a:p>
        </p:txBody>
      </p:sp>
      <p:sp>
        <p:nvSpPr>
          <p:cNvPr id="3" name="Footer Placeholder 2">
            <a:extLst>
              <a:ext uri="{FF2B5EF4-FFF2-40B4-BE49-F238E27FC236}">
                <a16:creationId xmlns:a16="http://schemas.microsoft.com/office/drawing/2014/main" id="{CBB3B46B-69AE-3441-851D-5ECEBDE0DA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121D23-376A-B04F-87F4-875891F771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3087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83786-C2E3-574B-8DA7-28F91F9F4C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A48368-18B3-7C48-B36A-B6F3C87031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128FEA-1832-4244-AD1A-9F14B00D1C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E0FA5-FAB6-0043-91B7-8963AFD7E061}"/>
              </a:ext>
            </a:extLst>
          </p:cNvPr>
          <p:cNvSpPr>
            <a:spLocks noGrp="1"/>
          </p:cNvSpPr>
          <p:nvPr>
            <p:ph type="dt" sz="half" idx="10"/>
          </p:nvPr>
        </p:nvSpPr>
        <p:spPr/>
        <p:txBody>
          <a:bodyPr/>
          <a:lstStyle/>
          <a:p>
            <a:fld id="{C28CD938-605D-4845-AAF8-BD14E87B16D3}" type="datetimeFigureOut">
              <a:rPr lang="en-US" smtClean="0"/>
              <a:t>2/7/2021</a:t>
            </a:fld>
            <a:endParaRPr lang="en-US"/>
          </a:p>
        </p:txBody>
      </p:sp>
      <p:sp>
        <p:nvSpPr>
          <p:cNvPr id="6" name="Footer Placeholder 5">
            <a:extLst>
              <a:ext uri="{FF2B5EF4-FFF2-40B4-BE49-F238E27FC236}">
                <a16:creationId xmlns:a16="http://schemas.microsoft.com/office/drawing/2014/main" id="{D08327DE-FAF2-C34A-BDFE-FE132B6CFE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58F51-328C-7349-847F-B2FB4578CA13}"/>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616363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E6B27-B63E-AE48-902D-7244F3392A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777494-E0E5-DE43-B754-AB97578DE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26E82B-99BF-DE4D-BA80-F6C38447F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B14EC-A16B-5847-9E9E-97C445ECD6FD}"/>
              </a:ext>
            </a:extLst>
          </p:cNvPr>
          <p:cNvSpPr>
            <a:spLocks noGrp="1"/>
          </p:cNvSpPr>
          <p:nvPr>
            <p:ph type="dt" sz="half" idx="10"/>
          </p:nvPr>
        </p:nvSpPr>
        <p:spPr/>
        <p:txBody>
          <a:bodyPr/>
          <a:lstStyle/>
          <a:p>
            <a:fld id="{C28CD938-605D-4845-AAF8-BD14E87B16D3}" type="datetimeFigureOut">
              <a:rPr lang="en-US" smtClean="0"/>
              <a:t>2/7/2021</a:t>
            </a:fld>
            <a:endParaRPr lang="en-US"/>
          </a:p>
        </p:txBody>
      </p:sp>
      <p:sp>
        <p:nvSpPr>
          <p:cNvPr id="6" name="Footer Placeholder 5">
            <a:extLst>
              <a:ext uri="{FF2B5EF4-FFF2-40B4-BE49-F238E27FC236}">
                <a16:creationId xmlns:a16="http://schemas.microsoft.com/office/drawing/2014/main" id="{7427A779-D97A-6E43-A260-68906DB50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39EE51-0BC0-B043-9AB0-571BE8A6E891}"/>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539931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alphaModFix amt="20000"/>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360D7B-9197-AA43-9CD1-F058A2A7D5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F8D0E4-E272-BF41-A473-03CFF9FE84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5B5BD-F31F-0E4B-9051-BF6E6763E0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CD938-605D-4845-AAF8-BD14E87B16D3}" type="datetimeFigureOut">
              <a:rPr lang="en-US" smtClean="0"/>
              <a:t>2/7/2021</a:t>
            </a:fld>
            <a:endParaRPr lang="en-US"/>
          </a:p>
        </p:txBody>
      </p:sp>
      <p:sp>
        <p:nvSpPr>
          <p:cNvPr id="5" name="Footer Placeholder 4">
            <a:extLst>
              <a:ext uri="{FF2B5EF4-FFF2-40B4-BE49-F238E27FC236}">
                <a16:creationId xmlns:a16="http://schemas.microsoft.com/office/drawing/2014/main" id="{CE0C1533-8B51-B047-9CBC-88D6401E69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C19450-D38E-1840-8507-246AE1AB9D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03F98-6F2A-8848-9747-CD3C0AC3E447}" type="slidenum">
              <a:rPr lang="en-US" smtClean="0"/>
              <a:t>‹#›</a:t>
            </a:fld>
            <a:endParaRPr lang="en-US"/>
          </a:p>
        </p:txBody>
      </p:sp>
    </p:spTree>
    <p:extLst>
      <p:ext uri="{BB962C8B-B14F-4D97-AF65-F5344CB8AC3E}">
        <p14:creationId xmlns:p14="http://schemas.microsoft.com/office/powerpoint/2010/main" val="201987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 id="214748366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8FC64DD-11A6-DE4C-949B-173EB6A77B8B}"/>
              </a:ext>
            </a:extLst>
          </p:cNvPr>
          <p:cNvSpPr>
            <a:spLocks noGrp="1"/>
          </p:cNvSpPr>
          <p:nvPr>
            <p:ph type="subTitle" idx="1"/>
          </p:nvPr>
        </p:nvSpPr>
        <p:spPr/>
        <p:txBody>
          <a:bodyPr>
            <a:normAutofit/>
          </a:bodyPr>
          <a:lstStyle/>
          <a:p>
            <a:r>
              <a:rPr lang="en-US" sz="1600" dirty="0">
                <a:solidFill>
                  <a:schemeClr val="tx2">
                    <a:lumMod val="60000"/>
                    <a:lumOff val="40000"/>
                  </a:schemeClr>
                </a:solidFill>
                <a:latin typeface="Arial" panose="020B0604020202020204" pitchFamily="34" charset="0"/>
                <a:cs typeface="Arial" panose="020B0604020202020204" pitchFamily="34" charset="0"/>
              </a:rPr>
              <a:t>SMART SLIDE 2.0</a:t>
            </a:r>
          </a:p>
        </p:txBody>
      </p:sp>
      <p:sp>
        <p:nvSpPr>
          <p:cNvPr id="4" name="Arrow: Chevron 3">
            <a:extLst>
              <a:ext uri="{FF2B5EF4-FFF2-40B4-BE49-F238E27FC236}">
                <a16:creationId xmlns:a16="http://schemas.microsoft.com/office/drawing/2014/main" id="{0DDACB65-3A77-4036-85E2-1A09B48890B7}"/>
              </a:ext>
            </a:extLst>
          </p:cNvPr>
          <p:cNvSpPr/>
          <p:nvPr/>
        </p:nvSpPr>
        <p:spPr>
          <a:xfrm>
            <a:off x="-1390388" y="0"/>
            <a:ext cx="4045906" cy="5622903"/>
          </a:xfrm>
          <a:prstGeom prst="chevron">
            <a:avLst>
              <a:gd name="adj" fmla="val 65534"/>
            </a:avLst>
          </a:prstGeom>
          <a:gradFill flip="none" rotWithShape="1">
            <a:gsLst>
              <a:gs pos="0">
                <a:schemeClr val="accent1"/>
              </a:gs>
              <a:gs pos="100000">
                <a:schemeClr val="accent2">
                  <a:lumMod val="7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5" name="Arrow: Chevron 4">
            <a:extLst>
              <a:ext uri="{FF2B5EF4-FFF2-40B4-BE49-F238E27FC236}">
                <a16:creationId xmlns:a16="http://schemas.microsoft.com/office/drawing/2014/main" id="{0CFB8851-A3D7-413F-A1A3-30A3DB0087E0}"/>
              </a:ext>
            </a:extLst>
          </p:cNvPr>
          <p:cNvSpPr/>
          <p:nvPr/>
        </p:nvSpPr>
        <p:spPr>
          <a:xfrm flipH="1">
            <a:off x="9536483" y="1352227"/>
            <a:ext cx="4045905" cy="5622903"/>
          </a:xfrm>
          <a:prstGeom prst="chevron">
            <a:avLst>
              <a:gd name="adj" fmla="val 65534"/>
            </a:avLst>
          </a:prstGeom>
          <a:gradFill flip="none" rotWithShape="1">
            <a:gsLst>
              <a:gs pos="0">
                <a:schemeClr val="accent6"/>
              </a:gs>
              <a:gs pos="100000">
                <a:schemeClr val="accent5"/>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Rectangle 5">
            <a:extLst>
              <a:ext uri="{FF2B5EF4-FFF2-40B4-BE49-F238E27FC236}">
                <a16:creationId xmlns:a16="http://schemas.microsoft.com/office/drawing/2014/main" id="{DC979FBB-BF1B-4E9E-908F-78B47088E3A7}"/>
              </a:ext>
            </a:extLst>
          </p:cNvPr>
          <p:cNvSpPr/>
          <p:nvPr/>
        </p:nvSpPr>
        <p:spPr>
          <a:xfrm>
            <a:off x="5559574" y="4986818"/>
            <a:ext cx="1272170" cy="1272170"/>
          </a:xfrm>
          <a:prstGeom prst="rect">
            <a:avLst/>
          </a:prstGeom>
          <a:blipFill>
            <a:blip r:embed="rId2">
              <a:duotone>
                <a:prstClr val="black"/>
                <a:schemeClr val="accent2">
                  <a:tint val="45000"/>
                  <a:satMod val="400000"/>
                </a:schemeClr>
              </a:duotone>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26E0F0C2-A5DD-486D-AFEB-FBD1AD5CDF8A}"/>
              </a:ext>
            </a:extLst>
          </p:cNvPr>
          <p:cNvSpPr txBox="1">
            <a:spLocks/>
          </p:cNvSpPr>
          <p:nvPr/>
        </p:nvSpPr>
        <p:spPr>
          <a:xfrm>
            <a:off x="1524000" y="1037774"/>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defRPr/>
            </a:pPr>
            <a:r>
              <a:rPr lang="en-US" b="1" dirty="0">
                <a:solidFill>
                  <a:srgbClr val="8497B0"/>
                </a:solidFill>
                <a:latin typeface="Arial" panose="020B0604020202020204" pitchFamily="34" charset="0"/>
                <a:cs typeface="Arial" panose="020B0604020202020204" pitchFamily="34" charset="0"/>
              </a:rPr>
              <a:t>PYRAMID</a:t>
            </a:r>
            <a:br>
              <a:rPr lang="en-US" b="1" dirty="0">
                <a:solidFill>
                  <a:srgbClr val="8497B0"/>
                </a:solidFill>
                <a:latin typeface="Arial" panose="020B0604020202020204" pitchFamily="34" charset="0"/>
                <a:cs typeface="Arial" panose="020B0604020202020204" pitchFamily="34" charset="0"/>
              </a:rPr>
            </a:br>
            <a:r>
              <a:rPr lang="en-US" dirty="0">
                <a:solidFill>
                  <a:srgbClr val="8497B0"/>
                </a:solidFill>
                <a:latin typeface="Arial" panose="020B0604020202020204" pitchFamily="34" charset="0"/>
                <a:cs typeface="Arial" panose="020B0604020202020204" pitchFamily="34" charset="0"/>
              </a:rPr>
              <a:t>INFOGRAPHIC</a:t>
            </a:r>
          </a:p>
        </p:txBody>
      </p:sp>
    </p:spTree>
    <p:extLst>
      <p:ext uri="{BB962C8B-B14F-4D97-AF65-F5344CB8AC3E}">
        <p14:creationId xmlns:p14="http://schemas.microsoft.com/office/powerpoint/2010/main" val="324036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decel="84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par>
                                <p:cTn id="19" presetID="2" presetClass="entr" presetSubtype="4" decel="92000" fill="hold" grpId="0" nodeType="with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2" presetClass="entr" presetSubtype="1" decel="9200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tx2">
                    <a:lumMod val="60000"/>
                    <a:lumOff val="40000"/>
                  </a:schemeClr>
                </a:solidFill>
                <a:latin typeface="Arial" panose="020B0604020202020204" pitchFamily="34" charset="0"/>
                <a:cs typeface="Arial" panose="020B0604020202020204" pitchFamily="34" charset="0"/>
              </a:rPr>
              <a:t>PYRAMID 09</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10</a:t>
            </a:fld>
            <a:endParaRPr lang="en-US" dirty="0">
              <a:solidFill>
                <a:schemeClr val="tx2">
                  <a:lumMod val="60000"/>
                  <a:lumOff val="40000"/>
                </a:schemeClr>
              </a:solidFill>
            </a:endParaRPr>
          </a:p>
        </p:txBody>
      </p:sp>
      <p:grpSp>
        <p:nvGrpSpPr>
          <p:cNvPr id="70" name="Group 69"/>
          <p:cNvGrpSpPr/>
          <p:nvPr/>
        </p:nvGrpSpPr>
        <p:grpSpPr>
          <a:xfrm>
            <a:off x="6834387" y="1634355"/>
            <a:ext cx="3101685" cy="523220"/>
            <a:chOff x="6704197" y="1140832"/>
            <a:chExt cx="2326264" cy="392415"/>
          </a:xfrm>
        </p:grpSpPr>
        <p:sp>
          <p:nvSpPr>
            <p:cNvPr id="72" name="TextBox 71"/>
            <p:cNvSpPr txBox="1"/>
            <p:nvPr/>
          </p:nvSpPr>
          <p:spPr>
            <a:xfrm>
              <a:off x="6870434" y="1140832"/>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74" name="Oval 73"/>
            <p:cNvSpPr>
              <a:spLocks noChangeAspect="1"/>
            </p:cNvSpPr>
            <p:nvPr/>
          </p:nvSpPr>
          <p:spPr>
            <a:xfrm>
              <a:off x="6704197" y="1228315"/>
              <a:ext cx="72782" cy="72782"/>
            </a:xfrm>
            <a:prstGeom prst="ellipse">
              <a:avLst/>
            </a:prstGeom>
            <a:solidFill>
              <a:schemeClr val="bg1"/>
            </a:solidFill>
            <a:ln w="12700">
              <a:solidFill>
                <a:schemeClr val="accent5"/>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76" name="Group 75"/>
          <p:cNvGrpSpPr/>
          <p:nvPr/>
        </p:nvGrpSpPr>
        <p:grpSpPr>
          <a:xfrm>
            <a:off x="7314394" y="2499684"/>
            <a:ext cx="3101685" cy="523220"/>
            <a:chOff x="6704197" y="1780664"/>
            <a:chExt cx="2326264" cy="392415"/>
          </a:xfrm>
        </p:grpSpPr>
        <p:sp>
          <p:nvSpPr>
            <p:cNvPr id="77" name="TextBox 76"/>
            <p:cNvSpPr txBox="1"/>
            <p:nvPr/>
          </p:nvSpPr>
          <p:spPr>
            <a:xfrm>
              <a:off x="6870434" y="1780664"/>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80" name="Oval 79"/>
            <p:cNvSpPr>
              <a:spLocks noChangeAspect="1"/>
            </p:cNvSpPr>
            <p:nvPr/>
          </p:nvSpPr>
          <p:spPr>
            <a:xfrm>
              <a:off x="6704197" y="1868501"/>
              <a:ext cx="72782" cy="72782"/>
            </a:xfrm>
            <a:prstGeom prst="ellipse">
              <a:avLst/>
            </a:prstGeom>
            <a:solidFill>
              <a:schemeClr val="bg1"/>
            </a:solidFill>
            <a:ln w="12700">
              <a:solidFill>
                <a:schemeClr val="accent3"/>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1" name="Group 80"/>
          <p:cNvGrpSpPr/>
          <p:nvPr/>
        </p:nvGrpSpPr>
        <p:grpSpPr>
          <a:xfrm>
            <a:off x="7794400" y="3365013"/>
            <a:ext cx="3101685" cy="523220"/>
            <a:chOff x="6704197" y="2420496"/>
            <a:chExt cx="2326264" cy="392415"/>
          </a:xfrm>
        </p:grpSpPr>
        <p:sp>
          <p:nvSpPr>
            <p:cNvPr id="82" name="TextBox 81"/>
            <p:cNvSpPr txBox="1"/>
            <p:nvPr/>
          </p:nvSpPr>
          <p:spPr>
            <a:xfrm>
              <a:off x="6870434" y="2420496"/>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83" name="Oval 82"/>
            <p:cNvSpPr>
              <a:spLocks noChangeAspect="1"/>
            </p:cNvSpPr>
            <p:nvPr/>
          </p:nvSpPr>
          <p:spPr>
            <a:xfrm>
              <a:off x="6704197" y="2514534"/>
              <a:ext cx="72782" cy="72782"/>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4" name="Group 83"/>
          <p:cNvGrpSpPr/>
          <p:nvPr/>
        </p:nvGrpSpPr>
        <p:grpSpPr>
          <a:xfrm>
            <a:off x="8274406" y="4230344"/>
            <a:ext cx="3101685" cy="523220"/>
            <a:chOff x="6704197" y="3060328"/>
            <a:chExt cx="2326264" cy="392415"/>
          </a:xfrm>
        </p:grpSpPr>
        <p:sp>
          <p:nvSpPr>
            <p:cNvPr id="85" name="TextBox 84"/>
            <p:cNvSpPr txBox="1"/>
            <p:nvPr/>
          </p:nvSpPr>
          <p:spPr>
            <a:xfrm>
              <a:off x="6870434" y="3060328"/>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86" name="Oval 85"/>
            <p:cNvSpPr>
              <a:spLocks noChangeAspect="1"/>
            </p:cNvSpPr>
            <p:nvPr/>
          </p:nvSpPr>
          <p:spPr>
            <a:xfrm>
              <a:off x="6704197" y="3154720"/>
              <a:ext cx="72782" cy="72782"/>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2" name="Group 1">
            <a:extLst>
              <a:ext uri="{FF2B5EF4-FFF2-40B4-BE49-F238E27FC236}">
                <a16:creationId xmlns:a16="http://schemas.microsoft.com/office/drawing/2014/main" id="{9AD51703-533E-4714-AD62-4CD813C713CE}"/>
              </a:ext>
            </a:extLst>
          </p:cNvPr>
          <p:cNvGrpSpPr/>
          <p:nvPr/>
        </p:nvGrpSpPr>
        <p:grpSpPr>
          <a:xfrm>
            <a:off x="2915464" y="1641176"/>
            <a:ext cx="2462125" cy="523220"/>
            <a:chOff x="2915464" y="1641176"/>
            <a:chExt cx="2462125" cy="523220"/>
          </a:xfrm>
        </p:grpSpPr>
        <p:sp>
          <p:nvSpPr>
            <p:cNvPr id="87" name="Freeform 288"/>
            <p:cNvSpPr>
              <a:spLocks noEditPoints="1"/>
            </p:cNvSpPr>
            <p:nvPr/>
          </p:nvSpPr>
          <p:spPr bwMode="auto">
            <a:xfrm>
              <a:off x="2915464" y="1777123"/>
              <a:ext cx="377952" cy="275079"/>
            </a:xfrm>
            <a:custGeom>
              <a:avLst/>
              <a:gdLst>
                <a:gd name="T0" fmla="*/ 169 w 186"/>
                <a:gd name="T1" fmla="*/ 0 h 135"/>
                <a:gd name="T2" fmla="*/ 17 w 186"/>
                <a:gd name="T3" fmla="*/ 0 h 135"/>
                <a:gd name="T4" fmla="*/ 0 w 186"/>
                <a:gd name="T5" fmla="*/ 17 h 135"/>
                <a:gd name="T6" fmla="*/ 0 w 186"/>
                <a:gd name="T7" fmla="*/ 118 h 135"/>
                <a:gd name="T8" fmla="*/ 17 w 186"/>
                <a:gd name="T9" fmla="*/ 135 h 135"/>
                <a:gd name="T10" fmla="*/ 169 w 186"/>
                <a:gd name="T11" fmla="*/ 135 h 135"/>
                <a:gd name="T12" fmla="*/ 186 w 186"/>
                <a:gd name="T13" fmla="*/ 118 h 135"/>
                <a:gd name="T14" fmla="*/ 186 w 186"/>
                <a:gd name="T15" fmla="*/ 17 h 135"/>
                <a:gd name="T16" fmla="*/ 169 w 186"/>
                <a:gd name="T17" fmla="*/ 0 h 135"/>
                <a:gd name="T18" fmla="*/ 17 w 186"/>
                <a:gd name="T19" fmla="*/ 9 h 135"/>
                <a:gd name="T20" fmla="*/ 169 w 186"/>
                <a:gd name="T21" fmla="*/ 9 h 135"/>
                <a:gd name="T22" fmla="*/ 172 w 186"/>
                <a:gd name="T23" fmla="*/ 9 h 135"/>
                <a:gd name="T24" fmla="*/ 99 w 186"/>
                <a:gd name="T25" fmla="*/ 82 h 135"/>
                <a:gd name="T26" fmla="*/ 93 w 186"/>
                <a:gd name="T27" fmla="*/ 84 h 135"/>
                <a:gd name="T28" fmla="*/ 87 w 186"/>
                <a:gd name="T29" fmla="*/ 82 h 135"/>
                <a:gd name="T30" fmla="*/ 14 w 186"/>
                <a:gd name="T31" fmla="*/ 9 h 135"/>
                <a:gd name="T32" fmla="*/ 17 w 186"/>
                <a:gd name="T33" fmla="*/ 9 h 135"/>
                <a:gd name="T34" fmla="*/ 8 w 186"/>
                <a:gd name="T35" fmla="*/ 118 h 135"/>
                <a:gd name="T36" fmla="*/ 8 w 186"/>
                <a:gd name="T37" fmla="*/ 17 h 135"/>
                <a:gd name="T38" fmla="*/ 9 w 186"/>
                <a:gd name="T39" fmla="*/ 16 h 135"/>
                <a:gd name="T40" fmla="*/ 61 w 186"/>
                <a:gd name="T41" fmla="*/ 68 h 135"/>
                <a:gd name="T42" fmla="*/ 9 w 186"/>
                <a:gd name="T43" fmla="*/ 120 h 135"/>
                <a:gd name="T44" fmla="*/ 8 w 186"/>
                <a:gd name="T45" fmla="*/ 118 h 135"/>
                <a:gd name="T46" fmla="*/ 169 w 186"/>
                <a:gd name="T47" fmla="*/ 127 h 135"/>
                <a:gd name="T48" fmla="*/ 17 w 186"/>
                <a:gd name="T49" fmla="*/ 127 h 135"/>
                <a:gd name="T50" fmla="*/ 14 w 186"/>
                <a:gd name="T51" fmla="*/ 126 h 135"/>
                <a:gd name="T52" fmla="*/ 67 w 186"/>
                <a:gd name="T53" fmla="*/ 74 h 135"/>
                <a:gd name="T54" fmla="*/ 81 w 186"/>
                <a:gd name="T55" fmla="*/ 88 h 135"/>
                <a:gd name="T56" fmla="*/ 93 w 186"/>
                <a:gd name="T57" fmla="*/ 93 h 135"/>
                <a:gd name="T58" fmla="*/ 105 w 186"/>
                <a:gd name="T59" fmla="*/ 88 h 135"/>
                <a:gd name="T60" fmla="*/ 119 w 186"/>
                <a:gd name="T61" fmla="*/ 74 h 135"/>
                <a:gd name="T62" fmla="*/ 172 w 186"/>
                <a:gd name="T63" fmla="*/ 126 h 135"/>
                <a:gd name="T64" fmla="*/ 169 w 186"/>
                <a:gd name="T65" fmla="*/ 127 h 135"/>
                <a:gd name="T66" fmla="*/ 177 w 186"/>
                <a:gd name="T67" fmla="*/ 118 h 135"/>
                <a:gd name="T68" fmla="*/ 177 w 186"/>
                <a:gd name="T69" fmla="*/ 120 h 135"/>
                <a:gd name="T70" fmla="*/ 125 w 186"/>
                <a:gd name="T71" fmla="*/ 68 h 135"/>
                <a:gd name="T72" fmla="*/ 177 w 186"/>
                <a:gd name="T73" fmla="*/ 16 h 135"/>
                <a:gd name="T74" fmla="*/ 177 w 186"/>
                <a:gd name="T75" fmla="*/ 17 h 135"/>
                <a:gd name="T76" fmla="*/ 177 w 186"/>
                <a:gd name="T77" fmla="*/ 11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35">
                  <a:moveTo>
                    <a:pt x="169" y="0"/>
                  </a:moveTo>
                  <a:cubicBezTo>
                    <a:pt x="17" y="0"/>
                    <a:pt x="17" y="0"/>
                    <a:pt x="17" y="0"/>
                  </a:cubicBezTo>
                  <a:cubicBezTo>
                    <a:pt x="8" y="0"/>
                    <a:pt x="0" y="8"/>
                    <a:pt x="0" y="17"/>
                  </a:cubicBezTo>
                  <a:cubicBezTo>
                    <a:pt x="0" y="118"/>
                    <a:pt x="0" y="118"/>
                    <a:pt x="0" y="118"/>
                  </a:cubicBezTo>
                  <a:cubicBezTo>
                    <a:pt x="0" y="128"/>
                    <a:pt x="8" y="135"/>
                    <a:pt x="17" y="135"/>
                  </a:cubicBezTo>
                  <a:cubicBezTo>
                    <a:pt x="169" y="135"/>
                    <a:pt x="169" y="135"/>
                    <a:pt x="169" y="135"/>
                  </a:cubicBezTo>
                  <a:cubicBezTo>
                    <a:pt x="178" y="135"/>
                    <a:pt x="186" y="128"/>
                    <a:pt x="186" y="118"/>
                  </a:cubicBezTo>
                  <a:cubicBezTo>
                    <a:pt x="186" y="17"/>
                    <a:pt x="186" y="17"/>
                    <a:pt x="186" y="17"/>
                  </a:cubicBezTo>
                  <a:cubicBezTo>
                    <a:pt x="186" y="8"/>
                    <a:pt x="178" y="0"/>
                    <a:pt x="169" y="0"/>
                  </a:cubicBezTo>
                  <a:close/>
                  <a:moveTo>
                    <a:pt x="17" y="9"/>
                  </a:moveTo>
                  <a:cubicBezTo>
                    <a:pt x="169" y="9"/>
                    <a:pt x="169" y="9"/>
                    <a:pt x="169" y="9"/>
                  </a:cubicBezTo>
                  <a:cubicBezTo>
                    <a:pt x="170" y="9"/>
                    <a:pt x="171" y="9"/>
                    <a:pt x="172" y="9"/>
                  </a:cubicBezTo>
                  <a:cubicBezTo>
                    <a:pt x="99" y="82"/>
                    <a:pt x="99" y="82"/>
                    <a:pt x="99" y="82"/>
                  </a:cubicBezTo>
                  <a:cubicBezTo>
                    <a:pt x="97" y="84"/>
                    <a:pt x="95" y="84"/>
                    <a:pt x="93" y="84"/>
                  </a:cubicBezTo>
                  <a:cubicBezTo>
                    <a:pt x="91" y="84"/>
                    <a:pt x="89" y="84"/>
                    <a:pt x="87" y="82"/>
                  </a:cubicBezTo>
                  <a:cubicBezTo>
                    <a:pt x="14" y="9"/>
                    <a:pt x="14" y="9"/>
                    <a:pt x="14" y="9"/>
                  </a:cubicBezTo>
                  <a:cubicBezTo>
                    <a:pt x="15" y="9"/>
                    <a:pt x="16" y="9"/>
                    <a:pt x="17" y="9"/>
                  </a:cubicBezTo>
                  <a:close/>
                  <a:moveTo>
                    <a:pt x="8" y="118"/>
                  </a:moveTo>
                  <a:cubicBezTo>
                    <a:pt x="8" y="17"/>
                    <a:pt x="8" y="17"/>
                    <a:pt x="8" y="17"/>
                  </a:cubicBezTo>
                  <a:cubicBezTo>
                    <a:pt x="8" y="17"/>
                    <a:pt x="9" y="16"/>
                    <a:pt x="9" y="16"/>
                  </a:cubicBezTo>
                  <a:cubicBezTo>
                    <a:pt x="61" y="68"/>
                    <a:pt x="61" y="68"/>
                    <a:pt x="61" y="68"/>
                  </a:cubicBezTo>
                  <a:cubicBezTo>
                    <a:pt x="9" y="120"/>
                    <a:pt x="9" y="120"/>
                    <a:pt x="9" y="120"/>
                  </a:cubicBezTo>
                  <a:cubicBezTo>
                    <a:pt x="9" y="119"/>
                    <a:pt x="8" y="119"/>
                    <a:pt x="8" y="118"/>
                  </a:cubicBezTo>
                  <a:close/>
                  <a:moveTo>
                    <a:pt x="169" y="127"/>
                  </a:moveTo>
                  <a:cubicBezTo>
                    <a:pt x="17" y="127"/>
                    <a:pt x="17" y="127"/>
                    <a:pt x="17" y="127"/>
                  </a:cubicBezTo>
                  <a:cubicBezTo>
                    <a:pt x="16" y="127"/>
                    <a:pt x="15" y="126"/>
                    <a:pt x="14" y="126"/>
                  </a:cubicBezTo>
                  <a:cubicBezTo>
                    <a:pt x="67" y="74"/>
                    <a:pt x="67" y="74"/>
                    <a:pt x="67" y="74"/>
                  </a:cubicBezTo>
                  <a:cubicBezTo>
                    <a:pt x="81" y="88"/>
                    <a:pt x="81" y="88"/>
                    <a:pt x="81" y="88"/>
                  </a:cubicBezTo>
                  <a:cubicBezTo>
                    <a:pt x="84" y="91"/>
                    <a:pt x="89" y="93"/>
                    <a:pt x="93" y="93"/>
                  </a:cubicBezTo>
                  <a:cubicBezTo>
                    <a:pt x="97" y="93"/>
                    <a:pt x="101" y="91"/>
                    <a:pt x="105" y="88"/>
                  </a:cubicBezTo>
                  <a:cubicBezTo>
                    <a:pt x="119" y="74"/>
                    <a:pt x="119" y="74"/>
                    <a:pt x="119" y="74"/>
                  </a:cubicBezTo>
                  <a:cubicBezTo>
                    <a:pt x="172" y="126"/>
                    <a:pt x="172" y="126"/>
                    <a:pt x="172" y="126"/>
                  </a:cubicBezTo>
                  <a:cubicBezTo>
                    <a:pt x="171" y="126"/>
                    <a:pt x="170" y="127"/>
                    <a:pt x="169" y="127"/>
                  </a:cubicBezTo>
                  <a:close/>
                  <a:moveTo>
                    <a:pt x="177" y="118"/>
                  </a:moveTo>
                  <a:cubicBezTo>
                    <a:pt x="177" y="119"/>
                    <a:pt x="177" y="119"/>
                    <a:pt x="177" y="120"/>
                  </a:cubicBezTo>
                  <a:cubicBezTo>
                    <a:pt x="125" y="68"/>
                    <a:pt x="125" y="68"/>
                    <a:pt x="125" y="68"/>
                  </a:cubicBezTo>
                  <a:cubicBezTo>
                    <a:pt x="177" y="16"/>
                    <a:pt x="177" y="16"/>
                    <a:pt x="177" y="16"/>
                  </a:cubicBezTo>
                  <a:cubicBezTo>
                    <a:pt x="177" y="16"/>
                    <a:pt x="177" y="17"/>
                    <a:pt x="177" y="17"/>
                  </a:cubicBezTo>
                  <a:lnTo>
                    <a:pt x="177" y="118"/>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91" name="TextBox 90"/>
            <p:cNvSpPr txBox="1"/>
            <p:nvPr/>
          </p:nvSpPr>
          <p:spPr>
            <a:xfrm>
              <a:off x="3411678" y="1641176"/>
              <a:ext cx="1965911"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5" name="Group 4">
            <a:extLst>
              <a:ext uri="{FF2B5EF4-FFF2-40B4-BE49-F238E27FC236}">
                <a16:creationId xmlns:a16="http://schemas.microsoft.com/office/drawing/2014/main" id="{5A6A4BCC-4CB4-4BD7-A02E-731E30CF1324}"/>
              </a:ext>
            </a:extLst>
          </p:cNvPr>
          <p:cNvGrpSpPr/>
          <p:nvPr/>
        </p:nvGrpSpPr>
        <p:grpSpPr>
          <a:xfrm>
            <a:off x="2486467" y="2436843"/>
            <a:ext cx="2394909" cy="523220"/>
            <a:chOff x="2486467" y="2436843"/>
            <a:chExt cx="2394909" cy="523220"/>
          </a:xfrm>
        </p:grpSpPr>
        <p:sp>
          <p:nvSpPr>
            <p:cNvPr id="88" name="Freeform 310"/>
            <p:cNvSpPr>
              <a:spLocks noEditPoints="1"/>
            </p:cNvSpPr>
            <p:nvPr/>
          </p:nvSpPr>
          <p:spPr bwMode="auto">
            <a:xfrm>
              <a:off x="2486467" y="2525957"/>
              <a:ext cx="309743" cy="376835"/>
            </a:xfrm>
            <a:custGeom>
              <a:avLst/>
              <a:gdLst>
                <a:gd name="T0" fmla="*/ 152 w 152"/>
                <a:gd name="T1" fmla="*/ 25 h 185"/>
                <a:gd name="T2" fmla="*/ 76 w 152"/>
                <a:gd name="T3" fmla="*/ 0 h 185"/>
                <a:gd name="T4" fmla="*/ 0 w 152"/>
                <a:gd name="T5" fmla="*/ 25 h 185"/>
                <a:gd name="T6" fmla="*/ 0 w 152"/>
                <a:gd name="T7" fmla="*/ 59 h 185"/>
                <a:gd name="T8" fmla="*/ 4 w 152"/>
                <a:gd name="T9" fmla="*/ 67 h 185"/>
                <a:gd name="T10" fmla="*/ 0 w 152"/>
                <a:gd name="T11" fmla="*/ 75 h 185"/>
                <a:gd name="T12" fmla="*/ 0 w 152"/>
                <a:gd name="T13" fmla="*/ 109 h 185"/>
                <a:gd name="T14" fmla="*/ 4 w 152"/>
                <a:gd name="T15" fmla="*/ 118 h 185"/>
                <a:gd name="T16" fmla="*/ 0 w 152"/>
                <a:gd name="T17" fmla="*/ 126 h 185"/>
                <a:gd name="T18" fmla="*/ 0 w 152"/>
                <a:gd name="T19" fmla="*/ 160 h 185"/>
                <a:gd name="T20" fmla="*/ 76 w 152"/>
                <a:gd name="T21" fmla="*/ 185 h 185"/>
                <a:gd name="T22" fmla="*/ 152 w 152"/>
                <a:gd name="T23" fmla="*/ 160 h 185"/>
                <a:gd name="T24" fmla="*/ 152 w 152"/>
                <a:gd name="T25" fmla="*/ 126 h 185"/>
                <a:gd name="T26" fmla="*/ 147 w 152"/>
                <a:gd name="T27" fmla="*/ 118 h 185"/>
                <a:gd name="T28" fmla="*/ 152 w 152"/>
                <a:gd name="T29" fmla="*/ 109 h 185"/>
                <a:gd name="T30" fmla="*/ 152 w 152"/>
                <a:gd name="T31" fmla="*/ 75 h 185"/>
                <a:gd name="T32" fmla="*/ 147 w 152"/>
                <a:gd name="T33" fmla="*/ 67 h 185"/>
                <a:gd name="T34" fmla="*/ 152 w 152"/>
                <a:gd name="T35" fmla="*/ 59 h 185"/>
                <a:gd name="T36" fmla="*/ 152 w 152"/>
                <a:gd name="T37" fmla="*/ 25 h 185"/>
                <a:gd name="T38" fmla="*/ 143 w 152"/>
                <a:gd name="T39" fmla="*/ 160 h 185"/>
                <a:gd name="T40" fmla="*/ 76 w 152"/>
                <a:gd name="T41" fmla="*/ 177 h 185"/>
                <a:gd name="T42" fmla="*/ 8 w 152"/>
                <a:gd name="T43" fmla="*/ 160 h 185"/>
                <a:gd name="T44" fmla="*/ 8 w 152"/>
                <a:gd name="T45" fmla="*/ 138 h 185"/>
                <a:gd name="T46" fmla="*/ 76 w 152"/>
                <a:gd name="T47" fmla="*/ 151 h 185"/>
                <a:gd name="T48" fmla="*/ 143 w 152"/>
                <a:gd name="T49" fmla="*/ 138 h 185"/>
                <a:gd name="T50" fmla="*/ 143 w 152"/>
                <a:gd name="T51" fmla="*/ 160 h 185"/>
                <a:gd name="T52" fmla="*/ 76 w 152"/>
                <a:gd name="T53" fmla="*/ 143 h 185"/>
                <a:gd name="T54" fmla="*/ 8 w 152"/>
                <a:gd name="T55" fmla="*/ 126 h 185"/>
                <a:gd name="T56" fmla="*/ 10 w 152"/>
                <a:gd name="T57" fmla="*/ 122 h 185"/>
                <a:gd name="T58" fmla="*/ 76 w 152"/>
                <a:gd name="T59" fmla="*/ 135 h 185"/>
                <a:gd name="T60" fmla="*/ 141 w 152"/>
                <a:gd name="T61" fmla="*/ 122 h 185"/>
                <a:gd name="T62" fmla="*/ 143 w 152"/>
                <a:gd name="T63" fmla="*/ 126 h 185"/>
                <a:gd name="T64" fmla="*/ 76 w 152"/>
                <a:gd name="T65" fmla="*/ 143 h 185"/>
                <a:gd name="T66" fmla="*/ 143 w 152"/>
                <a:gd name="T67" fmla="*/ 109 h 185"/>
                <a:gd name="T68" fmla="*/ 76 w 152"/>
                <a:gd name="T69" fmla="*/ 126 h 185"/>
                <a:gd name="T70" fmla="*/ 8 w 152"/>
                <a:gd name="T71" fmla="*/ 109 h 185"/>
                <a:gd name="T72" fmla="*/ 8 w 152"/>
                <a:gd name="T73" fmla="*/ 87 h 185"/>
                <a:gd name="T74" fmla="*/ 76 w 152"/>
                <a:gd name="T75" fmla="*/ 101 h 185"/>
                <a:gd name="T76" fmla="*/ 143 w 152"/>
                <a:gd name="T77" fmla="*/ 87 h 185"/>
                <a:gd name="T78" fmla="*/ 143 w 152"/>
                <a:gd name="T79" fmla="*/ 109 h 185"/>
                <a:gd name="T80" fmla="*/ 76 w 152"/>
                <a:gd name="T81" fmla="*/ 92 h 185"/>
                <a:gd name="T82" fmla="*/ 8 w 152"/>
                <a:gd name="T83" fmla="*/ 75 h 185"/>
                <a:gd name="T84" fmla="*/ 10 w 152"/>
                <a:gd name="T85" fmla="*/ 71 h 185"/>
                <a:gd name="T86" fmla="*/ 76 w 152"/>
                <a:gd name="T87" fmla="*/ 84 h 185"/>
                <a:gd name="T88" fmla="*/ 141 w 152"/>
                <a:gd name="T89" fmla="*/ 71 h 185"/>
                <a:gd name="T90" fmla="*/ 143 w 152"/>
                <a:gd name="T91" fmla="*/ 75 h 185"/>
                <a:gd name="T92" fmla="*/ 76 w 152"/>
                <a:gd name="T93" fmla="*/ 92 h 185"/>
                <a:gd name="T94" fmla="*/ 143 w 152"/>
                <a:gd name="T95" fmla="*/ 59 h 185"/>
                <a:gd name="T96" fmla="*/ 76 w 152"/>
                <a:gd name="T97" fmla="*/ 75 h 185"/>
                <a:gd name="T98" fmla="*/ 8 w 152"/>
                <a:gd name="T99" fmla="*/ 59 h 185"/>
                <a:gd name="T100" fmla="*/ 8 w 152"/>
                <a:gd name="T101" fmla="*/ 36 h 185"/>
                <a:gd name="T102" fmla="*/ 76 w 152"/>
                <a:gd name="T103" fmla="*/ 50 h 185"/>
                <a:gd name="T104" fmla="*/ 143 w 152"/>
                <a:gd name="T105" fmla="*/ 36 h 185"/>
                <a:gd name="T106" fmla="*/ 143 w 152"/>
                <a:gd name="T107" fmla="*/ 59 h 185"/>
                <a:gd name="T108" fmla="*/ 76 w 152"/>
                <a:gd name="T109" fmla="*/ 42 h 185"/>
                <a:gd name="T110" fmla="*/ 8 w 152"/>
                <a:gd name="T111" fmla="*/ 25 h 185"/>
                <a:gd name="T112" fmla="*/ 76 w 152"/>
                <a:gd name="T113" fmla="*/ 8 h 185"/>
                <a:gd name="T114" fmla="*/ 143 w 152"/>
                <a:gd name="T115" fmla="*/ 25 h 185"/>
                <a:gd name="T116" fmla="*/ 76 w 152"/>
                <a:gd name="T117" fmla="*/ 4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2" h="185">
                  <a:moveTo>
                    <a:pt x="152" y="25"/>
                  </a:moveTo>
                  <a:cubicBezTo>
                    <a:pt x="152" y="11"/>
                    <a:pt x="118" y="0"/>
                    <a:pt x="76" y="0"/>
                  </a:cubicBezTo>
                  <a:cubicBezTo>
                    <a:pt x="34" y="0"/>
                    <a:pt x="0" y="11"/>
                    <a:pt x="0" y="25"/>
                  </a:cubicBezTo>
                  <a:cubicBezTo>
                    <a:pt x="0" y="59"/>
                    <a:pt x="0" y="59"/>
                    <a:pt x="0" y="59"/>
                  </a:cubicBezTo>
                  <a:cubicBezTo>
                    <a:pt x="0" y="62"/>
                    <a:pt x="1" y="64"/>
                    <a:pt x="4" y="67"/>
                  </a:cubicBezTo>
                  <a:cubicBezTo>
                    <a:pt x="1" y="70"/>
                    <a:pt x="0" y="73"/>
                    <a:pt x="0" y="75"/>
                  </a:cubicBezTo>
                  <a:cubicBezTo>
                    <a:pt x="0" y="109"/>
                    <a:pt x="0" y="109"/>
                    <a:pt x="0" y="109"/>
                  </a:cubicBezTo>
                  <a:cubicBezTo>
                    <a:pt x="0" y="112"/>
                    <a:pt x="1" y="115"/>
                    <a:pt x="4" y="118"/>
                  </a:cubicBezTo>
                  <a:cubicBezTo>
                    <a:pt x="1" y="120"/>
                    <a:pt x="0" y="123"/>
                    <a:pt x="0" y="126"/>
                  </a:cubicBezTo>
                  <a:cubicBezTo>
                    <a:pt x="0" y="160"/>
                    <a:pt x="0" y="160"/>
                    <a:pt x="0" y="160"/>
                  </a:cubicBezTo>
                  <a:cubicBezTo>
                    <a:pt x="0" y="174"/>
                    <a:pt x="34" y="185"/>
                    <a:pt x="76" y="185"/>
                  </a:cubicBezTo>
                  <a:cubicBezTo>
                    <a:pt x="118" y="185"/>
                    <a:pt x="152" y="174"/>
                    <a:pt x="152" y="160"/>
                  </a:cubicBezTo>
                  <a:cubicBezTo>
                    <a:pt x="152" y="126"/>
                    <a:pt x="152" y="126"/>
                    <a:pt x="152" y="126"/>
                  </a:cubicBezTo>
                  <a:cubicBezTo>
                    <a:pt x="152" y="123"/>
                    <a:pt x="150" y="120"/>
                    <a:pt x="147" y="118"/>
                  </a:cubicBezTo>
                  <a:cubicBezTo>
                    <a:pt x="150" y="115"/>
                    <a:pt x="152" y="112"/>
                    <a:pt x="152" y="109"/>
                  </a:cubicBezTo>
                  <a:cubicBezTo>
                    <a:pt x="152" y="75"/>
                    <a:pt x="152" y="75"/>
                    <a:pt x="152" y="75"/>
                  </a:cubicBezTo>
                  <a:cubicBezTo>
                    <a:pt x="152" y="73"/>
                    <a:pt x="150" y="70"/>
                    <a:pt x="147" y="67"/>
                  </a:cubicBezTo>
                  <a:cubicBezTo>
                    <a:pt x="150" y="64"/>
                    <a:pt x="152" y="62"/>
                    <a:pt x="152" y="59"/>
                  </a:cubicBezTo>
                  <a:lnTo>
                    <a:pt x="152" y="25"/>
                  </a:lnTo>
                  <a:close/>
                  <a:moveTo>
                    <a:pt x="143" y="160"/>
                  </a:moveTo>
                  <a:cubicBezTo>
                    <a:pt x="143" y="169"/>
                    <a:pt x="113" y="177"/>
                    <a:pt x="76" y="177"/>
                  </a:cubicBezTo>
                  <a:cubicBezTo>
                    <a:pt x="38" y="177"/>
                    <a:pt x="8" y="169"/>
                    <a:pt x="8" y="160"/>
                  </a:cubicBezTo>
                  <a:cubicBezTo>
                    <a:pt x="8" y="138"/>
                    <a:pt x="8" y="138"/>
                    <a:pt x="8" y="138"/>
                  </a:cubicBezTo>
                  <a:cubicBezTo>
                    <a:pt x="21" y="146"/>
                    <a:pt x="46" y="151"/>
                    <a:pt x="76" y="151"/>
                  </a:cubicBezTo>
                  <a:cubicBezTo>
                    <a:pt x="105" y="151"/>
                    <a:pt x="130" y="146"/>
                    <a:pt x="143" y="138"/>
                  </a:cubicBezTo>
                  <a:lnTo>
                    <a:pt x="143" y="160"/>
                  </a:lnTo>
                  <a:close/>
                  <a:moveTo>
                    <a:pt x="76" y="143"/>
                  </a:moveTo>
                  <a:cubicBezTo>
                    <a:pt x="38" y="143"/>
                    <a:pt x="8" y="135"/>
                    <a:pt x="8" y="126"/>
                  </a:cubicBezTo>
                  <a:cubicBezTo>
                    <a:pt x="8" y="125"/>
                    <a:pt x="9" y="123"/>
                    <a:pt x="10" y="122"/>
                  </a:cubicBezTo>
                  <a:cubicBezTo>
                    <a:pt x="23" y="130"/>
                    <a:pt x="48" y="135"/>
                    <a:pt x="76" y="135"/>
                  </a:cubicBezTo>
                  <a:cubicBezTo>
                    <a:pt x="103" y="135"/>
                    <a:pt x="128" y="130"/>
                    <a:pt x="141" y="122"/>
                  </a:cubicBezTo>
                  <a:cubicBezTo>
                    <a:pt x="142" y="123"/>
                    <a:pt x="143" y="125"/>
                    <a:pt x="143" y="126"/>
                  </a:cubicBezTo>
                  <a:cubicBezTo>
                    <a:pt x="143" y="135"/>
                    <a:pt x="113" y="143"/>
                    <a:pt x="76" y="143"/>
                  </a:cubicBezTo>
                  <a:close/>
                  <a:moveTo>
                    <a:pt x="143" y="109"/>
                  </a:moveTo>
                  <a:cubicBezTo>
                    <a:pt x="143" y="119"/>
                    <a:pt x="113" y="126"/>
                    <a:pt x="76" y="126"/>
                  </a:cubicBezTo>
                  <a:cubicBezTo>
                    <a:pt x="38" y="126"/>
                    <a:pt x="8" y="119"/>
                    <a:pt x="8" y="109"/>
                  </a:cubicBezTo>
                  <a:cubicBezTo>
                    <a:pt x="8" y="87"/>
                    <a:pt x="8" y="87"/>
                    <a:pt x="8" y="87"/>
                  </a:cubicBezTo>
                  <a:cubicBezTo>
                    <a:pt x="21" y="95"/>
                    <a:pt x="46" y="101"/>
                    <a:pt x="76" y="101"/>
                  </a:cubicBezTo>
                  <a:cubicBezTo>
                    <a:pt x="105" y="101"/>
                    <a:pt x="130" y="95"/>
                    <a:pt x="143" y="87"/>
                  </a:cubicBezTo>
                  <a:lnTo>
                    <a:pt x="143" y="109"/>
                  </a:lnTo>
                  <a:close/>
                  <a:moveTo>
                    <a:pt x="76" y="92"/>
                  </a:moveTo>
                  <a:cubicBezTo>
                    <a:pt x="38" y="92"/>
                    <a:pt x="8" y="85"/>
                    <a:pt x="8" y="75"/>
                  </a:cubicBezTo>
                  <a:cubicBezTo>
                    <a:pt x="8" y="74"/>
                    <a:pt x="9" y="73"/>
                    <a:pt x="10" y="71"/>
                  </a:cubicBezTo>
                  <a:cubicBezTo>
                    <a:pt x="23" y="79"/>
                    <a:pt x="48" y="84"/>
                    <a:pt x="76" y="84"/>
                  </a:cubicBezTo>
                  <a:cubicBezTo>
                    <a:pt x="103" y="84"/>
                    <a:pt x="128" y="79"/>
                    <a:pt x="141" y="71"/>
                  </a:cubicBezTo>
                  <a:cubicBezTo>
                    <a:pt x="142" y="73"/>
                    <a:pt x="143" y="74"/>
                    <a:pt x="143" y="75"/>
                  </a:cubicBezTo>
                  <a:cubicBezTo>
                    <a:pt x="143" y="85"/>
                    <a:pt x="113" y="92"/>
                    <a:pt x="76" y="92"/>
                  </a:cubicBezTo>
                  <a:close/>
                  <a:moveTo>
                    <a:pt x="143" y="59"/>
                  </a:moveTo>
                  <a:cubicBezTo>
                    <a:pt x="143" y="68"/>
                    <a:pt x="113" y="75"/>
                    <a:pt x="76" y="75"/>
                  </a:cubicBezTo>
                  <a:cubicBezTo>
                    <a:pt x="38" y="75"/>
                    <a:pt x="8" y="68"/>
                    <a:pt x="8" y="59"/>
                  </a:cubicBezTo>
                  <a:cubicBezTo>
                    <a:pt x="8" y="36"/>
                    <a:pt x="8" y="36"/>
                    <a:pt x="8" y="36"/>
                  </a:cubicBezTo>
                  <a:cubicBezTo>
                    <a:pt x="21" y="45"/>
                    <a:pt x="46" y="50"/>
                    <a:pt x="76" y="50"/>
                  </a:cubicBezTo>
                  <a:cubicBezTo>
                    <a:pt x="105" y="50"/>
                    <a:pt x="130" y="45"/>
                    <a:pt x="143" y="36"/>
                  </a:cubicBezTo>
                  <a:lnTo>
                    <a:pt x="143" y="59"/>
                  </a:lnTo>
                  <a:close/>
                  <a:moveTo>
                    <a:pt x="76" y="42"/>
                  </a:moveTo>
                  <a:cubicBezTo>
                    <a:pt x="38" y="42"/>
                    <a:pt x="8" y="34"/>
                    <a:pt x="8" y="25"/>
                  </a:cubicBezTo>
                  <a:cubicBezTo>
                    <a:pt x="8" y="16"/>
                    <a:pt x="38" y="8"/>
                    <a:pt x="76" y="8"/>
                  </a:cubicBezTo>
                  <a:cubicBezTo>
                    <a:pt x="113" y="8"/>
                    <a:pt x="143" y="16"/>
                    <a:pt x="143" y="25"/>
                  </a:cubicBezTo>
                  <a:cubicBezTo>
                    <a:pt x="143" y="34"/>
                    <a:pt x="113" y="42"/>
                    <a:pt x="76" y="4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92" name="TextBox 91"/>
            <p:cNvSpPr txBox="1"/>
            <p:nvPr/>
          </p:nvSpPr>
          <p:spPr>
            <a:xfrm>
              <a:off x="2915465" y="2436843"/>
              <a:ext cx="1965911"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6" name="Group 5">
            <a:extLst>
              <a:ext uri="{FF2B5EF4-FFF2-40B4-BE49-F238E27FC236}">
                <a16:creationId xmlns:a16="http://schemas.microsoft.com/office/drawing/2014/main" id="{70B50C3F-72F3-43D4-81A5-ACBD992853EB}"/>
              </a:ext>
            </a:extLst>
          </p:cNvPr>
          <p:cNvGrpSpPr/>
          <p:nvPr/>
        </p:nvGrpSpPr>
        <p:grpSpPr>
          <a:xfrm>
            <a:off x="2022345" y="3289532"/>
            <a:ext cx="2365596" cy="523220"/>
            <a:chOff x="2022345" y="3289532"/>
            <a:chExt cx="2365596" cy="523220"/>
          </a:xfrm>
        </p:grpSpPr>
        <p:sp>
          <p:nvSpPr>
            <p:cNvPr id="89" name="Freeform 357"/>
            <p:cNvSpPr>
              <a:spLocks noEditPoints="1"/>
            </p:cNvSpPr>
            <p:nvPr/>
          </p:nvSpPr>
          <p:spPr bwMode="auto">
            <a:xfrm>
              <a:off x="2022345" y="3365013"/>
              <a:ext cx="275079" cy="379071"/>
            </a:xfrm>
            <a:custGeom>
              <a:avLst/>
              <a:gdLst>
                <a:gd name="T0" fmla="*/ 90 w 135"/>
                <a:gd name="T1" fmla="*/ 34 h 186"/>
                <a:gd name="T2" fmla="*/ 104 w 135"/>
                <a:gd name="T3" fmla="*/ 39 h 186"/>
                <a:gd name="T4" fmla="*/ 112 w 135"/>
                <a:gd name="T5" fmla="*/ 67 h 186"/>
                <a:gd name="T6" fmla="*/ 118 w 135"/>
                <a:gd name="T7" fmla="*/ 59 h 186"/>
                <a:gd name="T8" fmla="*/ 88 w 135"/>
                <a:gd name="T9" fmla="*/ 23 h 186"/>
                <a:gd name="T10" fmla="*/ 71 w 135"/>
                <a:gd name="T11" fmla="*/ 64 h 186"/>
                <a:gd name="T12" fmla="*/ 68 w 135"/>
                <a:gd name="T13" fmla="*/ 87 h 186"/>
                <a:gd name="T14" fmla="*/ 73 w 135"/>
                <a:gd name="T15" fmla="*/ 101 h 186"/>
                <a:gd name="T16" fmla="*/ 76 w 135"/>
                <a:gd name="T17" fmla="*/ 98 h 186"/>
                <a:gd name="T18" fmla="*/ 82 w 135"/>
                <a:gd name="T19" fmla="*/ 71 h 186"/>
                <a:gd name="T20" fmla="*/ 76 w 135"/>
                <a:gd name="T21" fmla="*/ 118 h 186"/>
                <a:gd name="T22" fmla="*/ 76 w 135"/>
                <a:gd name="T23" fmla="*/ 0 h 186"/>
                <a:gd name="T24" fmla="*/ 76 w 135"/>
                <a:gd name="T25" fmla="*/ 118 h 186"/>
                <a:gd name="T26" fmla="*/ 127 w 135"/>
                <a:gd name="T27" fmla="*/ 59 h 186"/>
                <a:gd name="T28" fmla="*/ 25 w 135"/>
                <a:gd name="T29" fmla="*/ 59 h 186"/>
                <a:gd name="T30" fmla="*/ 105 w 135"/>
                <a:gd name="T31" fmla="*/ 70 h 186"/>
                <a:gd name="T32" fmla="*/ 110 w 135"/>
                <a:gd name="T33" fmla="*/ 75 h 186"/>
                <a:gd name="T34" fmla="*/ 39 w 135"/>
                <a:gd name="T35" fmla="*/ 54 h 186"/>
                <a:gd name="T36" fmla="*/ 56 w 135"/>
                <a:gd name="T37" fmla="*/ 63 h 186"/>
                <a:gd name="T38" fmla="*/ 59 w 135"/>
                <a:gd name="T39" fmla="*/ 56 h 186"/>
                <a:gd name="T40" fmla="*/ 74 w 135"/>
                <a:gd name="T41" fmla="*/ 45 h 186"/>
                <a:gd name="T42" fmla="*/ 73 w 135"/>
                <a:gd name="T43" fmla="*/ 34 h 186"/>
                <a:gd name="T44" fmla="*/ 68 w 135"/>
                <a:gd name="T45" fmla="*/ 33 h 186"/>
                <a:gd name="T46" fmla="*/ 62 w 135"/>
                <a:gd name="T47" fmla="*/ 28 h 186"/>
                <a:gd name="T48" fmla="*/ 49 w 135"/>
                <a:gd name="T49" fmla="*/ 27 h 186"/>
                <a:gd name="T50" fmla="*/ 39 w 135"/>
                <a:gd name="T51" fmla="*/ 54 h 186"/>
                <a:gd name="T52" fmla="*/ 126 w 135"/>
                <a:gd name="T53" fmla="*/ 105 h 186"/>
                <a:gd name="T54" fmla="*/ 76 w 135"/>
                <a:gd name="T55" fmla="*/ 127 h 186"/>
                <a:gd name="T56" fmla="*/ 30 w 135"/>
                <a:gd name="T57" fmla="*/ 10 h 186"/>
                <a:gd name="T58" fmla="*/ 32 w 135"/>
                <a:gd name="T59" fmla="*/ 6 h 186"/>
                <a:gd name="T60" fmla="*/ 24 w 135"/>
                <a:gd name="T61" fmla="*/ 4 h 186"/>
                <a:gd name="T62" fmla="*/ 0 w 135"/>
                <a:gd name="T63" fmla="*/ 59 h 186"/>
                <a:gd name="T64" fmla="*/ 72 w 135"/>
                <a:gd name="T65" fmla="*/ 177 h 186"/>
                <a:gd name="T66" fmla="*/ 42 w 135"/>
                <a:gd name="T67" fmla="*/ 182 h 186"/>
                <a:gd name="T68" fmla="*/ 105 w 135"/>
                <a:gd name="T69" fmla="*/ 186 h 186"/>
                <a:gd name="T70" fmla="*/ 105 w 135"/>
                <a:gd name="T71" fmla="*/ 177 h 186"/>
                <a:gd name="T72" fmla="*/ 80 w 135"/>
                <a:gd name="T73" fmla="*/ 135 h 186"/>
                <a:gd name="T74" fmla="*/ 131 w 135"/>
                <a:gd name="T75" fmla="*/ 111 h 186"/>
                <a:gd name="T76" fmla="*/ 129 w 135"/>
                <a:gd name="T77" fmla="*/ 10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5" h="186">
                  <a:moveTo>
                    <a:pt x="90" y="28"/>
                  </a:moveTo>
                  <a:cubicBezTo>
                    <a:pt x="90" y="28"/>
                    <a:pt x="89" y="30"/>
                    <a:pt x="90" y="34"/>
                  </a:cubicBezTo>
                  <a:cubicBezTo>
                    <a:pt x="91" y="39"/>
                    <a:pt x="93" y="40"/>
                    <a:pt x="100" y="37"/>
                  </a:cubicBezTo>
                  <a:cubicBezTo>
                    <a:pt x="103" y="36"/>
                    <a:pt x="105" y="37"/>
                    <a:pt x="104" y="39"/>
                  </a:cubicBezTo>
                  <a:cubicBezTo>
                    <a:pt x="104" y="45"/>
                    <a:pt x="99" y="45"/>
                    <a:pt x="103" y="54"/>
                  </a:cubicBezTo>
                  <a:cubicBezTo>
                    <a:pt x="105" y="60"/>
                    <a:pt x="110" y="62"/>
                    <a:pt x="112" y="67"/>
                  </a:cubicBezTo>
                  <a:cubicBezTo>
                    <a:pt x="112" y="68"/>
                    <a:pt x="114" y="70"/>
                    <a:pt x="116" y="71"/>
                  </a:cubicBezTo>
                  <a:cubicBezTo>
                    <a:pt x="118" y="67"/>
                    <a:pt x="118" y="63"/>
                    <a:pt x="118" y="59"/>
                  </a:cubicBezTo>
                  <a:cubicBezTo>
                    <a:pt x="118" y="41"/>
                    <a:pt x="107" y="25"/>
                    <a:pt x="90" y="20"/>
                  </a:cubicBezTo>
                  <a:cubicBezTo>
                    <a:pt x="90" y="21"/>
                    <a:pt x="89" y="22"/>
                    <a:pt x="88" y="23"/>
                  </a:cubicBezTo>
                  <a:cubicBezTo>
                    <a:pt x="86" y="24"/>
                    <a:pt x="86" y="29"/>
                    <a:pt x="90" y="28"/>
                  </a:cubicBezTo>
                  <a:close/>
                  <a:moveTo>
                    <a:pt x="71" y="64"/>
                  </a:moveTo>
                  <a:cubicBezTo>
                    <a:pt x="64" y="64"/>
                    <a:pt x="59" y="66"/>
                    <a:pt x="61" y="75"/>
                  </a:cubicBezTo>
                  <a:cubicBezTo>
                    <a:pt x="63" y="84"/>
                    <a:pt x="68" y="80"/>
                    <a:pt x="68" y="87"/>
                  </a:cubicBezTo>
                  <a:cubicBezTo>
                    <a:pt x="67" y="95"/>
                    <a:pt x="69" y="96"/>
                    <a:pt x="70" y="98"/>
                  </a:cubicBezTo>
                  <a:cubicBezTo>
                    <a:pt x="71" y="99"/>
                    <a:pt x="72" y="101"/>
                    <a:pt x="73" y="101"/>
                  </a:cubicBezTo>
                  <a:cubicBezTo>
                    <a:pt x="74" y="101"/>
                    <a:pt x="74" y="101"/>
                    <a:pt x="74" y="101"/>
                  </a:cubicBezTo>
                  <a:cubicBezTo>
                    <a:pt x="75" y="101"/>
                    <a:pt x="75" y="100"/>
                    <a:pt x="76" y="98"/>
                  </a:cubicBezTo>
                  <a:cubicBezTo>
                    <a:pt x="77" y="91"/>
                    <a:pt x="80" y="87"/>
                    <a:pt x="82" y="83"/>
                  </a:cubicBezTo>
                  <a:cubicBezTo>
                    <a:pt x="85" y="80"/>
                    <a:pt x="88" y="75"/>
                    <a:pt x="82" y="71"/>
                  </a:cubicBezTo>
                  <a:cubicBezTo>
                    <a:pt x="77" y="66"/>
                    <a:pt x="78" y="64"/>
                    <a:pt x="71" y="64"/>
                  </a:cubicBezTo>
                  <a:close/>
                  <a:moveTo>
                    <a:pt x="76" y="118"/>
                  </a:moveTo>
                  <a:cubicBezTo>
                    <a:pt x="109" y="118"/>
                    <a:pt x="135" y="92"/>
                    <a:pt x="135" y="59"/>
                  </a:cubicBezTo>
                  <a:cubicBezTo>
                    <a:pt x="135" y="27"/>
                    <a:pt x="109" y="0"/>
                    <a:pt x="76" y="0"/>
                  </a:cubicBezTo>
                  <a:cubicBezTo>
                    <a:pt x="43" y="0"/>
                    <a:pt x="17" y="27"/>
                    <a:pt x="17" y="59"/>
                  </a:cubicBezTo>
                  <a:cubicBezTo>
                    <a:pt x="17" y="92"/>
                    <a:pt x="43" y="118"/>
                    <a:pt x="76" y="118"/>
                  </a:cubicBezTo>
                  <a:close/>
                  <a:moveTo>
                    <a:pt x="76" y="9"/>
                  </a:moveTo>
                  <a:cubicBezTo>
                    <a:pt x="104" y="9"/>
                    <a:pt x="127" y="31"/>
                    <a:pt x="127" y="59"/>
                  </a:cubicBezTo>
                  <a:cubicBezTo>
                    <a:pt x="127" y="87"/>
                    <a:pt x="104" y="110"/>
                    <a:pt x="76" y="110"/>
                  </a:cubicBezTo>
                  <a:cubicBezTo>
                    <a:pt x="48" y="110"/>
                    <a:pt x="25" y="87"/>
                    <a:pt x="25" y="59"/>
                  </a:cubicBezTo>
                  <a:cubicBezTo>
                    <a:pt x="25" y="31"/>
                    <a:pt x="48" y="9"/>
                    <a:pt x="76" y="9"/>
                  </a:cubicBezTo>
                  <a:close/>
                  <a:moveTo>
                    <a:pt x="105" y="70"/>
                  </a:moveTo>
                  <a:cubicBezTo>
                    <a:pt x="103" y="71"/>
                    <a:pt x="103" y="74"/>
                    <a:pt x="104" y="75"/>
                  </a:cubicBezTo>
                  <a:cubicBezTo>
                    <a:pt x="106" y="76"/>
                    <a:pt x="109" y="78"/>
                    <a:pt x="110" y="75"/>
                  </a:cubicBezTo>
                  <a:cubicBezTo>
                    <a:pt x="111" y="72"/>
                    <a:pt x="106" y="69"/>
                    <a:pt x="105" y="70"/>
                  </a:cubicBezTo>
                  <a:close/>
                  <a:moveTo>
                    <a:pt x="39" y="54"/>
                  </a:moveTo>
                  <a:cubicBezTo>
                    <a:pt x="39" y="54"/>
                    <a:pt x="42" y="60"/>
                    <a:pt x="56" y="66"/>
                  </a:cubicBezTo>
                  <a:cubicBezTo>
                    <a:pt x="56" y="66"/>
                    <a:pt x="59" y="66"/>
                    <a:pt x="56" y="63"/>
                  </a:cubicBezTo>
                  <a:cubicBezTo>
                    <a:pt x="52" y="60"/>
                    <a:pt x="49" y="56"/>
                    <a:pt x="53" y="54"/>
                  </a:cubicBezTo>
                  <a:cubicBezTo>
                    <a:pt x="57" y="52"/>
                    <a:pt x="58" y="52"/>
                    <a:pt x="59" y="56"/>
                  </a:cubicBezTo>
                  <a:cubicBezTo>
                    <a:pt x="60" y="60"/>
                    <a:pt x="63" y="58"/>
                    <a:pt x="63" y="54"/>
                  </a:cubicBezTo>
                  <a:cubicBezTo>
                    <a:pt x="64" y="50"/>
                    <a:pt x="70" y="47"/>
                    <a:pt x="74" y="45"/>
                  </a:cubicBezTo>
                  <a:cubicBezTo>
                    <a:pt x="78" y="43"/>
                    <a:pt x="81" y="43"/>
                    <a:pt x="81" y="40"/>
                  </a:cubicBezTo>
                  <a:cubicBezTo>
                    <a:pt x="81" y="37"/>
                    <a:pt x="79" y="34"/>
                    <a:pt x="73" y="34"/>
                  </a:cubicBezTo>
                  <a:cubicBezTo>
                    <a:pt x="67" y="34"/>
                    <a:pt x="70" y="43"/>
                    <a:pt x="64" y="38"/>
                  </a:cubicBezTo>
                  <a:cubicBezTo>
                    <a:pt x="59" y="33"/>
                    <a:pt x="66" y="34"/>
                    <a:pt x="68" y="33"/>
                  </a:cubicBezTo>
                  <a:cubicBezTo>
                    <a:pt x="71" y="32"/>
                    <a:pt x="73" y="27"/>
                    <a:pt x="69" y="27"/>
                  </a:cubicBezTo>
                  <a:cubicBezTo>
                    <a:pt x="64" y="27"/>
                    <a:pt x="65" y="29"/>
                    <a:pt x="62" y="28"/>
                  </a:cubicBezTo>
                  <a:cubicBezTo>
                    <a:pt x="58" y="26"/>
                    <a:pt x="57" y="32"/>
                    <a:pt x="54" y="31"/>
                  </a:cubicBezTo>
                  <a:cubicBezTo>
                    <a:pt x="53" y="31"/>
                    <a:pt x="51" y="29"/>
                    <a:pt x="49" y="27"/>
                  </a:cubicBezTo>
                  <a:cubicBezTo>
                    <a:pt x="42" y="32"/>
                    <a:pt x="38" y="40"/>
                    <a:pt x="35" y="48"/>
                  </a:cubicBezTo>
                  <a:cubicBezTo>
                    <a:pt x="37" y="52"/>
                    <a:pt x="39" y="54"/>
                    <a:pt x="39" y="54"/>
                  </a:cubicBezTo>
                  <a:close/>
                  <a:moveTo>
                    <a:pt x="129" y="103"/>
                  </a:moveTo>
                  <a:cubicBezTo>
                    <a:pt x="128" y="103"/>
                    <a:pt x="127" y="104"/>
                    <a:pt x="126" y="105"/>
                  </a:cubicBezTo>
                  <a:cubicBezTo>
                    <a:pt x="126" y="105"/>
                    <a:pt x="126" y="105"/>
                    <a:pt x="126" y="105"/>
                  </a:cubicBezTo>
                  <a:cubicBezTo>
                    <a:pt x="113" y="118"/>
                    <a:pt x="96" y="127"/>
                    <a:pt x="76" y="127"/>
                  </a:cubicBezTo>
                  <a:cubicBezTo>
                    <a:pt x="39" y="127"/>
                    <a:pt x="8" y="96"/>
                    <a:pt x="8" y="59"/>
                  </a:cubicBezTo>
                  <a:cubicBezTo>
                    <a:pt x="8" y="40"/>
                    <a:pt x="17" y="22"/>
                    <a:pt x="30" y="10"/>
                  </a:cubicBezTo>
                  <a:cubicBezTo>
                    <a:pt x="30" y="10"/>
                    <a:pt x="30" y="10"/>
                    <a:pt x="30" y="10"/>
                  </a:cubicBezTo>
                  <a:cubicBezTo>
                    <a:pt x="31" y="9"/>
                    <a:pt x="32" y="8"/>
                    <a:pt x="32" y="6"/>
                  </a:cubicBezTo>
                  <a:cubicBezTo>
                    <a:pt x="32" y="4"/>
                    <a:pt x="30" y="2"/>
                    <a:pt x="27" y="2"/>
                  </a:cubicBezTo>
                  <a:cubicBezTo>
                    <a:pt x="26" y="2"/>
                    <a:pt x="25" y="3"/>
                    <a:pt x="24" y="4"/>
                  </a:cubicBezTo>
                  <a:cubicBezTo>
                    <a:pt x="24" y="4"/>
                    <a:pt x="24" y="4"/>
                    <a:pt x="24" y="4"/>
                  </a:cubicBezTo>
                  <a:cubicBezTo>
                    <a:pt x="9" y="17"/>
                    <a:pt x="0" y="37"/>
                    <a:pt x="0" y="59"/>
                  </a:cubicBezTo>
                  <a:cubicBezTo>
                    <a:pt x="0" y="100"/>
                    <a:pt x="32" y="133"/>
                    <a:pt x="72" y="135"/>
                  </a:cubicBezTo>
                  <a:cubicBezTo>
                    <a:pt x="72" y="177"/>
                    <a:pt x="72" y="177"/>
                    <a:pt x="72" y="177"/>
                  </a:cubicBezTo>
                  <a:cubicBezTo>
                    <a:pt x="46" y="177"/>
                    <a:pt x="46" y="177"/>
                    <a:pt x="46" y="177"/>
                  </a:cubicBezTo>
                  <a:cubicBezTo>
                    <a:pt x="44" y="177"/>
                    <a:pt x="42" y="179"/>
                    <a:pt x="42" y="182"/>
                  </a:cubicBezTo>
                  <a:cubicBezTo>
                    <a:pt x="42" y="184"/>
                    <a:pt x="44" y="186"/>
                    <a:pt x="46" y="186"/>
                  </a:cubicBezTo>
                  <a:cubicBezTo>
                    <a:pt x="105" y="186"/>
                    <a:pt x="105" y="186"/>
                    <a:pt x="105" y="186"/>
                  </a:cubicBezTo>
                  <a:cubicBezTo>
                    <a:pt x="108" y="186"/>
                    <a:pt x="110" y="184"/>
                    <a:pt x="110" y="182"/>
                  </a:cubicBezTo>
                  <a:cubicBezTo>
                    <a:pt x="110" y="179"/>
                    <a:pt x="108" y="177"/>
                    <a:pt x="105" y="177"/>
                  </a:cubicBezTo>
                  <a:cubicBezTo>
                    <a:pt x="80" y="177"/>
                    <a:pt x="80" y="177"/>
                    <a:pt x="80" y="177"/>
                  </a:cubicBezTo>
                  <a:cubicBezTo>
                    <a:pt x="80" y="135"/>
                    <a:pt x="80" y="135"/>
                    <a:pt x="80" y="135"/>
                  </a:cubicBezTo>
                  <a:cubicBezTo>
                    <a:pt x="100" y="134"/>
                    <a:pt x="119" y="125"/>
                    <a:pt x="132" y="111"/>
                  </a:cubicBezTo>
                  <a:cubicBezTo>
                    <a:pt x="131" y="111"/>
                    <a:pt x="131" y="111"/>
                    <a:pt x="131" y="111"/>
                  </a:cubicBezTo>
                  <a:cubicBezTo>
                    <a:pt x="132" y="110"/>
                    <a:pt x="133" y="109"/>
                    <a:pt x="133" y="108"/>
                  </a:cubicBezTo>
                  <a:cubicBezTo>
                    <a:pt x="133" y="105"/>
                    <a:pt x="131" y="103"/>
                    <a:pt x="129" y="10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93" name="TextBox 92"/>
            <p:cNvSpPr txBox="1"/>
            <p:nvPr/>
          </p:nvSpPr>
          <p:spPr>
            <a:xfrm>
              <a:off x="2422030" y="3289532"/>
              <a:ext cx="1965911"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7" name="Group 6">
            <a:extLst>
              <a:ext uri="{FF2B5EF4-FFF2-40B4-BE49-F238E27FC236}">
                <a16:creationId xmlns:a16="http://schemas.microsoft.com/office/drawing/2014/main" id="{3868AB02-5080-48D2-A01D-CA327027175F}"/>
              </a:ext>
            </a:extLst>
          </p:cNvPr>
          <p:cNvGrpSpPr/>
          <p:nvPr/>
        </p:nvGrpSpPr>
        <p:grpSpPr>
          <a:xfrm>
            <a:off x="1462299" y="4142879"/>
            <a:ext cx="2467353" cy="523220"/>
            <a:chOff x="1462299" y="4142879"/>
            <a:chExt cx="2467353" cy="523220"/>
          </a:xfrm>
        </p:grpSpPr>
        <p:sp>
          <p:nvSpPr>
            <p:cNvPr id="90" name="Freeform 362"/>
            <p:cNvSpPr>
              <a:spLocks noEditPoints="1"/>
            </p:cNvSpPr>
            <p:nvPr/>
          </p:nvSpPr>
          <p:spPr bwMode="auto">
            <a:xfrm>
              <a:off x="1462299" y="4230343"/>
              <a:ext cx="376835" cy="379071"/>
            </a:xfrm>
            <a:custGeom>
              <a:avLst/>
              <a:gdLst>
                <a:gd name="T0" fmla="*/ 105 w 185"/>
                <a:gd name="T1" fmla="*/ 34 h 186"/>
                <a:gd name="T2" fmla="*/ 102 w 185"/>
                <a:gd name="T3" fmla="*/ 41 h 186"/>
                <a:gd name="T4" fmla="*/ 59 w 185"/>
                <a:gd name="T5" fmla="*/ 55 h 186"/>
                <a:gd name="T6" fmla="*/ 59 w 185"/>
                <a:gd name="T7" fmla="*/ 63 h 186"/>
                <a:gd name="T8" fmla="*/ 102 w 185"/>
                <a:gd name="T9" fmla="*/ 77 h 186"/>
                <a:gd name="T10" fmla="*/ 105 w 185"/>
                <a:gd name="T11" fmla="*/ 85 h 186"/>
                <a:gd name="T12" fmla="*/ 129 w 185"/>
                <a:gd name="T13" fmla="*/ 62 h 186"/>
                <a:gd name="T14" fmla="*/ 129 w 185"/>
                <a:gd name="T15" fmla="*/ 56 h 186"/>
                <a:gd name="T16" fmla="*/ 177 w 185"/>
                <a:gd name="T17" fmla="*/ 101 h 186"/>
                <a:gd name="T18" fmla="*/ 168 w 185"/>
                <a:gd name="T19" fmla="*/ 9 h 186"/>
                <a:gd name="T20" fmla="*/ 151 w 185"/>
                <a:gd name="T21" fmla="*/ 4 h 186"/>
                <a:gd name="T22" fmla="*/ 143 w 185"/>
                <a:gd name="T23" fmla="*/ 4 h 186"/>
                <a:gd name="T24" fmla="*/ 42 w 185"/>
                <a:gd name="T25" fmla="*/ 9 h 186"/>
                <a:gd name="T26" fmla="*/ 37 w 185"/>
                <a:gd name="T27" fmla="*/ 0 h 186"/>
                <a:gd name="T28" fmla="*/ 33 w 185"/>
                <a:gd name="T29" fmla="*/ 9 h 186"/>
                <a:gd name="T30" fmla="*/ 8 w 185"/>
                <a:gd name="T31" fmla="*/ 17 h 186"/>
                <a:gd name="T32" fmla="*/ 0 w 185"/>
                <a:gd name="T33" fmla="*/ 110 h 186"/>
                <a:gd name="T34" fmla="*/ 8 w 185"/>
                <a:gd name="T35" fmla="*/ 127 h 186"/>
                <a:gd name="T36" fmla="*/ 25 w 185"/>
                <a:gd name="T37" fmla="*/ 182 h 186"/>
                <a:gd name="T38" fmla="*/ 33 w 185"/>
                <a:gd name="T39" fmla="*/ 182 h 186"/>
                <a:gd name="T40" fmla="*/ 43 w 185"/>
                <a:gd name="T41" fmla="*/ 185 h 186"/>
                <a:gd name="T42" fmla="*/ 50 w 185"/>
                <a:gd name="T43" fmla="*/ 182 h 186"/>
                <a:gd name="T44" fmla="*/ 135 w 185"/>
                <a:gd name="T45" fmla="*/ 127 h 186"/>
                <a:gd name="T46" fmla="*/ 139 w 185"/>
                <a:gd name="T47" fmla="*/ 186 h 186"/>
                <a:gd name="T48" fmla="*/ 151 w 185"/>
                <a:gd name="T49" fmla="*/ 175 h 186"/>
                <a:gd name="T50" fmla="*/ 156 w 185"/>
                <a:gd name="T51" fmla="*/ 186 h 186"/>
                <a:gd name="T52" fmla="*/ 160 w 185"/>
                <a:gd name="T53" fmla="*/ 127 h 186"/>
                <a:gd name="T54" fmla="*/ 185 w 185"/>
                <a:gd name="T55" fmla="*/ 118 h 186"/>
                <a:gd name="T56" fmla="*/ 177 w 185"/>
                <a:gd name="T57" fmla="*/ 101 h 186"/>
                <a:gd name="T58" fmla="*/ 168 w 185"/>
                <a:gd name="T59" fmla="*/ 17 h 186"/>
                <a:gd name="T60" fmla="*/ 16 w 185"/>
                <a:gd name="T61" fmla="*/ 101 h 186"/>
                <a:gd name="T62" fmla="*/ 42 w 185"/>
                <a:gd name="T63" fmla="*/ 171 h 186"/>
                <a:gd name="T64" fmla="*/ 42 w 185"/>
                <a:gd name="T65" fmla="*/ 158 h 186"/>
                <a:gd name="T66" fmla="*/ 33 w 185"/>
                <a:gd name="T67" fmla="*/ 154 h 186"/>
                <a:gd name="T68" fmla="*/ 40 w 185"/>
                <a:gd name="T69" fmla="*/ 148 h 186"/>
                <a:gd name="T70" fmla="*/ 42 w 185"/>
                <a:gd name="T71" fmla="*/ 138 h 186"/>
                <a:gd name="T72" fmla="*/ 33 w 185"/>
                <a:gd name="T73" fmla="*/ 127 h 186"/>
                <a:gd name="T74" fmla="*/ 42 w 185"/>
                <a:gd name="T75" fmla="*/ 138 h 186"/>
                <a:gd name="T76" fmla="*/ 143 w 185"/>
                <a:gd name="T77" fmla="*/ 158 h 186"/>
                <a:gd name="T78" fmla="*/ 143 w 185"/>
                <a:gd name="T79" fmla="*/ 171 h 186"/>
                <a:gd name="T80" fmla="*/ 145 w 185"/>
                <a:gd name="T81" fmla="*/ 148 h 186"/>
                <a:gd name="T82" fmla="*/ 151 w 185"/>
                <a:gd name="T83" fmla="*/ 154 h 186"/>
                <a:gd name="T84" fmla="*/ 143 w 185"/>
                <a:gd name="T85" fmla="*/ 138 h 186"/>
                <a:gd name="T86" fmla="*/ 151 w 185"/>
                <a:gd name="T87" fmla="*/ 127 h 186"/>
                <a:gd name="T88" fmla="*/ 177 w 185"/>
                <a:gd name="T89" fmla="*/ 118 h 186"/>
                <a:gd name="T90" fmla="*/ 8 w 185"/>
                <a:gd name="T91" fmla="*/ 110 h 186"/>
                <a:gd name="T92" fmla="*/ 177 w 185"/>
                <a:gd name="T93" fmla="*/ 118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5" h="186">
                  <a:moveTo>
                    <a:pt x="108" y="35"/>
                  </a:moveTo>
                  <a:cubicBezTo>
                    <a:pt x="107" y="34"/>
                    <a:pt x="106" y="34"/>
                    <a:pt x="105" y="34"/>
                  </a:cubicBezTo>
                  <a:cubicBezTo>
                    <a:pt x="103" y="34"/>
                    <a:pt x="101" y="36"/>
                    <a:pt x="101" y="38"/>
                  </a:cubicBezTo>
                  <a:cubicBezTo>
                    <a:pt x="101" y="39"/>
                    <a:pt x="101" y="40"/>
                    <a:pt x="102" y="41"/>
                  </a:cubicBezTo>
                  <a:cubicBezTo>
                    <a:pt x="116" y="55"/>
                    <a:pt x="116" y="55"/>
                    <a:pt x="116" y="55"/>
                  </a:cubicBezTo>
                  <a:cubicBezTo>
                    <a:pt x="59" y="55"/>
                    <a:pt x="59" y="55"/>
                    <a:pt x="59" y="55"/>
                  </a:cubicBezTo>
                  <a:cubicBezTo>
                    <a:pt x="56" y="55"/>
                    <a:pt x="54" y="57"/>
                    <a:pt x="54" y="59"/>
                  </a:cubicBezTo>
                  <a:cubicBezTo>
                    <a:pt x="54" y="62"/>
                    <a:pt x="56" y="63"/>
                    <a:pt x="59" y="63"/>
                  </a:cubicBezTo>
                  <a:cubicBezTo>
                    <a:pt x="116" y="63"/>
                    <a:pt x="116" y="63"/>
                    <a:pt x="116" y="63"/>
                  </a:cubicBezTo>
                  <a:cubicBezTo>
                    <a:pt x="102" y="77"/>
                    <a:pt x="102" y="77"/>
                    <a:pt x="102" y="77"/>
                  </a:cubicBezTo>
                  <a:cubicBezTo>
                    <a:pt x="101" y="78"/>
                    <a:pt x="101" y="79"/>
                    <a:pt x="101" y="80"/>
                  </a:cubicBezTo>
                  <a:cubicBezTo>
                    <a:pt x="101" y="83"/>
                    <a:pt x="103" y="85"/>
                    <a:pt x="105" y="85"/>
                  </a:cubicBezTo>
                  <a:cubicBezTo>
                    <a:pt x="106" y="85"/>
                    <a:pt x="107" y="84"/>
                    <a:pt x="108" y="83"/>
                  </a:cubicBezTo>
                  <a:cubicBezTo>
                    <a:pt x="129" y="62"/>
                    <a:pt x="129" y="62"/>
                    <a:pt x="129" y="62"/>
                  </a:cubicBezTo>
                  <a:cubicBezTo>
                    <a:pt x="130" y="61"/>
                    <a:pt x="130" y="60"/>
                    <a:pt x="130" y="59"/>
                  </a:cubicBezTo>
                  <a:cubicBezTo>
                    <a:pt x="130" y="58"/>
                    <a:pt x="130" y="57"/>
                    <a:pt x="129" y="56"/>
                  </a:cubicBezTo>
                  <a:lnTo>
                    <a:pt x="108" y="35"/>
                  </a:lnTo>
                  <a:close/>
                  <a:moveTo>
                    <a:pt x="177" y="101"/>
                  </a:moveTo>
                  <a:cubicBezTo>
                    <a:pt x="177" y="17"/>
                    <a:pt x="177" y="17"/>
                    <a:pt x="177" y="17"/>
                  </a:cubicBezTo>
                  <a:cubicBezTo>
                    <a:pt x="177" y="12"/>
                    <a:pt x="173" y="9"/>
                    <a:pt x="168" y="9"/>
                  </a:cubicBezTo>
                  <a:cubicBezTo>
                    <a:pt x="151" y="9"/>
                    <a:pt x="151" y="9"/>
                    <a:pt x="151" y="9"/>
                  </a:cubicBezTo>
                  <a:cubicBezTo>
                    <a:pt x="151" y="4"/>
                    <a:pt x="151" y="4"/>
                    <a:pt x="151" y="4"/>
                  </a:cubicBezTo>
                  <a:cubicBezTo>
                    <a:pt x="151" y="2"/>
                    <a:pt x="149" y="0"/>
                    <a:pt x="147" y="0"/>
                  </a:cubicBezTo>
                  <a:cubicBezTo>
                    <a:pt x="145" y="0"/>
                    <a:pt x="143" y="2"/>
                    <a:pt x="143" y="4"/>
                  </a:cubicBezTo>
                  <a:cubicBezTo>
                    <a:pt x="143" y="9"/>
                    <a:pt x="143" y="9"/>
                    <a:pt x="143" y="9"/>
                  </a:cubicBezTo>
                  <a:cubicBezTo>
                    <a:pt x="42" y="9"/>
                    <a:pt x="42" y="9"/>
                    <a:pt x="42" y="9"/>
                  </a:cubicBezTo>
                  <a:cubicBezTo>
                    <a:pt x="42" y="4"/>
                    <a:pt x="42" y="4"/>
                    <a:pt x="42" y="4"/>
                  </a:cubicBezTo>
                  <a:cubicBezTo>
                    <a:pt x="42" y="2"/>
                    <a:pt x="40" y="0"/>
                    <a:pt x="37" y="0"/>
                  </a:cubicBezTo>
                  <a:cubicBezTo>
                    <a:pt x="35" y="0"/>
                    <a:pt x="33" y="2"/>
                    <a:pt x="33" y="4"/>
                  </a:cubicBezTo>
                  <a:cubicBezTo>
                    <a:pt x="33" y="9"/>
                    <a:pt x="33" y="9"/>
                    <a:pt x="33" y="9"/>
                  </a:cubicBezTo>
                  <a:cubicBezTo>
                    <a:pt x="16" y="9"/>
                    <a:pt x="16" y="9"/>
                    <a:pt x="16" y="9"/>
                  </a:cubicBezTo>
                  <a:cubicBezTo>
                    <a:pt x="12" y="9"/>
                    <a:pt x="8" y="12"/>
                    <a:pt x="8" y="17"/>
                  </a:cubicBezTo>
                  <a:cubicBezTo>
                    <a:pt x="8" y="101"/>
                    <a:pt x="8" y="101"/>
                    <a:pt x="8" y="101"/>
                  </a:cubicBezTo>
                  <a:cubicBezTo>
                    <a:pt x="3" y="101"/>
                    <a:pt x="0" y="105"/>
                    <a:pt x="0" y="110"/>
                  </a:cubicBezTo>
                  <a:cubicBezTo>
                    <a:pt x="0" y="118"/>
                    <a:pt x="0" y="118"/>
                    <a:pt x="0" y="118"/>
                  </a:cubicBezTo>
                  <a:cubicBezTo>
                    <a:pt x="0" y="123"/>
                    <a:pt x="3" y="127"/>
                    <a:pt x="8" y="127"/>
                  </a:cubicBezTo>
                  <a:cubicBezTo>
                    <a:pt x="25" y="127"/>
                    <a:pt x="25" y="127"/>
                    <a:pt x="25" y="127"/>
                  </a:cubicBezTo>
                  <a:cubicBezTo>
                    <a:pt x="25" y="182"/>
                    <a:pt x="25" y="182"/>
                    <a:pt x="25" y="182"/>
                  </a:cubicBezTo>
                  <a:cubicBezTo>
                    <a:pt x="25" y="184"/>
                    <a:pt x="27" y="186"/>
                    <a:pt x="29" y="186"/>
                  </a:cubicBezTo>
                  <a:cubicBezTo>
                    <a:pt x="31" y="186"/>
                    <a:pt x="33" y="184"/>
                    <a:pt x="33" y="182"/>
                  </a:cubicBezTo>
                  <a:cubicBezTo>
                    <a:pt x="33" y="175"/>
                    <a:pt x="33" y="175"/>
                    <a:pt x="33" y="175"/>
                  </a:cubicBezTo>
                  <a:cubicBezTo>
                    <a:pt x="43" y="185"/>
                    <a:pt x="43" y="185"/>
                    <a:pt x="43" y="185"/>
                  </a:cubicBezTo>
                  <a:cubicBezTo>
                    <a:pt x="44" y="185"/>
                    <a:pt x="45" y="186"/>
                    <a:pt x="46" y="186"/>
                  </a:cubicBezTo>
                  <a:cubicBezTo>
                    <a:pt x="48" y="186"/>
                    <a:pt x="50" y="184"/>
                    <a:pt x="50" y="182"/>
                  </a:cubicBezTo>
                  <a:cubicBezTo>
                    <a:pt x="50" y="127"/>
                    <a:pt x="50" y="127"/>
                    <a:pt x="50" y="127"/>
                  </a:cubicBezTo>
                  <a:cubicBezTo>
                    <a:pt x="135" y="127"/>
                    <a:pt x="135" y="127"/>
                    <a:pt x="135" y="127"/>
                  </a:cubicBezTo>
                  <a:cubicBezTo>
                    <a:pt x="135" y="182"/>
                    <a:pt x="135" y="182"/>
                    <a:pt x="135" y="182"/>
                  </a:cubicBezTo>
                  <a:cubicBezTo>
                    <a:pt x="135" y="184"/>
                    <a:pt x="136" y="186"/>
                    <a:pt x="139" y="186"/>
                  </a:cubicBezTo>
                  <a:cubicBezTo>
                    <a:pt x="140" y="186"/>
                    <a:pt x="141" y="185"/>
                    <a:pt x="142" y="185"/>
                  </a:cubicBezTo>
                  <a:cubicBezTo>
                    <a:pt x="151" y="175"/>
                    <a:pt x="151" y="175"/>
                    <a:pt x="151" y="175"/>
                  </a:cubicBezTo>
                  <a:cubicBezTo>
                    <a:pt x="151" y="182"/>
                    <a:pt x="151" y="182"/>
                    <a:pt x="151" y="182"/>
                  </a:cubicBezTo>
                  <a:cubicBezTo>
                    <a:pt x="151" y="184"/>
                    <a:pt x="153" y="186"/>
                    <a:pt x="156" y="186"/>
                  </a:cubicBezTo>
                  <a:cubicBezTo>
                    <a:pt x="158" y="186"/>
                    <a:pt x="160" y="184"/>
                    <a:pt x="160" y="182"/>
                  </a:cubicBezTo>
                  <a:cubicBezTo>
                    <a:pt x="160" y="127"/>
                    <a:pt x="160" y="127"/>
                    <a:pt x="160" y="127"/>
                  </a:cubicBezTo>
                  <a:cubicBezTo>
                    <a:pt x="177" y="127"/>
                    <a:pt x="177" y="127"/>
                    <a:pt x="177" y="127"/>
                  </a:cubicBezTo>
                  <a:cubicBezTo>
                    <a:pt x="181" y="127"/>
                    <a:pt x="185" y="123"/>
                    <a:pt x="185" y="118"/>
                  </a:cubicBezTo>
                  <a:cubicBezTo>
                    <a:pt x="185" y="110"/>
                    <a:pt x="185" y="110"/>
                    <a:pt x="185" y="110"/>
                  </a:cubicBezTo>
                  <a:cubicBezTo>
                    <a:pt x="185" y="105"/>
                    <a:pt x="181" y="101"/>
                    <a:pt x="177" y="101"/>
                  </a:cubicBezTo>
                  <a:close/>
                  <a:moveTo>
                    <a:pt x="16" y="17"/>
                  </a:moveTo>
                  <a:cubicBezTo>
                    <a:pt x="168" y="17"/>
                    <a:pt x="168" y="17"/>
                    <a:pt x="168" y="17"/>
                  </a:cubicBezTo>
                  <a:cubicBezTo>
                    <a:pt x="168" y="101"/>
                    <a:pt x="168" y="101"/>
                    <a:pt x="168" y="101"/>
                  </a:cubicBezTo>
                  <a:cubicBezTo>
                    <a:pt x="16" y="101"/>
                    <a:pt x="16" y="101"/>
                    <a:pt x="16" y="101"/>
                  </a:cubicBezTo>
                  <a:lnTo>
                    <a:pt x="16" y="17"/>
                  </a:lnTo>
                  <a:close/>
                  <a:moveTo>
                    <a:pt x="42" y="171"/>
                  </a:moveTo>
                  <a:cubicBezTo>
                    <a:pt x="35" y="165"/>
                    <a:pt x="35" y="165"/>
                    <a:pt x="35" y="165"/>
                  </a:cubicBezTo>
                  <a:cubicBezTo>
                    <a:pt x="42" y="158"/>
                    <a:pt x="42" y="158"/>
                    <a:pt x="42" y="158"/>
                  </a:cubicBezTo>
                  <a:lnTo>
                    <a:pt x="42" y="171"/>
                  </a:lnTo>
                  <a:close/>
                  <a:moveTo>
                    <a:pt x="33" y="154"/>
                  </a:moveTo>
                  <a:cubicBezTo>
                    <a:pt x="33" y="141"/>
                    <a:pt x="33" y="141"/>
                    <a:pt x="33" y="141"/>
                  </a:cubicBezTo>
                  <a:cubicBezTo>
                    <a:pt x="40" y="148"/>
                    <a:pt x="40" y="148"/>
                    <a:pt x="40" y="148"/>
                  </a:cubicBezTo>
                  <a:lnTo>
                    <a:pt x="33" y="154"/>
                  </a:lnTo>
                  <a:close/>
                  <a:moveTo>
                    <a:pt x="42" y="138"/>
                  </a:moveTo>
                  <a:cubicBezTo>
                    <a:pt x="33" y="129"/>
                    <a:pt x="33" y="129"/>
                    <a:pt x="33" y="129"/>
                  </a:cubicBezTo>
                  <a:cubicBezTo>
                    <a:pt x="33" y="127"/>
                    <a:pt x="33" y="127"/>
                    <a:pt x="33" y="127"/>
                  </a:cubicBezTo>
                  <a:cubicBezTo>
                    <a:pt x="42" y="127"/>
                    <a:pt x="42" y="127"/>
                    <a:pt x="42" y="127"/>
                  </a:cubicBezTo>
                  <a:lnTo>
                    <a:pt x="42" y="138"/>
                  </a:lnTo>
                  <a:close/>
                  <a:moveTo>
                    <a:pt x="143" y="171"/>
                  </a:moveTo>
                  <a:cubicBezTo>
                    <a:pt x="143" y="158"/>
                    <a:pt x="143" y="158"/>
                    <a:pt x="143" y="158"/>
                  </a:cubicBezTo>
                  <a:cubicBezTo>
                    <a:pt x="150" y="165"/>
                    <a:pt x="150" y="165"/>
                    <a:pt x="150" y="165"/>
                  </a:cubicBezTo>
                  <a:lnTo>
                    <a:pt x="143" y="171"/>
                  </a:lnTo>
                  <a:close/>
                  <a:moveTo>
                    <a:pt x="151" y="154"/>
                  </a:moveTo>
                  <a:cubicBezTo>
                    <a:pt x="145" y="148"/>
                    <a:pt x="145" y="148"/>
                    <a:pt x="145" y="148"/>
                  </a:cubicBezTo>
                  <a:cubicBezTo>
                    <a:pt x="151" y="141"/>
                    <a:pt x="151" y="141"/>
                    <a:pt x="151" y="141"/>
                  </a:cubicBezTo>
                  <a:lnTo>
                    <a:pt x="151" y="154"/>
                  </a:lnTo>
                  <a:close/>
                  <a:moveTo>
                    <a:pt x="151" y="129"/>
                  </a:moveTo>
                  <a:cubicBezTo>
                    <a:pt x="143" y="138"/>
                    <a:pt x="143" y="138"/>
                    <a:pt x="143" y="138"/>
                  </a:cubicBezTo>
                  <a:cubicBezTo>
                    <a:pt x="143" y="127"/>
                    <a:pt x="143" y="127"/>
                    <a:pt x="143" y="127"/>
                  </a:cubicBezTo>
                  <a:cubicBezTo>
                    <a:pt x="151" y="127"/>
                    <a:pt x="151" y="127"/>
                    <a:pt x="151" y="127"/>
                  </a:cubicBezTo>
                  <a:lnTo>
                    <a:pt x="151" y="129"/>
                  </a:lnTo>
                  <a:close/>
                  <a:moveTo>
                    <a:pt x="177" y="118"/>
                  </a:moveTo>
                  <a:cubicBezTo>
                    <a:pt x="8" y="118"/>
                    <a:pt x="8" y="118"/>
                    <a:pt x="8" y="118"/>
                  </a:cubicBezTo>
                  <a:cubicBezTo>
                    <a:pt x="8" y="110"/>
                    <a:pt x="8" y="110"/>
                    <a:pt x="8" y="110"/>
                  </a:cubicBezTo>
                  <a:cubicBezTo>
                    <a:pt x="177" y="110"/>
                    <a:pt x="177" y="110"/>
                    <a:pt x="177" y="110"/>
                  </a:cubicBezTo>
                  <a:lnTo>
                    <a:pt x="177" y="11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94" name="TextBox 93"/>
            <p:cNvSpPr txBox="1"/>
            <p:nvPr/>
          </p:nvSpPr>
          <p:spPr>
            <a:xfrm>
              <a:off x="1963741" y="4142879"/>
              <a:ext cx="1965911"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a:t>
              </a:r>
              <a:endParaRPr lang="en-US" sz="1400" b="1" dirty="0">
                <a:solidFill>
                  <a:schemeClr val="tx2">
                    <a:lumMod val="60000"/>
                    <a:lumOff val="40000"/>
                  </a:schemeClr>
                </a:solidFill>
                <a:latin typeface="Raleway" panose="020B0003030101060003" pitchFamily="34" charset="0"/>
              </a:endParaRPr>
            </a:p>
          </p:txBody>
        </p:sp>
      </p:grpSp>
      <p:grpSp>
        <p:nvGrpSpPr>
          <p:cNvPr id="44" name="Group 43">
            <a:extLst>
              <a:ext uri="{FF2B5EF4-FFF2-40B4-BE49-F238E27FC236}">
                <a16:creationId xmlns:a16="http://schemas.microsoft.com/office/drawing/2014/main" id="{DC16F72D-3135-4AAC-A381-EBA9E0F6274E}"/>
              </a:ext>
            </a:extLst>
          </p:cNvPr>
          <p:cNvGrpSpPr/>
          <p:nvPr/>
        </p:nvGrpSpPr>
        <p:grpSpPr>
          <a:xfrm>
            <a:off x="4103792" y="4527981"/>
            <a:ext cx="3997705" cy="2344300"/>
            <a:chOff x="4103792" y="4527981"/>
            <a:chExt cx="3997705" cy="2344300"/>
          </a:xfrm>
        </p:grpSpPr>
        <p:sp>
          <p:nvSpPr>
            <p:cNvPr id="45" name="Freeform 68">
              <a:extLst>
                <a:ext uri="{FF2B5EF4-FFF2-40B4-BE49-F238E27FC236}">
                  <a16:creationId xmlns:a16="http://schemas.microsoft.com/office/drawing/2014/main" id="{0909C6AE-2DDF-4D4B-BBE2-C3ACB5E476BE}"/>
                </a:ext>
              </a:extLst>
            </p:cNvPr>
            <p:cNvSpPr/>
            <p:nvPr/>
          </p:nvSpPr>
          <p:spPr>
            <a:xfrm>
              <a:off x="4103792" y="4527981"/>
              <a:ext cx="3984417" cy="2344300"/>
            </a:xfrm>
            <a:custGeom>
              <a:avLst/>
              <a:gdLst>
                <a:gd name="connsiteX0" fmla="*/ 1494157 w 2988313"/>
                <a:gd name="connsiteY0" fmla="*/ 0 h 1758225"/>
                <a:gd name="connsiteX1" fmla="*/ 2988311 w 2988313"/>
                <a:gd name="connsiteY1" fmla="*/ 519947 h 1758225"/>
                <a:gd name="connsiteX2" fmla="*/ 2988313 w 2988313"/>
                <a:gd name="connsiteY2" fmla="*/ 519947 h 1758225"/>
                <a:gd name="connsiteX3" fmla="*/ 2988313 w 2988313"/>
                <a:gd name="connsiteY3" fmla="*/ 519948 h 1758225"/>
                <a:gd name="connsiteX4" fmla="*/ 2988312 w 2988313"/>
                <a:gd name="connsiteY4" fmla="*/ 519948 h 1758225"/>
                <a:gd name="connsiteX5" fmla="*/ 2271379 w 2988313"/>
                <a:gd name="connsiteY5" fmla="*/ 1758225 h 1758225"/>
                <a:gd name="connsiteX6" fmla="*/ 716934 w 2988313"/>
                <a:gd name="connsiteY6" fmla="*/ 1758225 h 1758225"/>
                <a:gd name="connsiteX7" fmla="*/ 1 w 2988313"/>
                <a:gd name="connsiteY7" fmla="*/ 519948 h 1758225"/>
                <a:gd name="connsiteX8" fmla="*/ 0 w 2988313"/>
                <a:gd name="connsiteY8" fmla="*/ 519947 h 1758225"/>
                <a:gd name="connsiteX9" fmla="*/ 3 w 2988313"/>
                <a:gd name="connsiteY9" fmla="*/ 519947 h 175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8313" h="1758225">
                  <a:moveTo>
                    <a:pt x="1494157" y="0"/>
                  </a:moveTo>
                  <a:lnTo>
                    <a:pt x="2988311" y="519947"/>
                  </a:lnTo>
                  <a:lnTo>
                    <a:pt x="2988313" y="519947"/>
                  </a:lnTo>
                  <a:lnTo>
                    <a:pt x="2988313" y="519948"/>
                  </a:lnTo>
                  <a:lnTo>
                    <a:pt x="2988312" y="519948"/>
                  </a:lnTo>
                  <a:lnTo>
                    <a:pt x="2271379" y="1758225"/>
                  </a:lnTo>
                  <a:lnTo>
                    <a:pt x="716934" y="1758225"/>
                  </a:lnTo>
                  <a:lnTo>
                    <a:pt x="1" y="519948"/>
                  </a:lnTo>
                  <a:lnTo>
                    <a:pt x="0" y="519947"/>
                  </a:lnTo>
                  <a:lnTo>
                    <a:pt x="3" y="519947"/>
                  </a:lnTo>
                  <a:close/>
                </a:path>
              </a:pathLst>
            </a:cu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6" name="Freeform 67">
              <a:extLst>
                <a:ext uri="{FF2B5EF4-FFF2-40B4-BE49-F238E27FC236}">
                  <a16:creationId xmlns:a16="http://schemas.microsoft.com/office/drawing/2014/main" id="{A4730FFD-0A57-4A5F-B900-C82228FEDB77}"/>
                </a:ext>
              </a:extLst>
            </p:cNvPr>
            <p:cNvSpPr/>
            <p:nvPr/>
          </p:nvSpPr>
          <p:spPr>
            <a:xfrm>
              <a:off x="6096000" y="4532391"/>
              <a:ext cx="2005497" cy="2339888"/>
            </a:xfrm>
            <a:custGeom>
              <a:avLst/>
              <a:gdLst>
                <a:gd name="connsiteX0" fmla="*/ 9967 w 1504123"/>
                <a:gd name="connsiteY0" fmla="*/ 0 h 1754916"/>
                <a:gd name="connsiteX1" fmla="*/ 1504121 w 1504123"/>
                <a:gd name="connsiteY1" fmla="*/ 519947 h 1754916"/>
                <a:gd name="connsiteX2" fmla="*/ 1504123 w 1504123"/>
                <a:gd name="connsiteY2" fmla="*/ 519947 h 1754916"/>
                <a:gd name="connsiteX3" fmla="*/ 1504123 w 1504123"/>
                <a:gd name="connsiteY3" fmla="*/ 519948 h 1754916"/>
                <a:gd name="connsiteX4" fmla="*/ 1504122 w 1504123"/>
                <a:gd name="connsiteY4" fmla="*/ 519948 h 1754916"/>
                <a:gd name="connsiteX5" fmla="*/ 789105 w 1504123"/>
                <a:gd name="connsiteY5" fmla="*/ 1754916 h 1754916"/>
                <a:gd name="connsiteX6" fmla="*/ 0 w 1504123"/>
                <a:gd name="connsiteY6" fmla="*/ 1754916 h 1754916"/>
                <a:gd name="connsiteX7" fmla="*/ 0 w 1504123"/>
                <a:gd name="connsiteY7" fmla="*/ 3468 h 1754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4123" h="1754916">
                  <a:moveTo>
                    <a:pt x="9967" y="0"/>
                  </a:moveTo>
                  <a:lnTo>
                    <a:pt x="1504121" y="519947"/>
                  </a:lnTo>
                  <a:lnTo>
                    <a:pt x="1504123" y="519947"/>
                  </a:lnTo>
                  <a:lnTo>
                    <a:pt x="1504123" y="519948"/>
                  </a:lnTo>
                  <a:lnTo>
                    <a:pt x="1504122" y="519948"/>
                  </a:lnTo>
                  <a:lnTo>
                    <a:pt x="789105" y="1754916"/>
                  </a:lnTo>
                  <a:lnTo>
                    <a:pt x="0" y="1754916"/>
                  </a:lnTo>
                  <a:lnTo>
                    <a:pt x="0" y="3468"/>
                  </a:lnTo>
                  <a:close/>
                </a:path>
              </a:pathLst>
            </a:cu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47" name="Group 46">
            <a:extLst>
              <a:ext uri="{FF2B5EF4-FFF2-40B4-BE49-F238E27FC236}">
                <a16:creationId xmlns:a16="http://schemas.microsoft.com/office/drawing/2014/main" id="{8E3045EB-5CB3-4615-ADD8-ED047B1C3BC7}"/>
              </a:ext>
            </a:extLst>
          </p:cNvPr>
          <p:cNvGrpSpPr/>
          <p:nvPr/>
        </p:nvGrpSpPr>
        <p:grpSpPr>
          <a:xfrm>
            <a:off x="4110435" y="1778732"/>
            <a:ext cx="3984418" cy="4134177"/>
            <a:chOff x="4110435" y="1778732"/>
            <a:chExt cx="3984418" cy="4134177"/>
          </a:xfrm>
        </p:grpSpPr>
        <p:sp>
          <p:nvSpPr>
            <p:cNvPr id="49" name="Freeform 40">
              <a:extLst>
                <a:ext uri="{FF2B5EF4-FFF2-40B4-BE49-F238E27FC236}">
                  <a16:creationId xmlns:a16="http://schemas.microsoft.com/office/drawing/2014/main" id="{809B4E46-0FF2-44CF-9D91-776E73053F9E}"/>
                </a:ext>
              </a:extLst>
            </p:cNvPr>
            <p:cNvSpPr/>
            <p:nvPr/>
          </p:nvSpPr>
          <p:spPr>
            <a:xfrm rot="10800000">
              <a:off x="4110436" y="1778732"/>
              <a:ext cx="3984417" cy="4134176"/>
            </a:xfrm>
            <a:custGeom>
              <a:avLst/>
              <a:gdLst>
                <a:gd name="connsiteX0" fmla="*/ 1793719 w 3587438"/>
                <a:gd name="connsiteY0" fmla="*/ 3722276 h 3722276"/>
                <a:gd name="connsiteX1" fmla="*/ 1 w 3587438"/>
                <a:gd name="connsiteY1" fmla="*/ 624192 h 3722276"/>
                <a:gd name="connsiteX2" fmla="*/ 0 w 3587438"/>
                <a:gd name="connsiteY2" fmla="*/ 624192 h 3722276"/>
                <a:gd name="connsiteX3" fmla="*/ 1 w 3587438"/>
                <a:gd name="connsiteY3" fmla="*/ 624192 h 3722276"/>
                <a:gd name="connsiteX4" fmla="*/ 0 w 3587438"/>
                <a:gd name="connsiteY4" fmla="*/ 624191 h 3722276"/>
                <a:gd name="connsiteX5" fmla="*/ 3 w 3587438"/>
                <a:gd name="connsiteY5" fmla="*/ 624191 h 3722276"/>
                <a:gd name="connsiteX6" fmla="*/ 1793719 w 3587438"/>
                <a:gd name="connsiteY6" fmla="*/ 0 h 3722276"/>
                <a:gd name="connsiteX7" fmla="*/ 3587435 w 3587438"/>
                <a:gd name="connsiteY7" fmla="*/ 624191 h 3722276"/>
                <a:gd name="connsiteX8" fmla="*/ 3587438 w 3587438"/>
                <a:gd name="connsiteY8" fmla="*/ 624191 h 3722276"/>
                <a:gd name="connsiteX9" fmla="*/ 3587438 w 3587438"/>
                <a:gd name="connsiteY9" fmla="*/ 624192 h 3722276"/>
                <a:gd name="connsiteX10" fmla="*/ 3587438 w 3587438"/>
                <a:gd name="connsiteY10" fmla="*/ 624192 h 3722276"/>
                <a:gd name="connsiteX11" fmla="*/ 3587437 w 3587438"/>
                <a:gd name="connsiteY11" fmla="*/ 624192 h 3722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87438" h="3722276">
                  <a:moveTo>
                    <a:pt x="1793719" y="3722276"/>
                  </a:moveTo>
                  <a:lnTo>
                    <a:pt x="1" y="624192"/>
                  </a:lnTo>
                  <a:lnTo>
                    <a:pt x="0" y="624192"/>
                  </a:lnTo>
                  <a:lnTo>
                    <a:pt x="1" y="624192"/>
                  </a:lnTo>
                  <a:lnTo>
                    <a:pt x="0" y="624191"/>
                  </a:lnTo>
                  <a:lnTo>
                    <a:pt x="3" y="624191"/>
                  </a:lnTo>
                  <a:lnTo>
                    <a:pt x="1793719" y="0"/>
                  </a:lnTo>
                  <a:lnTo>
                    <a:pt x="3587435" y="624191"/>
                  </a:lnTo>
                  <a:lnTo>
                    <a:pt x="3587438" y="624191"/>
                  </a:lnTo>
                  <a:lnTo>
                    <a:pt x="3587438" y="624192"/>
                  </a:lnTo>
                  <a:lnTo>
                    <a:pt x="3587438" y="624192"/>
                  </a:lnTo>
                  <a:lnTo>
                    <a:pt x="3587437" y="624192"/>
                  </a:ln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0" name="Freeform 59">
              <a:extLst>
                <a:ext uri="{FF2B5EF4-FFF2-40B4-BE49-F238E27FC236}">
                  <a16:creationId xmlns:a16="http://schemas.microsoft.com/office/drawing/2014/main" id="{BE2A85C1-3A2E-4FDA-BA53-4CAB4B4EE6F7}"/>
                </a:ext>
              </a:extLst>
            </p:cNvPr>
            <p:cNvSpPr/>
            <p:nvPr/>
          </p:nvSpPr>
          <p:spPr>
            <a:xfrm rot="10800000">
              <a:off x="4110435" y="1781610"/>
              <a:ext cx="1990823" cy="4131299"/>
            </a:xfrm>
            <a:custGeom>
              <a:avLst/>
              <a:gdLst>
                <a:gd name="connsiteX0" fmla="*/ 0 w 1792471"/>
                <a:gd name="connsiteY0" fmla="*/ 3719685 h 3719685"/>
                <a:gd name="connsiteX1" fmla="*/ 0 w 1792471"/>
                <a:gd name="connsiteY1" fmla="*/ 0 h 3719685"/>
                <a:gd name="connsiteX2" fmla="*/ 1792468 w 1792471"/>
                <a:gd name="connsiteY2" fmla="*/ 623756 h 3719685"/>
                <a:gd name="connsiteX3" fmla="*/ 1792471 w 1792471"/>
                <a:gd name="connsiteY3" fmla="*/ 623756 h 3719685"/>
                <a:gd name="connsiteX4" fmla="*/ 1792471 w 1792471"/>
                <a:gd name="connsiteY4" fmla="*/ 623757 h 3719685"/>
                <a:gd name="connsiteX5" fmla="*/ 1792470 w 1792471"/>
                <a:gd name="connsiteY5" fmla="*/ 623757 h 3719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2471" h="3719685">
                  <a:moveTo>
                    <a:pt x="0" y="3719685"/>
                  </a:moveTo>
                  <a:lnTo>
                    <a:pt x="0" y="0"/>
                  </a:lnTo>
                  <a:lnTo>
                    <a:pt x="1792468" y="623756"/>
                  </a:lnTo>
                  <a:lnTo>
                    <a:pt x="1792471" y="623756"/>
                  </a:lnTo>
                  <a:lnTo>
                    <a:pt x="1792471" y="623757"/>
                  </a:lnTo>
                  <a:lnTo>
                    <a:pt x="1792470" y="623757"/>
                  </a:ln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51" name="Group 50">
            <a:extLst>
              <a:ext uri="{FF2B5EF4-FFF2-40B4-BE49-F238E27FC236}">
                <a16:creationId xmlns:a16="http://schemas.microsoft.com/office/drawing/2014/main" id="{4FB34A57-0695-4812-BDEF-301B4102E113}"/>
              </a:ext>
            </a:extLst>
          </p:cNvPr>
          <p:cNvGrpSpPr/>
          <p:nvPr/>
        </p:nvGrpSpPr>
        <p:grpSpPr>
          <a:xfrm>
            <a:off x="4626241" y="1778733"/>
            <a:ext cx="2950037" cy="3060916"/>
            <a:chOff x="4626241" y="1778733"/>
            <a:chExt cx="2950037" cy="3060916"/>
          </a:xfrm>
        </p:grpSpPr>
        <p:sp>
          <p:nvSpPr>
            <p:cNvPr id="52" name="Freeform 41">
              <a:extLst>
                <a:ext uri="{FF2B5EF4-FFF2-40B4-BE49-F238E27FC236}">
                  <a16:creationId xmlns:a16="http://schemas.microsoft.com/office/drawing/2014/main" id="{A2CC95C3-FED0-444D-AF3A-1D8B70EE39CD}"/>
                </a:ext>
              </a:extLst>
            </p:cNvPr>
            <p:cNvSpPr>
              <a:spLocks noChangeAspect="1"/>
            </p:cNvSpPr>
            <p:nvPr/>
          </p:nvSpPr>
          <p:spPr>
            <a:xfrm rot="10800000">
              <a:off x="4626242" y="1778733"/>
              <a:ext cx="2950036" cy="3060916"/>
            </a:xfrm>
            <a:custGeom>
              <a:avLst/>
              <a:gdLst>
                <a:gd name="connsiteX0" fmla="*/ 1793719 w 3587438"/>
                <a:gd name="connsiteY0" fmla="*/ 3722276 h 3722276"/>
                <a:gd name="connsiteX1" fmla="*/ 1 w 3587438"/>
                <a:gd name="connsiteY1" fmla="*/ 624192 h 3722276"/>
                <a:gd name="connsiteX2" fmla="*/ 0 w 3587438"/>
                <a:gd name="connsiteY2" fmla="*/ 624192 h 3722276"/>
                <a:gd name="connsiteX3" fmla="*/ 1 w 3587438"/>
                <a:gd name="connsiteY3" fmla="*/ 624192 h 3722276"/>
                <a:gd name="connsiteX4" fmla="*/ 0 w 3587438"/>
                <a:gd name="connsiteY4" fmla="*/ 624191 h 3722276"/>
                <a:gd name="connsiteX5" fmla="*/ 3 w 3587438"/>
                <a:gd name="connsiteY5" fmla="*/ 624191 h 3722276"/>
                <a:gd name="connsiteX6" fmla="*/ 1793719 w 3587438"/>
                <a:gd name="connsiteY6" fmla="*/ 0 h 3722276"/>
                <a:gd name="connsiteX7" fmla="*/ 3587435 w 3587438"/>
                <a:gd name="connsiteY7" fmla="*/ 624191 h 3722276"/>
                <a:gd name="connsiteX8" fmla="*/ 3587438 w 3587438"/>
                <a:gd name="connsiteY8" fmla="*/ 624191 h 3722276"/>
                <a:gd name="connsiteX9" fmla="*/ 3587438 w 3587438"/>
                <a:gd name="connsiteY9" fmla="*/ 624192 h 3722276"/>
                <a:gd name="connsiteX10" fmla="*/ 3587438 w 3587438"/>
                <a:gd name="connsiteY10" fmla="*/ 624192 h 3722276"/>
                <a:gd name="connsiteX11" fmla="*/ 3587437 w 3587438"/>
                <a:gd name="connsiteY11" fmla="*/ 624192 h 3722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87438" h="3722276">
                  <a:moveTo>
                    <a:pt x="1793719" y="3722276"/>
                  </a:moveTo>
                  <a:lnTo>
                    <a:pt x="1" y="624192"/>
                  </a:lnTo>
                  <a:lnTo>
                    <a:pt x="0" y="624192"/>
                  </a:lnTo>
                  <a:lnTo>
                    <a:pt x="1" y="624192"/>
                  </a:lnTo>
                  <a:lnTo>
                    <a:pt x="0" y="624191"/>
                  </a:lnTo>
                  <a:lnTo>
                    <a:pt x="3" y="624191"/>
                  </a:lnTo>
                  <a:lnTo>
                    <a:pt x="1793719" y="0"/>
                  </a:lnTo>
                  <a:lnTo>
                    <a:pt x="3587435" y="624191"/>
                  </a:lnTo>
                  <a:lnTo>
                    <a:pt x="3587438" y="624191"/>
                  </a:lnTo>
                  <a:lnTo>
                    <a:pt x="3587438" y="624192"/>
                  </a:lnTo>
                  <a:lnTo>
                    <a:pt x="3587438" y="624192"/>
                  </a:lnTo>
                  <a:lnTo>
                    <a:pt x="3587437" y="624192"/>
                  </a:lnTo>
                  <a:close/>
                </a:path>
              </a:pathLst>
            </a:cu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3" name="Freeform 57">
              <a:extLst>
                <a:ext uri="{FF2B5EF4-FFF2-40B4-BE49-F238E27FC236}">
                  <a16:creationId xmlns:a16="http://schemas.microsoft.com/office/drawing/2014/main" id="{423FBA34-3A58-4F7F-886C-0E2551D9578E}"/>
                </a:ext>
              </a:extLst>
            </p:cNvPr>
            <p:cNvSpPr>
              <a:spLocks noChangeAspect="1"/>
            </p:cNvSpPr>
            <p:nvPr/>
          </p:nvSpPr>
          <p:spPr>
            <a:xfrm rot="10800000">
              <a:off x="4626241" y="1788298"/>
              <a:ext cx="1469760" cy="3050004"/>
            </a:xfrm>
            <a:custGeom>
              <a:avLst/>
              <a:gdLst>
                <a:gd name="connsiteX0" fmla="*/ 0 w 1323323"/>
                <a:gd name="connsiteY0" fmla="*/ 2746123 h 2746123"/>
                <a:gd name="connsiteX1" fmla="*/ 0 w 1323323"/>
                <a:gd name="connsiteY1" fmla="*/ 0 h 2746123"/>
                <a:gd name="connsiteX2" fmla="*/ 1323321 w 1323323"/>
                <a:gd name="connsiteY2" fmla="*/ 460499 h 2746123"/>
                <a:gd name="connsiteX3" fmla="*/ 1323323 w 1323323"/>
                <a:gd name="connsiteY3" fmla="*/ 460499 h 2746123"/>
                <a:gd name="connsiteX4" fmla="*/ 1323323 w 1323323"/>
                <a:gd name="connsiteY4" fmla="*/ 460500 h 2746123"/>
                <a:gd name="connsiteX5" fmla="*/ 1323322 w 1323323"/>
                <a:gd name="connsiteY5" fmla="*/ 460500 h 274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3323" h="2746123">
                  <a:moveTo>
                    <a:pt x="0" y="2746123"/>
                  </a:moveTo>
                  <a:lnTo>
                    <a:pt x="0" y="0"/>
                  </a:lnTo>
                  <a:lnTo>
                    <a:pt x="1323321" y="460499"/>
                  </a:lnTo>
                  <a:lnTo>
                    <a:pt x="1323323" y="460499"/>
                  </a:lnTo>
                  <a:lnTo>
                    <a:pt x="1323323" y="460500"/>
                  </a:lnTo>
                  <a:lnTo>
                    <a:pt x="1323322" y="46050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55" name="Group 54">
            <a:extLst>
              <a:ext uri="{FF2B5EF4-FFF2-40B4-BE49-F238E27FC236}">
                <a16:creationId xmlns:a16="http://schemas.microsoft.com/office/drawing/2014/main" id="{EC51EB8A-83E3-4D3A-91E1-557078D981B3}"/>
              </a:ext>
            </a:extLst>
          </p:cNvPr>
          <p:cNvGrpSpPr/>
          <p:nvPr/>
        </p:nvGrpSpPr>
        <p:grpSpPr>
          <a:xfrm>
            <a:off x="5107512" y="1778732"/>
            <a:ext cx="1987493" cy="2062678"/>
            <a:chOff x="5107512" y="1778732"/>
            <a:chExt cx="1987493" cy="2062678"/>
          </a:xfrm>
        </p:grpSpPr>
        <p:sp>
          <p:nvSpPr>
            <p:cNvPr id="57" name="Freeform 42">
              <a:extLst>
                <a:ext uri="{FF2B5EF4-FFF2-40B4-BE49-F238E27FC236}">
                  <a16:creationId xmlns:a16="http://schemas.microsoft.com/office/drawing/2014/main" id="{E366A287-6283-458F-B15E-AF1830C5ADA8}"/>
                </a:ext>
              </a:extLst>
            </p:cNvPr>
            <p:cNvSpPr>
              <a:spLocks noChangeAspect="1"/>
            </p:cNvSpPr>
            <p:nvPr/>
          </p:nvSpPr>
          <p:spPr>
            <a:xfrm rot="10800000">
              <a:off x="5107512" y="1778732"/>
              <a:ext cx="1987493" cy="2062195"/>
            </a:xfrm>
            <a:custGeom>
              <a:avLst/>
              <a:gdLst>
                <a:gd name="connsiteX0" fmla="*/ 1793719 w 3587438"/>
                <a:gd name="connsiteY0" fmla="*/ 3722276 h 3722276"/>
                <a:gd name="connsiteX1" fmla="*/ 1 w 3587438"/>
                <a:gd name="connsiteY1" fmla="*/ 624192 h 3722276"/>
                <a:gd name="connsiteX2" fmla="*/ 0 w 3587438"/>
                <a:gd name="connsiteY2" fmla="*/ 624192 h 3722276"/>
                <a:gd name="connsiteX3" fmla="*/ 1 w 3587438"/>
                <a:gd name="connsiteY3" fmla="*/ 624192 h 3722276"/>
                <a:gd name="connsiteX4" fmla="*/ 0 w 3587438"/>
                <a:gd name="connsiteY4" fmla="*/ 624191 h 3722276"/>
                <a:gd name="connsiteX5" fmla="*/ 3 w 3587438"/>
                <a:gd name="connsiteY5" fmla="*/ 624191 h 3722276"/>
                <a:gd name="connsiteX6" fmla="*/ 1793719 w 3587438"/>
                <a:gd name="connsiteY6" fmla="*/ 0 h 3722276"/>
                <a:gd name="connsiteX7" fmla="*/ 3587435 w 3587438"/>
                <a:gd name="connsiteY7" fmla="*/ 624191 h 3722276"/>
                <a:gd name="connsiteX8" fmla="*/ 3587438 w 3587438"/>
                <a:gd name="connsiteY8" fmla="*/ 624191 h 3722276"/>
                <a:gd name="connsiteX9" fmla="*/ 3587438 w 3587438"/>
                <a:gd name="connsiteY9" fmla="*/ 624192 h 3722276"/>
                <a:gd name="connsiteX10" fmla="*/ 3587438 w 3587438"/>
                <a:gd name="connsiteY10" fmla="*/ 624192 h 3722276"/>
                <a:gd name="connsiteX11" fmla="*/ 3587437 w 3587438"/>
                <a:gd name="connsiteY11" fmla="*/ 624192 h 3722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87438" h="3722276">
                  <a:moveTo>
                    <a:pt x="1793719" y="3722276"/>
                  </a:moveTo>
                  <a:lnTo>
                    <a:pt x="1" y="624192"/>
                  </a:lnTo>
                  <a:lnTo>
                    <a:pt x="0" y="624192"/>
                  </a:lnTo>
                  <a:lnTo>
                    <a:pt x="1" y="624192"/>
                  </a:lnTo>
                  <a:lnTo>
                    <a:pt x="0" y="624191"/>
                  </a:lnTo>
                  <a:lnTo>
                    <a:pt x="3" y="624191"/>
                  </a:lnTo>
                  <a:lnTo>
                    <a:pt x="1793719" y="0"/>
                  </a:lnTo>
                  <a:lnTo>
                    <a:pt x="3587435" y="624191"/>
                  </a:lnTo>
                  <a:lnTo>
                    <a:pt x="3587438" y="624191"/>
                  </a:lnTo>
                  <a:lnTo>
                    <a:pt x="3587438" y="624192"/>
                  </a:lnTo>
                  <a:lnTo>
                    <a:pt x="3587438" y="624192"/>
                  </a:lnTo>
                  <a:lnTo>
                    <a:pt x="3587437" y="624192"/>
                  </a:lnTo>
                  <a:close/>
                </a:path>
              </a:pathLst>
            </a:cu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9" name="Freeform 55">
              <a:extLst>
                <a:ext uri="{FF2B5EF4-FFF2-40B4-BE49-F238E27FC236}">
                  <a16:creationId xmlns:a16="http://schemas.microsoft.com/office/drawing/2014/main" id="{8A912F66-D7BE-49AD-8CC1-E4E5F88BE5A5}"/>
                </a:ext>
              </a:extLst>
            </p:cNvPr>
            <p:cNvSpPr>
              <a:spLocks noChangeAspect="1"/>
            </p:cNvSpPr>
            <p:nvPr/>
          </p:nvSpPr>
          <p:spPr>
            <a:xfrm rot="10800000">
              <a:off x="5107512" y="1779217"/>
              <a:ext cx="993745" cy="2062193"/>
            </a:xfrm>
            <a:custGeom>
              <a:avLst/>
              <a:gdLst>
                <a:gd name="connsiteX0" fmla="*/ 0 w 894736"/>
                <a:gd name="connsiteY0" fmla="*/ 1856731 h 1856731"/>
                <a:gd name="connsiteX1" fmla="*/ 0 w 894736"/>
                <a:gd name="connsiteY1" fmla="*/ 0 h 1856731"/>
                <a:gd name="connsiteX2" fmla="*/ 894735 w 894736"/>
                <a:gd name="connsiteY2" fmla="*/ 311357 h 1856731"/>
                <a:gd name="connsiteX3" fmla="*/ 894736 w 894736"/>
                <a:gd name="connsiteY3" fmla="*/ 311357 h 1856731"/>
                <a:gd name="connsiteX4" fmla="*/ 894736 w 894736"/>
                <a:gd name="connsiteY4" fmla="*/ 311357 h 1856731"/>
                <a:gd name="connsiteX5" fmla="*/ 894736 w 894736"/>
                <a:gd name="connsiteY5" fmla="*/ 311357 h 1856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4736" h="1856731">
                  <a:moveTo>
                    <a:pt x="0" y="1856731"/>
                  </a:moveTo>
                  <a:lnTo>
                    <a:pt x="0" y="0"/>
                  </a:lnTo>
                  <a:lnTo>
                    <a:pt x="894735" y="311357"/>
                  </a:lnTo>
                  <a:lnTo>
                    <a:pt x="894736" y="311357"/>
                  </a:lnTo>
                  <a:lnTo>
                    <a:pt x="894736" y="311357"/>
                  </a:lnTo>
                  <a:lnTo>
                    <a:pt x="894736" y="311357"/>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61" name="Group 60">
            <a:extLst>
              <a:ext uri="{FF2B5EF4-FFF2-40B4-BE49-F238E27FC236}">
                <a16:creationId xmlns:a16="http://schemas.microsoft.com/office/drawing/2014/main" id="{4611E565-F5F5-498F-A588-BBC54DBC18DD}"/>
              </a:ext>
            </a:extLst>
          </p:cNvPr>
          <p:cNvGrpSpPr/>
          <p:nvPr/>
        </p:nvGrpSpPr>
        <p:grpSpPr>
          <a:xfrm>
            <a:off x="5621035" y="1778732"/>
            <a:ext cx="960444" cy="996544"/>
            <a:chOff x="5621035" y="1778732"/>
            <a:chExt cx="960444" cy="996544"/>
          </a:xfrm>
        </p:grpSpPr>
        <p:sp>
          <p:nvSpPr>
            <p:cNvPr id="62" name="Freeform 47">
              <a:extLst>
                <a:ext uri="{FF2B5EF4-FFF2-40B4-BE49-F238E27FC236}">
                  <a16:creationId xmlns:a16="http://schemas.microsoft.com/office/drawing/2014/main" id="{624164B6-5A6C-4E57-BEF1-58377777CA98}"/>
                </a:ext>
              </a:extLst>
            </p:cNvPr>
            <p:cNvSpPr>
              <a:spLocks noChangeAspect="1"/>
            </p:cNvSpPr>
            <p:nvPr/>
          </p:nvSpPr>
          <p:spPr>
            <a:xfrm rot="10800000">
              <a:off x="5621035" y="1778732"/>
              <a:ext cx="960444" cy="996544"/>
            </a:xfrm>
            <a:custGeom>
              <a:avLst/>
              <a:gdLst>
                <a:gd name="connsiteX0" fmla="*/ 1793719 w 3587438"/>
                <a:gd name="connsiteY0" fmla="*/ 3722276 h 3722276"/>
                <a:gd name="connsiteX1" fmla="*/ 1 w 3587438"/>
                <a:gd name="connsiteY1" fmla="*/ 624192 h 3722276"/>
                <a:gd name="connsiteX2" fmla="*/ 0 w 3587438"/>
                <a:gd name="connsiteY2" fmla="*/ 624192 h 3722276"/>
                <a:gd name="connsiteX3" fmla="*/ 1 w 3587438"/>
                <a:gd name="connsiteY3" fmla="*/ 624192 h 3722276"/>
                <a:gd name="connsiteX4" fmla="*/ 0 w 3587438"/>
                <a:gd name="connsiteY4" fmla="*/ 624191 h 3722276"/>
                <a:gd name="connsiteX5" fmla="*/ 3 w 3587438"/>
                <a:gd name="connsiteY5" fmla="*/ 624191 h 3722276"/>
                <a:gd name="connsiteX6" fmla="*/ 1793719 w 3587438"/>
                <a:gd name="connsiteY6" fmla="*/ 0 h 3722276"/>
                <a:gd name="connsiteX7" fmla="*/ 3587435 w 3587438"/>
                <a:gd name="connsiteY7" fmla="*/ 624191 h 3722276"/>
                <a:gd name="connsiteX8" fmla="*/ 3587438 w 3587438"/>
                <a:gd name="connsiteY8" fmla="*/ 624191 h 3722276"/>
                <a:gd name="connsiteX9" fmla="*/ 3587438 w 3587438"/>
                <a:gd name="connsiteY9" fmla="*/ 624192 h 3722276"/>
                <a:gd name="connsiteX10" fmla="*/ 3587438 w 3587438"/>
                <a:gd name="connsiteY10" fmla="*/ 624192 h 3722276"/>
                <a:gd name="connsiteX11" fmla="*/ 3587437 w 3587438"/>
                <a:gd name="connsiteY11" fmla="*/ 624192 h 3722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87438" h="3722276">
                  <a:moveTo>
                    <a:pt x="1793719" y="3722276"/>
                  </a:moveTo>
                  <a:lnTo>
                    <a:pt x="1" y="624192"/>
                  </a:lnTo>
                  <a:lnTo>
                    <a:pt x="0" y="624192"/>
                  </a:lnTo>
                  <a:lnTo>
                    <a:pt x="1" y="624192"/>
                  </a:lnTo>
                  <a:lnTo>
                    <a:pt x="0" y="624191"/>
                  </a:lnTo>
                  <a:lnTo>
                    <a:pt x="3" y="624191"/>
                  </a:lnTo>
                  <a:lnTo>
                    <a:pt x="1793719" y="0"/>
                  </a:lnTo>
                  <a:lnTo>
                    <a:pt x="3587435" y="624191"/>
                  </a:lnTo>
                  <a:lnTo>
                    <a:pt x="3587438" y="624191"/>
                  </a:lnTo>
                  <a:lnTo>
                    <a:pt x="3587438" y="624192"/>
                  </a:lnTo>
                  <a:lnTo>
                    <a:pt x="3587438" y="624192"/>
                  </a:lnTo>
                  <a:lnTo>
                    <a:pt x="3587437" y="624192"/>
                  </a:lnTo>
                  <a:close/>
                </a:path>
              </a:pathLst>
            </a:cu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3" name="Freeform 53">
              <a:extLst>
                <a:ext uri="{FF2B5EF4-FFF2-40B4-BE49-F238E27FC236}">
                  <a16:creationId xmlns:a16="http://schemas.microsoft.com/office/drawing/2014/main" id="{CFF75E6B-0C90-498C-ADA4-45AE420F5756}"/>
                </a:ext>
              </a:extLst>
            </p:cNvPr>
            <p:cNvSpPr>
              <a:spLocks noChangeAspect="1"/>
            </p:cNvSpPr>
            <p:nvPr/>
          </p:nvSpPr>
          <p:spPr>
            <a:xfrm rot="10800000">
              <a:off x="5621035" y="1788295"/>
              <a:ext cx="474965" cy="985635"/>
            </a:xfrm>
            <a:custGeom>
              <a:avLst/>
              <a:gdLst>
                <a:gd name="connsiteX0" fmla="*/ 0 w 427643"/>
                <a:gd name="connsiteY0" fmla="*/ 887433 h 887433"/>
                <a:gd name="connsiteX1" fmla="*/ 0 w 427643"/>
                <a:gd name="connsiteY1" fmla="*/ 0 h 887433"/>
                <a:gd name="connsiteX2" fmla="*/ 427642 w 427643"/>
                <a:gd name="connsiteY2" fmla="*/ 148814 h 887433"/>
                <a:gd name="connsiteX3" fmla="*/ 427643 w 427643"/>
                <a:gd name="connsiteY3" fmla="*/ 148814 h 887433"/>
                <a:gd name="connsiteX4" fmla="*/ 427643 w 427643"/>
                <a:gd name="connsiteY4" fmla="*/ 148815 h 887433"/>
                <a:gd name="connsiteX5" fmla="*/ 427643 w 427643"/>
                <a:gd name="connsiteY5" fmla="*/ 148815 h 88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643" h="887433">
                  <a:moveTo>
                    <a:pt x="0" y="887433"/>
                  </a:moveTo>
                  <a:lnTo>
                    <a:pt x="0" y="0"/>
                  </a:lnTo>
                  <a:lnTo>
                    <a:pt x="427642" y="148814"/>
                  </a:lnTo>
                  <a:lnTo>
                    <a:pt x="427643" y="148814"/>
                  </a:lnTo>
                  <a:lnTo>
                    <a:pt x="427643" y="148815"/>
                  </a:lnTo>
                  <a:lnTo>
                    <a:pt x="427643" y="148815"/>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15003555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additive="base">
                                        <p:cTn id="12" dur="500" fill="hold"/>
                                        <p:tgtEl>
                                          <p:spTgt spid="44"/>
                                        </p:tgtEl>
                                        <p:attrNameLst>
                                          <p:attrName>ppt_x</p:attrName>
                                        </p:attrNameLst>
                                      </p:cBhvr>
                                      <p:tavLst>
                                        <p:tav tm="0">
                                          <p:val>
                                            <p:strVal val="#ppt_x"/>
                                          </p:val>
                                        </p:tav>
                                        <p:tav tm="100000">
                                          <p:val>
                                            <p:strVal val="#ppt_x"/>
                                          </p:val>
                                        </p:tav>
                                      </p:tavLst>
                                    </p:anim>
                                    <p:anim calcmode="lin" valueType="num">
                                      <p:cBhvr additive="base">
                                        <p:cTn id="13" dur="500" fill="hold"/>
                                        <p:tgtEl>
                                          <p:spTgt spid="4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additive="base">
                                        <p:cTn id="17" dur="500" fill="hold"/>
                                        <p:tgtEl>
                                          <p:spTgt spid="47"/>
                                        </p:tgtEl>
                                        <p:attrNameLst>
                                          <p:attrName>ppt_x</p:attrName>
                                        </p:attrNameLst>
                                      </p:cBhvr>
                                      <p:tavLst>
                                        <p:tav tm="0">
                                          <p:val>
                                            <p:strVal val="#ppt_x"/>
                                          </p:val>
                                        </p:tav>
                                        <p:tav tm="100000">
                                          <p:val>
                                            <p:strVal val="#ppt_x"/>
                                          </p:val>
                                        </p:tav>
                                      </p:tavLst>
                                    </p:anim>
                                    <p:anim calcmode="lin" valueType="num">
                                      <p:cBhvr additive="base">
                                        <p:cTn id="18" dur="500" fill="hold"/>
                                        <p:tgtEl>
                                          <p:spTgt spid="4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51"/>
                                        </p:tgtEl>
                                        <p:attrNameLst>
                                          <p:attrName>style.visibility</p:attrName>
                                        </p:attrNameLst>
                                      </p:cBhvr>
                                      <p:to>
                                        <p:strVal val="visible"/>
                                      </p:to>
                                    </p:set>
                                    <p:anim calcmode="lin" valueType="num">
                                      <p:cBhvr additive="base">
                                        <p:cTn id="22" dur="500" fill="hold"/>
                                        <p:tgtEl>
                                          <p:spTgt spid="51"/>
                                        </p:tgtEl>
                                        <p:attrNameLst>
                                          <p:attrName>ppt_x</p:attrName>
                                        </p:attrNameLst>
                                      </p:cBhvr>
                                      <p:tavLst>
                                        <p:tav tm="0">
                                          <p:val>
                                            <p:strVal val="#ppt_x"/>
                                          </p:val>
                                        </p:tav>
                                        <p:tav tm="100000">
                                          <p:val>
                                            <p:strVal val="#ppt_x"/>
                                          </p:val>
                                        </p:tav>
                                      </p:tavLst>
                                    </p:anim>
                                    <p:anim calcmode="lin" valueType="num">
                                      <p:cBhvr additive="base">
                                        <p:cTn id="23" dur="500" fill="hold"/>
                                        <p:tgtEl>
                                          <p:spTgt spid="51"/>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55"/>
                                        </p:tgtEl>
                                        <p:attrNameLst>
                                          <p:attrName>style.visibility</p:attrName>
                                        </p:attrNameLst>
                                      </p:cBhvr>
                                      <p:to>
                                        <p:strVal val="visible"/>
                                      </p:to>
                                    </p:set>
                                    <p:anim calcmode="lin" valueType="num">
                                      <p:cBhvr additive="base">
                                        <p:cTn id="27" dur="500" fill="hold"/>
                                        <p:tgtEl>
                                          <p:spTgt spid="55"/>
                                        </p:tgtEl>
                                        <p:attrNameLst>
                                          <p:attrName>ppt_x</p:attrName>
                                        </p:attrNameLst>
                                      </p:cBhvr>
                                      <p:tavLst>
                                        <p:tav tm="0">
                                          <p:val>
                                            <p:strVal val="#ppt_x"/>
                                          </p:val>
                                        </p:tav>
                                        <p:tav tm="100000">
                                          <p:val>
                                            <p:strVal val="#ppt_x"/>
                                          </p:val>
                                        </p:tav>
                                      </p:tavLst>
                                    </p:anim>
                                    <p:anim calcmode="lin" valueType="num">
                                      <p:cBhvr additive="base">
                                        <p:cTn id="28" dur="500" fill="hold"/>
                                        <p:tgtEl>
                                          <p:spTgt spid="55"/>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100000" fill="hold" nodeType="afterEffect">
                                  <p:stCondLst>
                                    <p:cond delay="0"/>
                                  </p:stCondLst>
                                  <p:childTnLst>
                                    <p:set>
                                      <p:cBhvr>
                                        <p:cTn id="31" dur="1" fill="hold">
                                          <p:stCondLst>
                                            <p:cond delay="0"/>
                                          </p:stCondLst>
                                        </p:cTn>
                                        <p:tgtEl>
                                          <p:spTgt spid="61"/>
                                        </p:tgtEl>
                                        <p:attrNameLst>
                                          <p:attrName>style.visibility</p:attrName>
                                        </p:attrNameLst>
                                      </p:cBhvr>
                                      <p:to>
                                        <p:strVal val="visible"/>
                                      </p:to>
                                    </p:set>
                                    <p:anim calcmode="lin" valueType="num">
                                      <p:cBhvr additive="base">
                                        <p:cTn id="32" dur="500" fill="hold"/>
                                        <p:tgtEl>
                                          <p:spTgt spid="61"/>
                                        </p:tgtEl>
                                        <p:attrNameLst>
                                          <p:attrName>ppt_x</p:attrName>
                                        </p:attrNameLst>
                                      </p:cBhvr>
                                      <p:tavLst>
                                        <p:tav tm="0">
                                          <p:val>
                                            <p:strVal val="#ppt_x"/>
                                          </p:val>
                                        </p:tav>
                                        <p:tav tm="100000">
                                          <p:val>
                                            <p:strVal val="#ppt_x"/>
                                          </p:val>
                                        </p:tav>
                                      </p:tavLst>
                                    </p:anim>
                                    <p:anim calcmode="lin" valueType="num">
                                      <p:cBhvr additive="base">
                                        <p:cTn id="33" dur="500" fill="hold"/>
                                        <p:tgtEl>
                                          <p:spTgt spid="61"/>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8" decel="100000"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 fill="hold"/>
                                        <p:tgtEl>
                                          <p:spTgt spid="2"/>
                                        </p:tgtEl>
                                        <p:attrNameLst>
                                          <p:attrName>ppt_x</p:attrName>
                                        </p:attrNameLst>
                                      </p:cBhvr>
                                      <p:tavLst>
                                        <p:tav tm="0">
                                          <p:val>
                                            <p:strVal val="0-#ppt_w/2"/>
                                          </p:val>
                                        </p:tav>
                                        <p:tav tm="100000">
                                          <p:val>
                                            <p:strVal val="#ppt_x"/>
                                          </p:val>
                                        </p:tav>
                                      </p:tavLst>
                                    </p:anim>
                                    <p:anim calcmode="lin" valueType="num">
                                      <p:cBhvr additive="base">
                                        <p:cTn id="38" dur="500" fill="hold"/>
                                        <p:tgtEl>
                                          <p:spTgt spid="2"/>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decel="100000" fill="hold" nodeType="after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additive="base">
                                        <p:cTn id="42" dur="500" fill="hold"/>
                                        <p:tgtEl>
                                          <p:spTgt spid="5"/>
                                        </p:tgtEl>
                                        <p:attrNameLst>
                                          <p:attrName>ppt_x</p:attrName>
                                        </p:attrNameLst>
                                      </p:cBhvr>
                                      <p:tavLst>
                                        <p:tav tm="0">
                                          <p:val>
                                            <p:strVal val="0-#ppt_w/2"/>
                                          </p:val>
                                        </p:tav>
                                        <p:tav tm="100000">
                                          <p:val>
                                            <p:strVal val="#ppt_x"/>
                                          </p:val>
                                        </p:tav>
                                      </p:tavLst>
                                    </p:anim>
                                    <p:anim calcmode="lin" valueType="num">
                                      <p:cBhvr additive="base">
                                        <p:cTn id="43" dur="500" fill="hold"/>
                                        <p:tgtEl>
                                          <p:spTgt spid="5"/>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8" decel="100000" fill="hold" nodeType="after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500" fill="hold"/>
                                        <p:tgtEl>
                                          <p:spTgt spid="6"/>
                                        </p:tgtEl>
                                        <p:attrNameLst>
                                          <p:attrName>ppt_x</p:attrName>
                                        </p:attrNameLst>
                                      </p:cBhvr>
                                      <p:tavLst>
                                        <p:tav tm="0">
                                          <p:val>
                                            <p:strVal val="0-#ppt_w/2"/>
                                          </p:val>
                                        </p:tav>
                                        <p:tav tm="100000">
                                          <p:val>
                                            <p:strVal val="#ppt_x"/>
                                          </p:val>
                                        </p:tav>
                                      </p:tavLst>
                                    </p:anim>
                                    <p:anim calcmode="lin" valueType="num">
                                      <p:cBhvr additive="base">
                                        <p:cTn id="48" dur="500" fill="hold"/>
                                        <p:tgtEl>
                                          <p:spTgt spid="6"/>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8" decel="100000" fill="hold" nodeType="after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additive="base">
                                        <p:cTn id="52" dur="500" fill="hold"/>
                                        <p:tgtEl>
                                          <p:spTgt spid="7"/>
                                        </p:tgtEl>
                                        <p:attrNameLst>
                                          <p:attrName>ppt_x</p:attrName>
                                        </p:attrNameLst>
                                      </p:cBhvr>
                                      <p:tavLst>
                                        <p:tav tm="0">
                                          <p:val>
                                            <p:strVal val="0-#ppt_w/2"/>
                                          </p:val>
                                        </p:tav>
                                        <p:tav tm="100000">
                                          <p:val>
                                            <p:strVal val="#ppt_x"/>
                                          </p:val>
                                        </p:tav>
                                      </p:tavLst>
                                    </p:anim>
                                    <p:anim calcmode="lin" valueType="num">
                                      <p:cBhvr additive="base">
                                        <p:cTn id="53" dur="500" fill="hold"/>
                                        <p:tgtEl>
                                          <p:spTgt spid="7"/>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2" decel="100000" fill="hold" nodeType="afterEffect">
                                  <p:stCondLst>
                                    <p:cond delay="0"/>
                                  </p:stCondLst>
                                  <p:childTnLst>
                                    <p:set>
                                      <p:cBhvr>
                                        <p:cTn id="56" dur="1" fill="hold">
                                          <p:stCondLst>
                                            <p:cond delay="0"/>
                                          </p:stCondLst>
                                        </p:cTn>
                                        <p:tgtEl>
                                          <p:spTgt spid="70"/>
                                        </p:tgtEl>
                                        <p:attrNameLst>
                                          <p:attrName>style.visibility</p:attrName>
                                        </p:attrNameLst>
                                      </p:cBhvr>
                                      <p:to>
                                        <p:strVal val="visible"/>
                                      </p:to>
                                    </p:set>
                                    <p:anim calcmode="lin" valueType="num">
                                      <p:cBhvr additive="base">
                                        <p:cTn id="57" dur="500" fill="hold"/>
                                        <p:tgtEl>
                                          <p:spTgt spid="70"/>
                                        </p:tgtEl>
                                        <p:attrNameLst>
                                          <p:attrName>ppt_x</p:attrName>
                                        </p:attrNameLst>
                                      </p:cBhvr>
                                      <p:tavLst>
                                        <p:tav tm="0">
                                          <p:val>
                                            <p:strVal val="1+#ppt_w/2"/>
                                          </p:val>
                                        </p:tav>
                                        <p:tav tm="100000">
                                          <p:val>
                                            <p:strVal val="#ppt_x"/>
                                          </p:val>
                                        </p:tav>
                                      </p:tavLst>
                                    </p:anim>
                                    <p:anim calcmode="lin" valueType="num">
                                      <p:cBhvr additive="base">
                                        <p:cTn id="58" dur="500" fill="hold"/>
                                        <p:tgtEl>
                                          <p:spTgt spid="70"/>
                                        </p:tgtEl>
                                        <p:attrNameLst>
                                          <p:attrName>ppt_y</p:attrName>
                                        </p:attrNameLst>
                                      </p:cBhvr>
                                      <p:tavLst>
                                        <p:tav tm="0">
                                          <p:val>
                                            <p:strVal val="#ppt_y"/>
                                          </p:val>
                                        </p:tav>
                                        <p:tav tm="100000">
                                          <p:val>
                                            <p:strVal val="#ppt_y"/>
                                          </p:val>
                                        </p:tav>
                                      </p:tavLst>
                                    </p:anim>
                                  </p:childTnLst>
                                </p:cTn>
                              </p:par>
                            </p:childTnLst>
                          </p:cTn>
                        </p:par>
                        <p:par>
                          <p:cTn id="59" fill="hold">
                            <p:stCondLst>
                              <p:cond delay="5500"/>
                            </p:stCondLst>
                            <p:childTnLst>
                              <p:par>
                                <p:cTn id="60" presetID="2" presetClass="entr" presetSubtype="2" decel="100000" fill="hold" nodeType="afterEffect">
                                  <p:stCondLst>
                                    <p:cond delay="0"/>
                                  </p:stCondLst>
                                  <p:childTnLst>
                                    <p:set>
                                      <p:cBhvr>
                                        <p:cTn id="61" dur="1" fill="hold">
                                          <p:stCondLst>
                                            <p:cond delay="0"/>
                                          </p:stCondLst>
                                        </p:cTn>
                                        <p:tgtEl>
                                          <p:spTgt spid="76"/>
                                        </p:tgtEl>
                                        <p:attrNameLst>
                                          <p:attrName>style.visibility</p:attrName>
                                        </p:attrNameLst>
                                      </p:cBhvr>
                                      <p:to>
                                        <p:strVal val="visible"/>
                                      </p:to>
                                    </p:set>
                                    <p:anim calcmode="lin" valueType="num">
                                      <p:cBhvr additive="base">
                                        <p:cTn id="62" dur="500" fill="hold"/>
                                        <p:tgtEl>
                                          <p:spTgt spid="76"/>
                                        </p:tgtEl>
                                        <p:attrNameLst>
                                          <p:attrName>ppt_x</p:attrName>
                                        </p:attrNameLst>
                                      </p:cBhvr>
                                      <p:tavLst>
                                        <p:tav tm="0">
                                          <p:val>
                                            <p:strVal val="1+#ppt_w/2"/>
                                          </p:val>
                                        </p:tav>
                                        <p:tav tm="100000">
                                          <p:val>
                                            <p:strVal val="#ppt_x"/>
                                          </p:val>
                                        </p:tav>
                                      </p:tavLst>
                                    </p:anim>
                                    <p:anim calcmode="lin" valueType="num">
                                      <p:cBhvr additive="base">
                                        <p:cTn id="63" dur="500" fill="hold"/>
                                        <p:tgtEl>
                                          <p:spTgt spid="76"/>
                                        </p:tgtEl>
                                        <p:attrNameLst>
                                          <p:attrName>ppt_y</p:attrName>
                                        </p:attrNameLst>
                                      </p:cBhvr>
                                      <p:tavLst>
                                        <p:tav tm="0">
                                          <p:val>
                                            <p:strVal val="#ppt_y"/>
                                          </p:val>
                                        </p:tav>
                                        <p:tav tm="100000">
                                          <p:val>
                                            <p:strVal val="#ppt_y"/>
                                          </p:val>
                                        </p:tav>
                                      </p:tavLst>
                                    </p:anim>
                                  </p:childTnLst>
                                </p:cTn>
                              </p:par>
                            </p:childTnLst>
                          </p:cTn>
                        </p:par>
                        <p:par>
                          <p:cTn id="64" fill="hold">
                            <p:stCondLst>
                              <p:cond delay="6000"/>
                            </p:stCondLst>
                            <p:childTnLst>
                              <p:par>
                                <p:cTn id="65" presetID="2" presetClass="entr" presetSubtype="2" decel="100000" fill="hold" nodeType="afterEffect">
                                  <p:stCondLst>
                                    <p:cond delay="0"/>
                                  </p:stCondLst>
                                  <p:childTnLst>
                                    <p:set>
                                      <p:cBhvr>
                                        <p:cTn id="66" dur="1" fill="hold">
                                          <p:stCondLst>
                                            <p:cond delay="0"/>
                                          </p:stCondLst>
                                        </p:cTn>
                                        <p:tgtEl>
                                          <p:spTgt spid="81"/>
                                        </p:tgtEl>
                                        <p:attrNameLst>
                                          <p:attrName>style.visibility</p:attrName>
                                        </p:attrNameLst>
                                      </p:cBhvr>
                                      <p:to>
                                        <p:strVal val="visible"/>
                                      </p:to>
                                    </p:set>
                                    <p:anim calcmode="lin" valueType="num">
                                      <p:cBhvr additive="base">
                                        <p:cTn id="67" dur="500" fill="hold"/>
                                        <p:tgtEl>
                                          <p:spTgt spid="81"/>
                                        </p:tgtEl>
                                        <p:attrNameLst>
                                          <p:attrName>ppt_x</p:attrName>
                                        </p:attrNameLst>
                                      </p:cBhvr>
                                      <p:tavLst>
                                        <p:tav tm="0">
                                          <p:val>
                                            <p:strVal val="1+#ppt_w/2"/>
                                          </p:val>
                                        </p:tav>
                                        <p:tav tm="100000">
                                          <p:val>
                                            <p:strVal val="#ppt_x"/>
                                          </p:val>
                                        </p:tav>
                                      </p:tavLst>
                                    </p:anim>
                                    <p:anim calcmode="lin" valueType="num">
                                      <p:cBhvr additive="base">
                                        <p:cTn id="68" dur="500" fill="hold"/>
                                        <p:tgtEl>
                                          <p:spTgt spid="81"/>
                                        </p:tgtEl>
                                        <p:attrNameLst>
                                          <p:attrName>ppt_y</p:attrName>
                                        </p:attrNameLst>
                                      </p:cBhvr>
                                      <p:tavLst>
                                        <p:tav tm="0">
                                          <p:val>
                                            <p:strVal val="#ppt_y"/>
                                          </p:val>
                                        </p:tav>
                                        <p:tav tm="100000">
                                          <p:val>
                                            <p:strVal val="#ppt_y"/>
                                          </p:val>
                                        </p:tav>
                                      </p:tavLst>
                                    </p:anim>
                                  </p:childTnLst>
                                </p:cTn>
                              </p:par>
                            </p:childTnLst>
                          </p:cTn>
                        </p:par>
                        <p:par>
                          <p:cTn id="69" fill="hold">
                            <p:stCondLst>
                              <p:cond delay="6500"/>
                            </p:stCondLst>
                            <p:childTnLst>
                              <p:par>
                                <p:cTn id="70" presetID="2" presetClass="entr" presetSubtype="2" decel="100000" fill="hold" nodeType="afterEffect">
                                  <p:stCondLst>
                                    <p:cond delay="0"/>
                                  </p:stCondLst>
                                  <p:childTnLst>
                                    <p:set>
                                      <p:cBhvr>
                                        <p:cTn id="71" dur="1" fill="hold">
                                          <p:stCondLst>
                                            <p:cond delay="0"/>
                                          </p:stCondLst>
                                        </p:cTn>
                                        <p:tgtEl>
                                          <p:spTgt spid="84"/>
                                        </p:tgtEl>
                                        <p:attrNameLst>
                                          <p:attrName>style.visibility</p:attrName>
                                        </p:attrNameLst>
                                      </p:cBhvr>
                                      <p:to>
                                        <p:strVal val="visible"/>
                                      </p:to>
                                    </p:set>
                                    <p:anim calcmode="lin" valueType="num">
                                      <p:cBhvr additive="base">
                                        <p:cTn id="72" dur="500" fill="hold"/>
                                        <p:tgtEl>
                                          <p:spTgt spid="84"/>
                                        </p:tgtEl>
                                        <p:attrNameLst>
                                          <p:attrName>ppt_x</p:attrName>
                                        </p:attrNameLst>
                                      </p:cBhvr>
                                      <p:tavLst>
                                        <p:tav tm="0">
                                          <p:val>
                                            <p:strVal val="1+#ppt_w/2"/>
                                          </p:val>
                                        </p:tav>
                                        <p:tav tm="100000">
                                          <p:val>
                                            <p:strVal val="#ppt_x"/>
                                          </p:val>
                                        </p:tav>
                                      </p:tavLst>
                                    </p:anim>
                                    <p:anim calcmode="lin" valueType="num">
                                      <p:cBhvr additive="base">
                                        <p:cTn id="73" dur="500" fill="hold"/>
                                        <p:tgtEl>
                                          <p:spTgt spid="84"/>
                                        </p:tgtEl>
                                        <p:attrNameLst>
                                          <p:attrName>ppt_y</p:attrName>
                                        </p:attrNameLst>
                                      </p:cBhvr>
                                      <p:tavLst>
                                        <p:tav tm="0">
                                          <p:val>
                                            <p:strVal val="#ppt_y"/>
                                          </p:val>
                                        </p:tav>
                                        <p:tav tm="100000">
                                          <p:val>
                                            <p:strVal val="#ppt_y"/>
                                          </p:val>
                                        </p:tav>
                                      </p:tavLst>
                                    </p:anim>
                                  </p:childTnLst>
                                </p:cTn>
                              </p:par>
                            </p:childTnLst>
                          </p:cTn>
                        </p:par>
                        <p:par>
                          <p:cTn id="74" fill="hold">
                            <p:stCondLst>
                              <p:cond delay="7000"/>
                            </p:stCondLst>
                            <p:childTnLst>
                              <p:par>
                                <p:cTn id="75" presetID="2" presetClass="entr" presetSubtype="2" fill="hold" grpId="0" nodeType="afterEffect">
                                  <p:stCondLst>
                                    <p:cond delay="0"/>
                                  </p:stCondLst>
                                  <p:childTnLst>
                                    <p:set>
                                      <p:cBhvr>
                                        <p:cTn id="76" dur="1" fill="hold">
                                          <p:stCondLst>
                                            <p:cond delay="0"/>
                                          </p:stCondLst>
                                        </p:cTn>
                                        <p:tgtEl>
                                          <p:spTgt spid="4"/>
                                        </p:tgtEl>
                                        <p:attrNameLst>
                                          <p:attrName>style.visibility</p:attrName>
                                        </p:attrNameLst>
                                      </p:cBhvr>
                                      <p:to>
                                        <p:strVal val="visible"/>
                                      </p:to>
                                    </p:set>
                                    <p:anim calcmode="lin" valueType="num">
                                      <p:cBhvr additive="base">
                                        <p:cTn id="77" dur="500" fill="hold"/>
                                        <p:tgtEl>
                                          <p:spTgt spid="4"/>
                                        </p:tgtEl>
                                        <p:attrNameLst>
                                          <p:attrName>ppt_x</p:attrName>
                                        </p:attrNameLst>
                                      </p:cBhvr>
                                      <p:tavLst>
                                        <p:tav tm="0">
                                          <p:val>
                                            <p:strVal val="1+#ppt_w/2"/>
                                          </p:val>
                                        </p:tav>
                                        <p:tav tm="100000">
                                          <p:val>
                                            <p:strVal val="#ppt_x"/>
                                          </p:val>
                                        </p:tav>
                                      </p:tavLst>
                                    </p:anim>
                                    <p:anim calcmode="lin" valueType="num">
                                      <p:cBhvr additive="base">
                                        <p:cTn id="7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tx2">
                    <a:lumMod val="60000"/>
                    <a:lumOff val="40000"/>
                  </a:schemeClr>
                </a:solidFill>
                <a:latin typeface="Arial" panose="020B0604020202020204" pitchFamily="34" charset="0"/>
                <a:cs typeface="Arial" panose="020B0604020202020204" pitchFamily="34" charset="0"/>
              </a:rPr>
              <a:t>PYRAMID 10</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11</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105" name="TextBox 104"/>
          <p:cNvSpPr txBox="1"/>
          <p:nvPr/>
        </p:nvSpPr>
        <p:spPr>
          <a:xfrm>
            <a:off x="7714303" y="3784162"/>
            <a:ext cx="1549096" cy="830997"/>
          </a:xfrm>
          <a:prstGeom prst="rect">
            <a:avLst/>
          </a:prstGeom>
          <a:noFill/>
        </p:spPr>
        <p:txBody>
          <a:bodyPr wrap="square" rtlCol="0">
            <a:spAutoFit/>
          </a:bodyPr>
          <a:lstStyle/>
          <a:p>
            <a:pPr algn="ctr"/>
            <a:r>
              <a:rPr lang="en-US" sz="2400" b="1" dirty="0">
                <a:solidFill>
                  <a:schemeClr val="tx2">
                    <a:lumMod val="60000"/>
                    <a:lumOff val="40000"/>
                  </a:schemeClr>
                </a:solidFill>
                <a:latin typeface="Raleway" panose="020B0003030101060003" pitchFamily="34" charset="0"/>
                <a:ea typeface="Roboto Light" panose="02000000000000000000" pitchFamily="2" charset="0"/>
              </a:rPr>
              <a:t>BASIS</a:t>
            </a:r>
            <a:endParaRPr lang="en-US" sz="1333"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2400" dirty="0">
                <a:solidFill>
                  <a:schemeClr val="tx2">
                    <a:lumMod val="60000"/>
                    <a:lumOff val="40000"/>
                  </a:schemeClr>
                </a:solidFill>
                <a:latin typeface="Calibri Light" panose="020F0302020204030204" pitchFamily="34" charset="0"/>
                <a:ea typeface="Roboto Light" panose="02000000000000000000" pitchFamily="2" charset="0"/>
              </a:rPr>
              <a:t>Dessert</a:t>
            </a:r>
            <a:endParaRPr lang="en-US" sz="2400" b="1" dirty="0">
              <a:solidFill>
                <a:schemeClr val="tx2">
                  <a:lumMod val="60000"/>
                  <a:lumOff val="40000"/>
                </a:schemeClr>
              </a:solidFill>
              <a:latin typeface="Raleway" panose="020B0003030101060003" pitchFamily="34" charset="0"/>
            </a:endParaRPr>
          </a:p>
        </p:txBody>
      </p:sp>
      <p:grpSp>
        <p:nvGrpSpPr>
          <p:cNvPr id="2" name="Group 1">
            <a:extLst>
              <a:ext uri="{FF2B5EF4-FFF2-40B4-BE49-F238E27FC236}">
                <a16:creationId xmlns:a16="http://schemas.microsoft.com/office/drawing/2014/main" id="{925400F9-D68D-49B8-97E3-4AFED04234E5}"/>
              </a:ext>
            </a:extLst>
          </p:cNvPr>
          <p:cNvGrpSpPr/>
          <p:nvPr/>
        </p:nvGrpSpPr>
        <p:grpSpPr>
          <a:xfrm>
            <a:off x="944001" y="3111877"/>
            <a:ext cx="3080081" cy="2655240"/>
            <a:chOff x="944001" y="3111877"/>
            <a:chExt cx="3080081" cy="2655240"/>
          </a:xfrm>
        </p:grpSpPr>
        <p:sp>
          <p:nvSpPr>
            <p:cNvPr id="107" name="Isosceles Triangle 106"/>
            <p:cNvSpPr>
              <a:spLocks noChangeAspect="1"/>
            </p:cNvSpPr>
            <p:nvPr/>
          </p:nvSpPr>
          <p:spPr>
            <a:xfrm>
              <a:off x="944001" y="3111877"/>
              <a:ext cx="3080081" cy="2655240"/>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08" name="TextBox 107"/>
            <p:cNvSpPr txBox="1"/>
            <p:nvPr/>
          </p:nvSpPr>
          <p:spPr>
            <a:xfrm>
              <a:off x="1557968" y="4337897"/>
              <a:ext cx="1852145" cy="1077218"/>
            </a:xfrm>
            <a:prstGeom prst="rect">
              <a:avLst/>
            </a:prstGeom>
            <a:noFill/>
          </p:spPr>
          <p:txBody>
            <a:bodyPr wrap="square" rtlCol="0">
              <a:spAutoFit/>
            </a:bodyPr>
            <a:lstStyle/>
            <a:p>
              <a:pPr algn="ctr"/>
              <a:r>
                <a:rPr lang="en-US" sz="1600" b="1" dirty="0">
                  <a:solidFill>
                    <a:schemeClr val="bg1"/>
                  </a:solidFill>
                  <a:latin typeface="Raleway" panose="020B0003030101060003" pitchFamily="34" charset="0"/>
                  <a:ea typeface="Roboto Light" panose="02000000000000000000" pitchFamily="2" charset="0"/>
                </a:rPr>
                <a:t>TREE</a:t>
              </a:r>
            </a:p>
            <a:p>
              <a:pPr algn="ctr"/>
              <a:r>
                <a:rPr lang="en-US" sz="1600" b="1" dirty="0">
                  <a:solidFill>
                    <a:schemeClr val="bg1"/>
                  </a:solidFill>
                  <a:latin typeface="Raleway" panose="020B0003030101060003" pitchFamily="34" charset="0"/>
                  <a:ea typeface="Roboto Light" panose="02000000000000000000" pitchFamily="2" charset="0"/>
                </a:rPr>
                <a:t>SERVICE ONE</a:t>
              </a:r>
              <a:endParaRPr lang="en-US" sz="933" b="1" dirty="0">
                <a:solidFill>
                  <a:schemeClr val="bg1"/>
                </a:solidFill>
                <a:latin typeface="Raleway" panose="020B0003030101060003" pitchFamily="34" charset="0"/>
                <a:ea typeface="Roboto Light" panose="02000000000000000000" pitchFamily="2" charset="0"/>
              </a:endParaRPr>
            </a:p>
            <a:p>
              <a:pPr algn="ctr"/>
              <a:r>
                <a:rPr lang="en-US" sz="1600" dirty="0">
                  <a:solidFill>
                    <a:schemeClr val="bg1"/>
                  </a:solidFill>
                  <a:latin typeface="Calibri Light" panose="020F0302020204030204" pitchFamily="34" charset="0"/>
                  <a:ea typeface="Roboto Light" panose="02000000000000000000" pitchFamily="2" charset="0"/>
                </a:rPr>
                <a:t>Dessert tiramisu </a:t>
              </a:r>
            </a:p>
            <a:p>
              <a:pPr algn="ctr"/>
              <a:r>
                <a:rPr lang="en-US" sz="1600" dirty="0">
                  <a:solidFill>
                    <a:schemeClr val="bg1"/>
                  </a:solidFill>
                  <a:latin typeface="Calibri Light" panose="020F0302020204030204" pitchFamily="34" charset="0"/>
                  <a:ea typeface="Roboto Light" panose="02000000000000000000" pitchFamily="2" charset="0"/>
                </a:rPr>
                <a:t>sweet cotton</a:t>
              </a:r>
              <a:endParaRPr lang="en-US" sz="1600" b="1" dirty="0">
                <a:solidFill>
                  <a:schemeClr val="bg1"/>
                </a:solidFill>
                <a:latin typeface="Raleway" panose="020B0003030101060003" pitchFamily="34" charset="0"/>
              </a:endParaRPr>
            </a:p>
          </p:txBody>
        </p:sp>
      </p:grpSp>
      <p:grpSp>
        <p:nvGrpSpPr>
          <p:cNvPr id="5" name="Group 4">
            <a:extLst>
              <a:ext uri="{FF2B5EF4-FFF2-40B4-BE49-F238E27FC236}">
                <a16:creationId xmlns:a16="http://schemas.microsoft.com/office/drawing/2014/main" id="{CF9EF8CD-D645-4973-A2B1-5E196B9C9EC5}"/>
              </a:ext>
            </a:extLst>
          </p:cNvPr>
          <p:cNvGrpSpPr/>
          <p:nvPr/>
        </p:nvGrpSpPr>
        <p:grpSpPr>
          <a:xfrm>
            <a:off x="3253205" y="2242155"/>
            <a:ext cx="4088960" cy="3524963"/>
            <a:chOff x="3253205" y="2242155"/>
            <a:chExt cx="4088960" cy="3524963"/>
          </a:xfrm>
        </p:grpSpPr>
        <p:sp>
          <p:nvSpPr>
            <p:cNvPr id="106" name="Isosceles Triangle 105"/>
            <p:cNvSpPr>
              <a:spLocks noChangeAspect="1"/>
            </p:cNvSpPr>
            <p:nvPr/>
          </p:nvSpPr>
          <p:spPr>
            <a:xfrm>
              <a:off x="3253205" y="2242155"/>
              <a:ext cx="4088960" cy="3524963"/>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09" name="TextBox 108"/>
            <p:cNvSpPr txBox="1"/>
            <p:nvPr/>
          </p:nvSpPr>
          <p:spPr>
            <a:xfrm>
              <a:off x="4371614" y="4215048"/>
              <a:ext cx="1852145" cy="1077218"/>
            </a:xfrm>
            <a:prstGeom prst="rect">
              <a:avLst/>
            </a:prstGeom>
            <a:noFill/>
          </p:spPr>
          <p:txBody>
            <a:bodyPr wrap="square" rtlCol="0">
              <a:spAutoFit/>
            </a:bodyPr>
            <a:lstStyle/>
            <a:p>
              <a:pPr algn="ctr"/>
              <a:r>
                <a:rPr lang="en-US" sz="1600" b="1" dirty="0">
                  <a:solidFill>
                    <a:schemeClr val="bg1"/>
                  </a:solidFill>
                  <a:latin typeface="Raleway" panose="020B0003030101060003" pitchFamily="34" charset="0"/>
                  <a:ea typeface="Roboto Light" panose="02000000000000000000" pitchFamily="2" charset="0"/>
                </a:rPr>
                <a:t>TREE</a:t>
              </a:r>
            </a:p>
            <a:p>
              <a:pPr algn="ctr"/>
              <a:r>
                <a:rPr lang="en-US" sz="1600" b="1" dirty="0">
                  <a:solidFill>
                    <a:schemeClr val="bg1"/>
                  </a:solidFill>
                  <a:latin typeface="Raleway" panose="020B0003030101060003" pitchFamily="34" charset="0"/>
                  <a:ea typeface="Roboto Light" panose="02000000000000000000" pitchFamily="2" charset="0"/>
                </a:rPr>
                <a:t>SERVICE ONE</a:t>
              </a:r>
              <a:endParaRPr lang="en-US" sz="933" b="1" dirty="0">
                <a:solidFill>
                  <a:schemeClr val="bg1"/>
                </a:solidFill>
                <a:latin typeface="Raleway" panose="020B0003030101060003" pitchFamily="34" charset="0"/>
                <a:ea typeface="Roboto Light" panose="02000000000000000000" pitchFamily="2" charset="0"/>
              </a:endParaRPr>
            </a:p>
            <a:p>
              <a:pPr algn="ctr"/>
              <a:r>
                <a:rPr lang="en-US" sz="1600" dirty="0">
                  <a:solidFill>
                    <a:schemeClr val="bg1"/>
                  </a:solidFill>
                  <a:latin typeface="Calibri Light" panose="020F0302020204030204" pitchFamily="34" charset="0"/>
                  <a:ea typeface="Roboto Light" panose="02000000000000000000" pitchFamily="2" charset="0"/>
                </a:rPr>
                <a:t>Dessert tiramisu </a:t>
              </a:r>
            </a:p>
            <a:p>
              <a:pPr algn="ctr"/>
              <a:r>
                <a:rPr lang="en-US" sz="1600" dirty="0">
                  <a:solidFill>
                    <a:schemeClr val="bg1"/>
                  </a:solidFill>
                  <a:latin typeface="Calibri Light" panose="020F0302020204030204" pitchFamily="34" charset="0"/>
                  <a:ea typeface="Roboto Light" panose="02000000000000000000" pitchFamily="2" charset="0"/>
                </a:rPr>
                <a:t>sweet cotton</a:t>
              </a:r>
              <a:endParaRPr lang="en-US" sz="1600" b="1" dirty="0">
                <a:solidFill>
                  <a:schemeClr val="bg1"/>
                </a:solidFill>
                <a:latin typeface="Raleway" panose="020B0003030101060003" pitchFamily="34" charset="0"/>
              </a:endParaRPr>
            </a:p>
          </p:txBody>
        </p:sp>
        <p:sp>
          <p:nvSpPr>
            <p:cNvPr id="110" name="Freeform 294"/>
            <p:cNvSpPr>
              <a:spLocks noChangeAspect="1" noEditPoints="1"/>
            </p:cNvSpPr>
            <p:nvPr/>
          </p:nvSpPr>
          <p:spPr bwMode="auto">
            <a:xfrm>
              <a:off x="5037748" y="3510267"/>
              <a:ext cx="519875" cy="521416"/>
            </a:xfrm>
            <a:custGeom>
              <a:avLst/>
              <a:gdLst>
                <a:gd name="T0" fmla="*/ 185 w 185"/>
                <a:gd name="T1" fmla="*/ 55 h 186"/>
                <a:gd name="T2" fmla="*/ 185 w 185"/>
                <a:gd name="T3" fmla="*/ 53 h 186"/>
                <a:gd name="T4" fmla="*/ 151 w 185"/>
                <a:gd name="T5" fmla="*/ 3 h 186"/>
                <a:gd name="T6" fmla="*/ 38 w 185"/>
                <a:gd name="T7" fmla="*/ 0 h 186"/>
                <a:gd name="T8" fmla="*/ 34 w 185"/>
                <a:gd name="T9" fmla="*/ 3 h 186"/>
                <a:gd name="T10" fmla="*/ 0 w 185"/>
                <a:gd name="T11" fmla="*/ 53 h 186"/>
                <a:gd name="T12" fmla="*/ 0 w 185"/>
                <a:gd name="T13" fmla="*/ 106 h 186"/>
                <a:gd name="T14" fmla="*/ 13 w 185"/>
                <a:gd name="T15" fmla="*/ 110 h 186"/>
                <a:gd name="T16" fmla="*/ 0 w 185"/>
                <a:gd name="T17" fmla="*/ 129 h 186"/>
                <a:gd name="T18" fmla="*/ 0 w 185"/>
                <a:gd name="T19" fmla="*/ 182 h 186"/>
                <a:gd name="T20" fmla="*/ 181 w 185"/>
                <a:gd name="T21" fmla="*/ 186 h 186"/>
                <a:gd name="T22" fmla="*/ 185 w 185"/>
                <a:gd name="T23" fmla="*/ 131 h 186"/>
                <a:gd name="T24" fmla="*/ 185 w 185"/>
                <a:gd name="T25" fmla="*/ 129 h 186"/>
                <a:gd name="T26" fmla="*/ 181 w 185"/>
                <a:gd name="T27" fmla="*/ 110 h 186"/>
                <a:gd name="T28" fmla="*/ 40 w 185"/>
                <a:gd name="T29" fmla="*/ 9 h 186"/>
                <a:gd name="T30" fmla="*/ 174 w 185"/>
                <a:gd name="T31" fmla="*/ 51 h 186"/>
                <a:gd name="T32" fmla="*/ 118 w 185"/>
                <a:gd name="T33" fmla="*/ 55 h 186"/>
                <a:gd name="T34" fmla="*/ 67 w 185"/>
                <a:gd name="T35" fmla="*/ 55 h 186"/>
                <a:gd name="T36" fmla="*/ 11 w 185"/>
                <a:gd name="T37" fmla="*/ 51 h 186"/>
                <a:gd name="T38" fmla="*/ 177 w 185"/>
                <a:gd name="T39" fmla="*/ 177 h 186"/>
                <a:gd name="T40" fmla="*/ 8 w 185"/>
                <a:gd name="T41" fmla="*/ 135 h 186"/>
                <a:gd name="T42" fmla="*/ 92 w 185"/>
                <a:gd name="T43" fmla="*/ 165 h 186"/>
                <a:gd name="T44" fmla="*/ 177 w 185"/>
                <a:gd name="T45" fmla="*/ 135 h 186"/>
                <a:gd name="T46" fmla="*/ 174 w 185"/>
                <a:gd name="T47" fmla="*/ 127 h 186"/>
                <a:gd name="T48" fmla="*/ 118 w 185"/>
                <a:gd name="T49" fmla="*/ 131 h 186"/>
                <a:gd name="T50" fmla="*/ 67 w 185"/>
                <a:gd name="T51" fmla="*/ 131 h 186"/>
                <a:gd name="T52" fmla="*/ 11 w 185"/>
                <a:gd name="T53" fmla="*/ 127 h 186"/>
                <a:gd name="T54" fmla="*/ 162 w 185"/>
                <a:gd name="T55" fmla="*/ 110 h 186"/>
                <a:gd name="T56" fmla="*/ 177 w 185"/>
                <a:gd name="T57" fmla="*/ 101 h 186"/>
                <a:gd name="T58" fmla="*/ 8 w 185"/>
                <a:gd name="T59" fmla="*/ 59 h 186"/>
                <a:gd name="T60" fmla="*/ 92 w 185"/>
                <a:gd name="T61" fmla="*/ 89 h 186"/>
                <a:gd name="T62" fmla="*/ 177 w 185"/>
                <a:gd name="T63" fmla="*/ 5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5" h="186">
                  <a:moveTo>
                    <a:pt x="185" y="106"/>
                  </a:moveTo>
                  <a:cubicBezTo>
                    <a:pt x="185" y="55"/>
                    <a:pt x="185" y="55"/>
                    <a:pt x="185" y="55"/>
                  </a:cubicBezTo>
                  <a:cubicBezTo>
                    <a:pt x="185" y="54"/>
                    <a:pt x="185" y="54"/>
                    <a:pt x="185" y="53"/>
                  </a:cubicBezTo>
                  <a:cubicBezTo>
                    <a:pt x="185" y="53"/>
                    <a:pt x="185" y="53"/>
                    <a:pt x="185" y="53"/>
                  </a:cubicBezTo>
                  <a:cubicBezTo>
                    <a:pt x="151" y="3"/>
                    <a:pt x="151" y="3"/>
                    <a:pt x="151" y="3"/>
                  </a:cubicBezTo>
                  <a:cubicBezTo>
                    <a:pt x="151" y="3"/>
                    <a:pt x="151" y="3"/>
                    <a:pt x="151" y="3"/>
                  </a:cubicBezTo>
                  <a:cubicBezTo>
                    <a:pt x="150" y="1"/>
                    <a:pt x="149" y="0"/>
                    <a:pt x="147" y="0"/>
                  </a:cubicBezTo>
                  <a:cubicBezTo>
                    <a:pt x="38" y="0"/>
                    <a:pt x="38" y="0"/>
                    <a:pt x="38" y="0"/>
                  </a:cubicBezTo>
                  <a:cubicBezTo>
                    <a:pt x="36" y="0"/>
                    <a:pt x="34" y="1"/>
                    <a:pt x="34" y="3"/>
                  </a:cubicBezTo>
                  <a:cubicBezTo>
                    <a:pt x="34" y="3"/>
                    <a:pt x="34" y="3"/>
                    <a:pt x="34" y="3"/>
                  </a:cubicBezTo>
                  <a:cubicBezTo>
                    <a:pt x="0" y="53"/>
                    <a:pt x="0" y="53"/>
                    <a:pt x="0" y="53"/>
                  </a:cubicBezTo>
                  <a:cubicBezTo>
                    <a:pt x="0" y="53"/>
                    <a:pt x="0" y="53"/>
                    <a:pt x="0" y="53"/>
                  </a:cubicBezTo>
                  <a:cubicBezTo>
                    <a:pt x="0" y="54"/>
                    <a:pt x="0" y="54"/>
                    <a:pt x="0" y="55"/>
                  </a:cubicBezTo>
                  <a:cubicBezTo>
                    <a:pt x="0" y="106"/>
                    <a:pt x="0" y="106"/>
                    <a:pt x="0" y="106"/>
                  </a:cubicBezTo>
                  <a:cubicBezTo>
                    <a:pt x="0" y="108"/>
                    <a:pt x="1" y="110"/>
                    <a:pt x="4" y="110"/>
                  </a:cubicBezTo>
                  <a:cubicBezTo>
                    <a:pt x="13" y="110"/>
                    <a:pt x="13" y="110"/>
                    <a:pt x="13" y="110"/>
                  </a:cubicBezTo>
                  <a:cubicBezTo>
                    <a:pt x="0" y="129"/>
                    <a:pt x="0" y="129"/>
                    <a:pt x="0" y="129"/>
                  </a:cubicBezTo>
                  <a:cubicBezTo>
                    <a:pt x="0" y="129"/>
                    <a:pt x="0" y="129"/>
                    <a:pt x="0" y="129"/>
                  </a:cubicBezTo>
                  <a:cubicBezTo>
                    <a:pt x="0" y="130"/>
                    <a:pt x="0" y="130"/>
                    <a:pt x="0" y="131"/>
                  </a:cubicBezTo>
                  <a:cubicBezTo>
                    <a:pt x="0" y="182"/>
                    <a:pt x="0" y="182"/>
                    <a:pt x="0" y="182"/>
                  </a:cubicBezTo>
                  <a:cubicBezTo>
                    <a:pt x="0" y="184"/>
                    <a:pt x="1" y="186"/>
                    <a:pt x="4" y="186"/>
                  </a:cubicBezTo>
                  <a:cubicBezTo>
                    <a:pt x="181" y="186"/>
                    <a:pt x="181" y="186"/>
                    <a:pt x="181" y="186"/>
                  </a:cubicBezTo>
                  <a:cubicBezTo>
                    <a:pt x="183" y="186"/>
                    <a:pt x="185" y="184"/>
                    <a:pt x="185" y="182"/>
                  </a:cubicBezTo>
                  <a:cubicBezTo>
                    <a:pt x="185" y="131"/>
                    <a:pt x="185" y="131"/>
                    <a:pt x="185" y="131"/>
                  </a:cubicBezTo>
                  <a:cubicBezTo>
                    <a:pt x="185" y="130"/>
                    <a:pt x="185" y="130"/>
                    <a:pt x="185" y="129"/>
                  </a:cubicBezTo>
                  <a:cubicBezTo>
                    <a:pt x="185" y="129"/>
                    <a:pt x="185" y="129"/>
                    <a:pt x="185" y="129"/>
                  </a:cubicBezTo>
                  <a:cubicBezTo>
                    <a:pt x="172" y="110"/>
                    <a:pt x="172" y="110"/>
                    <a:pt x="172" y="110"/>
                  </a:cubicBezTo>
                  <a:cubicBezTo>
                    <a:pt x="181" y="110"/>
                    <a:pt x="181" y="110"/>
                    <a:pt x="181" y="110"/>
                  </a:cubicBezTo>
                  <a:cubicBezTo>
                    <a:pt x="183" y="110"/>
                    <a:pt x="185" y="108"/>
                    <a:pt x="185" y="106"/>
                  </a:cubicBezTo>
                  <a:close/>
                  <a:moveTo>
                    <a:pt x="40" y="9"/>
                  </a:moveTo>
                  <a:cubicBezTo>
                    <a:pt x="145" y="9"/>
                    <a:pt x="145" y="9"/>
                    <a:pt x="145" y="9"/>
                  </a:cubicBezTo>
                  <a:cubicBezTo>
                    <a:pt x="174" y="51"/>
                    <a:pt x="174" y="51"/>
                    <a:pt x="174" y="51"/>
                  </a:cubicBezTo>
                  <a:cubicBezTo>
                    <a:pt x="122" y="51"/>
                    <a:pt x="122" y="51"/>
                    <a:pt x="122" y="51"/>
                  </a:cubicBezTo>
                  <a:cubicBezTo>
                    <a:pt x="120" y="51"/>
                    <a:pt x="118" y="53"/>
                    <a:pt x="118" y="55"/>
                  </a:cubicBezTo>
                  <a:cubicBezTo>
                    <a:pt x="118" y="69"/>
                    <a:pt x="106" y="80"/>
                    <a:pt x="92" y="80"/>
                  </a:cubicBezTo>
                  <a:cubicBezTo>
                    <a:pt x="78" y="80"/>
                    <a:pt x="67" y="69"/>
                    <a:pt x="67" y="55"/>
                  </a:cubicBezTo>
                  <a:cubicBezTo>
                    <a:pt x="67" y="53"/>
                    <a:pt x="65" y="51"/>
                    <a:pt x="63" y="51"/>
                  </a:cubicBezTo>
                  <a:cubicBezTo>
                    <a:pt x="11" y="51"/>
                    <a:pt x="11" y="51"/>
                    <a:pt x="11" y="51"/>
                  </a:cubicBezTo>
                  <a:lnTo>
                    <a:pt x="40" y="9"/>
                  </a:lnTo>
                  <a:close/>
                  <a:moveTo>
                    <a:pt x="177" y="177"/>
                  </a:moveTo>
                  <a:cubicBezTo>
                    <a:pt x="8" y="177"/>
                    <a:pt x="8" y="177"/>
                    <a:pt x="8" y="177"/>
                  </a:cubicBezTo>
                  <a:cubicBezTo>
                    <a:pt x="8" y="135"/>
                    <a:pt x="8" y="135"/>
                    <a:pt x="8" y="135"/>
                  </a:cubicBezTo>
                  <a:cubicBezTo>
                    <a:pt x="59" y="135"/>
                    <a:pt x="59" y="135"/>
                    <a:pt x="59" y="135"/>
                  </a:cubicBezTo>
                  <a:cubicBezTo>
                    <a:pt x="61" y="152"/>
                    <a:pt x="75" y="165"/>
                    <a:pt x="92" y="165"/>
                  </a:cubicBezTo>
                  <a:cubicBezTo>
                    <a:pt x="110" y="165"/>
                    <a:pt x="124" y="152"/>
                    <a:pt x="126" y="135"/>
                  </a:cubicBezTo>
                  <a:cubicBezTo>
                    <a:pt x="177" y="135"/>
                    <a:pt x="177" y="135"/>
                    <a:pt x="177" y="135"/>
                  </a:cubicBezTo>
                  <a:lnTo>
                    <a:pt x="177" y="177"/>
                  </a:lnTo>
                  <a:close/>
                  <a:moveTo>
                    <a:pt x="174" y="127"/>
                  </a:moveTo>
                  <a:cubicBezTo>
                    <a:pt x="122" y="127"/>
                    <a:pt x="122" y="127"/>
                    <a:pt x="122" y="127"/>
                  </a:cubicBezTo>
                  <a:cubicBezTo>
                    <a:pt x="120" y="127"/>
                    <a:pt x="118" y="129"/>
                    <a:pt x="118" y="131"/>
                  </a:cubicBezTo>
                  <a:cubicBezTo>
                    <a:pt x="118" y="145"/>
                    <a:pt x="106" y="156"/>
                    <a:pt x="92" y="156"/>
                  </a:cubicBezTo>
                  <a:cubicBezTo>
                    <a:pt x="78" y="156"/>
                    <a:pt x="67" y="145"/>
                    <a:pt x="67" y="131"/>
                  </a:cubicBezTo>
                  <a:cubicBezTo>
                    <a:pt x="67" y="129"/>
                    <a:pt x="65" y="127"/>
                    <a:pt x="63" y="127"/>
                  </a:cubicBezTo>
                  <a:cubicBezTo>
                    <a:pt x="11" y="127"/>
                    <a:pt x="11" y="127"/>
                    <a:pt x="11" y="127"/>
                  </a:cubicBezTo>
                  <a:cubicBezTo>
                    <a:pt x="23" y="110"/>
                    <a:pt x="23" y="110"/>
                    <a:pt x="23" y="110"/>
                  </a:cubicBezTo>
                  <a:cubicBezTo>
                    <a:pt x="162" y="110"/>
                    <a:pt x="162" y="110"/>
                    <a:pt x="162" y="110"/>
                  </a:cubicBezTo>
                  <a:lnTo>
                    <a:pt x="174" y="127"/>
                  </a:lnTo>
                  <a:close/>
                  <a:moveTo>
                    <a:pt x="177" y="101"/>
                  </a:moveTo>
                  <a:cubicBezTo>
                    <a:pt x="8" y="101"/>
                    <a:pt x="8" y="101"/>
                    <a:pt x="8" y="101"/>
                  </a:cubicBezTo>
                  <a:cubicBezTo>
                    <a:pt x="8" y="59"/>
                    <a:pt x="8" y="59"/>
                    <a:pt x="8" y="59"/>
                  </a:cubicBezTo>
                  <a:cubicBezTo>
                    <a:pt x="59" y="59"/>
                    <a:pt x="59" y="59"/>
                    <a:pt x="59" y="59"/>
                  </a:cubicBezTo>
                  <a:cubicBezTo>
                    <a:pt x="61" y="76"/>
                    <a:pt x="75" y="89"/>
                    <a:pt x="92" y="89"/>
                  </a:cubicBezTo>
                  <a:cubicBezTo>
                    <a:pt x="110" y="89"/>
                    <a:pt x="124" y="76"/>
                    <a:pt x="126" y="59"/>
                  </a:cubicBezTo>
                  <a:cubicBezTo>
                    <a:pt x="177" y="59"/>
                    <a:pt x="177" y="59"/>
                    <a:pt x="177" y="59"/>
                  </a:cubicBezTo>
                  <a:lnTo>
                    <a:pt x="177" y="10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tx2">
                    <a:lumMod val="60000"/>
                    <a:lumOff val="40000"/>
                  </a:schemeClr>
                </a:solidFill>
              </a:endParaRPr>
            </a:p>
          </p:txBody>
        </p:sp>
      </p:grpSp>
      <p:grpSp>
        <p:nvGrpSpPr>
          <p:cNvPr id="7" name="Group 6">
            <a:extLst>
              <a:ext uri="{FF2B5EF4-FFF2-40B4-BE49-F238E27FC236}">
                <a16:creationId xmlns:a16="http://schemas.microsoft.com/office/drawing/2014/main" id="{272A0B12-5797-4A26-9E62-E198DD723153}"/>
              </a:ext>
            </a:extLst>
          </p:cNvPr>
          <p:cNvGrpSpPr/>
          <p:nvPr/>
        </p:nvGrpSpPr>
        <p:grpSpPr>
          <a:xfrm>
            <a:off x="7184375" y="1248535"/>
            <a:ext cx="2620780" cy="2259291"/>
            <a:chOff x="7184375" y="1248535"/>
            <a:chExt cx="2620780" cy="2259291"/>
          </a:xfrm>
        </p:grpSpPr>
        <p:sp>
          <p:nvSpPr>
            <p:cNvPr id="104" name="Isosceles Triangle 103"/>
            <p:cNvSpPr/>
            <p:nvPr/>
          </p:nvSpPr>
          <p:spPr>
            <a:xfrm>
              <a:off x="7184375" y="1248535"/>
              <a:ext cx="2620780" cy="2259291"/>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111" name="Freeform 477"/>
            <p:cNvSpPr>
              <a:spLocks noChangeAspect="1" noEditPoints="1"/>
            </p:cNvSpPr>
            <p:nvPr/>
          </p:nvSpPr>
          <p:spPr bwMode="auto">
            <a:xfrm>
              <a:off x="8304736" y="2453984"/>
              <a:ext cx="380057" cy="593949"/>
            </a:xfrm>
            <a:custGeom>
              <a:avLst/>
              <a:gdLst>
                <a:gd name="T0" fmla="*/ 55 w 118"/>
                <a:gd name="T1" fmla="*/ 118 h 185"/>
                <a:gd name="T2" fmla="*/ 51 w 118"/>
                <a:gd name="T3" fmla="*/ 122 h 185"/>
                <a:gd name="T4" fmla="*/ 55 w 118"/>
                <a:gd name="T5" fmla="*/ 126 h 185"/>
                <a:gd name="T6" fmla="*/ 59 w 118"/>
                <a:gd name="T7" fmla="*/ 122 h 185"/>
                <a:gd name="T8" fmla="*/ 55 w 118"/>
                <a:gd name="T9" fmla="*/ 118 h 185"/>
                <a:gd name="T10" fmla="*/ 46 w 118"/>
                <a:gd name="T11" fmla="*/ 152 h 185"/>
                <a:gd name="T12" fmla="*/ 42 w 118"/>
                <a:gd name="T13" fmla="*/ 156 h 185"/>
                <a:gd name="T14" fmla="*/ 46 w 118"/>
                <a:gd name="T15" fmla="*/ 160 h 185"/>
                <a:gd name="T16" fmla="*/ 51 w 118"/>
                <a:gd name="T17" fmla="*/ 156 h 185"/>
                <a:gd name="T18" fmla="*/ 46 w 118"/>
                <a:gd name="T19" fmla="*/ 152 h 185"/>
                <a:gd name="T20" fmla="*/ 51 w 118"/>
                <a:gd name="T21" fmla="*/ 93 h 185"/>
                <a:gd name="T22" fmla="*/ 42 w 118"/>
                <a:gd name="T23" fmla="*/ 84 h 185"/>
                <a:gd name="T24" fmla="*/ 34 w 118"/>
                <a:gd name="T25" fmla="*/ 93 h 185"/>
                <a:gd name="T26" fmla="*/ 42 w 118"/>
                <a:gd name="T27" fmla="*/ 101 h 185"/>
                <a:gd name="T28" fmla="*/ 51 w 118"/>
                <a:gd name="T29" fmla="*/ 93 h 185"/>
                <a:gd name="T30" fmla="*/ 110 w 118"/>
                <a:gd name="T31" fmla="*/ 0 h 185"/>
                <a:gd name="T32" fmla="*/ 8 w 118"/>
                <a:gd name="T33" fmla="*/ 0 h 185"/>
                <a:gd name="T34" fmla="*/ 0 w 118"/>
                <a:gd name="T35" fmla="*/ 8 h 185"/>
                <a:gd name="T36" fmla="*/ 0 w 118"/>
                <a:gd name="T37" fmla="*/ 17 h 185"/>
                <a:gd name="T38" fmla="*/ 8 w 118"/>
                <a:gd name="T39" fmla="*/ 25 h 185"/>
                <a:gd name="T40" fmla="*/ 17 w 118"/>
                <a:gd name="T41" fmla="*/ 25 h 185"/>
                <a:gd name="T42" fmla="*/ 17 w 118"/>
                <a:gd name="T43" fmla="*/ 143 h 185"/>
                <a:gd name="T44" fmla="*/ 59 w 118"/>
                <a:gd name="T45" fmla="*/ 185 h 185"/>
                <a:gd name="T46" fmla="*/ 101 w 118"/>
                <a:gd name="T47" fmla="*/ 143 h 185"/>
                <a:gd name="T48" fmla="*/ 101 w 118"/>
                <a:gd name="T49" fmla="*/ 25 h 185"/>
                <a:gd name="T50" fmla="*/ 110 w 118"/>
                <a:gd name="T51" fmla="*/ 25 h 185"/>
                <a:gd name="T52" fmla="*/ 118 w 118"/>
                <a:gd name="T53" fmla="*/ 17 h 185"/>
                <a:gd name="T54" fmla="*/ 118 w 118"/>
                <a:gd name="T55" fmla="*/ 8 h 185"/>
                <a:gd name="T56" fmla="*/ 110 w 118"/>
                <a:gd name="T57" fmla="*/ 0 h 185"/>
                <a:gd name="T58" fmla="*/ 93 w 118"/>
                <a:gd name="T59" fmla="*/ 143 h 185"/>
                <a:gd name="T60" fmla="*/ 59 w 118"/>
                <a:gd name="T61" fmla="*/ 177 h 185"/>
                <a:gd name="T62" fmla="*/ 25 w 118"/>
                <a:gd name="T63" fmla="*/ 143 h 185"/>
                <a:gd name="T64" fmla="*/ 25 w 118"/>
                <a:gd name="T65" fmla="*/ 55 h 185"/>
                <a:gd name="T66" fmla="*/ 45 w 118"/>
                <a:gd name="T67" fmla="*/ 59 h 185"/>
                <a:gd name="T68" fmla="*/ 57 w 118"/>
                <a:gd name="T69" fmla="*/ 57 h 185"/>
                <a:gd name="T70" fmla="*/ 82 w 118"/>
                <a:gd name="T71" fmla="*/ 47 h 185"/>
                <a:gd name="T72" fmla="*/ 93 w 118"/>
                <a:gd name="T73" fmla="*/ 43 h 185"/>
                <a:gd name="T74" fmla="*/ 93 w 118"/>
                <a:gd name="T75" fmla="*/ 143 h 185"/>
                <a:gd name="T76" fmla="*/ 93 w 118"/>
                <a:gd name="T77" fmla="*/ 34 h 185"/>
                <a:gd name="T78" fmla="*/ 79 w 118"/>
                <a:gd name="T79" fmla="*/ 40 h 185"/>
                <a:gd name="T80" fmla="*/ 55 w 118"/>
                <a:gd name="T81" fmla="*/ 50 h 185"/>
                <a:gd name="T82" fmla="*/ 25 w 118"/>
                <a:gd name="T83" fmla="*/ 46 h 185"/>
                <a:gd name="T84" fmla="*/ 25 w 118"/>
                <a:gd name="T85" fmla="*/ 25 h 185"/>
                <a:gd name="T86" fmla="*/ 93 w 118"/>
                <a:gd name="T87" fmla="*/ 25 h 185"/>
                <a:gd name="T88" fmla="*/ 93 w 118"/>
                <a:gd name="T89" fmla="*/ 34 h 185"/>
                <a:gd name="T90" fmla="*/ 110 w 118"/>
                <a:gd name="T91" fmla="*/ 17 h 185"/>
                <a:gd name="T92" fmla="*/ 8 w 118"/>
                <a:gd name="T93" fmla="*/ 17 h 185"/>
                <a:gd name="T94" fmla="*/ 8 w 118"/>
                <a:gd name="T95" fmla="*/ 8 h 185"/>
                <a:gd name="T96" fmla="*/ 110 w 118"/>
                <a:gd name="T97" fmla="*/ 8 h 185"/>
                <a:gd name="T98" fmla="*/ 110 w 118"/>
                <a:gd name="T99" fmla="*/ 17 h 185"/>
                <a:gd name="T100" fmla="*/ 72 w 118"/>
                <a:gd name="T101" fmla="*/ 135 h 185"/>
                <a:gd name="T102" fmla="*/ 68 w 118"/>
                <a:gd name="T103" fmla="*/ 139 h 185"/>
                <a:gd name="T104" fmla="*/ 72 w 118"/>
                <a:gd name="T105" fmla="*/ 143 h 185"/>
                <a:gd name="T106" fmla="*/ 76 w 118"/>
                <a:gd name="T107" fmla="*/ 139 h 185"/>
                <a:gd name="T108" fmla="*/ 72 w 118"/>
                <a:gd name="T109" fmla="*/ 135 h 185"/>
                <a:gd name="T110" fmla="*/ 76 w 118"/>
                <a:gd name="T111" fmla="*/ 67 h 185"/>
                <a:gd name="T112" fmla="*/ 68 w 118"/>
                <a:gd name="T113" fmla="*/ 76 h 185"/>
                <a:gd name="T114" fmla="*/ 76 w 118"/>
                <a:gd name="T115" fmla="*/ 84 h 185"/>
                <a:gd name="T116" fmla="*/ 84 w 118"/>
                <a:gd name="T117" fmla="*/ 76 h 185"/>
                <a:gd name="T118" fmla="*/ 76 w 118"/>
                <a:gd name="T119" fmla="*/ 6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8" h="185">
                  <a:moveTo>
                    <a:pt x="55" y="118"/>
                  </a:moveTo>
                  <a:cubicBezTo>
                    <a:pt x="53" y="118"/>
                    <a:pt x="51" y="120"/>
                    <a:pt x="51" y="122"/>
                  </a:cubicBezTo>
                  <a:cubicBezTo>
                    <a:pt x="51" y="124"/>
                    <a:pt x="53" y="126"/>
                    <a:pt x="55" y="126"/>
                  </a:cubicBezTo>
                  <a:cubicBezTo>
                    <a:pt x="57" y="126"/>
                    <a:pt x="59" y="124"/>
                    <a:pt x="59" y="122"/>
                  </a:cubicBezTo>
                  <a:cubicBezTo>
                    <a:pt x="59" y="120"/>
                    <a:pt x="57" y="118"/>
                    <a:pt x="55" y="118"/>
                  </a:cubicBezTo>
                  <a:close/>
                  <a:moveTo>
                    <a:pt x="46" y="152"/>
                  </a:moveTo>
                  <a:cubicBezTo>
                    <a:pt x="44" y="152"/>
                    <a:pt x="42" y="154"/>
                    <a:pt x="42" y="156"/>
                  </a:cubicBezTo>
                  <a:cubicBezTo>
                    <a:pt x="42" y="158"/>
                    <a:pt x="44" y="160"/>
                    <a:pt x="46" y="160"/>
                  </a:cubicBezTo>
                  <a:cubicBezTo>
                    <a:pt x="49" y="160"/>
                    <a:pt x="51" y="158"/>
                    <a:pt x="51" y="156"/>
                  </a:cubicBezTo>
                  <a:cubicBezTo>
                    <a:pt x="51" y="154"/>
                    <a:pt x="49" y="152"/>
                    <a:pt x="46" y="152"/>
                  </a:cubicBezTo>
                  <a:close/>
                  <a:moveTo>
                    <a:pt x="51" y="93"/>
                  </a:moveTo>
                  <a:cubicBezTo>
                    <a:pt x="51" y="88"/>
                    <a:pt x="47" y="84"/>
                    <a:pt x="42" y="84"/>
                  </a:cubicBezTo>
                  <a:cubicBezTo>
                    <a:pt x="38" y="84"/>
                    <a:pt x="34" y="88"/>
                    <a:pt x="34" y="93"/>
                  </a:cubicBezTo>
                  <a:cubicBezTo>
                    <a:pt x="34" y="97"/>
                    <a:pt x="38" y="101"/>
                    <a:pt x="42" y="101"/>
                  </a:cubicBezTo>
                  <a:cubicBezTo>
                    <a:pt x="47" y="101"/>
                    <a:pt x="51" y="97"/>
                    <a:pt x="51" y="93"/>
                  </a:cubicBezTo>
                  <a:close/>
                  <a:moveTo>
                    <a:pt x="110" y="0"/>
                  </a:moveTo>
                  <a:cubicBezTo>
                    <a:pt x="8" y="0"/>
                    <a:pt x="8" y="0"/>
                    <a:pt x="8" y="0"/>
                  </a:cubicBezTo>
                  <a:cubicBezTo>
                    <a:pt x="4" y="0"/>
                    <a:pt x="0" y="4"/>
                    <a:pt x="0" y="8"/>
                  </a:cubicBezTo>
                  <a:cubicBezTo>
                    <a:pt x="0" y="17"/>
                    <a:pt x="0" y="17"/>
                    <a:pt x="0" y="17"/>
                  </a:cubicBezTo>
                  <a:cubicBezTo>
                    <a:pt x="0" y="21"/>
                    <a:pt x="4" y="25"/>
                    <a:pt x="8" y="25"/>
                  </a:cubicBezTo>
                  <a:cubicBezTo>
                    <a:pt x="17" y="25"/>
                    <a:pt x="17" y="25"/>
                    <a:pt x="17" y="25"/>
                  </a:cubicBezTo>
                  <a:cubicBezTo>
                    <a:pt x="17" y="143"/>
                    <a:pt x="17" y="143"/>
                    <a:pt x="17" y="143"/>
                  </a:cubicBezTo>
                  <a:cubicBezTo>
                    <a:pt x="17" y="166"/>
                    <a:pt x="36" y="185"/>
                    <a:pt x="59" y="185"/>
                  </a:cubicBezTo>
                  <a:cubicBezTo>
                    <a:pt x="82" y="185"/>
                    <a:pt x="101" y="166"/>
                    <a:pt x="101" y="143"/>
                  </a:cubicBezTo>
                  <a:cubicBezTo>
                    <a:pt x="101" y="25"/>
                    <a:pt x="101" y="25"/>
                    <a:pt x="101" y="25"/>
                  </a:cubicBezTo>
                  <a:cubicBezTo>
                    <a:pt x="110" y="25"/>
                    <a:pt x="110" y="25"/>
                    <a:pt x="110" y="25"/>
                  </a:cubicBezTo>
                  <a:cubicBezTo>
                    <a:pt x="114" y="25"/>
                    <a:pt x="118" y="21"/>
                    <a:pt x="118" y="17"/>
                  </a:cubicBezTo>
                  <a:cubicBezTo>
                    <a:pt x="118" y="8"/>
                    <a:pt x="118" y="8"/>
                    <a:pt x="118" y="8"/>
                  </a:cubicBezTo>
                  <a:cubicBezTo>
                    <a:pt x="118" y="4"/>
                    <a:pt x="114" y="0"/>
                    <a:pt x="110" y="0"/>
                  </a:cubicBezTo>
                  <a:close/>
                  <a:moveTo>
                    <a:pt x="93" y="143"/>
                  </a:moveTo>
                  <a:cubicBezTo>
                    <a:pt x="93" y="162"/>
                    <a:pt x="78" y="177"/>
                    <a:pt x="59" y="177"/>
                  </a:cubicBezTo>
                  <a:cubicBezTo>
                    <a:pt x="40" y="177"/>
                    <a:pt x="25" y="162"/>
                    <a:pt x="25" y="143"/>
                  </a:cubicBezTo>
                  <a:cubicBezTo>
                    <a:pt x="25" y="55"/>
                    <a:pt x="25" y="55"/>
                    <a:pt x="25" y="55"/>
                  </a:cubicBezTo>
                  <a:cubicBezTo>
                    <a:pt x="31" y="57"/>
                    <a:pt x="38" y="59"/>
                    <a:pt x="45" y="59"/>
                  </a:cubicBezTo>
                  <a:cubicBezTo>
                    <a:pt x="49" y="59"/>
                    <a:pt x="53" y="58"/>
                    <a:pt x="57" y="57"/>
                  </a:cubicBezTo>
                  <a:cubicBezTo>
                    <a:pt x="68" y="54"/>
                    <a:pt x="76" y="50"/>
                    <a:pt x="82" y="47"/>
                  </a:cubicBezTo>
                  <a:cubicBezTo>
                    <a:pt x="86" y="45"/>
                    <a:pt x="90" y="44"/>
                    <a:pt x="93" y="43"/>
                  </a:cubicBezTo>
                  <a:lnTo>
                    <a:pt x="93" y="143"/>
                  </a:lnTo>
                  <a:close/>
                  <a:moveTo>
                    <a:pt x="93" y="34"/>
                  </a:moveTo>
                  <a:cubicBezTo>
                    <a:pt x="88" y="36"/>
                    <a:pt x="84" y="38"/>
                    <a:pt x="79" y="40"/>
                  </a:cubicBezTo>
                  <a:cubicBezTo>
                    <a:pt x="72" y="43"/>
                    <a:pt x="65" y="46"/>
                    <a:pt x="55" y="50"/>
                  </a:cubicBezTo>
                  <a:cubicBezTo>
                    <a:pt x="44" y="53"/>
                    <a:pt x="34" y="50"/>
                    <a:pt x="25" y="46"/>
                  </a:cubicBezTo>
                  <a:cubicBezTo>
                    <a:pt x="25" y="25"/>
                    <a:pt x="25" y="25"/>
                    <a:pt x="25" y="25"/>
                  </a:cubicBezTo>
                  <a:cubicBezTo>
                    <a:pt x="93" y="25"/>
                    <a:pt x="93" y="25"/>
                    <a:pt x="93" y="25"/>
                  </a:cubicBezTo>
                  <a:lnTo>
                    <a:pt x="93" y="34"/>
                  </a:lnTo>
                  <a:close/>
                  <a:moveTo>
                    <a:pt x="110" y="17"/>
                  </a:moveTo>
                  <a:cubicBezTo>
                    <a:pt x="8" y="17"/>
                    <a:pt x="8" y="17"/>
                    <a:pt x="8" y="17"/>
                  </a:cubicBezTo>
                  <a:cubicBezTo>
                    <a:pt x="8" y="8"/>
                    <a:pt x="8" y="8"/>
                    <a:pt x="8" y="8"/>
                  </a:cubicBezTo>
                  <a:cubicBezTo>
                    <a:pt x="110" y="8"/>
                    <a:pt x="110" y="8"/>
                    <a:pt x="110" y="8"/>
                  </a:cubicBezTo>
                  <a:lnTo>
                    <a:pt x="110" y="17"/>
                  </a:lnTo>
                  <a:close/>
                  <a:moveTo>
                    <a:pt x="72" y="135"/>
                  </a:moveTo>
                  <a:cubicBezTo>
                    <a:pt x="69" y="135"/>
                    <a:pt x="68" y="137"/>
                    <a:pt x="68" y="139"/>
                  </a:cubicBezTo>
                  <a:cubicBezTo>
                    <a:pt x="68" y="141"/>
                    <a:pt x="69" y="143"/>
                    <a:pt x="72" y="143"/>
                  </a:cubicBezTo>
                  <a:cubicBezTo>
                    <a:pt x="74" y="143"/>
                    <a:pt x="76" y="141"/>
                    <a:pt x="76" y="139"/>
                  </a:cubicBezTo>
                  <a:cubicBezTo>
                    <a:pt x="76" y="137"/>
                    <a:pt x="74" y="135"/>
                    <a:pt x="72" y="135"/>
                  </a:cubicBezTo>
                  <a:close/>
                  <a:moveTo>
                    <a:pt x="76" y="67"/>
                  </a:moveTo>
                  <a:cubicBezTo>
                    <a:pt x="71" y="67"/>
                    <a:pt x="68" y="71"/>
                    <a:pt x="68" y="76"/>
                  </a:cubicBezTo>
                  <a:cubicBezTo>
                    <a:pt x="68" y="80"/>
                    <a:pt x="71" y="84"/>
                    <a:pt x="76" y="84"/>
                  </a:cubicBezTo>
                  <a:cubicBezTo>
                    <a:pt x="81" y="84"/>
                    <a:pt x="84" y="80"/>
                    <a:pt x="84" y="76"/>
                  </a:cubicBezTo>
                  <a:cubicBezTo>
                    <a:pt x="84" y="71"/>
                    <a:pt x="81" y="67"/>
                    <a:pt x="76" y="6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6" name="Group 5">
            <a:extLst>
              <a:ext uri="{FF2B5EF4-FFF2-40B4-BE49-F238E27FC236}">
                <a16:creationId xmlns:a16="http://schemas.microsoft.com/office/drawing/2014/main" id="{FC7AC449-44F2-465E-B14E-4D2F164AF6E1}"/>
              </a:ext>
            </a:extLst>
          </p:cNvPr>
          <p:cNvGrpSpPr/>
          <p:nvPr/>
        </p:nvGrpSpPr>
        <p:grpSpPr>
          <a:xfrm>
            <a:off x="5873985" y="3507828"/>
            <a:ext cx="2620780" cy="2259291"/>
            <a:chOff x="5873985" y="3507828"/>
            <a:chExt cx="2620780" cy="2259291"/>
          </a:xfrm>
        </p:grpSpPr>
        <p:sp>
          <p:nvSpPr>
            <p:cNvPr id="102" name="Isosceles Triangle 101"/>
            <p:cNvSpPr/>
            <p:nvPr/>
          </p:nvSpPr>
          <p:spPr>
            <a:xfrm>
              <a:off x="5873985" y="3507828"/>
              <a:ext cx="2620780" cy="2259291"/>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112" name="Freeform 513"/>
            <p:cNvSpPr>
              <a:spLocks noChangeAspect="1" noEditPoints="1"/>
            </p:cNvSpPr>
            <p:nvPr/>
          </p:nvSpPr>
          <p:spPr bwMode="auto">
            <a:xfrm>
              <a:off x="6878559" y="4636872"/>
              <a:ext cx="611627" cy="595717"/>
            </a:xfrm>
            <a:custGeom>
              <a:avLst/>
              <a:gdLst>
                <a:gd name="T0" fmla="*/ 0 w 190"/>
                <a:gd name="T1" fmla="*/ 185 h 185"/>
                <a:gd name="T2" fmla="*/ 77 w 190"/>
                <a:gd name="T3" fmla="*/ 153 h 185"/>
                <a:gd name="T4" fmla="*/ 15 w 190"/>
                <a:gd name="T5" fmla="*/ 170 h 185"/>
                <a:gd name="T6" fmla="*/ 38 w 190"/>
                <a:gd name="T7" fmla="*/ 143 h 185"/>
                <a:gd name="T8" fmla="*/ 15 w 190"/>
                <a:gd name="T9" fmla="*/ 170 h 185"/>
                <a:gd name="T10" fmla="*/ 118 w 190"/>
                <a:gd name="T11" fmla="*/ 97 h 185"/>
                <a:gd name="T12" fmla="*/ 109 w 190"/>
                <a:gd name="T13" fmla="*/ 97 h 185"/>
                <a:gd name="T14" fmla="*/ 184 w 190"/>
                <a:gd name="T15" fmla="*/ 1 h 185"/>
                <a:gd name="T16" fmla="*/ 88 w 190"/>
                <a:gd name="T17" fmla="*/ 38 h 185"/>
                <a:gd name="T18" fmla="*/ 10 w 190"/>
                <a:gd name="T19" fmla="*/ 91 h 185"/>
                <a:gd name="T20" fmla="*/ 52 w 190"/>
                <a:gd name="T21" fmla="*/ 133 h 185"/>
                <a:gd name="T22" fmla="*/ 82 w 190"/>
                <a:gd name="T23" fmla="*/ 143 h 185"/>
                <a:gd name="T24" fmla="*/ 117 w 190"/>
                <a:gd name="T25" fmla="*/ 127 h 185"/>
                <a:gd name="T26" fmla="*/ 184 w 190"/>
                <a:gd name="T27" fmla="*/ 1 h 185"/>
                <a:gd name="T28" fmla="*/ 98 w 190"/>
                <a:gd name="T29" fmla="*/ 155 h 185"/>
                <a:gd name="T30" fmla="*/ 82 w 190"/>
                <a:gd name="T31" fmla="*/ 134 h 185"/>
                <a:gd name="T32" fmla="*/ 75 w 190"/>
                <a:gd name="T33" fmla="*/ 135 h 185"/>
                <a:gd name="T34" fmla="*/ 50 w 190"/>
                <a:gd name="T35" fmla="*/ 105 h 185"/>
                <a:gd name="T36" fmla="*/ 30 w 190"/>
                <a:gd name="T37" fmla="*/ 87 h 185"/>
                <a:gd name="T38" fmla="*/ 61 w 190"/>
                <a:gd name="T39" fmla="*/ 75 h 185"/>
                <a:gd name="T40" fmla="*/ 109 w 190"/>
                <a:gd name="T41" fmla="*/ 125 h 185"/>
                <a:gd name="T42" fmla="*/ 134 w 190"/>
                <a:gd name="T43" fmla="*/ 99 h 185"/>
                <a:gd name="T44" fmla="*/ 67 w 190"/>
                <a:gd name="T45" fmla="*/ 70 h 185"/>
                <a:gd name="T46" fmla="*/ 94 w 190"/>
                <a:gd name="T47" fmla="*/ 44 h 185"/>
                <a:gd name="T48" fmla="*/ 141 w 190"/>
                <a:gd name="T49" fmla="*/ 91 h 185"/>
                <a:gd name="T50" fmla="*/ 84 w 190"/>
                <a:gd name="T51" fmla="*/ 72 h 185"/>
                <a:gd name="T52" fmla="*/ 92 w 190"/>
                <a:gd name="T53" fmla="*/ 72 h 185"/>
                <a:gd name="T54" fmla="*/ 139 w 190"/>
                <a:gd name="T55" fmla="*/ 59 h 185"/>
                <a:gd name="T56" fmla="*/ 139 w 190"/>
                <a:gd name="T57" fmla="*/ 34 h 185"/>
                <a:gd name="T58" fmla="*/ 139 w 190"/>
                <a:gd name="T59" fmla="*/ 59 h 185"/>
                <a:gd name="T60" fmla="*/ 143 w 190"/>
                <a:gd name="T61" fmla="*/ 46 h 185"/>
                <a:gd name="T62" fmla="*/ 135 w 190"/>
                <a:gd name="T63" fmla="*/ 46 h 185"/>
                <a:gd name="T64" fmla="*/ 101 w 190"/>
                <a:gd name="T65" fmla="*/ 88 h 185"/>
                <a:gd name="T66" fmla="*/ 101 w 190"/>
                <a:gd name="T67" fmla="*/ 80 h 185"/>
                <a:gd name="T68" fmla="*/ 101 w 190"/>
                <a:gd name="T69" fmla="*/ 8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0" h="185">
                  <a:moveTo>
                    <a:pt x="32" y="104"/>
                  </a:moveTo>
                  <a:cubicBezTo>
                    <a:pt x="0" y="185"/>
                    <a:pt x="0" y="185"/>
                    <a:pt x="0" y="185"/>
                  </a:cubicBezTo>
                  <a:cubicBezTo>
                    <a:pt x="82" y="153"/>
                    <a:pt x="82" y="153"/>
                    <a:pt x="82" y="153"/>
                  </a:cubicBezTo>
                  <a:cubicBezTo>
                    <a:pt x="80" y="153"/>
                    <a:pt x="79" y="153"/>
                    <a:pt x="77" y="153"/>
                  </a:cubicBezTo>
                  <a:cubicBezTo>
                    <a:pt x="52" y="153"/>
                    <a:pt x="29" y="129"/>
                    <a:pt x="32" y="104"/>
                  </a:cubicBezTo>
                  <a:close/>
                  <a:moveTo>
                    <a:pt x="15" y="170"/>
                  </a:moveTo>
                  <a:cubicBezTo>
                    <a:pt x="30" y="132"/>
                    <a:pt x="30" y="132"/>
                    <a:pt x="30" y="132"/>
                  </a:cubicBezTo>
                  <a:cubicBezTo>
                    <a:pt x="32" y="136"/>
                    <a:pt x="35" y="140"/>
                    <a:pt x="38" y="143"/>
                  </a:cubicBezTo>
                  <a:cubicBezTo>
                    <a:pt x="42" y="148"/>
                    <a:pt x="47" y="152"/>
                    <a:pt x="53" y="155"/>
                  </a:cubicBezTo>
                  <a:lnTo>
                    <a:pt x="15" y="170"/>
                  </a:lnTo>
                  <a:close/>
                  <a:moveTo>
                    <a:pt x="113" y="101"/>
                  </a:moveTo>
                  <a:cubicBezTo>
                    <a:pt x="116" y="101"/>
                    <a:pt x="118" y="99"/>
                    <a:pt x="118" y="97"/>
                  </a:cubicBezTo>
                  <a:cubicBezTo>
                    <a:pt x="118" y="95"/>
                    <a:pt x="116" y="93"/>
                    <a:pt x="113" y="93"/>
                  </a:cubicBezTo>
                  <a:cubicBezTo>
                    <a:pt x="111" y="93"/>
                    <a:pt x="109" y="95"/>
                    <a:pt x="109" y="97"/>
                  </a:cubicBezTo>
                  <a:cubicBezTo>
                    <a:pt x="109" y="99"/>
                    <a:pt x="111" y="101"/>
                    <a:pt x="113" y="101"/>
                  </a:cubicBezTo>
                  <a:close/>
                  <a:moveTo>
                    <a:pt x="184" y="1"/>
                  </a:moveTo>
                  <a:cubicBezTo>
                    <a:pt x="183" y="0"/>
                    <a:pt x="180" y="0"/>
                    <a:pt x="177" y="0"/>
                  </a:cubicBezTo>
                  <a:cubicBezTo>
                    <a:pt x="159" y="0"/>
                    <a:pt x="113" y="13"/>
                    <a:pt x="88" y="38"/>
                  </a:cubicBezTo>
                  <a:cubicBezTo>
                    <a:pt x="82" y="44"/>
                    <a:pt x="62" y="62"/>
                    <a:pt x="58" y="68"/>
                  </a:cubicBezTo>
                  <a:cubicBezTo>
                    <a:pt x="43" y="72"/>
                    <a:pt x="22" y="80"/>
                    <a:pt x="10" y="91"/>
                  </a:cubicBezTo>
                  <a:cubicBezTo>
                    <a:pt x="10" y="91"/>
                    <a:pt x="25" y="91"/>
                    <a:pt x="42" y="103"/>
                  </a:cubicBezTo>
                  <a:cubicBezTo>
                    <a:pt x="40" y="113"/>
                    <a:pt x="43" y="124"/>
                    <a:pt x="52" y="133"/>
                  </a:cubicBezTo>
                  <a:cubicBezTo>
                    <a:pt x="59" y="140"/>
                    <a:pt x="67" y="144"/>
                    <a:pt x="75" y="144"/>
                  </a:cubicBezTo>
                  <a:cubicBezTo>
                    <a:pt x="78" y="144"/>
                    <a:pt x="80" y="143"/>
                    <a:pt x="82" y="143"/>
                  </a:cubicBezTo>
                  <a:cubicBezTo>
                    <a:pt x="94" y="160"/>
                    <a:pt x="94" y="175"/>
                    <a:pt x="94" y="175"/>
                  </a:cubicBezTo>
                  <a:cubicBezTo>
                    <a:pt x="105" y="163"/>
                    <a:pt x="113" y="142"/>
                    <a:pt x="117" y="127"/>
                  </a:cubicBezTo>
                  <a:cubicBezTo>
                    <a:pt x="124" y="123"/>
                    <a:pt x="141" y="103"/>
                    <a:pt x="147" y="97"/>
                  </a:cubicBezTo>
                  <a:cubicBezTo>
                    <a:pt x="177" y="68"/>
                    <a:pt x="190" y="7"/>
                    <a:pt x="184" y="1"/>
                  </a:cubicBezTo>
                  <a:close/>
                  <a:moveTo>
                    <a:pt x="109" y="125"/>
                  </a:moveTo>
                  <a:cubicBezTo>
                    <a:pt x="106" y="136"/>
                    <a:pt x="102" y="147"/>
                    <a:pt x="98" y="155"/>
                  </a:cubicBezTo>
                  <a:cubicBezTo>
                    <a:pt x="96" y="150"/>
                    <a:pt x="93" y="144"/>
                    <a:pt x="89" y="138"/>
                  </a:cubicBezTo>
                  <a:cubicBezTo>
                    <a:pt x="88" y="136"/>
                    <a:pt x="85" y="134"/>
                    <a:pt x="82" y="134"/>
                  </a:cubicBezTo>
                  <a:cubicBezTo>
                    <a:pt x="82" y="134"/>
                    <a:pt x="81" y="134"/>
                    <a:pt x="80" y="135"/>
                  </a:cubicBezTo>
                  <a:cubicBezTo>
                    <a:pt x="79" y="135"/>
                    <a:pt x="77" y="135"/>
                    <a:pt x="75" y="135"/>
                  </a:cubicBezTo>
                  <a:cubicBezTo>
                    <a:pt x="69" y="135"/>
                    <a:pt x="63" y="132"/>
                    <a:pt x="58" y="127"/>
                  </a:cubicBezTo>
                  <a:cubicBezTo>
                    <a:pt x="51" y="121"/>
                    <a:pt x="48" y="113"/>
                    <a:pt x="50" y="105"/>
                  </a:cubicBezTo>
                  <a:cubicBezTo>
                    <a:pt x="51" y="101"/>
                    <a:pt x="50" y="98"/>
                    <a:pt x="47" y="96"/>
                  </a:cubicBezTo>
                  <a:cubicBezTo>
                    <a:pt x="41" y="92"/>
                    <a:pt x="35" y="89"/>
                    <a:pt x="30" y="87"/>
                  </a:cubicBezTo>
                  <a:cubicBezTo>
                    <a:pt x="38" y="83"/>
                    <a:pt x="49" y="79"/>
                    <a:pt x="60" y="76"/>
                  </a:cubicBezTo>
                  <a:cubicBezTo>
                    <a:pt x="60" y="76"/>
                    <a:pt x="60" y="76"/>
                    <a:pt x="61" y="75"/>
                  </a:cubicBezTo>
                  <a:cubicBezTo>
                    <a:pt x="110" y="124"/>
                    <a:pt x="110" y="124"/>
                    <a:pt x="110" y="124"/>
                  </a:cubicBezTo>
                  <a:cubicBezTo>
                    <a:pt x="110" y="125"/>
                    <a:pt x="109" y="125"/>
                    <a:pt x="109" y="125"/>
                  </a:cubicBezTo>
                  <a:close/>
                  <a:moveTo>
                    <a:pt x="141" y="91"/>
                  </a:moveTo>
                  <a:cubicBezTo>
                    <a:pt x="140" y="93"/>
                    <a:pt x="137" y="96"/>
                    <a:pt x="134" y="99"/>
                  </a:cubicBezTo>
                  <a:cubicBezTo>
                    <a:pt x="129" y="105"/>
                    <a:pt x="120" y="113"/>
                    <a:pt x="115" y="118"/>
                  </a:cubicBezTo>
                  <a:cubicBezTo>
                    <a:pt x="67" y="70"/>
                    <a:pt x="67" y="70"/>
                    <a:pt x="67" y="70"/>
                  </a:cubicBezTo>
                  <a:cubicBezTo>
                    <a:pt x="72" y="65"/>
                    <a:pt x="80" y="56"/>
                    <a:pt x="86" y="51"/>
                  </a:cubicBezTo>
                  <a:cubicBezTo>
                    <a:pt x="89" y="48"/>
                    <a:pt x="92" y="45"/>
                    <a:pt x="94" y="44"/>
                  </a:cubicBezTo>
                  <a:cubicBezTo>
                    <a:pt x="116" y="21"/>
                    <a:pt x="160" y="8"/>
                    <a:pt x="177" y="8"/>
                  </a:cubicBezTo>
                  <a:cubicBezTo>
                    <a:pt x="177" y="22"/>
                    <a:pt x="165" y="68"/>
                    <a:pt x="141" y="91"/>
                  </a:cubicBezTo>
                  <a:close/>
                  <a:moveTo>
                    <a:pt x="88" y="67"/>
                  </a:moveTo>
                  <a:cubicBezTo>
                    <a:pt x="86" y="67"/>
                    <a:pt x="84" y="69"/>
                    <a:pt x="84" y="72"/>
                  </a:cubicBezTo>
                  <a:cubicBezTo>
                    <a:pt x="84" y="74"/>
                    <a:pt x="86" y="76"/>
                    <a:pt x="88" y="76"/>
                  </a:cubicBezTo>
                  <a:cubicBezTo>
                    <a:pt x="90" y="76"/>
                    <a:pt x="92" y="74"/>
                    <a:pt x="92" y="72"/>
                  </a:cubicBezTo>
                  <a:cubicBezTo>
                    <a:pt x="92" y="69"/>
                    <a:pt x="90" y="67"/>
                    <a:pt x="88" y="67"/>
                  </a:cubicBezTo>
                  <a:close/>
                  <a:moveTo>
                    <a:pt x="139" y="59"/>
                  </a:moveTo>
                  <a:cubicBezTo>
                    <a:pt x="146" y="59"/>
                    <a:pt x="151" y="53"/>
                    <a:pt x="151" y="46"/>
                  </a:cubicBezTo>
                  <a:cubicBezTo>
                    <a:pt x="151" y="39"/>
                    <a:pt x="146" y="34"/>
                    <a:pt x="139" y="34"/>
                  </a:cubicBezTo>
                  <a:cubicBezTo>
                    <a:pt x="132" y="34"/>
                    <a:pt x="126" y="39"/>
                    <a:pt x="126" y="46"/>
                  </a:cubicBezTo>
                  <a:cubicBezTo>
                    <a:pt x="126" y="53"/>
                    <a:pt x="132" y="59"/>
                    <a:pt x="139" y="59"/>
                  </a:cubicBezTo>
                  <a:close/>
                  <a:moveTo>
                    <a:pt x="139" y="42"/>
                  </a:moveTo>
                  <a:cubicBezTo>
                    <a:pt x="141" y="42"/>
                    <a:pt x="143" y="44"/>
                    <a:pt x="143" y="46"/>
                  </a:cubicBezTo>
                  <a:cubicBezTo>
                    <a:pt x="143" y="49"/>
                    <a:pt x="141" y="50"/>
                    <a:pt x="139" y="50"/>
                  </a:cubicBezTo>
                  <a:cubicBezTo>
                    <a:pt x="136" y="50"/>
                    <a:pt x="135" y="49"/>
                    <a:pt x="135" y="46"/>
                  </a:cubicBezTo>
                  <a:cubicBezTo>
                    <a:pt x="135" y="44"/>
                    <a:pt x="136" y="42"/>
                    <a:pt x="139" y="42"/>
                  </a:cubicBezTo>
                  <a:close/>
                  <a:moveTo>
                    <a:pt x="101" y="88"/>
                  </a:moveTo>
                  <a:cubicBezTo>
                    <a:pt x="103" y="88"/>
                    <a:pt x="105" y="87"/>
                    <a:pt x="105" y="84"/>
                  </a:cubicBezTo>
                  <a:cubicBezTo>
                    <a:pt x="105" y="82"/>
                    <a:pt x="103" y="80"/>
                    <a:pt x="101" y="80"/>
                  </a:cubicBezTo>
                  <a:cubicBezTo>
                    <a:pt x="98" y="80"/>
                    <a:pt x="97" y="82"/>
                    <a:pt x="97" y="84"/>
                  </a:cubicBezTo>
                  <a:cubicBezTo>
                    <a:pt x="97" y="87"/>
                    <a:pt x="98" y="88"/>
                    <a:pt x="101" y="8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8" name="Group 7">
            <a:extLst>
              <a:ext uri="{FF2B5EF4-FFF2-40B4-BE49-F238E27FC236}">
                <a16:creationId xmlns:a16="http://schemas.microsoft.com/office/drawing/2014/main" id="{059E0819-F4BE-4848-9EB4-9E84DACAFDF5}"/>
              </a:ext>
            </a:extLst>
          </p:cNvPr>
          <p:cNvGrpSpPr/>
          <p:nvPr/>
        </p:nvGrpSpPr>
        <p:grpSpPr>
          <a:xfrm>
            <a:off x="8494763" y="3507828"/>
            <a:ext cx="2620780" cy="2259291"/>
            <a:chOff x="8494763" y="3507828"/>
            <a:chExt cx="2620780" cy="2259291"/>
          </a:xfrm>
        </p:grpSpPr>
        <p:sp>
          <p:nvSpPr>
            <p:cNvPr id="103" name="Isosceles Triangle 102"/>
            <p:cNvSpPr/>
            <p:nvPr/>
          </p:nvSpPr>
          <p:spPr>
            <a:xfrm>
              <a:off x="8494763" y="3507828"/>
              <a:ext cx="2620780" cy="2259291"/>
            </a:xfrm>
            <a:prstGeom prst="triangl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113" name="Freeform 217"/>
            <p:cNvSpPr>
              <a:spLocks noChangeAspect="1" noEditPoints="1"/>
            </p:cNvSpPr>
            <p:nvPr/>
          </p:nvSpPr>
          <p:spPr bwMode="auto">
            <a:xfrm>
              <a:off x="9503841" y="4636873"/>
              <a:ext cx="602628" cy="602628"/>
            </a:xfrm>
            <a:custGeom>
              <a:avLst/>
              <a:gdLst>
                <a:gd name="T0" fmla="*/ 92 w 185"/>
                <a:gd name="T1" fmla="*/ 42 h 185"/>
                <a:gd name="T2" fmla="*/ 92 w 185"/>
                <a:gd name="T3" fmla="*/ 34 h 185"/>
                <a:gd name="T4" fmla="*/ 92 w 185"/>
                <a:gd name="T5" fmla="*/ 8 h 185"/>
                <a:gd name="T6" fmla="*/ 120 w 185"/>
                <a:gd name="T7" fmla="*/ 12 h 185"/>
                <a:gd name="T8" fmla="*/ 64 w 185"/>
                <a:gd name="T9" fmla="*/ 13 h 185"/>
                <a:gd name="T10" fmla="*/ 92 w 185"/>
                <a:gd name="T11" fmla="*/ 8 h 185"/>
                <a:gd name="T12" fmla="*/ 109 w 185"/>
                <a:gd name="T13" fmla="*/ 24 h 185"/>
                <a:gd name="T14" fmla="*/ 76 w 185"/>
                <a:gd name="T15" fmla="*/ 25 h 185"/>
                <a:gd name="T16" fmla="*/ 92 w 185"/>
                <a:gd name="T17" fmla="*/ 25 h 185"/>
                <a:gd name="T18" fmla="*/ 55 w 185"/>
                <a:gd name="T19" fmla="*/ 169 h 185"/>
                <a:gd name="T20" fmla="*/ 101 w 185"/>
                <a:gd name="T21" fmla="*/ 164 h 185"/>
                <a:gd name="T22" fmla="*/ 55 w 185"/>
                <a:gd name="T23" fmla="*/ 160 h 185"/>
                <a:gd name="T24" fmla="*/ 55 w 185"/>
                <a:gd name="T25" fmla="*/ 169 h 185"/>
                <a:gd name="T26" fmla="*/ 185 w 185"/>
                <a:gd name="T27" fmla="*/ 146 h 185"/>
                <a:gd name="T28" fmla="*/ 168 w 185"/>
                <a:gd name="T29" fmla="*/ 87 h 185"/>
                <a:gd name="T30" fmla="*/ 164 w 185"/>
                <a:gd name="T31" fmla="*/ 84 h 185"/>
                <a:gd name="T32" fmla="*/ 156 w 185"/>
                <a:gd name="T33" fmla="*/ 34 h 185"/>
                <a:gd name="T34" fmla="*/ 147 w 185"/>
                <a:gd name="T35" fmla="*/ 34 h 185"/>
                <a:gd name="T36" fmla="*/ 38 w 185"/>
                <a:gd name="T37" fmla="*/ 84 h 185"/>
                <a:gd name="T38" fmla="*/ 33 w 185"/>
                <a:gd name="T39" fmla="*/ 29 h 185"/>
                <a:gd name="T40" fmla="*/ 29 w 185"/>
                <a:gd name="T41" fmla="*/ 84 h 185"/>
                <a:gd name="T42" fmla="*/ 17 w 185"/>
                <a:gd name="T43" fmla="*/ 87 h 185"/>
                <a:gd name="T44" fmla="*/ 0 w 185"/>
                <a:gd name="T45" fmla="*/ 146 h 185"/>
                <a:gd name="T46" fmla="*/ 0 w 185"/>
                <a:gd name="T47" fmla="*/ 147 h 185"/>
                <a:gd name="T48" fmla="*/ 0 w 185"/>
                <a:gd name="T49" fmla="*/ 156 h 185"/>
                <a:gd name="T50" fmla="*/ 0 w 185"/>
                <a:gd name="T51" fmla="*/ 169 h 185"/>
                <a:gd name="T52" fmla="*/ 168 w 185"/>
                <a:gd name="T53" fmla="*/ 185 h 185"/>
                <a:gd name="T54" fmla="*/ 185 w 185"/>
                <a:gd name="T55" fmla="*/ 160 h 185"/>
                <a:gd name="T56" fmla="*/ 185 w 185"/>
                <a:gd name="T57" fmla="*/ 156 h 185"/>
                <a:gd name="T58" fmla="*/ 24 w 185"/>
                <a:gd name="T59" fmla="*/ 93 h 185"/>
                <a:gd name="T60" fmla="*/ 176 w 185"/>
                <a:gd name="T61" fmla="*/ 143 h 185"/>
                <a:gd name="T62" fmla="*/ 24 w 185"/>
                <a:gd name="T63" fmla="*/ 93 h 185"/>
                <a:gd name="T64" fmla="*/ 168 w 185"/>
                <a:gd name="T65" fmla="*/ 177 h 185"/>
                <a:gd name="T66" fmla="*/ 8 w 185"/>
                <a:gd name="T67" fmla="*/ 169 h 185"/>
                <a:gd name="T68" fmla="*/ 177 w 185"/>
                <a:gd name="T69" fmla="*/ 152 h 185"/>
                <a:gd name="T70" fmla="*/ 21 w 185"/>
                <a:gd name="T71" fmla="*/ 169 h 185"/>
                <a:gd name="T72" fmla="*/ 21 w 185"/>
                <a:gd name="T73" fmla="*/ 160 h 185"/>
                <a:gd name="T74" fmla="*/ 21 w 185"/>
                <a:gd name="T75" fmla="*/ 169 h 185"/>
                <a:gd name="T76" fmla="*/ 42 w 185"/>
                <a:gd name="T77" fmla="*/ 164 h 185"/>
                <a:gd name="T78" fmla="*/ 33 w 185"/>
                <a:gd name="T79" fmla="*/ 16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5" h="185">
                  <a:moveTo>
                    <a:pt x="88" y="38"/>
                  </a:moveTo>
                  <a:cubicBezTo>
                    <a:pt x="88" y="40"/>
                    <a:pt x="90" y="42"/>
                    <a:pt x="92" y="42"/>
                  </a:cubicBezTo>
                  <a:cubicBezTo>
                    <a:pt x="95" y="42"/>
                    <a:pt x="97" y="40"/>
                    <a:pt x="97" y="38"/>
                  </a:cubicBezTo>
                  <a:cubicBezTo>
                    <a:pt x="97" y="35"/>
                    <a:pt x="95" y="34"/>
                    <a:pt x="92" y="34"/>
                  </a:cubicBezTo>
                  <a:cubicBezTo>
                    <a:pt x="90" y="34"/>
                    <a:pt x="88" y="35"/>
                    <a:pt x="88" y="38"/>
                  </a:cubicBezTo>
                  <a:close/>
                  <a:moveTo>
                    <a:pt x="92" y="8"/>
                  </a:moveTo>
                  <a:cubicBezTo>
                    <a:pt x="101" y="8"/>
                    <a:pt x="109" y="12"/>
                    <a:pt x="114" y="18"/>
                  </a:cubicBezTo>
                  <a:cubicBezTo>
                    <a:pt x="120" y="12"/>
                    <a:pt x="120" y="12"/>
                    <a:pt x="120" y="12"/>
                  </a:cubicBezTo>
                  <a:cubicBezTo>
                    <a:pt x="113" y="4"/>
                    <a:pt x="103" y="0"/>
                    <a:pt x="92" y="0"/>
                  </a:cubicBezTo>
                  <a:cubicBezTo>
                    <a:pt x="81" y="0"/>
                    <a:pt x="71" y="5"/>
                    <a:pt x="64" y="13"/>
                  </a:cubicBezTo>
                  <a:cubicBezTo>
                    <a:pt x="70" y="19"/>
                    <a:pt x="70" y="19"/>
                    <a:pt x="70" y="19"/>
                  </a:cubicBezTo>
                  <a:cubicBezTo>
                    <a:pt x="75" y="12"/>
                    <a:pt x="83" y="8"/>
                    <a:pt x="92" y="8"/>
                  </a:cubicBezTo>
                  <a:close/>
                  <a:moveTo>
                    <a:pt x="103" y="30"/>
                  </a:moveTo>
                  <a:cubicBezTo>
                    <a:pt x="109" y="24"/>
                    <a:pt x="109" y="24"/>
                    <a:pt x="109" y="24"/>
                  </a:cubicBezTo>
                  <a:cubicBezTo>
                    <a:pt x="105" y="20"/>
                    <a:pt x="99" y="17"/>
                    <a:pt x="92" y="17"/>
                  </a:cubicBezTo>
                  <a:cubicBezTo>
                    <a:pt x="86" y="17"/>
                    <a:pt x="80" y="20"/>
                    <a:pt x="76" y="25"/>
                  </a:cubicBezTo>
                  <a:cubicBezTo>
                    <a:pt x="82" y="31"/>
                    <a:pt x="82" y="31"/>
                    <a:pt x="82" y="31"/>
                  </a:cubicBezTo>
                  <a:cubicBezTo>
                    <a:pt x="84" y="28"/>
                    <a:pt x="88" y="25"/>
                    <a:pt x="92" y="25"/>
                  </a:cubicBezTo>
                  <a:cubicBezTo>
                    <a:pt x="97" y="25"/>
                    <a:pt x="101" y="27"/>
                    <a:pt x="103" y="30"/>
                  </a:cubicBezTo>
                  <a:close/>
                  <a:moveTo>
                    <a:pt x="55" y="169"/>
                  </a:moveTo>
                  <a:cubicBezTo>
                    <a:pt x="97" y="169"/>
                    <a:pt x="97" y="169"/>
                    <a:pt x="97" y="169"/>
                  </a:cubicBezTo>
                  <a:cubicBezTo>
                    <a:pt x="99" y="169"/>
                    <a:pt x="101" y="167"/>
                    <a:pt x="101" y="164"/>
                  </a:cubicBezTo>
                  <a:cubicBezTo>
                    <a:pt x="101" y="162"/>
                    <a:pt x="99" y="160"/>
                    <a:pt x="97" y="160"/>
                  </a:cubicBezTo>
                  <a:cubicBezTo>
                    <a:pt x="55" y="160"/>
                    <a:pt x="55" y="160"/>
                    <a:pt x="55" y="160"/>
                  </a:cubicBezTo>
                  <a:cubicBezTo>
                    <a:pt x="52" y="160"/>
                    <a:pt x="50" y="162"/>
                    <a:pt x="50" y="164"/>
                  </a:cubicBezTo>
                  <a:cubicBezTo>
                    <a:pt x="50" y="167"/>
                    <a:pt x="52" y="169"/>
                    <a:pt x="55" y="169"/>
                  </a:cubicBezTo>
                  <a:close/>
                  <a:moveTo>
                    <a:pt x="185" y="147"/>
                  </a:moveTo>
                  <a:cubicBezTo>
                    <a:pt x="185" y="147"/>
                    <a:pt x="185" y="146"/>
                    <a:pt x="185" y="146"/>
                  </a:cubicBezTo>
                  <a:cubicBezTo>
                    <a:pt x="185" y="146"/>
                    <a:pt x="185" y="146"/>
                    <a:pt x="185" y="146"/>
                  </a:cubicBezTo>
                  <a:cubicBezTo>
                    <a:pt x="168" y="87"/>
                    <a:pt x="168" y="87"/>
                    <a:pt x="168" y="87"/>
                  </a:cubicBezTo>
                  <a:cubicBezTo>
                    <a:pt x="168" y="87"/>
                    <a:pt x="168" y="87"/>
                    <a:pt x="168" y="87"/>
                  </a:cubicBezTo>
                  <a:cubicBezTo>
                    <a:pt x="167" y="85"/>
                    <a:pt x="166" y="84"/>
                    <a:pt x="164" y="84"/>
                  </a:cubicBezTo>
                  <a:cubicBezTo>
                    <a:pt x="156" y="84"/>
                    <a:pt x="156" y="84"/>
                    <a:pt x="156" y="84"/>
                  </a:cubicBezTo>
                  <a:cubicBezTo>
                    <a:pt x="156" y="34"/>
                    <a:pt x="156" y="34"/>
                    <a:pt x="156" y="34"/>
                  </a:cubicBezTo>
                  <a:cubicBezTo>
                    <a:pt x="156" y="31"/>
                    <a:pt x="154" y="29"/>
                    <a:pt x="152" y="29"/>
                  </a:cubicBezTo>
                  <a:cubicBezTo>
                    <a:pt x="149" y="29"/>
                    <a:pt x="147" y="31"/>
                    <a:pt x="147" y="34"/>
                  </a:cubicBezTo>
                  <a:cubicBezTo>
                    <a:pt x="147" y="84"/>
                    <a:pt x="147" y="84"/>
                    <a:pt x="147" y="84"/>
                  </a:cubicBezTo>
                  <a:cubicBezTo>
                    <a:pt x="38" y="84"/>
                    <a:pt x="38" y="84"/>
                    <a:pt x="38" y="84"/>
                  </a:cubicBezTo>
                  <a:cubicBezTo>
                    <a:pt x="38" y="34"/>
                    <a:pt x="38" y="34"/>
                    <a:pt x="38" y="34"/>
                  </a:cubicBezTo>
                  <a:cubicBezTo>
                    <a:pt x="38" y="31"/>
                    <a:pt x="36" y="29"/>
                    <a:pt x="33" y="29"/>
                  </a:cubicBezTo>
                  <a:cubicBezTo>
                    <a:pt x="31" y="29"/>
                    <a:pt x="29" y="31"/>
                    <a:pt x="29" y="34"/>
                  </a:cubicBezTo>
                  <a:cubicBezTo>
                    <a:pt x="29" y="84"/>
                    <a:pt x="29" y="84"/>
                    <a:pt x="29" y="84"/>
                  </a:cubicBezTo>
                  <a:cubicBezTo>
                    <a:pt x="21" y="84"/>
                    <a:pt x="21" y="84"/>
                    <a:pt x="21" y="84"/>
                  </a:cubicBezTo>
                  <a:cubicBezTo>
                    <a:pt x="19" y="84"/>
                    <a:pt x="17" y="85"/>
                    <a:pt x="17" y="87"/>
                  </a:cubicBezTo>
                  <a:cubicBezTo>
                    <a:pt x="17" y="87"/>
                    <a:pt x="17" y="87"/>
                    <a:pt x="17" y="87"/>
                  </a:cubicBezTo>
                  <a:cubicBezTo>
                    <a:pt x="0" y="146"/>
                    <a:pt x="0" y="146"/>
                    <a:pt x="0" y="146"/>
                  </a:cubicBezTo>
                  <a:cubicBezTo>
                    <a:pt x="0" y="146"/>
                    <a:pt x="0" y="146"/>
                    <a:pt x="0" y="146"/>
                  </a:cubicBezTo>
                  <a:cubicBezTo>
                    <a:pt x="0" y="146"/>
                    <a:pt x="0" y="147"/>
                    <a:pt x="0" y="147"/>
                  </a:cubicBezTo>
                  <a:cubicBezTo>
                    <a:pt x="0" y="156"/>
                    <a:pt x="0" y="156"/>
                    <a:pt x="0" y="156"/>
                  </a:cubicBezTo>
                  <a:cubicBezTo>
                    <a:pt x="0" y="156"/>
                    <a:pt x="0" y="156"/>
                    <a:pt x="0" y="156"/>
                  </a:cubicBezTo>
                  <a:cubicBezTo>
                    <a:pt x="0" y="157"/>
                    <a:pt x="0" y="159"/>
                    <a:pt x="0" y="160"/>
                  </a:cubicBezTo>
                  <a:cubicBezTo>
                    <a:pt x="0" y="169"/>
                    <a:pt x="0" y="169"/>
                    <a:pt x="0" y="169"/>
                  </a:cubicBezTo>
                  <a:cubicBezTo>
                    <a:pt x="0" y="178"/>
                    <a:pt x="7" y="185"/>
                    <a:pt x="17" y="185"/>
                  </a:cubicBezTo>
                  <a:cubicBezTo>
                    <a:pt x="168" y="185"/>
                    <a:pt x="168" y="185"/>
                    <a:pt x="168" y="185"/>
                  </a:cubicBezTo>
                  <a:cubicBezTo>
                    <a:pt x="178" y="185"/>
                    <a:pt x="185" y="178"/>
                    <a:pt x="185" y="169"/>
                  </a:cubicBezTo>
                  <a:cubicBezTo>
                    <a:pt x="185" y="160"/>
                    <a:pt x="185" y="160"/>
                    <a:pt x="185" y="160"/>
                  </a:cubicBezTo>
                  <a:cubicBezTo>
                    <a:pt x="185" y="159"/>
                    <a:pt x="185" y="157"/>
                    <a:pt x="185" y="156"/>
                  </a:cubicBezTo>
                  <a:cubicBezTo>
                    <a:pt x="185" y="156"/>
                    <a:pt x="185" y="156"/>
                    <a:pt x="185" y="156"/>
                  </a:cubicBezTo>
                  <a:lnTo>
                    <a:pt x="185" y="147"/>
                  </a:lnTo>
                  <a:close/>
                  <a:moveTo>
                    <a:pt x="24" y="93"/>
                  </a:moveTo>
                  <a:cubicBezTo>
                    <a:pt x="161" y="93"/>
                    <a:pt x="161" y="93"/>
                    <a:pt x="161" y="93"/>
                  </a:cubicBezTo>
                  <a:cubicBezTo>
                    <a:pt x="176" y="143"/>
                    <a:pt x="176" y="143"/>
                    <a:pt x="176" y="143"/>
                  </a:cubicBezTo>
                  <a:cubicBezTo>
                    <a:pt x="9" y="143"/>
                    <a:pt x="9" y="143"/>
                    <a:pt x="9" y="143"/>
                  </a:cubicBezTo>
                  <a:lnTo>
                    <a:pt x="24" y="93"/>
                  </a:lnTo>
                  <a:close/>
                  <a:moveTo>
                    <a:pt x="177" y="169"/>
                  </a:moveTo>
                  <a:cubicBezTo>
                    <a:pt x="177" y="173"/>
                    <a:pt x="173" y="177"/>
                    <a:pt x="168" y="177"/>
                  </a:cubicBezTo>
                  <a:cubicBezTo>
                    <a:pt x="17" y="177"/>
                    <a:pt x="17" y="177"/>
                    <a:pt x="17" y="177"/>
                  </a:cubicBezTo>
                  <a:cubicBezTo>
                    <a:pt x="12" y="177"/>
                    <a:pt x="8" y="173"/>
                    <a:pt x="8" y="169"/>
                  </a:cubicBezTo>
                  <a:cubicBezTo>
                    <a:pt x="8" y="152"/>
                    <a:pt x="8" y="152"/>
                    <a:pt x="8" y="152"/>
                  </a:cubicBezTo>
                  <a:cubicBezTo>
                    <a:pt x="177" y="152"/>
                    <a:pt x="177" y="152"/>
                    <a:pt x="177" y="152"/>
                  </a:cubicBezTo>
                  <a:lnTo>
                    <a:pt x="177" y="169"/>
                  </a:lnTo>
                  <a:close/>
                  <a:moveTo>
                    <a:pt x="21" y="169"/>
                  </a:moveTo>
                  <a:cubicBezTo>
                    <a:pt x="23" y="169"/>
                    <a:pt x="25" y="167"/>
                    <a:pt x="25" y="164"/>
                  </a:cubicBezTo>
                  <a:cubicBezTo>
                    <a:pt x="25" y="162"/>
                    <a:pt x="23" y="160"/>
                    <a:pt x="21" y="160"/>
                  </a:cubicBezTo>
                  <a:cubicBezTo>
                    <a:pt x="18" y="160"/>
                    <a:pt x="17" y="162"/>
                    <a:pt x="17" y="164"/>
                  </a:cubicBezTo>
                  <a:cubicBezTo>
                    <a:pt x="17" y="167"/>
                    <a:pt x="18" y="169"/>
                    <a:pt x="21" y="169"/>
                  </a:cubicBezTo>
                  <a:close/>
                  <a:moveTo>
                    <a:pt x="38" y="169"/>
                  </a:moveTo>
                  <a:cubicBezTo>
                    <a:pt x="40" y="169"/>
                    <a:pt x="42" y="167"/>
                    <a:pt x="42" y="164"/>
                  </a:cubicBezTo>
                  <a:cubicBezTo>
                    <a:pt x="42" y="162"/>
                    <a:pt x="40" y="160"/>
                    <a:pt x="38" y="160"/>
                  </a:cubicBezTo>
                  <a:cubicBezTo>
                    <a:pt x="35" y="160"/>
                    <a:pt x="33" y="162"/>
                    <a:pt x="33" y="164"/>
                  </a:cubicBezTo>
                  <a:cubicBezTo>
                    <a:pt x="33" y="167"/>
                    <a:pt x="35" y="169"/>
                    <a:pt x="38"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tx2">
                    <a:lumMod val="60000"/>
                    <a:lumOff val="40000"/>
                  </a:schemeClr>
                </a:solidFill>
              </a:endParaRPr>
            </a:p>
          </p:txBody>
        </p:sp>
      </p:grpSp>
      <p:sp>
        <p:nvSpPr>
          <p:cNvPr id="115" name="TextBox 114"/>
          <p:cNvSpPr txBox="1"/>
          <p:nvPr/>
        </p:nvSpPr>
        <p:spPr>
          <a:xfrm>
            <a:off x="858735" y="1614871"/>
            <a:ext cx="3512879" cy="1220975"/>
          </a:xfrm>
          <a:prstGeom prst="rect">
            <a:avLst/>
          </a:prstGeom>
          <a:noFill/>
        </p:spPr>
        <p:txBody>
          <a:bodyPr wrap="square" rtlCol="0">
            <a:spAutoFit/>
          </a:bodyPr>
          <a:lstStyle/>
          <a:p>
            <a:endParaRPr lang="en-US" sz="667" b="1" dirty="0">
              <a:solidFill>
                <a:schemeClr val="tx2">
                  <a:lumMod val="60000"/>
                  <a:lumOff val="40000"/>
                </a:schemeClr>
              </a:solidFill>
              <a:latin typeface="Raleway" panose="020B0003030101060003" pitchFamily="34" charset="0"/>
            </a:endParaRPr>
          </a:p>
          <a:p>
            <a:endParaRPr lang="en-US" sz="667" b="1" dirty="0">
              <a:solidFill>
                <a:schemeClr val="tx2">
                  <a:lumMod val="60000"/>
                  <a:lumOff val="40000"/>
                </a:schemeClr>
              </a:solidFill>
              <a:latin typeface="Raleway" panose="020B0003030101060003" pitchFamily="34" charset="0"/>
            </a:endParaRP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200"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200"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gummi bears tart lollipop candy canes. </a:t>
            </a:r>
          </a:p>
        </p:txBody>
      </p:sp>
      <p:sp>
        <p:nvSpPr>
          <p:cNvPr id="116" name="Rectangle 115"/>
          <p:cNvSpPr/>
          <p:nvPr/>
        </p:nvSpPr>
        <p:spPr>
          <a:xfrm>
            <a:off x="853015" y="1368649"/>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Tree>
    <p:extLst>
      <p:ext uri="{BB962C8B-B14F-4D97-AF65-F5344CB8AC3E}">
        <p14:creationId xmlns:p14="http://schemas.microsoft.com/office/powerpoint/2010/main" val="19880860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116"/>
                                        </p:tgtEl>
                                        <p:attrNameLst>
                                          <p:attrName>style.visibility</p:attrName>
                                        </p:attrNameLst>
                                      </p:cBhvr>
                                      <p:to>
                                        <p:strVal val="visible"/>
                                      </p:to>
                                    </p:set>
                                    <p:anim calcmode="lin" valueType="num">
                                      <p:cBhvr additive="base">
                                        <p:cTn id="12" dur="500" fill="hold"/>
                                        <p:tgtEl>
                                          <p:spTgt spid="116"/>
                                        </p:tgtEl>
                                        <p:attrNameLst>
                                          <p:attrName>ppt_x</p:attrName>
                                        </p:attrNameLst>
                                      </p:cBhvr>
                                      <p:tavLst>
                                        <p:tav tm="0">
                                          <p:val>
                                            <p:strVal val="0-#ppt_w/2"/>
                                          </p:val>
                                        </p:tav>
                                        <p:tav tm="100000">
                                          <p:val>
                                            <p:strVal val="#ppt_x"/>
                                          </p:val>
                                        </p:tav>
                                      </p:tavLst>
                                    </p:anim>
                                    <p:anim calcmode="lin" valueType="num">
                                      <p:cBhvr additive="base">
                                        <p:cTn id="13" dur="500" fill="hold"/>
                                        <p:tgtEl>
                                          <p:spTgt spid="11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115"/>
                                        </p:tgtEl>
                                        <p:attrNameLst>
                                          <p:attrName>style.visibility</p:attrName>
                                        </p:attrNameLst>
                                      </p:cBhvr>
                                      <p:to>
                                        <p:strVal val="visible"/>
                                      </p:to>
                                    </p:set>
                                    <p:anim calcmode="lin" valueType="num">
                                      <p:cBhvr additive="base">
                                        <p:cTn id="17" dur="500" fill="hold"/>
                                        <p:tgtEl>
                                          <p:spTgt spid="115"/>
                                        </p:tgtEl>
                                        <p:attrNameLst>
                                          <p:attrName>ppt_x</p:attrName>
                                        </p:attrNameLst>
                                      </p:cBhvr>
                                      <p:tavLst>
                                        <p:tav tm="0">
                                          <p:val>
                                            <p:strVal val="0-#ppt_w/2"/>
                                          </p:val>
                                        </p:tav>
                                        <p:tav tm="100000">
                                          <p:val>
                                            <p:strVal val="#ppt_x"/>
                                          </p:val>
                                        </p:tav>
                                      </p:tavLst>
                                    </p:anim>
                                    <p:anim calcmode="lin" valueType="num">
                                      <p:cBhvr additive="base">
                                        <p:cTn id="18" dur="500" fill="hold"/>
                                        <p:tgtEl>
                                          <p:spTgt spid="11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10000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decel="10000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decel="100000"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05"/>
                                        </p:tgtEl>
                                        <p:attrNameLst>
                                          <p:attrName>style.visibility</p:attrName>
                                        </p:attrNameLst>
                                      </p:cBhvr>
                                      <p:to>
                                        <p:strVal val="visible"/>
                                      </p:to>
                                    </p:set>
                                    <p:anim calcmode="lin" valueType="num">
                                      <p:cBhvr>
                                        <p:cTn id="47" dur="500" fill="hold"/>
                                        <p:tgtEl>
                                          <p:spTgt spid="105"/>
                                        </p:tgtEl>
                                        <p:attrNameLst>
                                          <p:attrName>ppt_w</p:attrName>
                                        </p:attrNameLst>
                                      </p:cBhvr>
                                      <p:tavLst>
                                        <p:tav tm="0">
                                          <p:val>
                                            <p:fltVal val="0"/>
                                          </p:val>
                                        </p:tav>
                                        <p:tav tm="100000">
                                          <p:val>
                                            <p:strVal val="#ppt_w"/>
                                          </p:val>
                                        </p:tav>
                                      </p:tavLst>
                                    </p:anim>
                                    <p:anim calcmode="lin" valueType="num">
                                      <p:cBhvr>
                                        <p:cTn id="48" dur="500" fill="hold"/>
                                        <p:tgtEl>
                                          <p:spTgt spid="105"/>
                                        </p:tgtEl>
                                        <p:attrNameLst>
                                          <p:attrName>ppt_h</p:attrName>
                                        </p:attrNameLst>
                                      </p:cBhvr>
                                      <p:tavLst>
                                        <p:tav tm="0">
                                          <p:val>
                                            <p:fltVal val="0"/>
                                          </p:val>
                                        </p:tav>
                                        <p:tav tm="100000">
                                          <p:val>
                                            <p:strVal val="#ppt_h"/>
                                          </p:val>
                                        </p:tav>
                                      </p:tavLst>
                                    </p:anim>
                                    <p:animEffect transition="in" filter="fade">
                                      <p:cBhvr>
                                        <p:cTn id="49" dur="500"/>
                                        <p:tgtEl>
                                          <p:spTgt spid="105"/>
                                        </p:tgtEl>
                                      </p:cBhvr>
                                    </p:animEffect>
                                  </p:childTnLst>
                                </p:cTn>
                              </p:par>
                            </p:childTnLst>
                          </p:cTn>
                        </p:par>
                        <p:par>
                          <p:cTn id="50" fill="hold">
                            <p:stCondLst>
                              <p:cond delay="4500"/>
                            </p:stCondLst>
                            <p:childTnLst>
                              <p:par>
                                <p:cTn id="51" presetID="2" presetClass="entr" presetSubtype="2" decel="100000" fill="hold" grpId="0" nodeType="after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additive="base">
                                        <p:cTn id="53" dur="500" fill="hold"/>
                                        <p:tgtEl>
                                          <p:spTgt spid="4"/>
                                        </p:tgtEl>
                                        <p:attrNameLst>
                                          <p:attrName>ppt_x</p:attrName>
                                        </p:attrNameLst>
                                      </p:cBhvr>
                                      <p:tavLst>
                                        <p:tav tm="0">
                                          <p:val>
                                            <p:strVal val="1+#ppt_w/2"/>
                                          </p:val>
                                        </p:tav>
                                        <p:tav tm="100000">
                                          <p:val>
                                            <p:strVal val="#ppt_x"/>
                                          </p:val>
                                        </p:tav>
                                      </p:tavLst>
                                    </p:anim>
                                    <p:anim calcmode="lin" valueType="num">
                                      <p:cBhvr additive="base">
                                        <p:cTn id="5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5" grpId="0"/>
      <p:bldP spid="115" grpId="0"/>
      <p:bldP spid="1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85" name="Shape 9785"/>
          <p:cNvSpPr/>
          <p:nvPr/>
        </p:nvSpPr>
        <p:spPr>
          <a:xfrm>
            <a:off x="4070420" y="5472865"/>
            <a:ext cx="3831027" cy="556297"/>
          </a:xfrm>
          <a:custGeom>
            <a:avLst/>
            <a:gdLst/>
            <a:ahLst/>
            <a:cxnLst>
              <a:cxn ang="0">
                <a:pos x="wd2" y="hd2"/>
              </a:cxn>
              <a:cxn ang="5400000">
                <a:pos x="wd2" y="hd2"/>
              </a:cxn>
              <a:cxn ang="10800000">
                <a:pos x="wd2" y="hd2"/>
              </a:cxn>
              <a:cxn ang="16200000">
                <a:pos x="wd2" y="hd2"/>
              </a:cxn>
            </a:cxnLst>
            <a:rect l="0" t="0" r="r" b="b"/>
            <a:pathLst>
              <a:path w="21600" h="21600" extrusionOk="0">
                <a:moveTo>
                  <a:pt x="21406" y="181"/>
                </a:moveTo>
                <a:lnTo>
                  <a:pt x="13755" y="18514"/>
                </a:lnTo>
                <a:lnTo>
                  <a:pt x="207" y="0"/>
                </a:lnTo>
                <a:lnTo>
                  <a:pt x="0" y="2803"/>
                </a:lnTo>
                <a:lnTo>
                  <a:pt x="0" y="2803"/>
                </a:lnTo>
                <a:lnTo>
                  <a:pt x="13755" y="21600"/>
                </a:lnTo>
                <a:lnTo>
                  <a:pt x="21600" y="2803"/>
                </a:lnTo>
                <a:lnTo>
                  <a:pt x="21600" y="2803"/>
                </a:lnTo>
                <a:cubicBezTo>
                  <a:pt x="21600" y="2803"/>
                  <a:pt x="21406" y="181"/>
                  <a:pt x="21406" y="181"/>
                </a:cubicBezTo>
                <a:close/>
              </a:path>
            </a:pathLst>
          </a:custGeom>
          <a:solidFill>
            <a:srgbClr val="FFFFFF"/>
          </a:solidFill>
          <a:ln w="12700">
            <a:miter lim="400000"/>
          </a:ln>
          <a:effectLst>
            <a:outerShdw blurRad="190500" dir="5400000" rotWithShape="0">
              <a:srgbClr val="000000">
                <a:alpha val="75778"/>
              </a:srgbClr>
            </a:outerShdw>
          </a:effectLst>
        </p:spPr>
        <p:txBody>
          <a:bodyPr lIns="19051" tIns="19051" rIns="19051" bIns="19051" anchor="ct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nvGrpSpPr>
          <p:cNvPr id="9790" name="Group 9790"/>
          <p:cNvGrpSpPr/>
          <p:nvPr/>
        </p:nvGrpSpPr>
        <p:grpSpPr>
          <a:xfrm>
            <a:off x="4096026" y="4952224"/>
            <a:ext cx="3787311" cy="1032245"/>
            <a:chOff x="0" y="0"/>
            <a:chExt cx="7574619" cy="2064490"/>
          </a:xfrm>
        </p:grpSpPr>
        <p:sp>
          <p:nvSpPr>
            <p:cNvPr id="9786" name="Shape 9786"/>
            <p:cNvSpPr/>
            <p:nvPr/>
          </p:nvSpPr>
          <p:spPr>
            <a:xfrm>
              <a:off x="0" y="341403"/>
              <a:ext cx="4811620" cy="1707018"/>
            </a:xfrm>
            <a:custGeom>
              <a:avLst/>
              <a:gdLst/>
              <a:ahLst/>
              <a:cxnLst>
                <a:cxn ang="0">
                  <a:pos x="wd2" y="hd2"/>
                </a:cxn>
                <a:cxn ang="5400000">
                  <a:pos x="wd2" y="hd2"/>
                </a:cxn>
                <a:cxn ang="10800000">
                  <a:pos x="wd2" y="hd2"/>
                </a:cxn>
                <a:cxn ang="16200000">
                  <a:pos x="wd2" y="hd2"/>
                </a:cxn>
              </a:cxnLst>
              <a:rect l="0" t="0" r="r" b="b"/>
              <a:pathLst>
                <a:path w="21600" h="21600" extrusionOk="0">
                  <a:moveTo>
                    <a:pt x="1715" y="0"/>
                  </a:moveTo>
                  <a:lnTo>
                    <a:pt x="0" y="9515"/>
                  </a:lnTo>
                  <a:lnTo>
                    <a:pt x="21600" y="21600"/>
                  </a:lnTo>
                  <a:lnTo>
                    <a:pt x="21131" y="10863"/>
                  </a:lnTo>
                  <a:cubicBezTo>
                    <a:pt x="21131" y="10863"/>
                    <a:pt x="1715" y="0"/>
                    <a:pt x="1715" y="0"/>
                  </a:cubicBezTo>
                  <a:close/>
                </a:path>
              </a:pathLst>
            </a:custGeom>
            <a:gradFill flip="none" rotWithShape="1">
              <a:gsLst>
                <a:gs pos="0">
                  <a:schemeClr val="bg2">
                    <a:lumMod val="40000"/>
                    <a:lumOff val="60000"/>
                  </a:schemeClr>
                </a:gs>
                <a:gs pos="100000">
                  <a:schemeClr val="bg2">
                    <a:lumMod val="60000"/>
                    <a:lumOff val="40000"/>
                  </a:schemeClr>
                </a:gs>
              </a:gsLst>
              <a:path path="shape">
                <a:fillToRect l="91680" t="75432" r="8319" b="24567"/>
              </a:path>
            </a:gra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787" name="Shape 9787"/>
            <p:cNvSpPr/>
            <p:nvPr/>
          </p:nvSpPr>
          <p:spPr>
            <a:xfrm>
              <a:off x="4711365" y="341403"/>
              <a:ext cx="2848635" cy="1707018"/>
            </a:xfrm>
            <a:custGeom>
              <a:avLst/>
              <a:gdLst/>
              <a:ahLst/>
              <a:cxnLst>
                <a:cxn ang="0">
                  <a:pos x="wd2" y="hd2"/>
                </a:cxn>
                <a:cxn ang="5400000">
                  <a:pos x="wd2" y="hd2"/>
                </a:cxn>
                <a:cxn ang="10800000">
                  <a:pos x="wd2" y="hd2"/>
                </a:cxn>
                <a:cxn ang="16200000">
                  <a:pos x="wd2" y="hd2"/>
                </a:cxn>
              </a:cxnLst>
              <a:rect l="0" t="0" r="r" b="b"/>
              <a:pathLst>
                <a:path w="21600" h="21600" extrusionOk="0">
                  <a:moveTo>
                    <a:pt x="18704" y="0"/>
                  </a:moveTo>
                  <a:lnTo>
                    <a:pt x="5" y="10862"/>
                  </a:lnTo>
                  <a:lnTo>
                    <a:pt x="0" y="10861"/>
                  </a:lnTo>
                  <a:lnTo>
                    <a:pt x="793" y="21600"/>
                  </a:lnTo>
                  <a:lnTo>
                    <a:pt x="21600" y="9513"/>
                  </a:lnTo>
                  <a:cubicBezTo>
                    <a:pt x="21600" y="9513"/>
                    <a:pt x="18704" y="0"/>
                    <a:pt x="18704" y="0"/>
                  </a:cubicBezTo>
                  <a:close/>
                </a:path>
              </a:pathLst>
            </a:custGeom>
            <a:gradFill flip="none" rotWithShape="1">
              <a:gsLst>
                <a:gs pos="0">
                  <a:schemeClr val="bg2">
                    <a:lumMod val="40000"/>
                    <a:lumOff val="60000"/>
                  </a:schemeClr>
                </a:gs>
                <a:gs pos="100000">
                  <a:schemeClr val="bg2">
                    <a:lumMod val="60000"/>
                    <a:lumOff val="40000"/>
                  </a:schemeClr>
                </a:gs>
              </a:gsLst>
              <a:path path="shape">
                <a:fillToRect l="91568" t="26499" r="8431" b="73500"/>
              </a:path>
            </a:gra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788" name="Shape 9788"/>
            <p:cNvSpPr/>
            <p:nvPr/>
          </p:nvSpPr>
          <p:spPr>
            <a:xfrm>
              <a:off x="392614" y="0"/>
              <a:ext cx="6791634" cy="1210832"/>
            </a:xfrm>
            <a:custGeom>
              <a:avLst/>
              <a:gdLst/>
              <a:ahLst/>
              <a:cxnLst>
                <a:cxn ang="0">
                  <a:pos x="wd2" y="hd2"/>
                </a:cxn>
                <a:cxn ang="5400000">
                  <a:pos x="wd2" y="hd2"/>
                </a:cxn>
                <a:cxn ang="10800000">
                  <a:pos x="wd2" y="hd2"/>
                </a:cxn>
                <a:cxn ang="16200000">
                  <a:pos x="wd2" y="hd2"/>
                </a:cxn>
              </a:cxnLst>
              <a:rect l="0" t="0" r="r" b="b"/>
              <a:pathLst>
                <a:path w="21600" h="21600" extrusionOk="0">
                  <a:moveTo>
                    <a:pt x="0" y="6289"/>
                  </a:moveTo>
                  <a:lnTo>
                    <a:pt x="13755" y="21598"/>
                  </a:lnTo>
                  <a:lnTo>
                    <a:pt x="13757" y="21600"/>
                  </a:lnTo>
                  <a:lnTo>
                    <a:pt x="21600" y="6293"/>
                  </a:lnTo>
                  <a:lnTo>
                    <a:pt x="10800" y="0"/>
                  </a:lnTo>
                  <a:cubicBezTo>
                    <a:pt x="10800" y="0"/>
                    <a:pt x="0" y="6289"/>
                    <a:pt x="0" y="6289"/>
                  </a:cubicBezTo>
                  <a:close/>
                </a:path>
              </a:pathLst>
            </a:custGeom>
            <a:gradFill flip="none" rotWithShape="1">
              <a:gsLst>
                <a:gs pos="0">
                  <a:srgbClr val="003458"/>
                </a:gs>
                <a:gs pos="100000">
                  <a:srgbClr val="3B688C"/>
                </a:gs>
              </a:gsLst>
              <a:path path="shape">
                <a:fillToRect l="91568" t="26499" r="8431" b="73500"/>
              </a:path>
            </a:gra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789" name="Shape 9789"/>
            <p:cNvSpPr/>
            <p:nvPr/>
          </p:nvSpPr>
          <p:spPr>
            <a:xfrm>
              <a:off x="0" y="341403"/>
              <a:ext cx="7574620" cy="1723088"/>
            </a:xfrm>
            <a:custGeom>
              <a:avLst/>
              <a:gdLst/>
              <a:ahLst/>
              <a:cxnLst>
                <a:cxn ang="0">
                  <a:pos x="wd2" y="hd2"/>
                </a:cxn>
                <a:cxn ang="5400000">
                  <a:pos x="wd2" y="hd2"/>
                </a:cxn>
                <a:cxn ang="10800000">
                  <a:pos x="wd2" y="hd2"/>
                </a:cxn>
                <a:cxn ang="16200000">
                  <a:pos x="wd2" y="hd2"/>
                </a:cxn>
              </a:cxnLst>
              <a:rect l="0" t="0" r="r" b="b"/>
              <a:pathLst>
                <a:path w="21600" h="21600" extrusionOk="0">
                  <a:moveTo>
                    <a:pt x="13764" y="21379"/>
                  </a:moveTo>
                  <a:lnTo>
                    <a:pt x="13471" y="10915"/>
                  </a:lnTo>
                  <a:lnTo>
                    <a:pt x="20475" y="201"/>
                  </a:lnTo>
                  <a:lnTo>
                    <a:pt x="21547" y="9474"/>
                  </a:lnTo>
                  <a:cubicBezTo>
                    <a:pt x="21547" y="9474"/>
                    <a:pt x="13764" y="21379"/>
                    <a:pt x="13764" y="21379"/>
                  </a:cubicBezTo>
                  <a:close/>
                  <a:moveTo>
                    <a:pt x="55" y="9461"/>
                  </a:moveTo>
                  <a:lnTo>
                    <a:pt x="1128" y="190"/>
                  </a:lnTo>
                  <a:lnTo>
                    <a:pt x="13434" y="10924"/>
                  </a:lnTo>
                  <a:lnTo>
                    <a:pt x="13727" y="21387"/>
                  </a:lnTo>
                  <a:cubicBezTo>
                    <a:pt x="13727" y="21387"/>
                    <a:pt x="55" y="9461"/>
                    <a:pt x="55" y="9461"/>
                  </a:cubicBezTo>
                  <a:close/>
                  <a:moveTo>
                    <a:pt x="21600" y="9567"/>
                  </a:moveTo>
                  <a:lnTo>
                    <a:pt x="20494" y="0"/>
                  </a:lnTo>
                  <a:lnTo>
                    <a:pt x="13451" y="10772"/>
                  </a:lnTo>
                  <a:lnTo>
                    <a:pt x="13429" y="10752"/>
                  </a:lnTo>
                  <a:lnTo>
                    <a:pt x="13429" y="10753"/>
                  </a:lnTo>
                  <a:lnTo>
                    <a:pt x="1121" y="17"/>
                  </a:lnTo>
                  <a:lnTo>
                    <a:pt x="1107" y="5"/>
                  </a:lnTo>
                  <a:lnTo>
                    <a:pt x="0" y="9580"/>
                  </a:lnTo>
                  <a:lnTo>
                    <a:pt x="13732" y="21558"/>
                  </a:lnTo>
                  <a:lnTo>
                    <a:pt x="13733" y="21600"/>
                  </a:lnTo>
                  <a:lnTo>
                    <a:pt x="13750" y="21574"/>
                  </a:lnTo>
                  <a:lnTo>
                    <a:pt x="13770" y="21592"/>
                  </a:lnTo>
                  <a:lnTo>
                    <a:pt x="13769" y="21545"/>
                  </a:lnTo>
                  <a:lnTo>
                    <a:pt x="21580" y="9598"/>
                  </a:lnTo>
                  <a:cubicBezTo>
                    <a:pt x="21580" y="9598"/>
                    <a:pt x="21600" y="9567"/>
                    <a:pt x="21600" y="9567"/>
                  </a:cubicBezTo>
                  <a:close/>
                </a:path>
              </a:pathLst>
            </a:custGeom>
            <a:solidFill>
              <a:srgbClr val="89E2F7"/>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9795" name="Group 9795"/>
          <p:cNvGrpSpPr/>
          <p:nvPr/>
        </p:nvGrpSpPr>
        <p:grpSpPr>
          <a:xfrm>
            <a:off x="4335008" y="4457189"/>
            <a:ext cx="3308312" cy="996896"/>
            <a:chOff x="0" y="0"/>
            <a:chExt cx="6616622" cy="1993791"/>
          </a:xfrm>
        </p:grpSpPr>
        <p:sp>
          <p:nvSpPr>
            <p:cNvPr id="9791" name="Shape 9791"/>
            <p:cNvSpPr/>
            <p:nvPr/>
          </p:nvSpPr>
          <p:spPr>
            <a:xfrm>
              <a:off x="0" y="221912"/>
              <a:ext cx="4201594" cy="1755727"/>
            </a:xfrm>
            <a:custGeom>
              <a:avLst/>
              <a:gdLst/>
              <a:ahLst/>
              <a:cxnLst>
                <a:cxn ang="0">
                  <a:pos x="wd2" y="hd2"/>
                </a:cxn>
                <a:cxn ang="5400000">
                  <a:pos x="wd2" y="hd2"/>
                </a:cxn>
                <a:cxn ang="10800000">
                  <a:pos x="wd2" y="hd2"/>
                </a:cxn>
                <a:cxn ang="16200000">
                  <a:pos x="wd2" y="hd2"/>
                </a:cxn>
              </a:cxnLst>
              <a:rect l="0" t="0" r="r" b="b"/>
              <a:pathLst>
                <a:path w="21600" h="21600" extrusionOk="0">
                  <a:moveTo>
                    <a:pt x="21600" y="21598"/>
                  </a:moveTo>
                  <a:lnTo>
                    <a:pt x="20941" y="8800"/>
                  </a:lnTo>
                  <a:lnTo>
                    <a:pt x="2410" y="0"/>
                  </a:lnTo>
                  <a:lnTo>
                    <a:pt x="0" y="11344"/>
                  </a:lnTo>
                  <a:lnTo>
                    <a:pt x="21598" y="21600"/>
                  </a:lnTo>
                  <a:cubicBezTo>
                    <a:pt x="21598" y="21600"/>
                    <a:pt x="21600" y="21598"/>
                    <a:pt x="21600" y="21598"/>
                  </a:cubicBezTo>
                  <a:close/>
                </a:path>
              </a:pathLst>
            </a:custGeom>
            <a:gradFill flip="none" rotWithShape="1">
              <a:gsLst>
                <a:gs pos="0">
                  <a:schemeClr val="accent4"/>
                </a:gs>
                <a:gs pos="100000">
                  <a:schemeClr val="accent4">
                    <a:lumMod val="75000"/>
                  </a:schemeClr>
                </a:gs>
              </a:gsLst>
              <a:path path="shape">
                <a:fillToRect l="61328" t="22378" r="38671" b="77621"/>
              </a:path>
            </a:gra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792" name="Shape 9792"/>
            <p:cNvSpPr/>
            <p:nvPr/>
          </p:nvSpPr>
          <p:spPr>
            <a:xfrm>
              <a:off x="4079768" y="221912"/>
              <a:ext cx="2524353" cy="1755010"/>
            </a:xfrm>
            <a:custGeom>
              <a:avLst/>
              <a:gdLst/>
              <a:ahLst/>
              <a:cxnLst>
                <a:cxn ang="0">
                  <a:pos x="wd2" y="hd2"/>
                </a:cxn>
                <a:cxn ang="5400000">
                  <a:pos x="wd2" y="hd2"/>
                </a:cxn>
                <a:cxn ang="10800000">
                  <a:pos x="wd2" y="hd2"/>
                </a:cxn>
                <a:cxn ang="16200000">
                  <a:pos x="wd2" y="hd2"/>
                </a:cxn>
              </a:cxnLst>
              <a:rect l="0" t="0" r="r" b="b"/>
              <a:pathLst>
                <a:path w="21600" h="21600" extrusionOk="0">
                  <a:moveTo>
                    <a:pt x="0" y="8796"/>
                  </a:moveTo>
                  <a:lnTo>
                    <a:pt x="1097" y="21600"/>
                  </a:lnTo>
                  <a:lnTo>
                    <a:pt x="21600" y="11339"/>
                  </a:lnTo>
                  <a:lnTo>
                    <a:pt x="17593" y="0"/>
                  </a:lnTo>
                  <a:lnTo>
                    <a:pt x="10" y="8799"/>
                  </a:lnTo>
                  <a:cubicBezTo>
                    <a:pt x="10" y="8799"/>
                    <a:pt x="0" y="8796"/>
                    <a:pt x="0" y="8796"/>
                  </a:cubicBezTo>
                  <a:close/>
                </a:path>
              </a:pathLst>
            </a:custGeom>
            <a:gradFill flip="none" rotWithShape="1">
              <a:gsLst>
                <a:gs pos="0">
                  <a:schemeClr val="accent4"/>
                </a:gs>
                <a:gs pos="100000">
                  <a:schemeClr val="accent4">
                    <a:lumMod val="75000"/>
                  </a:schemeClr>
                </a:gs>
              </a:gsLst>
              <a:path path="shape">
                <a:fillToRect l="91568" t="26499" r="8431" b="73500"/>
              </a:path>
            </a:gra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793" name="Shape 9793"/>
            <p:cNvSpPr/>
            <p:nvPr/>
          </p:nvSpPr>
          <p:spPr>
            <a:xfrm>
              <a:off x="477964" y="0"/>
              <a:ext cx="5660661" cy="935009"/>
            </a:xfrm>
            <a:custGeom>
              <a:avLst/>
              <a:gdLst/>
              <a:ahLst/>
              <a:cxnLst>
                <a:cxn ang="0">
                  <a:pos x="wd2" y="hd2"/>
                </a:cxn>
                <a:cxn ang="5400000">
                  <a:pos x="wd2" y="hd2"/>
                </a:cxn>
                <a:cxn ang="10800000">
                  <a:pos x="wd2" y="hd2"/>
                </a:cxn>
                <a:cxn ang="16200000">
                  <a:pos x="wd2" y="hd2"/>
                </a:cxn>
              </a:cxnLst>
              <a:rect l="0" t="0" r="r" b="b"/>
              <a:pathLst>
                <a:path w="21600" h="21600" extrusionOk="0">
                  <a:moveTo>
                    <a:pt x="0" y="5071"/>
                  </a:moveTo>
                  <a:lnTo>
                    <a:pt x="13755" y="21595"/>
                  </a:lnTo>
                  <a:lnTo>
                    <a:pt x="13759" y="21600"/>
                  </a:lnTo>
                  <a:lnTo>
                    <a:pt x="21600" y="5084"/>
                  </a:lnTo>
                  <a:lnTo>
                    <a:pt x="11723" y="0"/>
                  </a:lnTo>
                  <a:cubicBezTo>
                    <a:pt x="11723" y="0"/>
                    <a:pt x="0" y="5071"/>
                    <a:pt x="0" y="5071"/>
                  </a:cubicBezTo>
                  <a:close/>
                </a:path>
              </a:pathLst>
            </a:custGeom>
            <a:gradFill flip="none" rotWithShape="1">
              <a:gsLst>
                <a:gs pos="0">
                  <a:srgbClr val="004241"/>
                </a:gs>
                <a:gs pos="100000">
                  <a:srgbClr val="008094"/>
                </a:gs>
              </a:gsLst>
              <a:path path="shape">
                <a:fillToRect l="91568" t="26499" r="8431" b="73500"/>
              </a:path>
            </a:gra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794" name="Shape 9794"/>
            <p:cNvSpPr/>
            <p:nvPr/>
          </p:nvSpPr>
          <p:spPr>
            <a:xfrm>
              <a:off x="0" y="221912"/>
              <a:ext cx="6616623" cy="1771880"/>
            </a:xfrm>
            <a:custGeom>
              <a:avLst/>
              <a:gdLst/>
              <a:ahLst/>
              <a:cxnLst>
                <a:cxn ang="0">
                  <a:pos x="wd2" y="hd2"/>
                </a:cxn>
                <a:cxn ang="5400000">
                  <a:pos x="wd2" y="hd2"/>
                </a:cxn>
                <a:cxn ang="10800000">
                  <a:pos x="wd2" y="hd2"/>
                </a:cxn>
                <a:cxn ang="16200000">
                  <a:pos x="wd2" y="hd2"/>
                </a:cxn>
              </a:cxnLst>
              <a:rect l="0" t="0" r="r" b="b"/>
              <a:pathLst>
                <a:path w="21600" h="21600" extrusionOk="0">
                  <a:moveTo>
                    <a:pt x="13723" y="21396"/>
                  </a:moveTo>
                  <a:lnTo>
                    <a:pt x="63" y="11274"/>
                  </a:lnTo>
                  <a:lnTo>
                    <a:pt x="1574" y="181"/>
                  </a:lnTo>
                  <a:lnTo>
                    <a:pt x="13310" y="8877"/>
                  </a:lnTo>
                  <a:lnTo>
                    <a:pt x="13708" y="20932"/>
                  </a:lnTo>
                  <a:cubicBezTo>
                    <a:pt x="13708" y="20932"/>
                    <a:pt x="13723" y="21396"/>
                    <a:pt x="13723" y="21396"/>
                  </a:cubicBezTo>
                  <a:close/>
                  <a:moveTo>
                    <a:pt x="21540" y="11284"/>
                  </a:moveTo>
                  <a:lnTo>
                    <a:pt x="13766" y="21385"/>
                  </a:lnTo>
                  <a:lnTo>
                    <a:pt x="13353" y="8872"/>
                  </a:lnTo>
                  <a:lnTo>
                    <a:pt x="20030" y="196"/>
                  </a:lnTo>
                  <a:cubicBezTo>
                    <a:pt x="20030" y="196"/>
                    <a:pt x="21540" y="11284"/>
                    <a:pt x="21540" y="11284"/>
                  </a:cubicBezTo>
                  <a:close/>
                  <a:moveTo>
                    <a:pt x="13730" y="21600"/>
                  </a:moveTo>
                  <a:lnTo>
                    <a:pt x="13749" y="21575"/>
                  </a:lnTo>
                  <a:lnTo>
                    <a:pt x="13750" y="21575"/>
                  </a:lnTo>
                  <a:lnTo>
                    <a:pt x="13754" y="21568"/>
                  </a:lnTo>
                  <a:lnTo>
                    <a:pt x="21577" y="11405"/>
                  </a:lnTo>
                  <a:lnTo>
                    <a:pt x="21600" y="11374"/>
                  </a:lnTo>
                  <a:lnTo>
                    <a:pt x="20052" y="0"/>
                  </a:lnTo>
                  <a:lnTo>
                    <a:pt x="13331" y="8731"/>
                  </a:lnTo>
                  <a:lnTo>
                    <a:pt x="13321" y="8723"/>
                  </a:lnTo>
                  <a:lnTo>
                    <a:pt x="1566" y="13"/>
                  </a:lnTo>
                  <a:lnTo>
                    <a:pt x="1550" y="1"/>
                  </a:lnTo>
                  <a:lnTo>
                    <a:pt x="0" y="11389"/>
                  </a:lnTo>
                  <a:lnTo>
                    <a:pt x="13729" y="21562"/>
                  </a:lnTo>
                  <a:cubicBezTo>
                    <a:pt x="13729" y="21562"/>
                    <a:pt x="13730" y="21600"/>
                    <a:pt x="13730" y="21600"/>
                  </a:cubicBezTo>
                  <a:close/>
                </a:path>
              </a:pathLst>
            </a:custGeom>
            <a:solidFill>
              <a:srgbClr val="90EAD6"/>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9800" name="Group 9800"/>
          <p:cNvGrpSpPr/>
          <p:nvPr/>
        </p:nvGrpSpPr>
        <p:grpSpPr>
          <a:xfrm>
            <a:off x="4616665" y="3868268"/>
            <a:ext cx="2743675" cy="955363"/>
            <a:chOff x="0" y="0"/>
            <a:chExt cx="5487349" cy="1910725"/>
          </a:xfrm>
        </p:grpSpPr>
        <p:sp>
          <p:nvSpPr>
            <p:cNvPr id="9796" name="Shape 9796"/>
            <p:cNvSpPr/>
            <p:nvPr/>
          </p:nvSpPr>
          <p:spPr>
            <a:xfrm>
              <a:off x="17069" y="273123"/>
              <a:ext cx="3481774" cy="1636054"/>
            </a:xfrm>
            <a:custGeom>
              <a:avLst/>
              <a:gdLst/>
              <a:ahLst/>
              <a:cxnLst>
                <a:cxn ang="0">
                  <a:pos x="wd2" y="hd2"/>
                </a:cxn>
                <a:cxn ang="5400000">
                  <a:pos x="wd2" y="hd2"/>
                </a:cxn>
                <a:cxn ang="10800000">
                  <a:pos x="wd2" y="hd2"/>
                </a:cxn>
                <a:cxn ang="16200000">
                  <a:pos x="wd2" y="hd2"/>
                </a:cxn>
              </a:cxnLst>
              <a:rect l="0" t="0" r="r" b="b"/>
              <a:pathLst>
                <a:path w="21600" h="21600" extrusionOk="0">
                  <a:moveTo>
                    <a:pt x="20784" y="7507"/>
                  </a:moveTo>
                  <a:lnTo>
                    <a:pt x="20774" y="7514"/>
                  </a:lnTo>
                  <a:lnTo>
                    <a:pt x="2980" y="0"/>
                  </a:lnTo>
                  <a:lnTo>
                    <a:pt x="0" y="12478"/>
                  </a:lnTo>
                  <a:lnTo>
                    <a:pt x="21600" y="21600"/>
                  </a:lnTo>
                  <a:cubicBezTo>
                    <a:pt x="21600" y="21600"/>
                    <a:pt x="20784" y="7507"/>
                    <a:pt x="20784" y="7507"/>
                  </a:cubicBezTo>
                  <a:close/>
                </a:path>
              </a:pathLst>
            </a:custGeom>
            <a:gradFill flip="none" rotWithShape="1">
              <a:gsLst>
                <a:gs pos="0">
                  <a:schemeClr val="accent6"/>
                </a:gs>
                <a:gs pos="100000">
                  <a:schemeClr val="accent6">
                    <a:lumMod val="75000"/>
                  </a:schemeClr>
                </a:gs>
              </a:gsLst>
              <a:path path="shape">
                <a:fillToRect l="70184" t="19713" r="29815" b="80286"/>
              </a:path>
            </a:gra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797" name="Shape 9797"/>
            <p:cNvSpPr/>
            <p:nvPr/>
          </p:nvSpPr>
          <p:spPr>
            <a:xfrm>
              <a:off x="3362822" y="273123"/>
              <a:ext cx="2118202" cy="1637603"/>
            </a:xfrm>
            <a:custGeom>
              <a:avLst/>
              <a:gdLst/>
              <a:ahLst/>
              <a:cxnLst>
                <a:cxn ang="0">
                  <a:pos x="wd2" y="hd2"/>
                </a:cxn>
                <a:cxn ang="5400000">
                  <a:pos x="wd2" y="hd2"/>
                </a:cxn>
                <a:cxn ang="10800000">
                  <a:pos x="wd2" y="hd2"/>
                </a:cxn>
                <a:cxn ang="16200000">
                  <a:pos x="wd2" y="hd2"/>
                </a:cxn>
              </a:cxnLst>
              <a:rect l="0" t="0" r="r" b="b"/>
              <a:pathLst>
                <a:path w="21600" h="21600" extrusionOk="0">
                  <a:moveTo>
                    <a:pt x="1341" y="21590"/>
                  </a:moveTo>
                  <a:lnTo>
                    <a:pt x="1382" y="21600"/>
                  </a:lnTo>
                  <a:lnTo>
                    <a:pt x="21600" y="12501"/>
                  </a:lnTo>
                  <a:lnTo>
                    <a:pt x="16687" y="0"/>
                  </a:lnTo>
                  <a:lnTo>
                    <a:pt x="0" y="7510"/>
                  </a:lnTo>
                  <a:cubicBezTo>
                    <a:pt x="0" y="7510"/>
                    <a:pt x="1341" y="21590"/>
                    <a:pt x="1341" y="21590"/>
                  </a:cubicBezTo>
                  <a:close/>
                </a:path>
              </a:pathLst>
            </a:custGeom>
            <a:gradFill flip="none" rotWithShape="1">
              <a:gsLst>
                <a:gs pos="0">
                  <a:schemeClr val="accent6">
                    <a:lumMod val="50000"/>
                  </a:schemeClr>
                </a:gs>
                <a:gs pos="100000">
                  <a:schemeClr val="accent6">
                    <a:lumMod val="75000"/>
                  </a:schemeClr>
                </a:gs>
              </a:gsLst>
              <a:path path="shape">
                <a:fillToRect l="13312" t="38060" r="86687" b="61939"/>
              </a:path>
            </a:gra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798" name="Shape 9798"/>
            <p:cNvSpPr/>
            <p:nvPr/>
          </p:nvSpPr>
          <p:spPr>
            <a:xfrm>
              <a:off x="495034" y="0"/>
              <a:ext cx="4506224" cy="842381"/>
            </a:xfrm>
            <a:custGeom>
              <a:avLst/>
              <a:gdLst/>
              <a:ahLst/>
              <a:cxnLst>
                <a:cxn ang="0">
                  <a:pos x="wd2" y="hd2"/>
                </a:cxn>
                <a:cxn ang="5400000">
                  <a:pos x="wd2" y="hd2"/>
                </a:cxn>
                <a:cxn ang="10800000">
                  <a:pos x="wd2" y="hd2"/>
                </a:cxn>
                <a:cxn ang="16200000">
                  <a:pos x="wd2" y="hd2"/>
                </a:cxn>
              </a:cxnLst>
              <a:rect l="0" t="0" r="r" b="b"/>
              <a:pathLst>
                <a:path w="21600" h="21600" extrusionOk="0">
                  <a:moveTo>
                    <a:pt x="0" y="7006"/>
                  </a:moveTo>
                  <a:lnTo>
                    <a:pt x="13748" y="21600"/>
                  </a:lnTo>
                  <a:lnTo>
                    <a:pt x="13756" y="21586"/>
                  </a:lnTo>
                  <a:lnTo>
                    <a:pt x="21600" y="6986"/>
                  </a:lnTo>
                  <a:lnTo>
                    <a:pt x="11085" y="0"/>
                  </a:lnTo>
                  <a:cubicBezTo>
                    <a:pt x="11085" y="0"/>
                    <a:pt x="0" y="7006"/>
                    <a:pt x="0" y="7006"/>
                  </a:cubicBezTo>
                  <a:close/>
                </a:path>
              </a:pathLst>
            </a:custGeom>
            <a:gradFill flip="none" rotWithShape="1">
              <a:gsLst>
                <a:gs pos="0">
                  <a:srgbClr val="4C6200"/>
                </a:gs>
                <a:gs pos="100000">
                  <a:srgbClr val="153900"/>
                </a:gs>
              </a:gsLst>
              <a:path path="shape">
                <a:fillToRect l="44041" t="12149" r="55958" b="87850"/>
              </a:path>
            </a:gra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799" name="Shape 9799"/>
            <p:cNvSpPr/>
            <p:nvPr/>
          </p:nvSpPr>
          <p:spPr>
            <a:xfrm>
              <a:off x="0" y="256053"/>
              <a:ext cx="5487350" cy="1653006"/>
            </a:xfrm>
            <a:custGeom>
              <a:avLst/>
              <a:gdLst/>
              <a:ahLst/>
              <a:cxnLst>
                <a:cxn ang="0">
                  <a:pos x="wd2" y="hd2"/>
                </a:cxn>
                <a:cxn ang="5400000">
                  <a:pos x="wd2" y="hd2"/>
                </a:cxn>
                <a:cxn ang="10800000">
                  <a:pos x="wd2" y="hd2"/>
                </a:cxn>
                <a:cxn ang="16200000">
                  <a:pos x="wd2" y="hd2"/>
                </a:cxn>
              </a:cxnLst>
              <a:rect l="0" t="0" r="r" b="b"/>
              <a:pathLst>
                <a:path w="21600" h="21600" extrusionOk="0">
                  <a:moveTo>
                    <a:pt x="1943" y="211"/>
                  </a:moveTo>
                  <a:lnTo>
                    <a:pt x="13203" y="7628"/>
                  </a:lnTo>
                  <a:lnTo>
                    <a:pt x="13370" y="12134"/>
                  </a:lnTo>
                  <a:lnTo>
                    <a:pt x="13714" y="21387"/>
                  </a:lnTo>
                  <a:lnTo>
                    <a:pt x="77" y="12404"/>
                  </a:lnTo>
                  <a:cubicBezTo>
                    <a:pt x="77" y="12404"/>
                    <a:pt x="1943" y="211"/>
                    <a:pt x="1943" y="211"/>
                  </a:cubicBezTo>
                  <a:close/>
                  <a:moveTo>
                    <a:pt x="21527" y="12442"/>
                  </a:moveTo>
                  <a:lnTo>
                    <a:pt x="13766" y="21405"/>
                  </a:lnTo>
                  <a:lnTo>
                    <a:pt x="13254" y="7603"/>
                  </a:lnTo>
                  <a:lnTo>
                    <a:pt x="19655" y="210"/>
                  </a:lnTo>
                  <a:cubicBezTo>
                    <a:pt x="19655" y="210"/>
                    <a:pt x="21527" y="12442"/>
                    <a:pt x="21527" y="12442"/>
                  </a:cubicBezTo>
                  <a:close/>
                  <a:moveTo>
                    <a:pt x="13773" y="21600"/>
                  </a:moveTo>
                  <a:lnTo>
                    <a:pt x="13773" y="21579"/>
                  </a:lnTo>
                  <a:lnTo>
                    <a:pt x="21572" y="12571"/>
                  </a:lnTo>
                  <a:lnTo>
                    <a:pt x="21600" y="12538"/>
                  </a:lnTo>
                  <a:lnTo>
                    <a:pt x="19680" y="0"/>
                  </a:lnTo>
                  <a:lnTo>
                    <a:pt x="13218" y="7464"/>
                  </a:lnTo>
                  <a:lnTo>
                    <a:pt x="1934" y="31"/>
                  </a:lnTo>
                  <a:lnTo>
                    <a:pt x="1915" y="19"/>
                  </a:lnTo>
                  <a:lnTo>
                    <a:pt x="0" y="12527"/>
                  </a:lnTo>
                  <a:lnTo>
                    <a:pt x="13739" y="21577"/>
                  </a:lnTo>
                  <a:cubicBezTo>
                    <a:pt x="13739" y="21577"/>
                    <a:pt x="13773" y="21600"/>
                    <a:pt x="13773" y="21600"/>
                  </a:cubicBezTo>
                  <a:close/>
                </a:path>
              </a:pathLst>
            </a:custGeom>
            <a:solidFill>
              <a:srgbClr val="C8E147"/>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9805" name="Group 9805"/>
          <p:cNvGrpSpPr/>
          <p:nvPr/>
        </p:nvGrpSpPr>
        <p:grpSpPr>
          <a:xfrm>
            <a:off x="4906858" y="3236672"/>
            <a:ext cx="2162661" cy="941544"/>
            <a:chOff x="0" y="0"/>
            <a:chExt cx="4325320" cy="1883086"/>
          </a:xfrm>
        </p:grpSpPr>
        <p:sp>
          <p:nvSpPr>
            <p:cNvPr id="9801" name="Shape 9801"/>
            <p:cNvSpPr/>
            <p:nvPr/>
          </p:nvSpPr>
          <p:spPr>
            <a:xfrm>
              <a:off x="17070" y="170701"/>
              <a:ext cx="2742680" cy="1712386"/>
            </a:xfrm>
            <a:custGeom>
              <a:avLst/>
              <a:gdLst/>
              <a:ahLst/>
              <a:cxnLst>
                <a:cxn ang="0">
                  <a:pos x="wd2" y="hd2"/>
                </a:cxn>
                <a:cxn ang="5400000">
                  <a:pos x="wd2" y="hd2"/>
                </a:cxn>
                <a:cxn ang="10800000">
                  <a:pos x="wd2" y="hd2"/>
                </a:cxn>
                <a:cxn ang="16200000">
                  <a:pos x="wd2" y="hd2"/>
                </a:cxn>
              </a:cxnLst>
              <a:rect l="0" t="0" r="r" b="b"/>
              <a:pathLst>
                <a:path w="21600" h="21600" extrusionOk="0">
                  <a:moveTo>
                    <a:pt x="21600" y="21586"/>
                  </a:moveTo>
                  <a:lnTo>
                    <a:pt x="20322" y="4972"/>
                  </a:lnTo>
                  <a:lnTo>
                    <a:pt x="4679" y="0"/>
                  </a:lnTo>
                  <a:lnTo>
                    <a:pt x="0" y="14743"/>
                  </a:lnTo>
                  <a:lnTo>
                    <a:pt x="21574" y="21600"/>
                  </a:lnTo>
                  <a:cubicBezTo>
                    <a:pt x="21574" y="21600"/>
                    <a:pt x="21600" y="21586"/>
                    <a:pt x="21600" y="21586"/>
                  </a:cubicBezTo>
                  <a:close/>
                </a:path>
              </a:pathLst>
            </a:custGeom>
            <a:gradFill flip="none" rotWithShape="1">
              <a:gsLst>
                <a:gs pos="0">
                  <a:schemeClr val="accent1"/>
                </a:gs>
                <a:gs pos="100000">
                  <a:schemeClr val="accent1">
                    <a:lumMod val="75000"/>
                  </a:schemeClr>
                </a:gs>
              </a:gsLst>
              <a:path path="shape">
                <a:fillToRect l="44041" t="12149" r="55958" b="87850"/>
              </a:path>
            </a:gra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802" name="Shape 9802"/>
            <p:cNvSpPr/>
            <p:nvPr/>
          </p:nvSpPr>
          <p:spPr>
            <a:xfrm>
              <a:off x="2594665" y="170701"/>
              <a:ext cx="1726039" cy="1711143"/>
            </a:xfrm>
            <a:custGeom>
              <a:avLst/>
              <a:gdLst/>
              <a:ahLst/>
              <a:cxnLst>
                <a:cxn ang="0">
                  <a:pos x="wd2" y="hd2"/>
                </a:cxn>
                <a:cxn ang="5400000">
                  <a:pos x="wd2" y="hd2"/>
                </a:cxn>
                <a:cxn ang="10800000">
                  <a:pos x="wd2" y="hd2"/>
                </a:cxn>
                <a:cxn ang="16200000">
                  <a:pos x="wd2" y="hd2"/>
                </a:cxn>
              </a:cxnLst>
              <a:rect l="0" t="0" r="r" b="b"/>
              <a:pathLst>
                <a:path w="21600" h="21600" extrusionOk="0">
                  <a:moveTo>
                    <a:pt x="0" y="4974"/>
                  </a:moveTo>
                  <a:lnTo>
                    <a:pt x="2031" y="21600"/>
                  </a:lnTo>
                  <a:lnTo>
                    <a:pt x="21600" y="14732"/>
                  </a:lnTo>
                  <a:lnTo>
                    <a:pt x="14176" y="0"/>
                  </a:lnTo>
                  <a:lnTo>
                    <a:pt x="3" y="4975"/>
                  </a:lnTo>
                  <a:cubicBezTo>
                    <a:pt x="3" y="4975"/>
                    <a:pt x="0" y="4974"/>
                    <a:pt x="0" y="4974"/>
                  </a:cubicBezTo>
                  <a:close/>
                </a:path>
              </a:pathLst>
            </a:custGeom>
            <a:solidFill>
              <a:schemeClr val="accent1">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803" name="Shape 9803"/>
            <p:cNvSpPr/>
            <p:nvPr/>
          </p:nvSpPr>
          <p:spPr>
            <a:xfrm>
              <a:off x="597456" y="0"/>
              <a:ext cx="3119041" cy="562674"/>
            </a:xfrm>
            <a:custGeom>
              <a:avLst/>
              <a:gdLst/>
              <a:ahLst/>
              <a:cxnLst>
                <a:cxn ang="0">
                  <a:pos x="wd2" y="hd2"/>
                </a:cxn>
                <a:cxn ang="5400000">
                  <a:pos x="wd2" y="hd2"/>
                </a:cxn>
                <a:cxn ang="10800000">
                  <a:pos x="wd2" y="hd2"/>
                </a:cxn>
                <a:cxn ang="16200000">
                  <a:pos x="wd2" y="hd2"/>
                </a:cxn>
              </a:cxnLst>
              <a:rect l="0" t="0" r="r" b="b"/>
              <a:pathLst>
                <a:path w="21600" h="21600" extrusionOk="0">
                  <a:moveTo>
                    <a:pt x="0" y="6467"/>
                  </a:moveTo>
                  <a:lnTo>
                    <a:pt x="13755" y="21598"/>
                  </a:lnTo>
                  <a:lnTo>
                    <a:pt x="13757" y="21600"/>
                  </a:lnTo>
                  <a:lnTo>
                    <a:pt x="21600" y="6471"/>
                  </a:lnTo>
                  <a:lnTo>
                    <a:pt x="10798" y="0"/>
                  </a:lnTo>
                  <a:cubicBezTo>
                    <a:pt x="10798" y="0"/>
                    <a:pt x="0" y="6467"/>
                    <a:pt x="0" y="6467"/>
                  </a:cubicBezTo>
                  <a:close/>
                </a:path>
              </a:pathLst>
            </a:custGeom>
            <a:solidFill>
              <a:srgbClr val="8253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804" name="Shape 9804"/>
            <p:cNvSpPr/>
            <p:nvPr/>
          </p:nvSpPr>
          <p:spPr>
            <a:xfrm>
              <a:off x="0" y="153631"/>
              <a:ext cx="4325321" cy="1727997"/>
            </a:xfrm>
            <a:custGeom>
              <a:avLst/>
              <a:gdLst/>
              <a:ahLst/>
              <a:cxnLst>
                <a:cxn ang="0">
                  <a:pos x="wd2" y="hd2"/>
                </a:cxn>
                <a:cxn ang="5400000">
                  <a:pos x="wd2" y="hd2"/>
                </a:cxn>
                <a:cxn ang="10800000">
                  <a:pos x="wd2" y="hd2"/>
                </a:cxn>
                <a:cxn ang="16200000">
                  <a:pos x="wd2" y="hd2"/>
                </a:cxn>
              </a:cxnLst>
              <a:rect l="0" t="0" r="r" b="b"/>
              <a:pathLst>
                <a:path w="21600" h="21600" extrusionOk="0">
                  <a:moveTo>
                    <a:pt x="97" y="14650"/>
                  </a:moveTo>
                  <a:lnTo>
                    <a:pt x="3033" y="191"/>
                  </a:lnTo>
                  <a:lnTo>
                    <a:pt x="12905" y="5095"/>
                  </a:lnTo>
                  <a:lnTo>
                    <a:pt x="13708" y="21411"/>
                  </a:lnTo>
                  <a:cubicBezTo>
                    <a:pt x="13708" y="21411"/>
                    <a:pt x="97" y="14650"/>
                    <a:pt x="97" y="14650"/>
                  </a:cubicBezTo>
                  <a:close/>
                  <a:moveTo>
                    <a:pt x="18575" y="201"/>
                  </a:moveTo>
                  <a:lnTo>
                    <a:pt x="21508" y="14642"/>
                  </a:lnTo>
                  <a:lnTo>
                    <a:pt x="13772" y="21379"/>
                  </a:lnTo>
                  <a:lnTo>
                    <a:pt x="13668" y="19259"/>
                  </a:lnTo>
                  <a:lnTo>
                    <a:pt x="12970" y="5083"/>
                  </a:lnTo>
                  <a:cubicBezTo>
                    <a:pt x="12970" y="5083"/>
                    <a:pt x="18575" y="201"/>
                    <a:pt x="18575" y="201"/>
                  </a:cubicBezTo>
                  <a:close/>
                  <a:moveTo>
                    <a:pt x="13718" y="21600"/>
                  </a:moveTo>
                  <a:lnTo>
                    <a:pt x="13731" y="21589"/>
                  </a:lnTo>
                  <a:lnTo>
                    <a:pt x="13731" y="21589"/>
                  </a:lnTo>
                  <a:lnTo>
                    <a:pt x="13753" y="21569"/>
                  </a:lnTo>
                  <a:lnTo>
                    <a:pt x="21565" y="14766"/>
                  </a:lnTo>
                  <a:lnTo>
                    <a:pt x="21600" y="14735"/>
                  </a:lnTo>
                  <a:lnTo>
                    <a:pt x="18608" y="0"/>
                  </a:lnTo>
                  <a:lnTo>
                    <a:pt x="12934" y="4942"/>
                  </a:lnTo>
                  <a:lnTo>
                    <a:pt x="12896" y="4918"/>
                  </a:lnTo>
                  <a:lnTo>
                    <a:pt x="12896" y="4924"/>
                  </a:lnTo>
                  <a:lnTo>
                    <a:pt x="3022" y="19"/>
                  </a:lnTo>
                  <a:lnTo>
                    <a:pt x="2998" y="7"/>
                  </a:lnTo>
                  <a:lnTo>
                    <a:pt x="0" y="14768"/>
                  </a:lnTo>
                  <a:lnTo>
                    <a:pt x="13717" y="21581"/>
                  </a:lnTo>
                  <a:cubicBezTo>
                    <a:pt x="13717" y="21581"/>
                    <a:pt x="13718" y="21600"/>
                    <a:pt x="13718" y="21600"/>
                  </a:cubicBezTo>
                  <a:close/>
                </a:path>
              </a:pathLst>
            </a:custGeom>
            <a:solidFill>
              <a:srgbClr val="FFEC83"/>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9809" name="Group 9809"/>
          <p:cNvGrpSpPr/>
          <p:nvPr/>
        </p:nvGrpSpPr>
        <p:grpSpPr>
          <a:xfrm>
            <a:off x="5248262" y="1768639"/>
            <a:ext cx="1474673" cy="1647829"/>
            <a:chOff x="0" y="0"/>
            <a:chExt cx="2949346" cy="3295658"/>
          </a:xfrm>
        </p:grpSpPr>
        <p:sp>
          <p:nvSpPr>
            <p:cNvPr id="9806" name="Shape 9806"/>
            <p:cNvSpPr/>
            <p:nvPr/>
          </p:nvSpPr>
          <p:spPr>
            <a:xfrm>
              <a:off x="17069" y="34140"/>
              <a:ext cx="1865041" cy="3250893"/>
            </a:xfrm>
            <a:custGeom>
              <a:avLst/>
              <a:gdLst/>
              <a:ahLst/>
              <a:cxnLst>
                <a:cxn ang="0">
                  <a:pos x="wd2" y="hd2"/>
                </a:cxn>
                <a:cxn ang="5400000">
                  <a:pos x="wd2" y="hd2"/>
                </a:cxn>
                <a:cxn ang="10800000">
                  <a:pos x="wd2" y="hd2"/>
                </a:cxn>
                <a:cxn ang="16200000">
                  <a:pos x="wd2" y="hd2"/>
                </a:cxn>
              </a:cxnLst>
              <a:rect l="0" t="0" r="r" b="b"/>
              <a:pathLst>
                <a:path w="21600" h="21600" extrusionOk="0">
                  <a:moveTo>
                    <a:pt x="21600" y="21599"/>
                  </a:moveTo>
                  <a:lnTo>
                    <a:pt x="16960" y="0"/>
                  </a:lnTo>
                  <a:lnTo>
                    <a:pt x="0" y="19142"/>
                  </a:lnTo>
                  <a:lnTo>
                    <a:pt x="21594" y="21600"/>
                  </a:lnTo>
                  <a:cubicBezTo>
                    <a:pt x="21594" y="21600"/>
                    <a:pt x="21600" y="21599"/>
                    <a:pt x="21600" y="21599"/>
                  </a:cubicBezTo>
                  <a:close/>
                </a:path>
              </a:pathLst>
            </a:custGeom>
            <a:gradFill flip="none" rotWithShape="1">
              <a:gsLst>
                <a:gs pos="0">
                  <a:schemeClr val="accent2">
                    <a:lumMod val="60000"/>
                    <a:lumOff val="40000"/>
                  </a:schemeClr>
                </a:gs>
                <a:gs pos="100000">
                  <a:schemeClr val="accent2">
                    <a:lumMod val="75000"/>
                  </a:schemeClr>
                </a:gs>
              </a:gsLst>
              <a:path path="shape">
                <a:fillToRect l="43552" t="22844" r="56447" b="77155"/>
              </a:path>
            </a:gra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dirty="0"/>
            </a:p>
          </p:txBody>
        </p:sp>
        <p:sp>
          <p:nvSpPr>
            <p:cNvPr id="9807" name="Shape 9807"/>
            <p:cNvSpPr/>
            <p:nvPr/>
          </p:nvSpPr>
          <p:spPr>
            <a:xfrm>
              <a:off x="1485104" y="34140"/>
              <a:ext cx="1464243" cy="3250708"/>
            </a:xfrm>
            <a:custGeom>
              <a:avLst/>
              <a:gdLst/>
              <a:ahLst/>
              <a:cxnLst>
                <a:cxn ang="0">
                  <a:pos x="wd2" y="hd2"/>
                </a:cxn>
                <a:cxn ang="5400000">
                  <a:pos x="wd2" y="hd2"/>
                </a:cxn>
                <a:cxn ang="10800000">
                  <a:pos x="wd2" y="hd2"/>
                </a:cxn>
                <a:cxn ang="16200000">
                  <a:pos x="wd2" y="hd2"/>
                </a:cxn>
              </a:cxnLst>
              <a:rect l="0" t="0" r="r" b="b"/>
              <a:pathLst>
                <a:path w="21600" h="21600" extrusionOk="0">
                  <a:moveTo>
                    <a:pt x="21600" y="19141"/>
                  </a:moveTo>
                  <a:lnTo>
                    <a:pt x="0" y="0"/>
                  </a:lnTo>
                  <a:lnTo>
                    <a:pt x="5911" y="21600"/>
                  </a:lnTo>
                  <a:cubicBezTo>
                    <a:pt x="5911" y="21600"/>
                    <a:pt x="21600" y="19141"/>
                    <a:pt x="21600" y="19141"/>
                  </a:cubicBezTo>
                  <a:close/>
                </a:path>
              </a:pathLst>
            </a:custGeom>
            <a:solidFill>
              <a:schemeClr val="accent2">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9808" name="Shape 9808"/>
            <p:cNvSpPr/>
            <p:nvPr/>
          </p:nvSpPr>
          <p:spPr>
            <a:xfrm>
              <a:off x="0" y="0"/>
              <a:ext cx="2947530" cy="3295658"/>
            </a:xfrm>
            <a:custGeom>
              <a:avLst/>
              <a:gdLst/>
              <a:ahLst/>
              <a:cxnLst>
                <a:cxn ang="0">
                  <a:pos x="wd2" y="hd2"/>
                </a:cxn>
                <a:cxn ang="5400000">
                  <a:pos x="wd2" y="hd2"/>
                </a:cxn>
                <a:cxn ang="10800000">
                  <a:pos x="wd2" y="hd2"/>
                </a:cxn>
                <a:cxn ang="16200000">
                  <a:pos x="wd2" y="hd2"/>
                </a:cxn>
              </a:cxnLst>
              <a:rect l="0" t="0" r="r" b="b"/>
              <a:pathLst>
                <a:path w="21600" h="21600" extrusionOk="0">
                  <a:moveTo>
                    <a:pt x="13779" y="21484"/>
                  </a:moveTo>
                  <a:lnTo>
                    <a:pt x="13172" y="17080"/>
                  </a:lnTo>
                  <a:lnTo>
                    <a:pt x="10883" y="474"/>
                  </a:lnTo>
                  <a:lnTo>
                    <a:pt x="21465" y="19092"/>
                  </a:lnTo>
                  <a:cubicBezTo>
                    <a:pt x="21465" y="19092"/>
                    <a:pt x="13779" y="21484"/>
                    <a:pt x="13779" y="21484"/>
                  </a:cubicBezTo>
                  <a:close/>
                  <a:moveTo>
                    <a:pt x="142" y="19087"/>
                  </a:moveTo>
                  <a:lnTo>
                    <a:pt x="10774" y="381"/>
                  </a:lnTo>
                  <a:lnTo>
                    <a:pt x="13683" y="21490"/>
                  </a:lnTo>
                  <a:cubicBezTo>
                    <a:pt x="13683" y="21490"/>
                    <a:pt x="142" y="19087"/>
                    <a:pt x="142" y="19087"/>
                  </a:cubicBezTo>
                  <a:close/>
                  <a:moveTo>
                    <a:pt x="13696" y="21580"/>
                  </a:moveTo>
                  <a:lnTo>
                    <a:pt x="13698" y="21600"/>
                  </a:lnTo>
                  <a:lnTo>
                    <a:pt x="13742" y="21586"/>
                  </a:lnTo>
                  <a:lnTo>
                    <a:pt x="13742" y="21586"/>
                  </a:lnTo>
                  <a:lnTo>
                    <a:pt x="13780" y="21574"/>
                  </a:lnTo>
                  <a:lnTo>
                    <a:pt x="21548" y="19157"/>
                  </a:lnTo>
                  <a:lnTo>
                    <a:pt x="21600" y="19141"/>
                  </a:lnTo>
                  <a:lnTo>
                    <a:pt x="10849" y="224"/>
                  </a:lnTo>
                  <a:lnTo>
                    <a:pt x="10831" y="92"/>
                  </a:lnTo>
                  <a:lnTo>
                    <a:pt x="10802" y="142"/>
                  </a:lnTo>
                  <a:lnTo>
                    <a:pt x="10722" y="0"/>
                  </a:lnTo>
                  <a:lnTo>
                    <a:pt x="10753" y="229"/>
                  </a:lnTo>
                  <a:lnTo>
                    <a:pt x="0" y="19149"/>
                  </a:lnTo>
                  <a:cubicBezTo>
                    <a:pt x="0" y="19149"/>
                    <a:pt x="13696" y="21580"/>
                    <a:pt x="13696" y="21580"/>
                  </a:cubicBezTo>
                  <a:close/>
                </a:path>
              </a:pathLst>
            </a:custGeom>
            <a:solidFill>
              <a:srgbClr val="FFD0D1"/>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9810" name="Shape 9810"/>
          <p:cNvSpPr/>
          <p:nvPr/>
        </p:nvSpPr>
        <p:spPr>
          <a:xfrm>
            <a:off x="3198726" y="627145"/>
            <a:ext cx="5794551" cy="56746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normAutofit/>
          </a:bodyPr>
          <a:lstStyle/>
          <a:p>
            <a:pPr algn="ctr">
              <a:lnSpc>
                <a:spcPct val="90000"/>
              </a:lnSpc>
              <a:spcBef>
                <a:spcPts val="251"/>
              </a:spcBef>
              <a:defRPr sz="1800"/>
            </a:pPr>
            <a:r>
              <a:rPr lang="en-US" sz="3067" b="1" dirty="0" err="1">
                <a:solidFill>
                  <a:schemeClr val="tx2">
                    <a:lumMod val="60000"/>
                    <a:lumOff val="40000"/>
                  </a:schemeClr>
                </a:solidFill>
                <a:latin typeface="Arial" panose="020B0604020202020204" pitchFamily="34" charset="0"/>
                <a:ea typeface="Arimo"/>
                <a:cs typeface="Arial" panose="020B0604020202020204" pitchFamily="34" charset="0"/>
                <a:sym typeface="Arimo"/>
              </a:rPr>
              <a:t>Piramid</a:t>
            </a:r>
            <a:r>
              <a:rPr lang="en-US" sz="3067" b="1" dirty="0">
                <a:solidFill>
                  <a:schemeClr val="tx2">
                    <a:lumMod val="60000"/>
                    <a:lumOff val="40000"/>
                  </a:schemeClr>
                </a:solidFill>
                <a:latin typeface="Arial" panose="020B0604020202020204" pitchFamily="34" charset="0"/>
                <a:ea typeface="Arimo"/>
                <a:cs typeface="Arial" panose="020B0604020202020204" pitchFamily="34" charset="0"/>
                <a:sym typeface="Arimo"/>
              </a:rPr>
              <a:t> </a:t>
            </a:r>
            <a:r>
              <a:rPr sz="3067" dirty="0">
                <a:solidFill>
                  <a:schemeClr val="tx2">
                    <a:lumMod val="60000"/>
                    <a:lumOff val="40000"/>
                  </a:schemeClr>
                </a:solidFill>
                <a:latin typeface="Arial" panose="020B0604020202020204" pitchFamily="34" charset="0"/>
                <a:ea typeface="Arimo"/>
                <a:cs typeface="Arial" panose="020B0604020202020204" pitchFamily="34" charset="0"/>
                <a:sym typeface="Arimo"/>
              </a:rPr>
              <a:t>Infographic</a:t>
            </a:r>
          </a:p>
        </p:txBody>
      </p:sp>
      <p:sp>
        <p:nvSpPr>
          <p:cNvPr id="9811" name="Shape 9811"/>
          <p:cNvSpPr/>
          <p:nvPr/>
        </p:nvSpPr>
        <p:spPr>
          <a:xfrm>
            <a:off x="1912674" y="1167194"/>
            <a:ext cx="8366655" cy="251775"/>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lgn="ctr">
              <a:defRPr sz="1800">
                <a:solidFill>
                  <a:srgbClr val="000000"/>
                </a:solidFill>
              </a:defRPr>
            </a:pPr>
            <a:r>
              <a:rPr sz="1067" dirty="0">
                <a:solidFill>
                  <a:schemeClr val="tx2">
                    <a:lumMod val="60000"/>
                    <a:lumOff val="40000"/>
                  </a:schemeClr>
                </a:solidFill>
              </a:rPr>
              <a:t>Lorem Ipsum is simply dummy text of the printing and typesetting industry  has been the industry's standard dummy.</a:t>
            </a:r>
          </a:p>
        </p:txBody>
      </p:sp>
      <p:grpSp>
        <p:nvGrpSpPr>
          <p:cNvPr id="11" name="Group 10">
            <a:extLst>
              <a:ext uri="{FF2B5EF4-FFF2-40B4-BE49-F238E27FC236}">
                <a16:creationId xmlns:a16="http://schemas.microsoft.com/office/drawing/2014/main" id="{AC572DC0-58FB-4C3D-BC20-2294154A7A52}"/>
              </a:ext>
            </a:extLst>
          </p:cNvPr>
          <p:cNvGrpSpPr/>
          <p:nvPr/>
        </p:nvGrpSpPr>
        <p:grpSpPr>
          <a:xfrm>
            <a:off x="6719150" y="2273580"/>
            <a:ext cx="4404709" cy="556297"/>
            <a:chOff x="6719150" y="2273580"/>
            <a:chExt cx="4404709" cy="556297"/>
          </a:xfrm>
        </p:grpSpPr>
        <p:sp>
          <p:nvSpPr>
            <p:cNvPr id="9821" name="Shape 9821"/>
            <p:cNvSpPr/>
            <p:nvPr/>
          </p:nvSpPr>
          <p:spPr>
            <a:xfrm>
              <a:off x="6719150" y="2653327"/>
              <a:ext cx="1690311" cy="0"/>
            </a:xfrm>
            <a:prstGeom prst="line">
              <a:avLst/>
            </a:prstGeom>
            <a:ln w="19050" cap="rnd">
              <a:solidFill>
                <a:srgbClr val="C1C6CA"/>
              </a:solidFill>
              <a:custDash>
                <a:ds d="100000" sp="200000"/>
              </a:custDash>
              <a:miter lim="400000"/>
              <a:headEnd type="oval"/>
              <a:tailEnd type="oval"/>
            </a:ln>
          </p:spPr>
          <p:txBody>
            <a:bodyPr lIns="0" tIns="0" rIns="0" bIns="0" anchor="ctr"/>
            <a:lstStyle/>
            <a:p>
              <a:pPr lvl="0">
                <a:defRPr sz="3200"/>
              </a:pPr>
              <a:endParaRPr sz="4267"/>
            </a:p>
          </p:txBody>
        </p:sp>
        <p:sp>
          <p:nvSpPr>
            <p:cNvPr id="9822" name="Shape 9822"/>
            <p:cNvSpPr/>
            <p:nvPr/>
          </p:nvSpPr>
          <p:spPr>
            <a:xfrm>
              <a:off x="8718048" y="2273580"/>
              <a:ext cx="2405811" cy="55629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lnSpcReduction="10000"/>
            </a:bodyPr>
            <a:lstStyle>
              <a:lvl1pPr algn="l">
                <a:lnSpc>
                  <a:spcPct val="120000"/>
                </a:lnSpc>
                <a:spcBef>
                  <a:spcPts val="2000"/>
                </a:spcBef>
                <a:defRPr sz="2000">
                  <a:solidFill>
                    <a:srgbClr val="8F9499"/>
                  </a:solidFill>
                  <a:latin typeface="Arimo"/>
                  <a:ea typeface="Arimo"/>
                  <a:cs typeface="Arimo"/>
                  <a:sym typeface="Arimo"/>
                </a:defRPr>
              </a:lvl1pPr>
            </a:lstStyle>
            <a:p>
              <a:pPr lvl="0">
                <a:defRPr sz="1800">
                  <a:solidFill>
                    <a:srgbClr val="000000"/>
                  </a:solidFill>
                </a:defRPr>
              </a:pP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 dummy text of the printing and typesetting industry has been the industry's standard dummy.</a:t>
              </a:r>
            </a:p>
          </p:txBody>
        </p:sp>
      </p:grpSp>
      <p:grpSp>
        <p:nvGrpSpPr>
          <p:cNvPr id="3" name="Group 2">
            <a:extLst>
              <a:ext uri="{FF2B5EF4-FFF2-40B4-BE49-F238E27FC236}">
                <a16:creationId xmlns:a16="http://schemas.microsoft.com/office/drawing/2014/main" id="{45A8A420-68C4-49D0-9C58-102F5F2B0A4C}"/>
              </a:ext>
            </a:extLst>
          </p:cNvPr>
          <p:cNvGrpSpPr/>
          <p:nvPr/>
        </p:nvGrpSpPr>
        <p:grpSpPr>
          <a:xfrm>
            <a:off x="1882127" y="3025866"/>
            <a:ext cx="3016331" cy="504117"/>
            <a:chOff x="1882127" y="3025866"/>
            <a:chExt cx="3016331" cy="504117"/>
          </a:xfrm>
        </p:grpSpPr>
        <p:sp>
          <p:nvSpPr>
            <p:cNvPr id="9815" name="Shape 9815"/>
            <p:cNvSpPr/>
            <p:nvPr/>
          </p:nvSpPr>
          <p:spPr>
            <a:xfrm>
              <a:off x="3578094" y="3318016"/>
              <a:ext cx="1320364" cy="0"/>
            </a:xfrm>
            <a:prstGeom prst="line">
              <a:avLst/>
            </a:prstGeom>
            <a:ln w="19050" cap="rnd">
              <a:solidFill>
                <a:srgbClr val="C1C6CA"/>
              </a:solidFill>
              <a:custDash>
                <a:ds d="100000" sp="200000"/>
              </a:custDash>
              <a:miter lim="400000"/>
              <a:headEnd type="oval"/>
              <a:tailEnd type="oval"/>
            </a:ln>
          </p:spPr>
          <p:txBody>
            <a:bodyPr lIns="0" tIns="0" rIns="0" bIns="0" anchor="ctr"/>
            <a:lstStyle/>
            <a:p>
              <a:pPr lvl="0">
                <a:defRPr sz="3200"/>
              </a:pPr>
              <a:endParaRPr sz="4267"/>
            </a:p>
          </p:txBody>
        </p:sp>
        <p:sp>
          <p:nvSpPr>
            <p:cNvPr id="9823" name="Shape 9823"/>
            <p:cNvSpPr/>
            <p:nvPr/>
          </p:nvSpPr>
          <p:spPr>
            <a:xfrm>
              <a:off x="2458199" y="3025866"/>
              <a:ext cx="735756" cy="50411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normAutofit/>
            </a:bodyPr>
            <a:lstStyle/>
            <a:p>
              <a:pPr>
                <a:lnSpc>
                  <a:spcPct val="90000"/>
                </a:lnSpc>
                <a:spcBef>
                  <a:spcPts val="251"/>
                </a:spcBef>
                <a:defRPr sz="1800"/>
              </a:pPr>
              <a:r>
                <a:rPr sz="3067">
                  <a:solidFill>
                    <a:schemeClr val="tx2">
                      <a:lumMod val="60000"/>
                      <a:lumOff val="40000"/>
                    </a:schemeClr>
                  </a:solidFill>
                  <a:latin typeface="Arial" panose="020B0604020202020204" pitchFamily="34" charset="0"/>
                  <a:ea typeface="Arimo"/>
                  <a:cs typeface="Arial" panose="020B0604020202020204" pitchFamily="34" charset="0"/>
                  <a:sym typeface="Arimo"/>
                </a:rPr>
                <a:t>60</a:t>
              </a:r>
              <a:r>
                <a:rPr sz="2000">
                  <a:solidFill>
                    <a:schemeClr val="tx2">
                      <a:lumMod val="60000"/>
                      <a:lumOff val="40000"/>
                    </a:schemeClr>
                  </a:solidFill>
                  <a:latin typeface="Arial" panose="020B0604020202020204" pitchFamily="34" charset="0"/>
                  <a:ea typeface="Arimo"/>
                  <a:cs typeface="Arial" panose="020B0604020202020204" pitchFamily="34" charset="0"/>
                  <a:sym typeface="Arimo"/>
                </a:rPr>
                <a:t>%</a:t>
              </a:r>
            </a:p>
          </p:txBody>
        </p:sp>
        <p:grpSp>
          <p:nvGrpSpPr>
            <p:cNvPr id="9829" name="Group 9829"/>
            <p:cNvGrpSpPr/>
            <p:nvPr/>
          </p:nvGrpSpPr>
          <p:grpSpPr>
            <a:xfrm>
              <a:off x="1882127" y="3110183"/>
              <a:ext cx="307432" cy="322463"/>
              <a:chOff x="0" y="0"/>
              <a:chExt cx="614863" cy="644923"/>
            </a:xfrm>
          </p:grpSpPr>
          <p:grpSp>
            <p:nvGrpSpPr>
              <p:cNvPr id="9827" name="Group 9827"/>
              <p:cNvGrpSpPr/>
              <p:nvPr/>
            </p:nvGrpSpPr>
            <p:grpSpPr>
              <a:xfrm>
                <a:off x="-1" y="-1"/>
                <a:ext cx="614865" cy="644925"/>
                <a:chOff x="0" y="0"/>
                <a:chExt cx="614863" cy="644923"/>
              </a:xfrm>
            </p:grpSpPr>
            <p:sp>
              <p:nvSpPr>
                <p:cNvPr id="9824" name="Shape 9824"/>
                <p:cNvSpPr/>
                <p:nvPr/>
              </p:nvSpPr>
              <p:spPr>
                <a:xfrm>
                  <a:off x="0" y="0"/>
                  <a:ext cx="614864" cy="644924"/>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F49B00"/>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sp>
              <p:nvSpPr>
                <p:cNvPr id="9825" name="Shape 9825"/>
                <p:cNvSpPr/>
                <p:nvPr/>
              </p:nvSpPr>
              <p:spPr>
                <a:xfrm>
                  <a:off x="23082" y="180879"/>
                  <a:ext cx="571604" cy="41439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FFB7D"/>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sp>
              <p:nvSpPr>
                <p:cNvPr id="9826" name="Shape 9826"/>
                <p:cNvSpPr/>
                <p:nvPr/>
              </p:nvSpPr>
              <p:spPr>
                <a:xfrm>
                  <a:off x="0" y="0"/>
                  <a:ext cx="590446" cy="59066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FFC000"/>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grpSp>
          <p:sp>
            <p:nvSpPr>
              <p:cNvPr id="9828" name="Shape 9828"/>
              <p:cNvSpPr/>
              <p:nvPr/>
            </p:nvSpPr>
            <p:spPr>
              <a:xfrm>
                <a:off x="48645" y="27719"/>
                <a:ext cx="538047" cy="49002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b">
                <a:normAutofit/>
              </a:bodyPr>
              <a:lstStyle>
                <a:lvl1pPr>
                  <a:lnSpc>
                    <a:spcPct val="70000"/>
                  </a:lnSpc>
                  <a:spcBef>
                    <a:spcPts val="500"/>
                  </a:spcBef>
                  <a:defRPr sz="2500" b="1" spc="0">
                    <a:solidFill>
                      <a:srgbClr val="FFFFFF"/>
                    </a:solidFill>
                    <a:latin typeface="Arimo"/>
                    <a:ea typeface="Arimo"/>
                    <a:cs typeface="Arimo"/>
                    <a:sym typeface="Arimo"/>
                  </a:defRPr>
                </a:lvl1pPr>
              </a:lstStyle>
              <a:p>
                <a:pPr lvl="0" algn="ctr">
                  <a:defRPr sz="1800" b="0" spc="0">
                    <a:solidFill>
                      <a:srgbClr val="000000"/>
                    </a:solidFill>
                  </a:defRPr>
                </a:pPr>
                <a:r>
                  <a:rPr sz="1200">
                    <a:solidFill>
                      <a:schemeClr val="bg1"/>
                    </a:solidFill>
                    <a:latin typeface="Arial" panose="020B0604020202020204" pitchFamily="34" charset="0"/>
                    <a:cs typeface="Arial" panose="020B0604020202020204" pitchFamily="34" charset="0"/>
                  </a:rPr>
                  <a:t>2</a:t>
                </a:r>
              </a:p>
            </p:txBody>
          </p:sp>
        </p:grpSp>
      </p:grpSp>
      <p:grpSp>
        <p:nvGrpSpPr>
          <p:cNvPr id="4" name="Group 3">
            <a:extLst>
              <a:ext uri="{FF2B5EF4-FFF2-40B4-BE49-F238E27FC236}">
                <a16:creationId xmlns:a16="http://schemas.microsoft.com/office/drawing/2014/main" id="{074935E1-D49A-4641-A090-DA9E35CD09E9}"/>
              </a:ext>
            </a:extLst>
          </p:cNvPr>
          <p:cNvGrpSpPr/>
          <p:nvPr/>
        </p:nvGrpSpPr>
        <p:grpSpPr>
          <a:xfrm>
            <a:off x="1882127" y="3711236"/>
            <a:ext cx="2703809" cy="504117"/>
            <a:chOff x="1882127" y="3711236"/>
            <a:chExt cx="2703809" cy="504117"/>
          </a:xfrm>
        </p:grpSpPr>
        <p:sp>
          <p:nvSpPr>
            <p:cNvPr id="9814" name="Shape 9814"/>
            <p:cNvSpPr/>
            <p:nvPr/>
          </p:nvSpPr>
          <p:spPr>
            <a:xfrm>
              <a:off x="3578376" y="3982704"/>
              <a:ext cx="1007560" cy="0"/>
            </a:xfrm>
            <a:prstGeom prst="line">
              <a:avLst/>
            </a:prstGeom>
            <a:ln w="19050" cap="rnd">
              <a:solidFill>
                <a:srgbClr val="C1C6CA"/>
              </a:solidFill>
              <a:custDash>
                <a:ds d="100000" sp="200000"/>
              </a:custDash>
              <a:miter lim="400000"/>
              <a:headEnd type="oval"/>
              <a:tailEnd type="oval"/>
            </a:ln>
          </p:spPr>
          <p:txBody>
            <a:bodyPr lIns="0" tIns="0" rIns="0" bIns="0" anchor="ctr"/>
            <a:lstStyle/>
            <a:p>
              <a:pPr lvl="0">
                <a:defRPr sz="3200"/>
              </a:pPr>
              <a:endParaRPr sz="4267"/>
            </a:p>
          </p:txBody>
        </p:sp>
        <p:sp>
          <p:nvSpPr>
            <p:cNvPr id="9830" name="Shape 9830"/>
            <p:cNvSpPr/>
            <p:nvPr/>
          </p:nvSpPr>
          <p:spPr>
            <a:xfrm>
              <a:off x="2458199" y="3711236"/>
              <a:ext cx="735756" cy="50411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normAutofit/>
            </a:bodyPr>
            <a:lstStyle/>
            <a:p>
              <a:pPr>
                <a:lnSpc>
                  <a:spcPct val="90000"/>
                </a:lnSpc>
                <a:spcBef>
                  <a:spcPts val="251"/>
                </a:spcBef>
                <a:defRPr sz="1800"/>
              </a:pPr>
              <a:r>
                <a:rPr sz="3067">
                  <a:solidFill>
                    <a:schemeClr val="tx2">
                      <a:lumMod val="60000"/>
                      <a:lumOff val="40000"/>
                    </a:schemeClr>
                  </a:solidFill>
                  <a:latin typeface="Arial" panose="020B0604020202020204" pitchFamily="34" charset="0"/>
                  <a:ea typeface="Arimo"/>
                  <a:cs typeface="Arial" panose="020B0604020202020204" pitchFamily="34" charset="0"/>
                  <a:sym typeface="Arimo"/>
                </a:rPr>
                <a:t>38</a:t>
              </a:r>
              <a:r>
                <a:rPr sz="2000">
                  <a:solidFill>
                    <a:schemeClr val="tx2">
                      <a:lumMod val="60000"/>
                      <a:lumOff val="40000"/>
                    </a:schemeClr>
                  </a:solidFill>
                  <a:latin typeface="Arial" panose="020B0604020202020204" pitchFamily="34" charset="0"/>
                  <a:ea typeface="Arimo"/>
                  <a:cs typeface="Arial" panose="020B0604020202020204" pitchFamily="34" charset="0"/>
                  <a:sym typeface="Arimo"/>
                </a:rPr>
                <a:t>%</a:t>
              </a:r>
            </a:p>
          </p:txBody>
        </p:sp>
        <p:grpSp>
          <p:nvGrpSpPr>
            <p:cNvPr id="9836" name="Group 9836"/>
            <p:cNvGrpSpPr/>
            <p:nvPr/>
          </p:nvGrpSpPr>
          <p:grpSpPr>
            <a:xfrm>
              <a:off x="1882127" y="3802063"/>
              <a:ext cx="307432" cy="322463"/>
              <a:chOff x="0" y="0"/>
              <a:chExt cx="614863" cy="644923"/>
            </a:xfrm>
          </p:grpSpPr>
          <p:grpSp>
            <p:nvGrpSpPr>
              <p:cNvPr id="9834" name="Group 9834"/>
              <p:cNvGrpSpPr/>
              <p:nvPr/>
            </p:nvGrpSpPr>
            <p:grpSpPr>
              <a:xfrm>
                <a:off x="-1" y="-1"/>
                <a:ext cx="614865" cy="644925"/>
                <a:chOff x="0" y="0"/>
                <a:chExt cx="614863" cy="644923"/>
              </a:xfrm>
            </p:grpSpPr>
            <p:sp>
              <p:nvSpPr>
                <p:cNvPr id="9831" name="Shape 9831"/>
                <p:cNvSpPr/>
                <p:nvPr/>
              </p:nvSpPr>
              <p:spPr>
                <a:xfrm>
                  <a:off x="0" y="0"/>
                  <a:ext cx="614864" cy="644924"/>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7C9F00"/>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sp>
              <p:nvSpPr>
                <p:cNvPr id="9832" name="Shape 9832"/>
                <p:cNvSpPr/>
                <p:nvPr/>
              </p:nvSpPr>
              <p:spPr>
                <a:xfrm>
                  <a:off x="23082" y="180879"/>
                  <a:ext cx="571604" cy="41439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C5F398"/>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sp>
              <p:nvSpPr>
                <p:cNvPr id="9833" name="Shape 9833"/>
                <p:cNvSpPr/>
                <p:nvPr/>
              </p:nvSpPr>
              <p:spPr>
                <a:xfrm>
                  <a:off x="0" y="0"/>
                  <a:ext cx="590446" cy="59066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89C600"/>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grpSp>
          <p:sp>
            <p:nvSpPr>
              <p:cNvPr id="9835" name="Shape 9835"/>
              <p:cNvSpPr/>
              <p:nvPr/>
            </p:nvSpPr>
            <p:spPr>
              <a:xfrm>
                <a:off x="46237" y="34757"/>
                <a:ext cx="538048" cy="49002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b">
                <a:normAutofit/>
              </a:bodyPr>
              <a:lstStyle>
                <a:lvl1pPr>
                  <a:lnSpc>
                    <a:spcPct val="70000"/>
                  </a:lnSpc>
                  <a:spcBef>
                    <a:spcPts val="500"/>
                  </a:spcBef>
                  <a:defRPr sz="2500" b="1" spc="0">
                    <a:solidFill>
                      <a:srgbClr val="FFFFFF"/>
                    </a:solidFill>
                    <a:latin typeface="Arimo"/>
                    <a:ea typeface="Arimo"/>
                    <a:cs typeface="Arimo"/>
                    <a:sym typeface="Arimo"/>
                  </a:defRPr>
                </a:lvl1pPr>
              </a:lstStyle>
              <a:p>
                <a:pPr lvl="0" algn="ctr">
                  <a:defRPr sz="1800" b="0" spc="0">
                    <a:solidFill>
                      <a:srgbClr val="000000"/>
                    </a:solidFill>
                  </a:defRPr>
                </a:pPr>
                <a:r>
                  <a:rPr sz="1200">
                    <a:solidFill>
                      <a:schemeClr val="bg1"/>
                    </a:solidFill>
                    <a:latin typeface="Arial" panose="020B0604020202020204" pitchFamily="34" charset="0"/>
                    <a:cs typeface="Arial" panose="020B0604020202020204" pitchFamily="34" charset="0"/>
                  </a:rPr>
                  <a:t>3</a:t>
                </a:r>
              </a:p>
            </p:txBody>
          </p:sp>
        </p:grpSp>
      </p:grpSp>
      <p:grpSp>
        <p:nvGrpSpPr>
          <p:cNvPr id="5" name="Group 4">
            <a:extLst>
              <a:ext uri="{FF2B5EF4-FFF2-40B4-BE49-F238E27FC236}">
                <a16:creationId xmlns:a16="http://schemas.microsoft.com/office/drawing/2014/main" id="{ED1205C5-887F-45EF-95B9-59875A5B917D}"/>
              </a:ext>
            </a:extLst>
          </p:cNvPr>
          <p:cNvGrpSpPr/>
          <p:nvPr/>
        </p:nvGrpSpPr>
        <p:grpSpPr>
          <a:xfrm>
            <a:off x="1886501" y="4396606"/>
            <a:ext cx="2371882" cy="504117"/>
            <a:chOff x="1886501" y="4396606"/>
            <a:chExt cx="2371882" cy="504117"/>
          </a:xfrm>
        </p:grpSpPr>
        <p:sp>
          <p:nvSpPr>
            <p:cNvPr id="9813" name="Shape 9813"/>
            <p:cNvSpPr/>
            <p:nvPr/>
          </p:nvSpPr>
          <p:spPr>
            <a:xfrm>
              <a:off x="3578948" y="4647393"/>
              <a:ext cx="679435" cy="0"/>
            </a:xfrm>
            <a:prstGeom prst="line">
              <a:avLst/>
            </a:prstGeom>
            <a:ln w="19050" cap="rnd">
              <a:solidFill>
                <a:srgbClr val="C1C6CA"/>
              </a:solidFill>
              <a:custDash>
                <a:ds d="100000" sp="200000"/>
              </a:custDash>
              <a:miter lim="400000"/>
              <a:headEnd type="oval"/>
              <a:tailEnd type="oval"/>
            </a:ln>
          </p:spPr>
          <p:txBody>
            <a:bodyPr lIns="0" tIns="0" rIns="0" bIns="0" anchor="ctr"/>
            <a:lstStyle/>
            <a:p>
              <a:pPr lvl="0">
                <a:defRPr sz="3200"/>
              </a:pPr>
              <a:endParaRPr sz="4267"/>
            </a:p>
          </p:txBody>
        </p:sp>
        <p:sp>
          <p:nvSpPr>
            <p:cNvPr id="9837" name="Shape 9837"/>
            <p:cNvSpPr/>
            <p:nvPr/>
          </p:nvSpPr>
          <p:spPr>
            <a:xfrm>
              <a:off x="2458199" y="4396606"/>
              <a:ext cx="735756" cy="50411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normAutofit/>
            </a:bodyPr>
            <a:lstStyle/>
            <a:p>
              <a:pPr>
                <a:lnSpc>
                  <a:spcPct val="90000"/>
                </a:lnSpc>
                <a:spcBef>
                  <a:spcPts val="251"/>
                </a:spcBef>
                <a:defRPr sz="1800"/>
              </a:pPr>
              <a:r>
                <a:rPr sz="3067">
                  <a:solidFill>
                    <a:schemeClr val="tx2">
                      <a:lumMod val="60000"/>
                      <a:lumOff val="40000"/>
                    </a:schemeClr>
                  </a:solidFill>
                  <a:latin typeface="Arial" panose="020B0604020202020204" pitchFamily="34" charset="0"/>
                  <a:ea typeface="Arimo"/>
                  <a:cs typeface="Arial" panose="020B0604020202020204" pitchFamily="34" charset="0"/>
                  <a:sym typeface="Arimo"/>
                </a:rPr>
                <a:t>89</a:t>
              </a:r>
              <a:r>
                <a:rPr sz="2000">
                  <a:solidFill>
                    <a:schemeClr val="tx2">
                      <a:lumMod val="60000"/>
                      <a:lumOff val="40000"/>
                    </a:schemeClr>
                  </a:solidFill>
                  <a:latin typeface="Arial" panose="020B0604020202020204" pitchFamily="34" charset="0"/>
                  <a:ea typeface="Arimo"/>
                  <a:cs typeface="Arial" panose="020B0604020202020204" pitchFamily="34" charset="0"/>
                  <a:sym typeface="Arimo"/>
                </a:rPr>
                <a:t>%</a:t>
              </a:r>
            </a:p>
          </p:txBody>
        </p:sp>
        <p:grpSp>
          <p:nvGrpSpPr>
            <p:cNvPr id="9843" name="Group 9843"/>
            <p:cNvGrpSpPr/>
            <p:nvPr/>
          </p:nvGrpSpPr>
          <p:grpSpPr>
            <a:xfrm>
              <a:off x="1886501" y="4508974"/>
              <a:ext cx="307432" cy="322463"/>
              <a:chOff x="0" y="0"/>
              <a:chExt cx="614863" cy="644923"/>
            </a:xfrm>
          </p:grpSpPr>
          <p:grpSp>
            <p:nvGrpSpPr>
              <p:cNvPr id="9841" name="Group 9841"/>
              <p:cNvGrpSpPr/>
              <p:nvPr/>
            </p:nvGrpSpPr>
            <p:grpSpPr>
              <a:xfrm>
                <a:off x="-1" y="-1"/>
                <a:ext cx="614865" cy="644925"/>
                <a:chOff x="0" y="0"/>
                <a:chExt cx="614863" cy="644923"/>
              </a:xfrm>
            </p:grpSpPr>
            <p:sp>
              <p:nvSpPr>
                <p:cNvPr id="9838" name="Shape 9838"/>
                <p:cNvSpPr/>
                <p:nvPr/>
              </p:nvSpPr>
              <p:spPr>
                <a:xfrm>
                  <a:off x="0" y="0"/>
                  <a:ext cx="614864" cy="644924"/>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009886"/>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sp>
              <p:nvSpPr>
                <p:cNvPr id="9839" name="Shape 9839"/>
                <p:cNvSpPr/>
                <p:nvPr/>
              </p:nvSpPr>
              <p:spPr>
                <a:xfrm>
                  <a:off x="23082" y="180879"/>
                  <a:ext cx="571604" cy="41439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8EEADD"/>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sp>
              <p:nvSpPr>
                <p:cNvPr id="9840" name="Shape 9840"/>
                <p:cNvSpPr/>
                <p:nvPr/>
              </p:nvSpPr>
              <p:spPr>
                <a:xfrm>
                  <a:off x="0" y="0"/>
                  <a:ext cx="590446" cy="59066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00BAA7"/>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grpSp>
          <p:sp>
            <p:nvSpPr>
              <p:cNvPr id="9842" name="Shape 9842"/>
              <p:cNvSpPr/>
              <p:nvPr/>
            </p:nvSpPr>
            <p:spPr>
              <a:xfrm>
                <a:off x="48645" y="14979"/>
                <a:ext cx="538047" cy="49002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b">
                <a:normAutofit/>
              </a:bodyPr>
              <a:lstStyle>
                <a:lvl1pPr>
                  <a:lnSpc>
                    <a:spcPct val="70000"/>
                  </a:lnSpc>
                  <a:spcBef>
                    <a:spcPts val="500"/>
                  </a:spcBef>
                  <a:defRPr sz="2500" b="1" spc="0">
                    <a:solidFill>
                      <a:srgbClr val="FFFFFF"/>
                    </a:solidFill>
                    <a:latin typeface="Arimo"/>
                    <a:ea typeface="Arimo"/>
                    <a:cs typeface="Arimo"/>
                    <a:sym typeface="Arimo"/>
                  </a:defRPr>
                </a:lvl1pPr>
              </a:lstStyle>
              <a:p>
                <a:pPr lvl="0" algn="ctr">
                  <a:defRPr sz="1800" b="0" spc="0">
                    <a:solidFill>
                      <a:srgbClr val="000000"/>
                    </a:solidFill>
                  </a:defRPr>
                </a:pPr>
                <a:r>
                  <a:rPr sz="1200">
                    <a:solidFill>
                      <a:schemeClr val="bg1"/>
                    </a:solidFill>
                    <a:latin typeface="Arial" panose="020B0604020202020204" pitchFamily="34" charset="0"/>
                    <a:cs typeface="Arial" panose="020B0604020202020204" pitchFamily="34" charset="0"/>
                  </a:rPr>
                  <a:t>4</a:t>
                </a:r>
              </a:p>
            </p:txBody>
          </p:sp>
        </p:grpSp>
      </p:grpSp>
      <p:grpSp>
        <p:nvGrpSpPr>
          <p:cNvPr id="6" name="Group 5">
            <a:extLst>
              <a:ext uri="{FF2B5EF4-FFF2-40B4-BE49-F238E27FC236}">
                <a16:creationId xmlns:a16="http://schemas.microsoft.com/office/drawing/2014/main" id="{2FA61513-DBB8-4480-B81D-FAEDF40DB9AC}"/>
              </a:ext>
            </a:extLst>
          </p:cNvPr>
          <p:cNvGrpSpPr/>
          <p:nvPr/>
        </p:nvGrpSpPr>
        <p:grpSpPr>
          <a:xfrm>
            <a:off x="1882127" y="5083221"/>
            <a:ext cx="2117770" cy="501627"/>
            <a:chOff x="1882127" y="5083221"/>
            <a:chExt cx="2117770" cy="501627"/>
          </a:xfrm>
        </p:grpSpPr>
        <p:sp>
          <p:nvSpPr>
            <p:cNvPr id="9812" name="Shape 9812"/>
            <p:cNvSpPr/>
            <p:nvPr/>
          </p:nvSpPr>
          <p:spPr>
            <a:xfrm>
              <a:off x="3580018" y="5312083"/>
              <a:ext cx="419879" cy="0"/>
            </a:xfrm>
            <a:prstGeom prst="line">
              <a:avLst/>
            </a:prstGeom>
            <a:ln w="19050" cap="rnd">
              <a:solidFill>
                <a:srgbClr val="C1C6CA"/>
              </a:solidFill>
              <a:custDash>
                <a:ds d="100000" sp="200000"/>
              </a:custDash>
              <a:miter lim="400000"/>
              <a:headEnd type="oval"/>
              <a:tailEnd type="oval"/>
            </a:ln>
          </p:spPr>
          <p:txBody>
            <a:bodyPr lIns="0" tIns="0" rIns="0" bIns="0" anchor="ctr"/>
            <a:lstStyle/>
            <a:p>
              <a:pPr lvl="0">
                <a:defRPr sz="3200"/>
              </a:pPr>
              <a:endParaRPr sz="4267"/>
            </a:p>
          </p:txBody>
        </p:sp>
        <p:sp>
          <p:nvSpPr>
            <p:cNvPr id="9844" name="Shape 9844"/>
            <p:cNvSpPr/>
            <p:nvPr/>
          </p:nvSpPr>
          <p:spPr>
            <a:xfrm>
              <a:off x="2458198" y="5083221"/>
              <a:ext cx="732121" cy="50162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normAutofit/>
            </a:bodyPr>
            <a:lstStyle/>
            <a:p>
              <a:pPr>
                <a:lnSpc>
                  <a:spcPct val="90000"/>
                </a:lnSpc>
                <a:spcBef>
                  <a:spcPts val="251"/>
                </a:spcBef>
                <a:defRPr sz="1800"/>
              </a:pPr>
              <a:r>
                <a:rPr sz="3067">
                  <a:solidFill>
                    <a:schemeClr val="tx2">
                      <a:lumMod val="60000"/>
                      <a:lumOff val="40000"/>
                    </a:schemeClr>
                  </a:solidFill>
                  <a:latin typeface="Arial" panose="020B0604020202020204" pitchFamily="34" charset="0"/>
                  <a:ea typeface="Arimo"/>
                  <a:cs typeface="Arial" panose="020B0604020202020204" pitchFamily="34" charset="0"/>
                  <a:sym typeface="Arimo"/>
                </a:rPr>
                <a:t>41</a:t>
              </a:r>
              <a:r>
                <a:rPr sz="2000">
                  <a:solidFill>
                    <a:schemeClr val="tx2">
                      <a:lumMod val="60000"/>
                      <a:lumOff val="40000"/>
                    </a:schemeClr>
                  </a:solidFill>
                  <a:latin typeface="Arial" panose="020B0604020202020204" pitchFamily="34" charset="0"/>
                  <a:ea typeface="Arimo"/>
                  <a:cs typeface="Arial" panose="020B0604020202020204" pitchFamily="34" charset="0"/>
                  <a:sym typeface="Arimo"/>
                </a:rPr>
                <a:t>%</a:t>
              </a:r>
            </a:p>
          </p:txBody>
        </p:sp>
        <p:grpSp>
          <p:nvGrpSpPr>
            <p:cNvPr id="9850" name="Group 9850"/>
            <p:cNvGrpSpPr/>
            <p:nvPr/>
          </p:nvGrpSpPr>
          <p:grpSpPr>
            <a:xfrm>
              <a:off x="1882127" y="5199279"/>
              <a:ext cx="307432" cy="322463"/>
              <a:chOff x="0" y="0"/>
              <a:chExt cx="614863" cy="644923"/>
            </a:xfrm>
          </p:grpSpPr>
          <p:grpSp>
            <p:nvGrpSpPr>
              <p:cNvPr id="9848" name="Group 9848"/>
              <p:cNvGrpSpPr/>
              <p:nvPr/>
            </p:nvGrpSpPr>
            <p:grpSpPr>
              <a:xfrm>
                <a:off x="-1" y="-1"/>
                <a:ext cx="614865" cy="644925"/>
                <a:chOff x="0" y="0"/>
                <a:chExt cx="614863" cy="644923"/>
              </a:xfrm>
            </p:grpSpPr>
            <p:sp>
              <p:nvSpPr>
                <p:cNvPr id="9845" name="Shape 9845"/>
                <p:cNvSpPr/>
                <p:nvPr/>
              </p:nvSpPr>
              <p:spPr>
                <a:xfrm>
                  <a:off x="0" y="0"/>
                  <a:ext cx="614864" cy="644924"/>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0099CA"/>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sp>
              <p:nvSpPr>
                <p:cNvPr id="9846" name="Shape 9846"/>
                <p:cNvSpPr/>
                <p:nvPr/>
              </p:nvSpPr>
              <p:spPr>
                <a:xfrm>
                  <a:off x="23082" y="180879"/>
                  <a:ext cx="571604" cy="41439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79E3FF"/>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sp>
              <p:nvSpPr>
                <p:cNvPr id="9847" name="Shape 9847"/>
                <p:cNvSpPr/>
                <p:nvPr/>
              </p:nvSpPr>
              <p:spPr>
                <a:xfrm>
                  <a:off x="0" y="0"/>
                  <a:ext cx="590446" cy="59066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00B9F7"/>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grpSp>
          <p:sp>
            <p:nvSpPr>
              <p:cNvPr id="9849" name="Shape 9849"/>
              <p:cNvSpPr/>
              <p:nvPr/>
            </p:nvSpPr>
            <p:spPr>
              <a:xfrm>
                <a:off x="38408" y="15795"/>
                <a:ext cx="538048" cy="49002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b">
                <a:normAutofit/>
              </a:bodyPr>
              <a:lstStyle>
                <a:lvl1pPr>
                  <a:lnSpc>
                    <a:spcPct val="70000"/>
                  </a:lnSpc>
                  <a:spcBef>
                    <a:spcPts val="500"/>
                  </a:spcBef>
                  <a:defRPr sz="2500" b="1" spc="0">
                    <a:solidFill>
                      <a:srgbClr val="FFFFFF"/>
                    </a:solidFill>
                    <a:latin typeface="Arimo"/>
                    <a:ea typeface="Arimo"/>
                    <a:cs typeface="Arimo"/>
                    <a:sym typeface="Arimo"/>
                  </a:defRPr>
                </a:lvl1pPr>
              </a:lstStyle>
              <a:p>
                <a:pPr lvl="0" algn="ctr">
                  <a:defRPr sz="1800" b="0" spc="0">
                    <a:solidFill>
                      <a:srgbClr val="000000"/>
                    </a:solidFill>
                  </a:defRPr>
                </a:pPr>
                <a:r>
                  <a:rPr sz="1200">
                    <a:solidFill>
                      <a:schemeClr val="bg1"/>
                    </a:solidFill>
                    <a:latin typeface="Arial" panose="020B0604020202020204" pitchFamily="34" charset="0"/>
                    <a:cs typeface="Arial" panose="020B0604020202020204" pitchFamily="34" charset="0"/>
                  </a:rPr>
                  <a:t>5</a:t>
                </a:r>
              </a:p>
            </p:txBody>
          </p:sp>
        </p:grpSp>
      </p:grpSp>
      <p:grpSp>
        <p:nvGrpSpPr>
          <p:cNvPr id="2" name="Group 1">
            <a:extLst>
              <a:ext uri="{FF2B5EF4-FFF2-40B4-BE49-F238E27FC236}">
                <a16:creationId xmlns:a16="http://schemas.microsoft.com/office/drawing/2014/main" id="{FC618EC7-7C6F-4675-A33A-85A4BB0AD6B1}"/>
              </a:ext>
            </a:extLst>
          </p:cNvPr>
          <p:cNvGrpSpPr/>
          <p:nvPr/>
        </p:nvGrpSpPr>
        <p:grpSpPr>
          <a:xfrm>
            <a:off x="1882127" y="2341740"/>
            <a:ext cx="3386078" cy="501627"/>
            <a:chOff x="1882127" y="2341740"/>
            <a:chExt cx="3386078" cy="501627"/>
          </a:xfrm>
        </p:grpSpPr>
        <p:sp>
          <p:nvSpPr>
            <p:cNvPr id="9816" name="Shape 9816"/>
            <p:cNvSpPr/>
            <p:nvPr/>
          </p:nvSpPr>
          <p:spPr>
            <a:xfrm>
              <a:off x="3577894" y="2653327"/>
              <a:ext cx="1690311" cy="0"/>
            </a:xfrm>
            <a:prstGeom prst="line">
              <a:avLst/>
            </a:prstGeom>
            <a:ln w="19050" cap="rnd">
              <a:solidFill>
                <a:srgbClr val="C1C6CA"/>
              </a:solidFill>
              <a:custDash>
                <a:ds d="100000" sp="200000"/>
              </a:custDash>
              <a:miter lim="400000"/>
              <a:headEnd type="oval"/>
              <a:tailEnd type="oval"/>
            </a:ln>
          </p:spPr>
          <p:txBody>
            <a:bodyPr lIns="0" tIns="0" rIns="0" bIns="0" anchor="ctr"/>
            <a:lstStyle/>
            <a:p>
              <a:pPr lvl="0">
                <a:defRPr sz="3200"/>
              </a:pPr>
              <a:endParaRPr sz="4267"/>
            </a:p>
          </p:txBody>
        </p:sp>
        <p:sp>
          <p:nvSpPr>
            <p:cNvPr id="9851" name="Shape 9851"/>
            <p:cNvSpPr/>
            <p:nvPr/>
          </p:nvSpPr>
          <p:spPr>
            <a:xfrm>
              <a:off x="2458198" y="2341740"/>
              <a:ext cx="732121" cy="50162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normAutofit/>
            </a:bodyPr>
            <a:lstStyle/>
            <a:p>
              <a:pPr>
                <a:lnSpc>
                  <a:spcPct val="90000"/>
                </a:lnSpc>
                <a:spcBef>
                  <a:spcPts val="251"/>
                </a:spcBef>
                <a:defRPr sz="1800"/>
              </a:pPr>
              <a:r>
                <a:rPr sz="3067" dirty="0">
                  <a:solidFill>
                    <a:schemeClr val="tx2">
                      <a:lumMod val="60000"/>
                      <a:lumOff val="40000"/>
                    </a:schemeClr>
                  </a:solidFill>
                  <a:latin typeface="Arial" panose="020B0604020202020204" pitchFamily="34" charset="0"/>
                  <a:ea typeface="Arimo"/>
                  <a:cs typeface="Arial" panose="020B0604020202020204" pitchFamily="34" charset="0"/>
                  <a:sym typeface="Arimo"/>
                </a:rPr>
                <a:t>60</a:t>
              </a:r>
              <a:r>
                <a:rPr sz="2000" dirty="0">
                  <a:solidFill>
                    <a:schemeClr val="tx2">
                      <a:lumMod val="60000"/>
                      <a:lumOff val="40000"/>
                    </a:schemeClr>
                  </a:solidFill>
                  <a:latin typeface="Arial" panose="020B0604020202020204" pitchFamily="34" charset="0"/>
                  <a:ea typeface="Arimo"/>
                  <a:cs typeface="Arial" panose="020B0604020202020204" pitchFamily="34" charset="0"/>
                  <a:sym typeface="Arimo"/>
                </a:rPr>
                <a:t>%</a:t>
              </a:r>
            </a:p>
          </p:txBody>
        </p:sp>
        <p:grpSp>
          <p:nvGrpSpPr>
            <p:cNvPr id="9857" name="Group 9857"/>
            <p:cNvGrpSpPr/>
            <p:nvPr/>
          </p:nvGrpSpPr>
          <p:grpSpPr>
            <a:xfrm>
              <a:off x="1882127" y="2424813"/>
              <a:ext cx="307432" cy="322463"/>
              <a:chOff x="0" y="0"/>
              <a:chExt cx="614863" cy="644923"/>
            </a:xfrm>
          </p:grpSpPr>
          <p:grpSp>
            <p:nvGrpSpPr>
              <p:cNvPr id="9855" name="Group 9855"/>
              <p:cNvGrpSpPr/>
              <p:nvPr/>
            </p:nvGrpSpPr>
            <p:grpSpPr>
              <a:xfrm>
                <a:off x="-1" y="-1"/>
                <a:ext cx="614865" cy="644925"/>
                <a:chOff x="0" y="0"/>
                <a:chExt cx="614863" cy="644923"/>
              </a:xfrm>
            </p:grpSpPr>
            <p:sp>
              <p:nvSpPr>
                <p:cNvPr id="9852" name="Shape 9852"/>
                <p:cNvSpPr/>
                <p:nvPr/>
              </p:nvSpPr>
              <p:spPr>
                <a:xfrm>
                  <a:off x="0" y="0"/>
                  <a:ext cx="614864" cy="644924"/>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C11A00"/>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sp>
              <p:nvSpPr>
                <p:cNvPr id="9853" name="Shape 9853"/>
                <p:cNvSpPr/>
                <p:nvPr/>
              </p:nvSpPr>
              <p:spPr>
                <a:xfrm>
                  <a:off x="23082" y="180879"/>
                  <a:ext cx="571604" cy="41439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FA492"/>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sp>
              <p:nvSpPr>
                <p:cNvPr id="9854" name="Shape 9854"/>
                <p:cNvSpPr/>
                <p:nvPr/>
              </p:nvSpPr>
              <p:spPr>
                <a:xfrm>
                  <a:off x="0" y="0"/>
                  <a:ext cx="590446" cy="59066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F62400"/>
                </a:solidFill>
                <a:ln w="12700" cap="flat">
                  <a:noFill/>
                  <a:miter lim="400000"/>
                </a:ln>
                <a:effectLst/>
              </p:spPr>
              <p:txBody>
                <a:bodyPr wrap="square" lIns="50800" tIns="50800" rIns="50800" bIns="50800" numCol="1" anchor="ctr">
                  <a:noAutofit/>
                </a:bodyPr>
                <a:lstStyle/>
                <a:p>
                  <a:pPr algn="ct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latin typeface="Arial" panose="020B0604020202020204" pitchFamily="34" charset="0"/>
                    <a:cs typeface="Arial" panose="020B0604020202020204" pitchFamily="34" charset="0"/>
                  </a:endParaRPr>
                </a:p>
              </p:txBody>
            </p:sp>
          </p:grpSp>
          <p:sp>
            <p:nvSpPr>
              <p:cNvPr id="9856" name="Shape 9856"/>
              <p:cNvSpPr/>
              <p:nvPr/>
            </p:nvSpPr>
            <p:spPr>
              <a:xfrm>
                <a:off x="48645" y="27719"/>
                <a:ext cx="538047" cy="49002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b">
                <a:normAutofit/>
              </a:bodyPr>
              <a:lstStyle>
                <a:lvl1pPr>
                  <a:lnSpc>
                    <a:spcPct val="70000"/>
                  </a:lnSpc>
                  <a:spcBef>
                    <a:spcPts val="500"/>
                  </a:spcBef>
                  <a:defRPr sz="2500" b="1" spc="0">
                    <a:solidFill>
                      <a:srgbClr val="FFFFFF"/>
                    </a:solidFill>
                    <a:latin typeface="Arimo"/>
                    <a:ea typeface="Arimo"/>
                    <a:cs typeface="Arimo"/>
                    <a:sym typeface="Arimo"/>
                  </a:defRPr>
                </a:lvl1pPr>
              </a:lstStyle>
              <a:p>
                <a:pPr lvl="0" algn="ctr">
                  <a:defRPr sz="1800" b="0" spc="0">
                    <a:solidFill>
                      <a:srgbClr val="000000"/>
                    </a:solidFill>
                  </a:defRPr>
                </a:pPr>
                <a:r>
                  <a:rPr sz="1200" dirty="0">
                    <a:solidFill>
                      <a:schemeClr val="bg1"/>
                    </a:solidFill>
                    <a:latin typeface="Arial" panose="020B0604020202020204" pitchFamily="34" charset="0"/>
                    <a:cs typeface="Arial" panose="020B0604020202020204" pitchFamily="34" charset="0"/>
                  </a:rPr>
                  <a:t>1</a:t>
                </a:r>
              </a:p>
            </p:txBody>
          </p:sp>
        </p:grpSp>
      </p:grpSp>
      <p:grpSp>
        <p:nvGrpSpPr>
          <p:cNvPr id="10" name="Group 9">
            <a:extLst>
              <a:ext uri="{FF2B5EF4-FFF2-40B4-BE49-F238E27FC236}">
                <a16:creationId xmlns:a16="http://schemas.microsoft.com/office/drawing/2014/main" id="{75E0C4BC-166C-48CB-80E4-4CF15493150A}"/>
              </a:ext>
            </a:extLst>
          </p:cNvPr>
          <p:cNvGrpSpPr/>
          <p:nvPr/>
        </p:nvGrpSpPr>
        <p:grpSpPr>
          <a:xfrm>
            <a:off x="7088897" y="2980614"/>
            <a:ext cx="4034962" cy="556297"/>
            <a:chOff x="7088897" y="2980614"/>
            <a:chExt cx="4034962" cy="556297"/>
          </a:xfrm>
        </p:grpSpPr>
        <p:sp>
          <p:nvSpPr>
            <p:cNvPr id="9820" name="Shape 9820"/>
            <p:cNvSpPr/>
            <p:nvPr/>
          </p:nvSpPr>
          <p:spPr>
            <a:xfrm>
              <a:off x="7088897" y="3318016"/>
              <a:ext cx="1320364" cy="0"/>
            </a:xfrm>
            <a:prstGeom prst="line">
              <a:avLst/>
            </a:prstGeom>
            <a:ln w="19050" cap="rnd">
              <a:solidFill>
                <a:srgbClr val="C1C6CA"/>
              </a:solidFill>
              <a:custDash>
                <a:ds d="100000" sp="200000"/>
              </a:custDash>
              <a:miter lim="400000"/>
              <a:headEnd type="oval"/>
              <a:tailEnd type="oval"/>
            </a:ln>
          </p:spPr>
          <p:txBody>
            <a:bodyPr lIns="0" tIns="0" rIns="0" bIns="0" anchor="ctr"/>
            <a:lstStyle/>
            <a:p>
              <a:pPr lvl="0">
                <a:defRPr sz="3200"/>
              </a:pPr>
              <a:endParaRPr sz="4267"/>
            </a:p>
          </p:txBody>
        </p:sp>
        <p:sp>
          <p:nvSpPr>
            <p:cNvPr id="9858" name="Shape 9858"/>
            <p:cNvSpPr/>
            <p:nvPr/>
          </p:nvSpPr>
          <p:spPr>
            <a:xfrm>
              <a:off x="8718048" y="2980614"/>
              <a:ext cx="2405811" cy="55629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lnSpcReduction="10000"/>
            </a:bodyPr>
            <a:lstStyle>
              <a:lvl1pPr algn="l">
                <a:lnSpc>
                  <a:spcPct val="120000"/>
                </a:lnSpc>
                <a:spcBef>
                  <a:spcPts val="2000"/>
                </a:spcBef>
                <a:defRPr sz="2000">
                  <a:solidFill>
                    <a:srgbClr val="8F9499"/>
                  </a:solidFill>
                  <a:latin typeface="Arimo"/>
                  <a:ea typeface="Arimo"/>
                  <a:cs typeface="Arimo"/>
                  <a:sym typeface="Arimo"/>
                </a:defRPr>
              </a:lvl1pPr>
            </a:lstStyle>
            <a:p>
              <a:pPr lvl="0">
                <a:defRPr sz="1800">
                  <a:solidFill>
                    <a:srgbClr val="000000"/>
                  </a:solidFill>
                </a:defRPr>
              </a:pPr>
              <a:r>
                <a:rPr sz="1067">
                  <a:solidFill>
                    <a:schemeClr val="tx2">
                      <a:lumMod val="60000"/>
                      <a:lumOff val="40000"/>
                    </a:schemeClr>
                  </a:solidFill>
                </a:rPr>
                <a:t>Lorem Ipsum is simply dummy text of the printing and typesetting industry has been the industry's standard dummy.</a:t>
              </a:r>
            </a:p>
          </p:txBody>
        </p:sp>
      </p:grpSp>
      <p:grpSp>
        <p:nvGrpSpPr>
          <p:cNvPr id="9" name="Group 8">
            <a:extLst>
              <a:ext uri="{FF2B5EF4-FFF2-40B4-BE49-F238E27FC236}">
                <a16:creationId xmlns:a16="http://schemas.microsoft.com/office/drawing/2014/main" id="{35E53DFB-6E05-4182-8197-9B7306895FD6}"/>
              </a:ext>
            </a:extLst>
          </p:cNvPr>
          <p:cNvGrpSpPr/>
          <p:nvPr/>
        </p:nvGrpSpPr>
        <p:grpSpPr>
          <a:xfrm>
            <a:off x="7401417" y="3687649"/>
            <a:ext cx="3722442" cy="556297"/>
            <a:chOff x="7401417" y="3687649"/>
            <a:chExt cx="3722442" cy="556297"/>
          </a:xfrm>
        </p:grpSpPr>
        <p:sp>
          <p:nvSpPr>
            <p:cNvPr id="9819" name="Shape 9819"/>
            <p:cNvSpPr/>
            <p:nvPr/>
          </p:nvSpPr>
          <p:spPr>
            <a:xfrm>
              <a:off x="7401417" y="3982704"/>
              <a:ext cx="1007560" cy="0"/>
            </a:xfrm>
            <a:prstGeom prst="line">
              <a:avLst/>
            </a:prstGeom>
            <a:ln w="19050" cap="rnd">
              <a:solidFill>
                <a:srgbClr val="C1C6CA"/>
              </a:solidFill>
              <a:custDash>
                <a:ds d="100000" sp="200000"/>
              </a:custDash>
              <a:miter lim="400000"/>
              <a:headEnd type="oval"/>
              <a:tailEnd type="oval"/>
            </a:ln>
          </p:spPr>
          <p:txBody>
            <a:bodyPr lIns="0" tIns="0" rIns="0" bIns="0" anchor="ctr"/>
            <a:lstStyle/>
            <a:p>
              <a:pPr lvl="0">
                <a:defRPr sz="3200"/>
              </a:pPr>
              <a:endParaRPr sz="4267"/>
            </a:p>
          </p:txBody>
        </p:sp>
        <p:sp>
          <p:nvSpPr>
            <p:cNvPr id="9859" name="Shape 9859"/>
            <p:cNvSpPr/>
            <p:nvPr/>
          </p:nvSpPr>
          <p:spPr>
            <a:xfrm>
              <a:off x="8718048" y="3687649"/>
              <a:ext cx="2405811" cy="55629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lnSpcReduction="10000"/>
            </a:bodyPr>
            <a:lstStyle>
              <a:lvl1pPr algn="l">
                <a:lnSpc>
                  <a:spcPct val="120000"/>
                </a:lnSpc>
                <a:spcBef>
                  <a:spcPts val="2000"/>
                </a:spcBef>
                <a:defRPr sz="2000">
                  <a:solidFill>
                    <a:srgbClr val="8F9499"/>
                  </a:solidFill>
                  <a:latin typeface="Arimo"/>
                  <a:ea typeface="Arimo"/>
                  <a:cs typeface="Arimo"/>
                  <a:sym typeface="Arimo"/>
                </a:defRPr>
              </a:lvl1pPr>
            </a:lstStyle>
            <a:p>
              <a:pPr lvl="0">
                <a:defRPr sz="1800">
                  <a:solidFill>
                    <a:srgbClr val="000000"/>
                  </a:solidFill>
                </a:defRPr>
              </a:pPr>
              <a:r>
                <a:rPr sz="1067">
                  <a:solidFill>
                    <a:schemeClr val="tx2">
                      <a:lumMod val="60000"/>
                      <a:lumOff val="40000"/>
                    </a:schemeClr>
                  </a:solidFill>
                </a:rPr>
                <a:t>Lorem Ipsum is simply dummy text of the printing and typesetting industry has been the industry's standard dummy.</a:t>
              </a:r>
            </a:p>
          </p:txBody>
        </p:sp>
      </p:grpSp>
      <p:grpSp>
        <p:nvGrpSpPr>
          <p:cNvPr id="8" name="Group 7">
            <a:extLst>
              <a:ext uri="{FF2B5EF4-FFF2-40B4-BE49-F238E27FC236}">
                <a16:creationId xmlns:a16="http://schemas.microsoft.com/office/drawing/2014/main" id="{10B4737E-BD19-41D2-A8E2-0F00BBAE5094}"/>
              </a:ext>
            </a:extLst>
          </p:cNvPr>
          <p:cNvGrpSpPr/>
          <p:nvPr/>
        </p:nvGrpSpPr>
        <p:grpSpPr>
          <a:xfrm>
            <a:off x="7728969" y="4394684"/>
            <a:ext cx="3394890" cy="556297"/>
            <a:chOff x="7728969" y="4394684"/>
            <a:chExt cx="3394890" cy="556297"/>
          </a:xfrm>
        </p:grpSpPr>
        <p:sp>
          <p:nvSpPr>
            <p:cNvPr id="9818" name="Shape 9818"/>
            <p:cNvSpPr/>
            <p:nvPr/>
          </p:nvSpPr>
          <p:spPr>
            <a:xfrm>
              <a:off x="7728969" y="4647393"/>
              <a:ext cx="679435" cy="0"/>
            </a:xfrm>
            <a:prstGeom prst="line">
              <a:avLst/>
            </a:prstGeom>
            <a:ln w="19050" cap="rnd">
              <a:solidFill>
                <a:srgbClr val="C1C6CA"/>
              </a:solidFill>
              <a:custDash>
                <a:ds d="100000" sp="200000"/>
              </a:custDash>
              <a:miter lim="400000"/>
              <a:headEnd type="oval"/>
              <a:tailEnd type="oval"/>
            </a:ln>
          </p:spPr>
          <p:txBody>
            <a:bodyPr lIns="0" tIns="0" rIns="0" bIns="0" anchor="ctr"/>
            <a:lstStyle/>
            <a:p>
              <a:pPr lvl="0">
                <a:defRPr sz="3200"/>
              </a:pPr>
              <a:endParaRPr sz="4267"/>
            </a:p>
          </p:txBody>
        </p:sp>
        <p:sp>
          <p:nvSpPr>
            <p:cNvPr id="9860" name="Shape 9860"/>
            <p:cNvSpPr/>
            <p:nvPr/>
          </p:nvSpPr>
          <p:spPr>
            <a:xfrm>
              <a:off x="8718048" y="4394684"/>
              <a:ext cx="2405811" cy="55629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lnSpcReduction="10000"/>
            </a:bodyPr>
            <a:lstStyle>
              <a:lvl1pPr algn="l">
                <a:lnSpc>
                  <a:spcPct val="120000"/>
                </a:lnSpc>
                <a:spcBef>
                  <a:spcPts val="2000"/>
                </a:spcBef>
                <a:defRPr sz="2000">
                  <a:solidFill>
                    <a:srgbClr val="8F9499"/>
                  </a:solidFill>
                  <a:latin typeface="Arimo"/>
                  <a:ea typeface="Arimo"/>
                  <a:cs typeface="Arimo"/>
                  <a:sym typeface="Arimo"/>
                </a:defRPr>
              </a:lvl1pPr>
            </a:lstStyle>
            <a:p>
              <a:pPr lvl="0">
                <a:defRPr sz="1800">
                  <a:solidFill>
                    <a:srgbClr val="000000"/>
                  </a:solidFill>
                </a:defRPr>
              </a:pPr>
              <a:r>
                <a:rPr sz="1067">
                  <a:solidFill>
                    <a:schemeClr val="tx2">
                      <a:lumMod val="60000"/>
                      <a:lumOff val="40000"/>
                    </a:schemeClr>
                  </a:solidFill>
                </a:rPr>
                <a:t>Lorem Ipsum is simply dummy text of the printing and typesetting industry has been the industry's standard dummy.</a:t>
              </a:r>
            </a:p>
          </p:txBody>
        </p:sp>
      </p:grpSp>
      <p:grpSp>
        <p:nvGrpSpPr>
          <p:cNvPr id="7" name="Group 6">
            <a:extLst>
              <a:ext uri="{FF2B5EF4-FFF2-40B4-BE49-F238E27FC236}">
                <a16:creationId xmlns:a16="http://schemas.microsoft.com/office/drawing/2014/main" id="{DD49FC99-A951-47F6-BB54-830CC25290CF}"/>
              </a:ext>
            </a:extLst>
          </p:cNvPr>
          <p:cNvGrpSpPr/>
          <p:nvPr/>
        </p:nvGrpSpPr>
        <p:grpSpPr>
          <a:xfrm>
            <a:off x="7987457" y="5101720"/>
            <a:ext cx="3136402" cy="556297"/>
            <a:chOff x="7987457" y="5101720"/>
            <a:chExt cx="3136402" cy="556297"/>
          </a:xfrm>
        </p:grpSpPr>
        <p:sp>
          <p:nvSpPr>
            <p:cNvPr id="9817" name="Shape 9817"/>
            <p:cNvSpPr/>
            <p:nvPr/>
          </p:nvSpPr>
          <p:spPr>
            <a:xfrm>
              <a:off x="7987457" y="5312083"/>
              <a:ext cx="419879" cy="0"/>
            </a:xfrm>
            <a:prstGeom prst="line">
              <a:avLst/>
            </a:prstGeom>
            <a:ln w="19050" cap="rnd">
              <a:solidFill>
                <a:srgbClr val="C1C6CA"/>
              </a:solidFill>
              <a:custDash>
                <a:ds d="100000" sp="200000"/>
              </a:custDash>
              <a:miter lim="400000"/>
              <a:headEnd type="oval"/>
              <a:tailEnd type="oval"/>
            </a:ln>
          </p:spPr>
          <p:txBody>
            <a:bodyPr lIns="0" tIns="0" rIns="0" bIns="0" anchor="ctr"/>
            <a:lstStyle/>
            <a:p>
              <a:pPr lvl="0">
                <a:defRPr sz="3200"/>
              </a:pPr>
              <a:endParaRPr sz="4267"/>
            </a:p>
          </p:txBody>
        </p:sp>
        <p:sp>
          <p:nvSpPr>
            <p:cNvPr id="9861" name="Shape 9861"/>
            <p:cNvSpPr/>
            <p:nvPr/>
          </p:nvSpPr>
          <p:spPr>
            <a:xfrm>
              <a:off x="8718048" y="5101720"/>
              <a:ext cx="2405811" cy="55629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lnSpcReduction="10000"/>
            </a:bodyPr>
            <a:lstStyle>
              <a:lvl1pPr algn="l">
                <a:lnSpc>
                  <a:spcPct val="120000"/>
                </a:lnSpc>
                <a:spcBef>
                  <a:spcPts val="2000"/>
                </a:spcBef>
                <a:defRPr sz="2000">
                  <a:solidFill>
                    <a:srgbClr val="8F9499"/>
                  </a:solidFill>
                  <a:latin typeface="Arimo"/>
                  <a:ea typeface="Arimo"/>
                  <a:cs typeface="Arimo"/>
                  <a:sym typeface="Arimo"/>
                </a:defRPr>
              </a:lvl1pPr>
            </a:lstStyle>
            <a:p>
              <a:pPr lvl="0">
                <a:defRPr sz="1800">
                  <a:solidFill>
                    <a:srgbClr val="000000"/>
                  </a:solidFill>
                </a:defRPr>
              </a:pPr>
              <a:r>
                <a:rPr sz="1067">
                  <a:solidFill>
                    <a:schemeClr val="tx2">
                      <a:lumMod val="60000"/>
                      <a:lumOff val="40000"/>
                    </a:schemeClr>
                  </a:solidFill>
                </a:rPr>
                <a:t>Lorem Ipsum is simply dummy text of the printing and typesetting industry has been the industry's standard dummy.</a:t>
              </a:r>
            </a:p>
          </p:txBody>
        </p:sp>
      </p:grpSp>
      <p:sp>
        <p:nvSpPr>
          <p:cNvPr id="80" name="Slide Number Placeholder 1"/>
          <p:cNvSpPr>
            <a:spLocks noGrp="1"/>
          </p:cNvSpPr>
          <p:nvPr>
            <p:ph type="sldNum" sz="quarter" idx="4"/>
          </p:nvPr>
        </p:nvSpPr>
        <p:spPr>
          <a:xfrm>
            <a:off x="11412598" y="78360"/>
            <a:ext cx="351501" cy="192696"/>
          </a:xfrm>
          <a:prstGeom prst="rect">
            <a:avLst/>
          </a:prstGeom>
        </p:spPr>
        <p:txBody>
          <a:bodyPr vert="horz" lIns="45720" tIns="22860" rIns="45720" bIns="22860" rtlCol="0" anchor="ctr"/>
          <a:lstStyle/>
          <a:p>
            <a:pPr lvl="0"/>
            <a:fld id="{86CB4B4D-7CA3-9044-876B-883B54F8677D}" type="slidenum">
              <a:rPr lang="en-US" smtClean="0"/>
              <a:t>12</a:t>
            </a:fld>
            <a:endParaRPr lang="en-US" dirty="0"/>
          </a:p>
        </p:txBody>
      </p:sp>
    </p:spTree>
    <p:extLst>
      <p:ext uri="{BB962C8B-B14F-4D97-AF65-F5344CB8AC3E}">
        <p14:creationId xmlns:p14="http://schemas.microsoft.com/office/powerpoint/2010/main" val="1737092238"/>
      </p:ext>
    </p:extLst>
  </p:cSld>
  <p:clrMapOvr>
    <a:masterClrMapping/>
  </p:clrMapOvr>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9810"/>
                                        </p:tgtEl>
                                        <p:attrNameLst>
                                          <p:attrName>style.visibility</p:attrName>
                                        </p:attrNameLst>
                                      </p:cBhvr>
                                      <p:to>
                                        <p:strVal val="visible"/>
                                      </p:to>
                                    </p:set>
                                    <p:anim calcmode="lin" valueType="num">
                                      <p:cBhvr additive="base">
                                        <p:cTn id="7" dur="500" fill="hold"/>
                                        <p:tgtEl>
                                          <p:spTgt spid="9810"/>
                                        </p:tgtEl>
                                        <p:attrNameLst>
                                          <p:attrName>ppt_x</p:attrName>
                                        </p:attrNameLst>
                                      </p:cBhvr>
                                      <p:tavLst>
                                        <p:tav tm="0">
                                          <p:val>
                                            <p:strVal val="0-#ppt_w/2"/>
                                          </p:val>
                                        </p:tav>
                                        <p:tav tm="100000">
                                          <p:val>
                                            <p:strVal val="#ppt_x"/>
                                          </p:val>
                                        </p:tav>
                                      </p:tavLst>
                                    </p:anim>
                                    <p:anim calcmode="lin" valueType="num">
                                      <p:cBhvr additive="base">
                                        <p:cTn id="8" dur="500" fill="hold"/>
                                        <p:tgtEl>
                                          <p:spTgt spid="98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9811"/>
                                        </p:tgtEl>
                                        <p:attrNameLst>
                                          <p:attrName>style.visibility</p:attrName>
                                        </p:attrNameLst>
                                      </p:cBhvr>
                                      <p:to>
                                        <p:strVal val="visible"/>
                                      </p:to>
                                    </p:set>
                                    <p:anim calcmode="lin" valueType="num">
                                      <p:cBhvr additive="base">
                                        <p:cTn id="12" dur="500" fill="hold"/>
                                        <p:tgtEl>
                                          <p:spTgt spid="9811"/>
                                        </p:tgtEl>
                                        <p:attrNameLst>
                                          <p:attrName>ppt_x</p:attrName>
                                        </p:attrNameLst>
                                      </p:cBhvr>
                                      <p:tavLst>
                                        <p:tav tm="0">
                                          <p:val>
                                            <p:strVal val="0-#ppt_w/2"/>
                                          </p:val>
                                        </p:tav>
                                        <p:tav tm="100000">
                                          <p:val>
                                            <p:strVal val="#ppt_x"/>
                                          </p:val>
                                        </p:tav>
                                      </p:tavLst>
                                    </p:anim>
                                    <p:anim calcmode="lin" valueType="num">
                                      <p:cBhvr additive="base">
                                        <p:cTn id="13" dur="500" fill="hold"/>
                                        <p:tgtEl>
                                          <p:spTgt spid="981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9809"/>
                                        </p:tgtEl>
                                        <p:attrNameLst>
                                          <p:attrName>style.visibility</p:attrName>
                                        </p:attrNameLst>
                                      </p:cBhvr>
                                      <p:to>
                                        <p:strVal val="visible"/>
                                      </p:to>
                                    </p:set>
                                    <p:anim calcmode="lin" valueType="num">
                                      <p:cBhvr additive="base">
                                        <p:cTn id="17" dur="500" fill="hold"/>
                                        <p:tgtEl>
                                          <p:spTgt spid="9809"/>
                                        </p:tgtEl>
                                        <p:attrNameLst>
                                          <p:attrName>ppt_x</p:attrName>
                                        </p:attrNameLst>
                                      </p:cBhvr>
                                      <p:tavLst>
                                        <p:tav tm="0">
                                          <p:val>
                                            <p:strVal val="#ppt_x"/>
                                          </p:val>
                                        </p:tav>
                                        <p:tav tm="100000">
                                          <p:val>
                                            <p:strVal val="#ppt_x"/>
                                          </p:val>
                                        </p:tav>
                                      </p:tavLst>
                                    </p:anim>
                                    <p:anim calcmode="lin" valueType="num">
                                      <p:cBhvr additive="base">
                                        <p:cTn id="18" dur="500" fill="hold"/>
                                        <p:tgtEl>
                                          <p:spTgt spid="980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9805"/>
                                        </p:tgtEl>
                                        <p:attrNameLst>
                                          <p:attrName>style.visibility</p:attrName>
                                        </p:attrNameLst>
                                      </p:cBhvr>
                                      <p:to>
                                        <p:strVal val="visible"/>
                                      </p:to>
                                    </p:set>
                                    <p:anim calcmode="lin" valueType="num">
                                      <p:cBhvr additive="base">
                                        <p:cTn id="22" dur="500" fill="hold"/>
                                        <p:tgtEl>
                                          <p:spTgt spid="9805"/>
                                        </p:tgtEl>
                                        <p:attrNameLst>
                                          <p:attrName>ppt_x</p:attrName>
                                        </p:attrNameLst>
                                      </p:cBhvr>
                                      <p:tavLst>
                                        <p:tav tm="0">
                                          <p:val>
                                            <p:strVal val="#ppt_x"/>
                                          </p:val>
                                        </p:tav>
                                        <p:tav tm="100000">
                                          <p:val>
                                            <p:strVal val="#ppt_x"/>
                                          </p:val>
                                        </p:tav>
                                      </p:tavLst>
                                    </p:anim>
                                    <p:anim calcmode="lin" valueType="num">
                                      <p:cBhvr additive="base">
                                        <p:cTn id="23" dur="500" fill="hold"/>
                                        <p:tgtEl>
                                          <p:spTgt spid="9805"/>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9800"/>
                                        </p:tgtEl>
                                        <p:attrNameLst>
                                          <p:attrName>style.visibility</p:attrName>
                                        </p:attrNameLst>
                                      </p:cBhvr>
                                      <p:to>
                                        <p:strVal val="visible"/>
                                      </p:to>
                                    </p:set>
                                    <p:anim calcmode="lin" valueType="num">
                                      <p:cBhvr additive="base">
                                        <p:cTn id="27" dur="500" fill="hold"/>
                                        <p:tgtEl>
                                          <p:spTgt spid="9800"/>
                                        </p:tgtEl>
                                        <p:attrNameLst>
                                          <p:attrName>ppt_x</p:attrName>
                                        </p:attrNameLst>
                                      </p:cBhvr>
                                      <p:tavLst>
                                        <p:tav tm="0">
                                          <p:val>
                                            <p:strVal val="#ppt_x"/>
                                          </p:val>
                                        </p:tav>
                                        <p:tav tm="100000">
                                          <p:val>
                                            <p:strVal val="#ppt_x"/>
                                          </p:val>
                                        </p:tav>
                                      </p:tavLst>
                                    </p:anim>
                                    <p:anim calcmode="lin" valueType="num">
                                      <p:cBhvr additive="base">
                                        <p:cTn id="28" dur="500" fill="hold"/>
                                        <p:tgtEl>
                                          <p:spTgt spid="9800"/>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100000" fill="hold" nodeType="afterEffect">
                                  <p:stCondLst>
                                    <p:cond delay="0"/>
                                  </p:stCondLst>
                                  <p:childTnLst>
                                    <p:set>
                                      <p:cBhvr>
                                        <p:cTn id="31" dur="1" fill="hold">
                                          <p:stCondLst>
                                            <p:cond delay="0"/>
                                          </p:stCondLst>
                                        </p:cTn>
                                        <p:tgtEl>
                                          <p:spTgt spid="9795"/>
                                        </p:tgtEl>
                                        <p:attrNameLst>
                                          <p:attrName>style.visibility</p:attrName>
                                        </p:attrNameLst>
                                      </p:cBhvr>
                                      <p:to>
                                        <p:strVal val="visible"/>
                                      </p:to>
                                    </p:set>
                                    <p:anim calcmode="lin" valueType="num">
                                      <p:cBhvr additive="base">
                                        <p:cTn id="32" dur="500" fill="hold"/>
                                        <p:tgtEl>
                                          <p:spTgt spid="9795"/>
                                        </p:tgtEl>
                                        <p:attrNameLst>
                                          <p:attrName>ppt_x</p:attrName>
                                        </p:attrNameLst>
                                      </p:cBhvr>
                                      <p:tavLst>
                                        <p:tav tm="0">
                                          <p:val>
                                            <p:strVal val="#ppt_x"/>
                                          </p:val>
                                        </p:tav>
                                        <p:tav tm="100000">
                                          <p:val>
                                            <p:strVal val="#ppt_x"/>
                                          </p:val>
                                        </p:tav>
                                      </p:tavLst>
                                    </p:anim>
                                    <p:anim calcmode="lin" valueType="num">
                                      <p:cBhvr additive="base">
                                        <p:cTn id="33" dur="500" fill="hold"/>
                                        <p:tgtEl>
                                          <p:spTgt spid="9795"/>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decel="100000" fill="hold" nodeType="afterEffect">
                                  <p:stCondLst>
                                    <p:cond delay="0"/>
                                  </p:stCondLst>
                                  <p:childTnLst>
                                    <p:set>
                                      <p:cBhvr>
                                        <p:cTn id="36" dur="1" fill="hold">
                                          <p:stCondLst>
                                            <p:cond delay="0"/>
                                          </p:stCondLst>
                                        </p:cTn>
                                        <p:tgtEl>
                                          <p:spTgt spid="9790"/>
                                        </p:tgtEl>
                                        <p:attrNameLst>
                                          <p:attrName>style.visibility</p:attrName>
                                        </p:attrNameLst>
                                      </p:cBhvr>
                                      <p:to>
                                        <p:strVal val="visible"/>
                                      </p:to>
                                    </p:set>
                                    <p:anim calcmode="lin" valueType="num">
                                      <p:cBhvr additive="base">
                                        <p:cTn id="37" dur="500" fill="hold"/>
                                        <p:tgtEl>
                                          <p:spTgt spid="9790"/>
                                        </p:tgtEl>
                                        <p:attrNameLst>
                                          <p:attrName>ppt_x</p:attrName>
                                        </p:attrNameLst>
                                      </p:cBhvr>
                                      <p:tavLst>
                                        <p:tav tm="0">
                                          <p:val>
                                            <p:strVal val="#ppt_x"/>
                                          </p:val>
                                        </p:tav>
                                        <p:tav tm="100000">
                                          <p:val>
                                            <p:strVal val="#ppt_x"/>
                                          </p:val>
                                        </p:tav>
                                      </p:tavLst>
                                    </p:anim>
                                    <p:anim calcmode="lin" valueType="num">
                                      <p:cBhvr additive="base">
                                        <p:cTn id="38" dur="500" fill="hold"/>
                                        <p:tgtEl>
                                          <p:spTgt spid="9790"/>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decel="100000" fill="hold" grpId="0" nodeType="afterEffect">
                                  <p:stCondLst>
                                    <p:cond delay="0"/>
                                  </p:stCondLst>
                                  <p:childTnLst>
                                    <p:set>
                                      <p:cBhvr>
                                        <p:cTn id="41" dur="1" fill="hold">
                                          <p:stCondLst>
                                            <p:cond delay="0"/>
                                          </p:stCondLst>
                                        </p:cTn>
                                        <p:tgtEl>
                                          <p:spTgt spid="9785"/>
                                        </p:tgtEl>
                                        <p:attrNameLst>
                                          <p:attrName>style.visibility</p:attrName>
                                        </p:attrNameLst>
                                      </p:cBhvr>
                                      <p:to>
                                        <p:strVal val="visible"/>
                                      </p:to>
                                    </p:set>
                                    <p:anim calcmode="lin" valueType="num">
                                      <p:cBhvr additive="base">
                                        <p:cTn id="42" dur="500" fill="hold"/>
                                        <p:tgtEl>
                                          <p:spTgt spid="9785"/>
                                        </p:tgtEl>
                                        <p:attrNameLst>
                                          <p:attrName>ppt_x</p:attrName>
                                        </p:attrNameLst>
                                      </p:cBhvr>
                                      <p:tavLst>
                                        <p:tav tm="0">
                                          <p:val>
                                            <p:strVal val="#ppt_x"/>
                                          </p:val>
                                        </p:tav>
                                        <p:tav tm="100000">
                                          <p:val>
                                            <p:strVal val="#ppt_x"/>
                                          </p:val>
                                        </p:tav>
                                      </p:tavLst>
                                    </p:anim>
                                    <p:anim calcmode="lin" valueType="num">
                                      <p:cBhvr additive="base">
                                        <p:cTn id="43" dur="500" fill="hold"/>
                                        <p:tgtEl>
                                          <p:spTgt spid="9785"/>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2" presetClass="entr" presetSubtype="2" fill="hold"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right)">
                                      <p:cBhvr>
                                        <p:cTn id="47" dur="500"/>
                                        <p:tgtEl>
                                          <p:spTgt spid="2"/>
                                        </p:tgtEl>
                                      </p:cBhvr>
                                    </p:animEffect>
                                  </p:childTnLst>
                                </p:cTn>
                              </p:par>
                            </p:childTnLst>
                          </p:cTn>
                        </p:par>
                        <p:par>
                          <p:cTn id="48" fill="hold">
                            <p:stCondLst>
                              <p:cond delay="4500"/>
                            </p:stCondLst>
                            <p:childTnLst>
                              <p:par>
                                <p:cTn id="49" presetID="22" presetClass="entr" presetSubtype="2" fill="hold" nodeType="after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wipe(right)">
                                      <p:cBhvr>
                                        <p:cTn id="51" dur="500"/>
                                        <p:tgtEl>
                                          <p:spTgt spid="3"/>
                                        </p:tgtEl>
                                      </p:cBhvr>
                                    </p:animEffect>
                                  </p:childTnLst>
                                </p:cTn>
                              </p:par>
                            </p:childTnLst>
                          </p:cTn>
                        </p:par>
                        <p:par>
                          <p:cTn id="52" fill="hold">
                            <p:stCondLst>
                              <p:cond delay="5000"/>
                            </p:stCondLst>
                            <p:childTnLst>
                              <p:par>
                                <p:cTn id="53" presetID="22" presetClass="entr" presetSubtype="2" fill="hold" nodeType="after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ipe(right)">
                                      <p:cBhvr>
                                        <p:cTn id="55" dur="500"/>
                                        <p:tgtEl>
                                          <p:spTgt spid="4"/>
                                        </p:tgtEl>
                                      </p:cBhvr>
                                    </p:animEffect>
                                  </p:childTnLst>
                                </p:cTn>
                              </p:par>
                            </p:childTnLst>
                          </p:cTn>
                        </p:par>
                        <p:par>
                          <p:cTn id="56" fill="hold">
                            <p:stCondLst>
                              <p:cond delay="5500"/>
                            </p:stCondLst>
                            <p:childTnLst>
                              <p:par>
                                <p:cTn id="57" presetID="22" presetClass="entr" presetSubtype="2" fill="hold" nodeType="after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wipe(right)">
                                      <p:cBhvr>
                                        <p:cTn id="59" dur="500"/>
                                        <p:tgtEl>
                                          <p:spTgt spid="5"/>
                                        </p:tgtEl>
                                      </p:cBhvr>
                                    </p:animEffect>
                                  </p:childTnLst>
                                </p:cTn>
                              </p:par>
                            </p:childTnLst>
                          </p:cTn>
                        </p:par>
                        <p:par>
                          <p:cTn id="60" fill="hold">
                            <p:stCondLst>
                              <p:cond delay="6000"/>
                            </p:stCondLst>
                            <p:childTnLst>
                              <p:par>
                                <p:cTn id="61" presetID="22" presetClass="entr" presetSubtype="2"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wipe(right)">
                                      <p:cBhvr>
                                        <p:cTn id="63" dur="500"/>
                                        <p:tgtEl>
                                          <p:spTgt spid="6"/>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wipe(left)">
                                      <p:cBhvr>
                                        <p:cTn id="67" dur="500"/>
                                        <p:tgtEl>
                                          <p:spTgt spid="11"/>
                                        </p:tgtEl>
                                      </p:cBhvr>
                                    </p:animEffect>
                                  </p:childTnLst>
                                </p:cTn>
                              </p:par>
                            </p:childTnLst>
                          </p:cTn>
                        </p:par>
                        <p:par>
                          <p:cTn id="68" fill="hold">
                            <p:stCondLst>
                              <p:cond delay="7000"/>
                            </p:stCondLst>
                            <p:childTnLst>
                              <p:par>
                                <p:cTn id="69" presetID="22" presetClass="entr" presetSubtype="8" fill="hold" nodeType="after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wipe(left)">
                                      <p:cBhvr>
                                        <p:cTn id="71" dur="500"/>
                                        <p:tgtEl>
                                          <p:spTgt spid="10"/>
                                        </p:tgtEl>
                                      </p:cBhvr>
                                    </p:animEffect>
                                  </p:childTnLst>
                                </p:cTn>
                              </p:par>
                            </p:childTnLst>
                          </p:cTn>
                        </p:par>
                        <p:par>
                          <p:cTn id="72" fill="hold">
                            <p:stCondLst>
                              <p:cond delay="7500"/>
                            </p:stCondLst>
                            <p:childTnLst>
                              <p:par>
                                <p:cTn id="73" presetID="22" presetClass="entr" presetSubtype="8" fill="hold" nodeType="after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wipe(left)">
                                      <p:cBhvr>
                                        <p:cTn id="75" dur="500"/>
                                        <p:tgtEl>
                                          <p:spTgt spid="9"/>
                                        </p:tgtEl>
                                      </p:cBhvr>
                                    </p:animEffect>
                                  </p:childTnLst>
                                </p:cTn>
                              </p:par>
                            </p:childTnLst>
                          </p:cTn>
                        </p:par>
                        <p:par>
                          <p:cTn id="76" fill="hold">
                            <p:stCondLst>
                              <p:cond delay="8000"/>
                            </p:stCondLst>
                            <p:childTnLst>
                              <p:par>
                                <p:cTn id="77" presetID="22" presetClass="entr" presetSubtype="8" fill="hold" nodeType="after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wipe(left)">
                                      <p:cBhvr>
                                        <p:cTn id="79" dur="500"/>
                                        <p:tgtEl>
                                          <p:spTgt spid="8"/>
                                        </p:tgtEl>
                                      </p:cBhvr>
                                    </p:animEffect>
                                  </p:childTnLst>
                                </p:cTn>
                              </p:par>
                            </p:childTnLst>
                          </p:cTn>
                        </p:par>
                        <p:par>
                          <p:cTn id="80" fill="hold">
                            <p:stCondLst>
                              <p:cond delay="8500"/>
                            </p:stCondLst>
                            <p:childTnLst>
                              <p:par>
                                <p:cTn id="81" presetID="22" presetClass="entr" presetSubtype="8" fill="hold" nodeType="afterEffect">
                                  <p:stCondLst>
                                    <p:cond delay="0"/>
                                  </p:stCondLst>
                                  <p:childTnLst>
                                    <p:set>
                                      <p:cBhvr>
                                        <p:cTn id="82" dur="1" fill="hold">
                                          <p:stCondLst>
                                            <p:cond delay="0"/>
                                          </p:stCondLst>
                                        </p:cTn>
                                        <p:tgtEl>
                                          <p:spTgt spid="7"/>
                                        </p:tgtEl>
                                        <p:attrNameLst>
                                          <p:attrName>style.visibility</p:attrName>
                                        </p:attrNameLst>
                                      </p:cBhvr>
                                      <p:to>
                                        <p:strVal val="visible"/>
                                      </p:to>
                                    </p:set>
                                    <p:animEffect transition="in" filter="wipe(left)">
                                      <p:cBhvr>
                                        <p:cTn id="8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85" grpId="0" animBg="1"/>
      <p:bldP spid="9810" grpId="0" animBg="1"/>
      <p:bldP spid="98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880304" y="1895031"/>
            <a:ext cx="4442961" cy="4442961"/>
            <a:chOff x="3685042" y="1843315"/>
            <a:chExt cx="4442961" cy="4442961"/>
          </a:xfrm>
        </p:grpSpPr>
        <p:sp>
          <p:nvSpPr>
            <p:cNvPr id="179" name="Freeform 1013"/>
            <p:cNvSpPr>
              <a:spLocks/>
            </p:cNvSpPr>
            <p:nvPr/>
          </p:nvSpPr>
          <p:spPr bwMode="auto">
            <a:xfrm>
              <a:off x="4207873" y="3905828"/>
              <a:ext cx="3388122" cy="1325606"/>
            </a:xfrm>
            <a:custGeom>
              <a:avLst/>
              <a:gdLst>
                <a:gd name="T0" fmla="*/ 0 w 823"/>
                <a:gd name="T1" fmla="*/ 70 h 322"/>
                <a:gd name="T2" fmla="*/ 146 w 823"/>
                <a:gd name="T3" fmla="*/ 0 h 322"/>
                <a:gd name="T4" fmla="*/ 410 w 823"/>
                <a:gd name="T5" fmla="*/ 151 h 322"/>
                <a:gd name="T6" fmla="*/ 698 w 823"/>
                <a:gd name="T7" fmla="*/ 8 h 322"/>
                <a:gd name="T8" fmla="*/ 823 w 823"/>
                <a:gd name="T9" fmla="*/ 70 h 322"/>
                <a:gd name="T10" fmla="*/ 410 w 823"/>
                <a:gd name="T11" fmla="*/ 322 h 322"/>
                <a:gd name="T12" fmla="*/ 0 w 823"/>
                <a:gd name="T13" fmla="*/ 70 h 322"/>
              </a:gdLst>
              <a:ahLst/>
              <a:cxnLst>
                <a:cxn ang="0">
                  <a:pos x="T0" y="T1"/>
                </a:cxn>
                <a:cxn ang="0">
                  <a:pos x="T2" y="T3"/>
                </a:cxn>
                <a:cxn ang="0">
                  <a:pos x="T4" y="T5"/>
                </a:cxn>
                <a:cxn ang="0">
                  <a:pos x="T6" y="T7"/>
                </a:cxn>
                <a:cxn ang="0">
                  <a:pos x="T8" y="T9"/>
                </a:cxn>
                <a:cxn ang="0">
                  <a:pos x="T10" y="T11"/>
                </a:cxn>
                <a:cxn ang="0">
                  <a:pos x="T12" y="T13"/>
                </a:cxn>
              </a:cxnLst>
              <a:rect l="0" t="0" r="r" b="b"/>
              <a:pathLst>
                <a:path w="823" h="322">
                  <a:moveTo>
                    <a:pt x="0" y="70"/>
                  </a:moveTo>
                  <a:lnTo>
                    <a:pt x="146" y="0"/>
                  </a:lnTo>
                  <a:lnTo>
                    <a:pt x="410" y="151"/>
                  </a:lnTo>
                  <a:lnTo>
                    <a:pt x="698" y="8"/>
                  </a:lnTo>
                  <a:lnTo>
                    <a:pt x="823" y="70"/>
                  </a:lnTo>
                  <a:lnTo>
                    <a:pt x="410" y="322"/>
                  </a:lnTo>
                  <a:lnTo>
                    <a:pt x="0" y="70"/>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0" name="Freeform 1014"/>
            <p:cNvSpPr>
              <a:spLocks/>
            </p:cNvSpPr>
            <p:nvPr/>
          </p:nvSpPr>
          <p:spPr bwMode="auto">
            <a:xfrm>
              <a:off x="3685042" y="4190828"/>
              <a:ext cx="2210719" cy="2095448"/>
            </a:xfrm>
            <a:custGeom>
              <a:avLst/>
              <a:gdLst>
                <a:gd name="T0" fmla="*/ 0 w 537"/>
                <a:gd name="T1" fmla="*/ 136 h 509"/>
                <a:gd name="T2" fmla="*/ 127 w 537"/>
                <a:gd name="T3" fmla="*/ 0 h 509"/>
                <a:gd name="T4" fmla="*/ 537 w 537"/>
                <a:gd name="T5" fmla="*/ 252 h 509"/>
                <a:gd name="T6" fmla="*/ 537 w 537"/>
                <a:gd name="T7" fmla="*/ 509 h 509"/>
                <a:gd name="T8" fmla="*/ 0 w 537"/>
                <a:gd name="T9" fmla="*/ 136 h 509"/>
              </a:gdLst>
              <a:ahLst/>
              <a:cxnLst>
                <a:cxn ang="0">
                  <a:pos x="T0" y="T1"/>
                </a:cxn>
                <a:cxn ang="0">
                  <a:pos x="T2" y="T3"/>
                </a:cxn>
                <a:cxn ang="0">
                  <a:pos x="T4" y="T5"/>
                </a:cxn>
                <a:cxn ang="0">
                  <a:pos x="T6" y="T7"/>
                </a:cxn>
                <a:cxn ang="0">
                  <a:pos x="T8" y="T9"/>
                </a:cxn>
              </a:cxnLst>
              <a:rect l="0" t="0" r="r" b="b"/>
              <a:pathLst>
                <a:path w="537" h="509">
                  <a:moveTo>
                    <a:pt x="0" y="136"/>
                  </a:moveTo>
                  <a:lnTo>
                    <a:pt x="127" y="0"/>
                  </a:lnTo>
                  <a:lnTo>
                    <a:pt x="537" y="252"/>
                  </a:lnTo>
                  <a:lnTo>
                    <a:pt x="537" y="509"/>
                  </a:lnTo>
                  <a:lnTo>
                    <a:pt x="0" y="136"/>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81" name="Freeform 1015"/>
            <p:cNvSpPr>
              <a:spLocks/>
            </p:cNvSpPr>
            <p:nvPr/>
          </p:nvSpPr>
          <p:spPr bwMode="auto">
            <a:xfrm>
              <a:off x="5892583" y="4190828"/>
              <a:ext cx="2235420" cy="2095448"/>
            </a:xfrm>
            <a:custGeom>
              <a:avLst/>
              <a:gdLst>
                <a:gd name="T0" fmla="*/ 0 w 543"/>
                <a:gd name="T1" fmla="*/ 252 h 509"/>
                <a:gd name="T2" fmla="*/ 413 w 543"/>
                <a:gd name="T3" fmla="*/ 0 h 509"/>
                <a:gd name="T4" fmla="*/ 543 w 543"/>
                <a:gd name="T5" fmla="*/ 135 h 509"/>
                <a:gd name="T6" fmla="*/ 0 w 543"/>
                <a:gd name="T7" fmla="*/ 509 h 509"/>
                <a:gd name="T8" fmla="*/ 0 w 543"/>
                <a:gd name="T9" fmla="*/ 252 h 509"/>
              </a:gdLst>
              <a:ahLst/>
              <a:cxnLst>
                <a:cxn ang="0">
                  <a:pos x="T0" y="T1"/>
                </a:cxn>
                <a:cxn ang="0">
                  <a:pos x="T2" y="T3"/>
                </a:cxn>
                <a:cxn ang="0">
                  <a:pos x="T4" y="T5"/>
                </a:cxn>
                <a:cxn ang="0">
                  <a:pos x="T6" y="T7"/>
                </a:cxn>
                <a:cxn ang="0">
                  <a:pos x="T8" y="T9"/>
                </a:cxn>
              </a:cxnLst>
              <a:rect l="0" t="0" r="r" b="b"/>
              <a:pathLst>
                <a:path w="543" h="509">
                  <a:moveTo>
                    <a:pt x="0" y="252"/>
                  </a:moveTo>
                  <a:lnTo>
                    <a:pt x="413" y="0"/>
                  </a:lnTo>
                  <a:lnTo>
                    <a:pt x="543" y="135"/>
                  </a:lnTo>
                  <a:lnTo>
                    <a:pt x="0" y="509"/>
                  </a:lnTo>
                  <a:lnTo>
                    <a:pt x="0" y="252"/>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2" name="Freeform 1016"/>
            <p:cNvSpPr>
              <a:spLocks/>
            </p:cNvSpPr>
            <p:nvPr/>
          </p:nvSpPr>
          <p:spPr bwMode="auto">
            <a:xfrm>
              <a:off x="4747174" y="3321244"/>
              <a:ext cx="2317756" cy="745140"/>
            </a:xfrm>
            <a:custGeom>
              <a:avLst/>
              <a:gdLst>
                <a:gd name="T0" fmla="*/ 0 w 563"/>
                <a:gd name="T1" fmla="*/ 31 h 181"/>
                <a:gd name="T2" fmla="*/ 57 w 563"/>
                <a:gd name="T3" fmla="*/ 4 h 181"/>
                <a:gd name="T4" fmla="*/ 279 w 563"/>
                <a:gd name="T5" fmla="*/ 101 h 181"/>
                <a:gd name="T6" fmla="*/ 495 w 563"/>
                <a:gd name="T7" fmla="*/ 0 h 181"/>
                <a:gd name="T8" fmla="*/ 563 w 563"/>
                <a:gd name="T9" fmla="*/ 31 h 181"/>
                <a:gd name="T10" fmla="*/ 279 w 563"/>
                <a:gd name="T11" fmla="*/ 181 h 181"/>
                <a:gd name="T12" fmla="*/ 0 w 563"/>
                <a:gd name="T13" fmla="*/ 31 h 181"/>
              </a:gdLst>
              <a:ahLst/>
              <a:cxnLst>
                <a:cxn ang="0">
                  <a:pos x="T0" y="T1"/>
                </a:cxn>
                <a:cxn ang="0">
                  <a:pos x="T2" y="T3"/>
                </a:cxn>
                <a:cxn ang="0">
                  <a:pos x="T4" y="T5"/>
                </a:cxn>
                <a:cxn ang="0">
                  <a:pos x="T6" y="T7"/>
                </a:cxn>
                <a:cxn ang="0">
                  <a:pos x="T8" y="T9"/>
                </a:cxn>
                <a:cxn ang="0">
                  <a:pos x="T10" y="T11"/>
                </a:cxn>
                <a:cxn ang="0">
                  <a:pos x="T12" y="T13"/>
                </a:cxn>
              </a:cxnLst>
              <a:rect l="0" t="0" r="r" b="b"/>
              <a:pathLst>
                <a:path w="563" h="181">
                  <a:moveTo>
                    <a:pt x="0" y="31"/>
                  </a:moveTo>
                  <a:lnTo>
                    <a:pt x="57" y="4"/>
                  </a:lnTo>
                  <a:lnTo>
                    <a:pt x="279" y="101"/>
                  </a:lnTo>
                  <a:lnTo>
                    <a:pt x="495" y="0"/>
                  </a:lnTo>
                  <a:lnTo>
                    <a:pt x="563" y="31"/>
                  </a:lnTo>
                  <a:lnTo>
                    <a:pt x="279" y="181"/>
                  </a:lnTo>
                  <a:lnTo>
                    <a:pt x="0" y="31"/>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3" name="Freeform 1017"/>
            <p:cNvSpPr>
              <a:spLocks/>
            </p:cNvSpPr>
            <p:nvPr/>
          </p:nvSpPr>
          <p:spPr bwMode="auto">
            <a:xfrm>
              <a:off x="4195524" y="3445688"/>
              <a:ext cx="1700237" cy="1617900"/>
            </a:xfrm>
            <a:custGeom>
              <a:avLst/>
              <a:gdLst>
                <a:gd name="T0" fmla="*/ 0 w 413"/>
                <a:gd name="T1" fmla="*/ 142 h 393"/>
                <a:gd name="T2" fmla="*/ 413 w 413"/>
                <a:gd name="T3" fmla="*/ 393 h 393"/>
                <a:gd name="T4" fmla="*/ 413 w 413"/>
                <a:gd name="T5" fmla="*/ 150 h 393"/>
                <a:gd name="T6" fmla="*/ 134 w 413"/>
                <a:gd name="T7" fmla="*/ 0 h 393"/>
                <a:gd name="T8" fmla="*/ 0 w 413"/>
                <a:gd name="T9" fmla="*/ 142 h 393"/>
              </a:gdLst>
              <a:ahLst/>
              <a:cxnLst>
                <a:cxn ang="0">
                  <a:pos x="T0" y="T1"/>
                </a:cxn>
                <a:cxn ang="0">
                  <a:pos x="T2" y="T3"/>
                </a:cxn>
                <a:cxn ang="0">
                  <a:pos x="T4" y="T5"/>
                </a:cxn>
                <a:cxn ang="0">
                  <a:pos x="T6" y="T7"/>
                </a:cxn>
                <a:cxn ang="0">
                  <a:pos x="T8" y="T9"/>
                </a:cxn>
              </a:cxnLst>
              <a:rect l="0" t="0" r="r" b="b"/>
              <a:pathLst>
                <a:path w="413" h="393">
                  <a:moveTo>
                    <a:pt x="0" y="142"/>
                  </a:moveTo>
                  <a:lnTo>
                    <a:pt x="413" y="393"/>
                  </a:lnTo>
                  <a:lnTo>
                    <a:pt x="413" y="150"/>
                  </a:lnTo>
                  <a:lnTo>
                    <a:pt x="134" y="0"/>
                  </a:lnTo>
                  <a:lnTo>
                    <a:pt x="0" y="14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84" name="Freeform 1018"/>
            <p:cNvSpPr>
              <a:spLocks/>
            </p:cNvSpPr>
            <p:nvPr/>
          </p:nvSpPr>
          <p:spPr bwMode="auto">
            <a:xfrm>
              <a:off x="5889408" y="3445688"/>
              <a:ext cx="1716704" cy="1617900"/>
            </a:xfrm>
            <a:custGeom>
              <a:avLst/>
              <a:gdLst>
                <a:gd name="T0" fmla="*/ 0 w 417"/>
                <a:gd name="T1" fmla="*/ 393 h 393"/>
                <a:gd name="T2" fmla="*/ 0 w 417"/>
                <a:gd name="T3" fmla="*/ 150 h 393"/>
                <a:gd name="T4" fmla="*/ 284 w 417"/>
                <a:gd name="T5" fmla="*/ 0 h 393"/>
                <a:gd name="T6" fmla="*/ 417 w 417"/>
                <a:gd name="T7" fmla="*/ 142 h 393"/>
                <a:gd name="T8" fmla="*/ 0 w 417"/>
                <a:gd name="T9" fmla="*/ 393 h 393"/>
              </a:gdLst>
              <a:ahLst/>
              <a:cxnLst>
                <a:cxn ang="0">
                  <a:pos x="T0" y="T1"/>
                </a:cxn>
                <a:cxn ang="0">
                  <a:pos x="T2" y="T3"/>
                </a:cxn>
                <a:cxn ang="0">
                  <a:pos x="T4" y="T5"/>
                </a:cxn>
                <a:cxn ang="0">
                  <a:pos x="T6" y="T7"/>
                </a:cxn>
                <a:cxn ang="0">
                  <a:pos x="T8" y="T9"/>
                </a:cxn>
              </a:cxnLst>
              <a:rect l="0" t="0" r="r" b="b"/>
              <a:pathLst>
                <a:path w="417" h="393">
                  <a:moveTo>
                    <a:pt x="0" y="393"/>
                  </a:moveTo>
                  <a:lnTo>
                    <a:pt x="0" y="150"/>
                  </a:lnTo>
                  <a:lnTo>
                    <a:pt x="284" y="0"/>
                  </a:lnTo>
                  <a:lnTo>
                    <a:pt x="417" y="142"/>
                  </a:lnTo>
                  <a:lnTo>
                    <a:pt x="0" y="393"/>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5" name="Freeform 1019"/>
            <p:cNvSpPr>
              <a:spLocks/>
            </p:cNvSpPr>
            <p:nvPr/>
          </p:nvSpPr>
          <p:spPr bwMode="auto">
            <a:xfrm>
              <a:off x="4743056" y="2663498"/>
              <a:ext cx="1160936" cy="1214454"/>
            </a:xfrm>
            <a:custGeom>
              <a:avLst/>
              <a:gdLst>
                <a:gd name="T0" fmla="*/ 0 w 282"/>
                <a:gd name="T1" fmla="*/ 150 h 295"/>
                <a:gd name="T2" fmla="*/ 280 w 282"/>
                <a:gd name="T3" fmla="*/ 295 h 295"/>
                <a:gd name="T4" fmla="*/ 282 w 282"/>
                <a:gd name="T5" fmla="*/ 65 h 295"/>
                <a:gd name="T6" fmla="*/ 137 w 282"/>
                <a:gd name="T7" fmla="*/ 0 h 295"/>
                <a:gd name="T8" fmla="*/ 0 w 282"/>
                <a:gd name="T9" fmla="*/ 150 h 295"/>
              </a:gdLst>
              <a:ahLst/>
              <a:cxnLst>
                <a:cxn ang="0">
                  <a:pos x="T0" y="T1"/>
                </a:cxn>
                <a:cxn ang="0">
                  <a:pos x="T2" y="T3"/>
                </a:cxn>
                <a:cxn ang="0">
                  <a:pos x="T4" y="T5"/>
                </a:cxn>
                <a:cxn ang="0">
                  <a:pos x="T6" y="T7"/>
                </a:cxn>
                <a:cxn ang="0">
                  <a:pos x="T8" y="T9"/>
                </a:cxn>
              </a:cxnLst>
              <a:rect l="0" t="0" r="r" b="b"/>
              <a:pathLst>
                <a:path w="282" h="295">
                  <a:moveTo>
                    <a:pt x="0" y="150"/>
                  </a:moveTo>
                  <a:lnTo>
                    <a:pt x="280" y="295"/>
                  </a:lnTo>
                  <a:lnTo>
                    <a:pt x="282" y="65"/>
                  </a:lnTo>
                  <a:lnTo>
                    <a:pt x="137" y="0"/>
                  </a:lnTo>
                  <a:lnTo>
                    <a:pt x="0" y="15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86" name="Freeform 1020"/>
            <p:cNvSpPr>
              <a:spLocks/>
            </p:cNvSpPr>
            <p:nvPr/>
          </p:nvSpPr>
          <p:spPr bwMode="auto">
            <a:xfrm>
              <a:off x="5889408" y="2663498"/>
              <a:ext cx="1173287" cy="1214454"/>
            </a:xfrm>
            <a:custGeom>
              <a:avLst/>
              <a:gdLst>
                <a:gd name="T0" fmla="*/ 2 w 285"/>
                <a:gd name="T1" fmla="*/ 65 h 295"/>
                <a:gd name="T2" fmla="*/ 146 w 285"/>
                <a:gd name="T3" fmla="*/ 0 h 295"/>
                <a:gd name="T4" fmla="*/ 285 w 285"/>
                <a:gd name="T5" fmla="*/ 148 h 295"/>
                <a:gd name="T6" fmla="*/ 0 w 285"/>
                <a:gd name="T7" fmla="*/ 295 h 295"/>
                <a:gd name="T8" fmla="*/ 2 w 285"/>
                <a:gd name="T9" fmla="*/ 65 h 295"/>
              </a:gdLst>
              <a:ahLst/>
              <a:cxnLst>
                <a:cxn ang="0">
                  <a:pos x="T0" y="T1"/>
                </a:cxn>
                <a:cxn ang="0">
                  <a:pos x="T2" y="T3"/>
                </a:cxn>
                <a:cxn ang="0">
                  <a:pos x="T4" y="T5"/>
                </a:cxn>
                <a:cxn ang="0">
                  <a:pos x="T6" y="T7"/>
                </a:cxn>
                <a:cxn ang="0">
                  <a:pos x="T8" y="T9"/>
                </a:cxn>
              </a:cxnLst>
              <a:rect l="0" t="0" r="r" b="b"/>
              <a:pathLst>
                <a:path w="285" h="295">
                  <a:moveTo>
                    <a:pt x="2" y="65"/>
                  </a:moveTo>
                  <a:lnTo>
                    <a:pt x="146" y="0"/>
                  </a:lnTo>
                  <a:lnTo>
                    <a:pt x="285" y="148"/>
                  </a:lnTo>
                  <a:lnTo>
                    <a:pt x="0" y="295"/>
                  </a:lnTo>
                  <a:lnTo>
                    <a:pt x="2" y="65"/>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7" name="Freeform 1021"/>
            <p:cNvSpPr>
              <a:spLocks/>
            </p:cNvSpPr>
            <p:nvPr/>
          </p:nvSpPr>
          <p:spPr bwMode="auto">
            <a:xfrm>
              <a:off x="5307058" y="2567870"/>
              <a:ext cx="1189754" cy="366396"/>
            </a:xfrm>
            <a:custGeom>
              <a:avLst/>
              <a:gdLst>
                <a:gd name="T0" fmla="*/ 0 w 289"/>
                <a:gd name="T1" fmla="*/ 24 h 89"/>
                <a:gd name="T2" fmla="*/ 60 w 289"/>
                <a:gd name="T3" fmla="*/ 0 h 89"/>
                <a:gd name="T4" fmla="*/ 145 w 289"/>
                <a:gd name="T5" fmla="*/ 24 h 89"/>
                <a:gd name="T6" fmla="*/ 226 w 289"/>
                <a:gd name="T7" fmla="*/ 0 h 89"/>
                <a:gd name="T8" fmla="*/ 289 w 289"/>
                <a:gd name="T9" fmla="*/ 24 h 89"/>
                <a:gd name="T10" fmla="*/ 145 w 289"/>
                <a:gd name="T11" fmla="*/ 89 h 89"/>
                <a:gd name="T12" fmla="*/ 0 w 289"/>
                <a:gd name="T13" fmla="*/ 24 h 89"/>
              </a:gdLst>
              <a:ahLst/>
              <a:cxnLst>
                <a:cxn ang="0">
                  <a:pos x="T0" y="T1"/>
                </a:cxn>
                <a:cxn ang="0">
                  <a:pos x="T2" y="T3"/>
                </a:cxn>
                <a:cxn ang="0">
                  <a:pos x="T4" y="T5"/>
                </a:cxn>
                <a:cxn ang="0">
                  <a:pos x="T6" y="T7"/>
                </a:cxn>
                <a:cxn ang="0">
                  <a:pos x="T8" y="T9"/>
                </a:cxn>
                <a:cxn ang="0">
                  <a:pos x="T10" y="T11"/>
                </a:cxn>
                <a:cxn ang="0">
                  <a:pos x="T12" y="T13"/>
                </a:cxn>
              </a:cxnLst>
              <a:rect l="0" t="0" r="r" b="b"/>
              <a:pathLst>
                <a:path w="289" h="89">
                  <a:moveTo>
                    <a:pt x="0" y="24"/>
                  </a:moveTo>
                  <a:lnTo>
                    <a:pt x="60" y="0"/>
                  </a:lnTo>
                  <a:lnTo>
                    <a:pt x="145" y="24"/>
                  </a:lnTo>
                  <a:lnTo>
                    <a:pt x="226" y="0"/>
                  </a:lnTo>
                  <a:lnTo>
                    <a:pt x="289" y="24"/>
                  </a:lnTo>
                  <a:lnTo>
                    <a:pt x="145" y="89"/>
                  </a:lnTo>
                  <a:lnTo>
                    <a:pt x="0" y="24"/>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8" name="Freeform 1022"/>
            <p:cNvSpPr>
              <a:spLocks/>
            </p:cNvSpPr>
            <p:nvPr/>
          </p:nvSpPr>
          <p:spPr bwMode="auto">
            <a:xfrm>
              <a:off x="5307058" y="1843315"/>
              <a:ext cx="596936" cy="905694"/>
            </a:xfrm>
            <a:custGeom>
              <a:avLst/>
              <a:gdLst>
                <a:gd name="T0" fmla="*/ 0 w 145"/>
                <a:gd name="T1" fmla="*/ 157 h 220"/>
                <a:gd name="T2" fmla="*/ 145 w 145"/>
                <a:gd name="T3" fmla="*/ 0 h 220"/>
                <a:gd name="T4" fmla="*/ 145 w 145"/>
                <a:gd name="T5" fmla="*/ 220 h 220"/>
                <a:gd name="T6" fmla="*/ 0 w 145"/>
                <a:gd name="T7" fmla="*/ 157 h 220"/>
              </a:gdLst>
              <a:ahLst/>
              <a:cxnLst>
                <a:cxn ang="0">
                  <a:pos x="T0" y="T1"/>
                </a:cxn>
                <a:cxn ang="0">
                  <a:pos x="T2" y="T3"/>
                </a:cxn>
                <a:cxn ang="0">
                  <a:pos x="T4" y="T5"/>
                </a:cxn>
                <a:cxn ang="0">
                  <a:pos x="T6" y="T7"/>
                </a:cxn>
              </a:cxnLst>
              <a:rect l="0" t="0" r="r" b="b"/>
              <a:pathLst>
                <a:path w="145" h="220">
                  <a:moveTo>
                    <a:pt x="0" y="157"/>
                  </a:moveTo>
                  <a:lnTo>
                    <a:pt x="145" y="0"/>
                  </a:lnTo>
                  <a:lnTo>
                    <a:pt x="145" y="220"/>
                  </a:lnTo>
                  <a:lnTo>
                    <a:pt x="0" y="15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89" name="Freeform 1023"/>
            <p:cNvSpPr>
              <a:spLocks/>
            </p:cNvSpPr>
            <p:nvPr/>
          </p:nvSpPr>
          <p:spPr bwMode="auto">
            <a:xfrm>
              <a:off x="5900817" y="1843315"/>
              <a:ext cx="596936" cy="905694"/>
            </a:xfrm>
            <a:custGeom>
              <a:avLst/>
              <a:gdLst>
                <a:gd name="T0" fmla="*/ 0 w 145"/>
                <a:gd name="T1" fmla="*/ 0 h 220"/>
                <a:gd name="T2" fmla="*/ 145 w 145"/>
                <a:gd name="T3" fmla="*/ 157 h 220"/>
                <a:gd name="T4" fmla="*/ 0 w 145"/>
                <a:gd name="T5" fmla="*/ 220 h 220"/>
                <a:gd name="T6" fmla="*/ 0 w 145"/>
                <a:gd name="T7" fmla="*/ 0 h 220"/>
              </a:gdLst>
              <a:ahLst/>
              <a:cxnLst>
                <a:cxn ang="0">
                  <a:pos x="T0" y="T1"/>
                </a:cxn>
                <a:cxn ang="0">
                  <a:pos x="T2" y="T3"/>
                </a:cxn>
                <a:cxn ang="0">
                  <a:pos x="T4" y="T5"/>
                </a:cxn>
                <a:cxn ang="0">
                  <a:pos x="T6" y="T7"/>
                </a:cxn>
              </a:cxnLst>
              <a:rect l="0" t="0" r="r" b="b"/>
              <a:pathLst>
                <a:path w="145" h="220">
                  <a:moveTo>
                    <a:pt x="0" y="0"/>
                  </a:moveTo>
                  <a:lnTo>
                    <a:pt x="145" y="157"/>
                  </a:lnTo>
                  <a:lnTo>
                    <a:pt x="0" y="220"/>
                  </a:lnTo>
                  <a:lnTo>
                    <a:pt x="0"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6" name="Group 5"/>
          <p:cNvGrpSpPr/>
          <p:nvPr/>
        </p:nvGrpSpPr>
        <p:grpSpPr>
          <a:xfrm>
            <a:off x="3184910" y="1822807"/>
            <a:ext cx="2245930" cy="758068"/>
            <a:chOff x="2989648" y="1771091"/>
            <a:chExt cx="2245930" cy="758068"/>
          </a:xfrm>
        </p:grpSpPr>
        <p:sp>
          <p:nvSpPr>
            <p:cNvPr id="1380" name="Content Placeholder 2"/>
            <p:cNvSpPr txBox="1">
              <a:spLocks/>
            </p:cNvSpPr>
            <p:nvPr/>
          </p:nvSpPr>
          <p:spPr>
            <a:xfrm>
              <a:off x="2995703" y="1959827"/>
              <a:ext cx="2239875" cy="569332"/>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eirmod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invidunt</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tollit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eruditi</a:t>
              </a:r>
              <a:r>
                <a:rPr lang="en-US" sz="1100" dirty="0">
                  <a:solidFill>
                    <a:schemeClr val="tx2">
                      <a:lumMod val="60000"/>
                      <a:lumOff val="40000"/>
                    </a:schemeClr>
                  </a:solidFill>
                  <a:latin typeface="+mj-lt"/>
                </a:rPr>
                <a:t>.</a:t>
              </a:r>
            </a:p>
          </p:txBody>
        </p:sp>
        <p:sp>
          <p:nvSpPr>
            <p:cNvPr id="1381" name="Title 13"/>
            <p:cNvSpPr txBox="1">
              <a:spLocks/>
            </p:cNvSpPr>
            <p:nvPr/>
          </p:nvSpPr>
          <p:spPr>
            <a:xfrm>
              <a:off x="2989648" y="1771091"/>
              <a:ext cx="2245930" cy="274320"/>
            </a:xfrm>
            <a:prstGeom prst="rect">
              <a:avLst/>
            </a:prstGeom>
            <a:ln>
              <a:noFill/>
            </a:ln>
          </p:spPr>
          <p:txBody>
            <a:bodyPr vert="horz" lIns="91440" tIns="45720" rIns="91440" bIns="45720"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marL="137160" indent="-137160">
                <a:buFont typeface="FontAwesome" pitchFamily="2" charset="0"/>
                <a:buChar char=""/>
              </a:pPr>
              <a:r>
                <a:rPr lang="en-US" sz="1100" b="1" dirty="0">
                  <a:solidFill>
                    <a:schemeClr val="tx2">
                      <a:lumMod val="60000"/>
                      <a:lumOff val="40000"/>
                    </a:schemeClr>
                  </a:solidFill>
                  <a:latin typeface="Raleway" panose="020B0503030101060003" pitchFamily="34" charset="0"/>
                </a:rPr>
                <a:t>ANALYSIS</a:t>
              </a:r>
            </a:p>
          </p:txBody>
        </p:sp>
      </p:grpSp>
      <p:grpSp>
        <p:nvGrpSpPr>
          <p:cNvPr id="5" name="Group 4"/>
          <p:cNvGrpSpPr/>
          <p:nvPr/>
        </p:nvGrpSpPr>
        <p:grpSpPr>
          <a:xfrm>
            <a:off x="2624329" y="2643624"/>
            <a:ext cx="2245930" cy="763428"/>
            <a:chOff x="2429067" y="2591908"/>
            <a:chExt cx="2245930" cy="763428"/>
          </a:xfrm>
        </p:grpSpPr>
        <p:sp>
          <p:nvSpPr>
            <p:cNvPr id="1383" name="Content Placeholder 2"/>
            <p:cNvSpPr txBox="1">
              <a:spLocks/>
            </p:cNvSpPr>
            <p:nvPr/>
          </p:nvSpPr>
          <p:spPr>
            <a:xfrm>
              <a:off x="2435123" y="2786004"/>
              <a:ext cx="2239874" cy="569332"/>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eirmod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invidunt</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tollit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eruditi</a:t>
              </a:r>
              <a:r>
                <a:rPr lang="en-US" sz="1100" dirty="0">
                  <a:solidFill>
                    <a:schemeClr val="tx2">
                      <a:lumMod val="60000"/>
                      <a:lumOff val="40000"/>
                    </a:schemeClr>
                  </a:solidFill>
                  <a:latin typeface="+mj-lt"/>
                </a:rPr>
                <a:t>.</a:t>
              </a:r>
            </a:p>
          </p:txBody>
        </p:sp>
        <p:sp>
          <p:nvSpPr>
            <p:cNvPr id="1384" name="Title 13"/>
            <p:cNvSpPr txBox="1">
              <a:spLocks/>
            </p:cNvSpPr>
            <p:nvPr/>
          </p:nvSpPr>
          <p:spPr>
            <a:xfrm>
              <a:off x="2429067" y="2591908"/>
              <a:ext cx="2245930" cy="274320"/>
            </a:xfrm>
            <a:prstGeom prst="rect">
              <a:avLst/>
            </a:prstGeom>
            <a:ln>
              <a:noFill/>
            </a:ln>
          </p:spPr>
          <p:txBody>
            <a:bodyPr vert="horz" lIns="91440" tIns="45720" rIns="91440" bIns="45720"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marL="137160" indent="-137160">
                <a:buFont typeface="FontAwesome" pitchFamily="2" charset="0"/>
                <a:buChar char=""/>
              </a:pPr>
              <a:r>
                <a:rPr lang="en-US" sz="1100" b="1" dirty="0">
                  <a:solidFill>
                    <a:schemeClr val="tx2">
                      <a:lumMod val="60000"/>
                      <a:lumOff val="40000"/>
                    </a:schemeClr>
                  </a:solidFill>
                  <a:latin typeface="Raleway" panose="020B0503030101060003" pitchFamily="34" charset="0"/>
                </a:rPr>
                <a:t>ANALYSIS</a:t>
              </a:r>
            </a:p>
          </p:txBody>
        </p:sp>
      </p:grpSp>
      <p:grpSp>
        <p:nvGrpSpPr>
          <p:cNvPr id="4" name="Group 3"/>
          <p:cNvGrpSpPr/>
          <p:nvPr/>
        </p:nvGrpSpPr>
        <p:grpSpPr>
          <a:xfrm>
            <a:off x="2079621" y="3432736"/>
            <a:ext cx="2245930" cy="764510"/>
            <a:chOff x="1884359" y="3381020"/>
            <a:chExt cx="2245930" cy="764510"/>
          </a:xfrm>
        </p:grpSpPr>
        <p:sp>
          <p:nvSpPr>
            <p:cNvPr id="1386" name="Content Placeholder 2"/>
            <p:cNvSpPr txBox="1">
              <a:spLocks/>
            </p:cNvSpPr>
            <p:nvPr/>
          </p:nvSpPr>
          <p:spPr>
            <a:xfrm>
              <a:off x="1890415" y="3576198"/>
              <a:ext cx="2239874" cy="569332"/>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eirmod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invidunt</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tollit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eruditi</a:t>
              </a:r>
              <a:r>
                <a:rPr lang="en-US" sz="1100" dirty="0">
                  <a:solidFill>
                    <a:schemeClr val="tx2">
                      <a:lumMod val="60000"/>
                      <a:lumOff val="40000"/>
                    </a:schemeClr>
                  </a:solidFill>
                  <a:latin typeface="+mj-lt"/>
                </a:rPr>
                <a:t>.</a:t>
              </a:r>
            </a:p>
          </p:txBody>
        </p:sp>
        <p:sp>
          <p:nvSpPr>
            <p:cNvPr id="1387" name="Title 13"/>
            <p:cNvSpPr txBox="1">
              <a:spLocks/>
            </p:cNvSpPr>
            <p:nvPr/>
          </p:nvSpPr>
          <p:spPr>
            <a:xfrm>
              <a:off x="1884359" y="3381020"/>
              <a:ext cx="2245930" cy="274320"/>
            </a:xfrm>
            <a:prstGeom prst="rect">
              <a:avLst/>
            </a:prstGeom>
            <a:ln>
              <a:noFill/>
            </a:ln>
          </p:spPr>
          <p:txBody>
            <a:bodyPr vert="horz" lIns="91440" tIns="45720" rIns="91440" bIns="45720"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marL="137160" indent="-137160">
                <a:buFont typeface="FontAwesome" pitchFamily="2" charset="0"/>
                <a:buChar char=""/>
              </a:pPr>
              <a:r>
                <a:rPr lang="en-US" sz="1100" b="1" dirty="0">
                  <a:solidFill>
                    <a:schemeClr val="tx2">
                      <a:lumMod val="60000"/>
                      <a:lumOff val="40000"/>
                    </a:schemeClr>
                  </a:solidFill>
                  <a:latin typeface="Raleway" panose="020B0503030101060003" pitchFamily="34" charset="0"/>
                </a:rPr>
                <a:t>ANALYSIS</a:t>
              </a:r>
            </a:p>
          </p:txBody>
        </p:sp>
      </p:grpSp>
      <p:grpSp>
        <p:nvGrpSpPr>
          <p:cNvPr id="3" name="Group 2"/>
          <p:cNvGrpSpPr/>
          <p:nvPr/>
        </p:nvGrpSpPr>
        <p:grpSpPr>
          <a:xfrm>
            <a:off x="1568648" y="4184292"/>
            <a:ext cx="2245930" cy="751556"/>
            <a:chOff x="1373386" y="4132576"/>
            <a:chExt cx="2245930" cy="751556"/>
          </a:xfrm>
        </p:grpSpPr>
        <p:sp>
          <p:nvSpPr>
            <p:cNvPr id="1389" name="Content Placeholder 2"/>
            <p:cNvSpPr txBox="1">
              <a:spLocks/>
            </p:cNvSpPr>
            <p:nvPr/>
          </p:nvSpPr>
          <p:spPr>
            <a:xfrm>
              <a:off x="1379442" y="4314800"/>
              <a:ext cx="2239874" cy="569332"/>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eirmod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invidunt</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tollit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eruditi</a:t>
              </a:r>
              <a:r>
                <a:rPr lang="en-US" sz="1100" dirty="0">
                  <a:solidFill>
                    <a:schemeClr val="tx2">
                      <a:lumMod val="60000"/>
                      <a:lumOff val="40000"/>
                    </a:schemeClr>
                  </a:solidFill>
                  <a:latin typeface="+mj-lt"/>
                </a:rPr>
                <a:t>.</a:t>
              </a:r>
            </a:p>
          </p:txBody>
        </p:sp>
        <p:sp>
          <p:nvSpPr>
            <p:cNvPr id="1390" name="Title 13"/>
            <p:cNvSpPr txBox="1">
              <a:spLocks/>
            </p:cNvSpPr>
            <p:nvPr/>
          </p:nvSpPr>
          <p:spPr>
            <a:xfrm>
              <a:off x="1373386" y="4132576"/>
              <a:ext cx="2245930" cy="274320"/>
            </a:xfrm>
            <a:prstGeom prst="rect">
              <a:avLst/>
            </a:prstGeom>
            <a:ln>
              <a:noFill/>
            </a:ln>
          </p:spPr>
          <p:txBody>
            <a:bodyPr vert="horz" lIns="91440" tIns="45720" rIns="91440" bIns="45720"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marL="137160" indent="-137160">
                <a:buFont typeface="FontAwesome" pitchFamily="2" charset="0"/>
                <a:buChar char=""/>
              </a:pPr>
              <a:r>
                <a:rPr lang="en-US" sz="1100" b="1" dirty="0">
                  <a:solidFill>
                    <a:schemeClr val="tx2">
                      <a:lumMod val="60000"/>
                      <a:lumOff val="40000"/>
                    </a:schemeClr>
                  </a:solidFill>
                  <a:latin typeface="Raleway" panose="020B0503030101060003" pitchFamily="34" charset="0"/>
                </a:rPr>
                <a:t>ANALYSIS</a:t>
              </a:r>
            </a:p>
          </p:txBody>
        </p:sp>
      </p:grpSp>
      <p:grpSp>
        <p:nvGrpSpPr>
          <p:cNvPr id="10" name="Group 9"/>
          <p:cNvGrpSpPr/>
          <p:nvPr/>
        </p:nvGrpSpPr>
        <p:grpSpPr>
          <a:xfrm>
            <a:off x="6576701" y="1801852"/>
            <a:ext cx="2766135" cy="752626"/>
            <a:chOff x="6576701" y="1540588"/>
            <a:chExt cx="2766135" cy="752626"/>
          </a:xfrm>
        </p:grpSpPr>
        <p:sp>
          <p:nvSpPr>
            <p:cNvPr id="1392" name="Content Placeholder 2"/>
            <p:cNvSpPr txBox="1">
              <a:spLocks/>
            </p:cNvSpPr>
            <p:nvPr/>
          </p:nvSpPr>
          <p:spPr>
            <a:xfrm>
              <a:off x="7102961" y="1723882"/>
              <a:ext cx="2239875" cy="569332"/>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eirmod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invidunt</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tollit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eruditi</a:t>
              </a:r>
              <a:r>
                <a:rPr lang="en-US" sz="1100" dirty="0">
                  <a:solidFill>
                    <a:schemeClr val="tx2">
                      <a:lumMod val="60000"/>
                      <a:lumOff val="40000"/>
                    </a:schemeClr>
                  </a:solidFill>
                  <a:latin typeface="+mj-lt"/>
                </a:rPr>
                <a:t>.</a:t>
              </a:r>
            </a:p>
          </p:txBody>
        </p:sp>
        <p:sp>
          <p:nvSpPr>
            <p:cNvPr id="1393" name="Title 13"/>
            <p:cNvSpPr txBox="1">
              <a:spLocks/>
            </p:cNvSpPr>
            <p:nvPr/>
          </p:nvSpPr>
          <p:spPr>
            <a:xfrm>
              <a:off x="7096906" y="1540588"/>
              <a:ext cx="2245930" cy="274320"/>
            </a:xfrm>
            <a:prstGeom prst="rect">
              <a:avLst/>
            </a:prstGeom>
            <a:ln>
              <a:noFill/>
            </a:ln>
          </p:spPr>
          <p:txBody>
            <a:bodyPr vert="horz" lIns="91440" tIns="45720" rIns="91440" bIns="45720"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r>
                <a:rPr lang="en-US" sz="1100" b="1" dirty="0">
                  <a:solidFill>
                    <a:schemeClr val="tx2">
                      <a:lumMod val="60000"/>
                      <a:lumOff val="40000"/>
                    </a:schemeClr>
                  </a:solidFill>
                  <a:latin typeface="Raleway" panose="020B0503030101060003" pitchFamily="34" charset="0"/>
                </a:rPr>
                <a:t>ANALYSIS</a:t>
              </a:r>
            </a:p>
          </p:txBody>
        </p:sp>
        <p:sp>
          <p:nvSpPr>
            <p:cNvPr id="1394" name="Rectangle 1393"/>
            <p:cNvSpPr/>
            <p:nvPr/>
          </p:nvSpPr>
          <p:spPr>
            <a:xfrm>
              <a:off x="6576701" y="1550354"/>
              <a:ext cx="679190" cy="553998"/>
            </a:xfrm>
            <a:prstGeom prst="rect">
              <a:avLst/>
            </a:prstGeom>
            <a:noFill/>
          </p:spPr>
          <p:txBody>
            <a:bodyPr wrap="square" lIns="91440" tIns="45720" rIns="91440" bIns="45720">
              <a:spAutoFit/>
            </a:bodyPr>
            <a:lstStyle/>
            <a:p>
              <a:pPr algn="ctr"/>
              <a:r>
                <a:rPr lang="en-US" sz="3000" b="0" cap="none" spc="0" dirty="0">
                  <a:ln w="0">
                    <a:noFill/>
                  </a:ln>
                  <a:solidFill>
                    <a:schemeClr val="accent1"/>
                  </a:solidFill>
                  <a:latin typeface="FontAwesome" pitchFamily="2" charset="0"/>
                </a:rPr>
                <a:t></a:t>
              </a:r>
              <a:endParaRPr lang="en-US" sz="3000" b="0" cap="none" spc="0" dirty="0">
                <a:ln w="0">
                  <a:noFill/>
                </a:ln>
                <a:solidFill>
                  <a:schemeClr val="accent1"/>
                </a:solidFill>
              </a:endParaRPr>
            </a:p>
          </p:txBody>
        </p:sp>
      </p:grpSp>
      <p:grpSp>
        <p:nvGrpSpPr>
          <p:cNvPr id="9" name="Group 8"/>
          <p:cNvGrpSpPr/>
          <p:nvPr/>
        </p:nvGrpSpPr>
        <p:grpSpPr>
          <a:xfrm>
            <a:off x="7111991" y="2632167"/>
            <a:ext cx="2766135" cy="757986"/>
            <a:chOff x="7111991" y="2370903"/>
            <a:chExt cx="2766135" cy="757986"/>
          </a:xfrm>
        </p:grpSpPr>
        <p:sp>
          <p:nvSpPr>
            <p:cNvPr id="1396" name="Content Placeholder 2"/>
            <p:cNvSpPr txBox="1">
              <a:spLocks/>
            </p:cNvSpPr>
            <p:nvPr/>
          </p:nvSpPr>
          <p:spPr>
            <a:xfrm>
              <a:off x="7638252" y="2559557"/>
              <a:ext cx="2239874" cy="569332"/>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eirmod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invidunt</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tollit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eruditi</a:t>
              </a:r>
              <a:r>
                <a:rPr lang="en-US" sz="1100" dirty="0">
                  <a:solidFill>
                    <a:schemeClr val="tx2">
                      <a:lumMod val="60000"/>
                      <a:lumOff val="40000"/>
                    </a:schemeClr>
                  </a:solidFill>
                  <a:latin typeface="+mj-lt"/>
                </a:rPr>
                <a:t>.</a:t>
              </a:r>
            </a:p>
          </p:txBody>
        </p:sp>
        <p:sp>
          <p:nvSpPr>
            <p:cNvPr id="1397" name="Title 13"/>
            <p:cNvSpPr txBox="1">
              <a:spLocks/>
            </p:cNvSpPr>
            <p:nvPr/>
          </p:nvSpPr>
          <p:spPr>
            <a:xfrm>
              <a:off x="7632196" y="2370903"/>
              <a:ext cx="2245930" cy="274320"/>
            </a:xfrm>
            <a:prstGeom prst="rect">
              <a:avLst/>
            </a:prstGeom>
            <a:ln>
              <a:noFill/>
            </a:ln>
          </p:spPr>
          <p:txBody>
            <a:bodyPr vert="horz" lIns="91440" tIns="45720" rIns="91440" bIns="45720"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r>
                <a:rPr lang="en-US" sz="1100" b="1" dirty="0">
                  <a:solidFill>
                    <a:schemeClr val="tx2">
                      <a:lumMod val="60000"/>
                      <a:lumOff val="40000"/>
                    </a:schemeClr>
                  </a:solidFill>
                  <a:latin typeface="Raleway" panose="020B0503030101060003" pitchFamily="34" charset="0"/>
                </a:rPr>
                <a:t>ANALYSIS</a:t>
              </a:r>
            </a:p>
          </p:txBody>
        </p:sp>
        <p:sp>
          <p:nvSpPr>
            <p:cNvPr id="1398" name="Rectangle 1397"/>
            <p:cNvSpPr/>
            <p:nvPr/>
          </p:nvSpPr>
          <p:spPr>
            <a:xfrm>
              <a:off x="7111991" y="2376522"/>
              <a:ext cx="679190" cy="553998"/>
            </a:xfrm>
            <a:prstGeom prst="rect">
              <a:avLst/>
            </a:prstGeom>
            <a:noFill/>
          </p:spPr>
          <p:txBody>
            <a:bodyPr wrap="square" lIns="91440" tIns="45720" rIns="91440" bIns="45720">
              <a:spAutoFit/>
            </a:bodyPr>
            <a:lstStyle/>
            <a:p>
              <a:pPr algn="ctr"/>
              <a:r>
                <a:rPr lang="en-US" sz="3000" b="0" cap="none" spc="0" dirty="0">
                  <a:ln w="0">
                    <a:noFill/>
                  </a:ln>
                  <a:solidFill>
                    <a:schemeClr val="accent3"/>
                  </a:solidFill>
                  <a:latin typeface="FontAwesome" pitchFamily="2" charset="0"/>
                </a:rPr>
                <a:t></a:t>
              </a:r>
              <a:endParaRPr lang="en-US" sz="3000" b="0" cap="none" spc="0" dirty="0">
                <a:ln w="0">
                  <a:noFill/>
                </a:ln>
                <a:solidFill>
                  <a:schemeClr val="accent3"/>
                </a:solidFill>
              </a:endParaRPr>
            </a:p>
          </p:txBody>
        </p:sp>
      </p:grpSp>
      <p:grpSp>
        <p:nvGrpSpPr>
          <p:cNvPr id="8" name="Group 7"/>
          <p:cNvGrpSpPr/>
          <p:nvPr/>
        </p:nvGrpSpPr>
        <p:grpSpPr>
          <a:xfrm>
            <a:off x="7732780" y="3415883"/>
            <a:ext cx="2766135" cy="759068"/>
            <a:chOff x="7732780" y="3154619"/>
            <a:chExt cx="2766135" cy="759068"/>
          </a:xfrm>
        </p:grpSpPr>
        <p:sp>
          <p:nvSpPr>
            <p:cNvPr id="1400" name="Content Placeholder 2"/>
            <p:cNvSpPr txBox="1">
              <a:spLocks/>
            </p:cNvSpPr>
            <p:nvPr/>
          </p:nvSpPr>
          <p:spPr>
            <a:xfrm>
              <a:off x="8259041" y="3344355"/>
              <a:ext cx="2239874" cy="569332"/>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eirmod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invidunt</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tollit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eruditi</a:t>
              </a:r>
              <a:r>
                <a:rPr lang="en-US" sz="1100" dirty="0">
                  <a:solidFill>
                    <a:schemeClr val="tx2">
                      <a:lumMod val="60000"/>
                      <a:lumOff val="40000"/>
                    </a:schemeClr>
                  </a:solidFill>
                  <a:latin typeface="+mj-lt"/>
                </a:rPr>
                <a:t>.</a:t>
              </a:r>
            </a:p>
          </p:txBody>
        </p:sp>
        <p:sp>
          <p:nvSpPr>
            <p:cNvPr id="1401" name="Title 13"/>
            <p:cNvSpPr txBox="1">
              <a:spLocks/>
            </p:cNvSpPr>
            <p:nvPr/>
          </p:nvSpPr>
          <p:spPr>
            <a:xfrm>
              <a:off x="8252985" y="3154619"/>
              <a:ext cx="2245930" cy="274320"/>
            </a:xfrm>
            <a:prstGeom prst="rect">
              <a:avLst/>
            </a:prstGeom>
            <a:ln>
              <a:noFill/>
            </a:ln>
          </p:spPr>
          <p:txBody>
            <a:bodyPr vert="horz" lIns="91440" tIns="45720" rIns="91440" bIns="45720"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r>
                <a:rPr lang="en-US" sz="1100" b="1" dirty="0">
                  <a:solidFill>
                    <a:schemeClr val="tx2">
                      <a:lumMod val="60000"/>
                      <a:lumOff val="40000"/>
                    </a:schemeClr>
                  </a:solidFill>
                  <a:latin typeface="Raleway" panose="020B0503030101060003" pitchFamily="34" charset="0"/>
                </a:rPr>
                <a:t>ANALYSIS</a:t>
              </a:r>
            </a:p>
          </p:txBody>
        </p:sp>
        <p:sp>
          <p:nvSpPr>
            <p:cNvPr id="1402" name="Rectangle 1401"/>
            <p:cNvSpPr/>
            <p:nvPr/>
          </p:nvSpPr>
          <p:spPr>
            <a:xfrm>
              <a:off x="7732780" y="3160566"/>
              <a:ext cx="679190" cy="553998"/>
            </a:xfrm>
            <a:prstGeom prst="rect">
              <a:avLst/>
            </a:prstGeom>
            <a:noFill/>
          </p:spPr>
          <p:txBody>
            <a:bodyPr wrap="square" lIns="91440" tIns="45720" rIns="91440" bIns="45720">
              <a:spAutoFit/>
            </a:bodyPr>
            <a:lstStyle/>
            <a:p>
              <a:pPr algn="ctr"/>
              <a:r>
                <a:rPr lang="en-US" sz="3000" b="0" cap="none" spc="0" dirty="0">
                  <a:ln w="0">
                    <a:noFill/>
                  </a:ln>
                  <a:solidFill>
                    <a:schemeClr val="accent4"/>
                  </a:solidFill>
                  <a:latin typeface="FontAwesome" pitchFamily="2" charset="0"/>
                </a:rPr>
                <a:t></a:t>
              </a:r>
              <a:endParaRPr lang="en-US" sz="3000" b="0" cap="none" spc="0" dirty="0">
                <a:ln w="0">
                  <a:noFill/>
                </a:ln>
                <a:solidFill>
                  <a:schemeClr val="accent4"/>
                </a:solidFill>
              </a:endParaRPr>
            </a:p>
          </p:txBody>
        </p:sp>
      </p:grpSp>
      <p:grpSp>
        <p:nvGrpSpPr>
          <p:cNvPr id="7" name="Group 6"/>
          <p:cNvGrpSpPr/>
          <p:nvPr/>
        </p:nvGrpSpPr>
        <p:grpSpPr>
          <a:xfrm>
            <a:off x="8268180" y="4171993"/>
            <a:ext cx="2766135" cy="746114"/>
            <a:chOff x="8268180" y="3910729"/>
            <a:chExt cx="2766135" cy="746114"/>
          </a:xfrm>
        </p:grpSpPr>
        <p:sp>
          <p:nvSpPr>
            <p:cNvPr id="1404" name="Content Placeholder 2"/>
            <p:cNvSpPr txBox="1">
              <a:spLocks/>
            </p:cNvSpPr>
            <p:nvPr/>
          </p:nvSpPr>
          <p:spPr>
            <a:xfrm>
              <a:off x="8794441" y="4087511"/>
              <a:ext cx="2239874" cy="569332"/>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eirmod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invidunt</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tollit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eruditi</a:t>
              </a:r>
              <a:r>
                <a:rPr lang="en-US" sz="1100" dirty="0">
                  <a:solidFill>
                    <a:schemeClr val="tx2">
                      <a:lumMod val="60000"/>
                      <a:lumOff val="40000"/>
                    </a:schemeClr>
                  </a:solidFill>
                  <a:latin typeface="+mj-lt"/>
                </a:rPr>
                <a:t>.</a:t>
              </a:r>
            </a:p>
          </p:txBody>
        </p:sp>
        <p:sp>
          <p:nvSpPr>
            <p:cNvPr id="1405" name="Title 13"/>
            <p:cNvSpPr txBox="1">
              <a:spLocks/>
            </p:cNvSpPr>
            <p:nvPr/>
          </p:nvSpPr>
          <p:spPr>
            <a:xfrm>
              <a:off x="8788385" y="3910729"/>
              <a:ext cx="2245930" cy="274320"/>
            </a:xfrm>
            <a:prstGeom prst="rect">
              <a:avLst/>
            </a:prstGeom>
            <a:ln>
              <a:noFill/>
            </a:ln>
          </p:spPr>
          <p:txBody>
            <a:bodyPr vert="horz" lIns="91440" tIns="45720" rIns="91440" bIns="45720"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r>
                <a:rPr lang="en-US" sz="1100" b="1" dirty="0">
                  <a:solidFill>
                    <a:schemeClr val="tx2">
                      <a:lumMod val="60000"/>
                      <a:lumOff val="40000"/>
                    </a:schemeClr>
                  </a:solidFill>
                  <a:latin typeface="Raleway" panose="020B0503030101060003" pitchFamily="34" charset="0"/>
                </a:rPr>
                <a:t>ANALYSIS</a:t>
              </a:r>
            </a:p>
          </p:txBody>
        </p:sp>
        <p:sp>
          <p:nvSpPr>
            <p:cNvPr id="1406" name="Rectangle 1405"/>
            <p:cNvSpPr/>
            <p:nvPr/>
          </p:nvSpPr>
          <p:spPr>
            <a:xfrm>
              <a:off x="8268180" y="3919100"/>
              <a:ext cx="679190" cy="553998"/>
            </a:xfrm>
            <a:prstGeom prst="rect">
              <a:avLst/>
            </a:prstGeom>
            <a:noFill/>
          </p:spPr>
          <p:txBody>
            <a:bodyPr wrap="square" lIns="91440" tIns="45720" rIns="91440" bIns="45720">
              <a:spAutoFit/>
            </a:bodyPr>
            <a:lstStyle/>
            <a:p>
              <a:pPr algn="ctr"/>
              <a:r>
                <a:rPr lang="en-US" sz="3000" b="0" cap="none" spc="0" dirty="0">
                  <a:ln w="0">
                    <a:noFill/>
                  </a:ln>
                  <a:solidFill>
                    <a:schemeClr val="accent6"/>
                  </a:solidFill>
                  <a:latin typeface="FontAwesome" pitchFamily="2" charset="0"/>
                </a:rPr>
                <a:t></a:t>
              </a:r>
              <a:endParaRPr lang="en-US" sz="3000" b="0" cap="none" spc="0" dirty="0">
                <a:ln w="0">
                  <a:noFill/>
                </a:ln>
                <a:solidFill>
                  <a:schemeClr val="accent6"/>
                </a:solidFill>
              </a:endParaRPr>
            </a:p>
          </p:txBody>
        </p:sp>
      </p:grpSp>
      <p:sp>
        <p:nvSpPr>
          <p:cNvPr id="38" name="Title 2"/>
          <p:cNvSpPr txBox="1">
            <a:spLocks/>
          </p:cNvSpPr>
          <p:nvPr/>
        </p:nvSpPr>
        <p:spPr>
          <a:xfrm>
            <a:off x="3000491" y="639825"/>
            <a:ext cx="6191019" cy="356085"/>
          </a:xfrm>
          <a:prstGeom prst="rect">
            <a:avLst/>
          </a:prstGeom>
        </p:spPr>
        <p:txBody>
          <a:bodyPr vert="horz" lIns="0" tIns="0" rIns="0" bIns="0" rtlCol="0" anchor="ctr">
            <a:normAutofit fontScale="92500" lnSpcReduction="20000"/>
          </a:bodyPr>
          <a:lstStyle>
            <a:lvl1pPr algn="l" defTabSz="457200" rtl="0" eaLnBrk="1" latinLnBrk="0" hangingPunct="1">
              <a:spcBef>
                <a:spcPct val="0"/>
              </a:spcBef>
              <a:buNone/>
              <a:defRPr sz="1400" b="1" kern="1200">
                <a:solidFill>
                  <a:schemeClr val="tx1"/>
                </a:solidFill>
                <a:latin typeface="Raleway"/>
                <a:ea typeface="+mj-ea"/>
                <a:cs typeface="Raleway"/>
              </a:defRPr>
            </a:lvl1pPr>
          </a:lstStyle>
          <a:p>
            <a:pPr lvl="0" algn="ctr">
              <a:defRPr/>
            </a:pPr>
            <a:r>
              <a:rPr lang="en-US" sz="2800" dirty="0">
                <a:solidFill>
                  <a:schemeClr val="tx2">
                    <a:lumMod val="60000"/>
                    <a:lumOff val="40000"/>
                  </a:schemeClr>
                </a:solidFill>
              </a:rPr>
              <a:t>PYRAMID VALUE INFOGRAPHIC</a:t>
            </a:r>
            <a:endParaRPr kumimoji="0" lang="en-US" sz="2800" b="1" i="0" u="none" strike="noStrike" kern="1200" cap="none" spc="0" normalizeH="0" baseline="0" noProof="0" dirty="0">
              <a:ln>
                <a:noFill/>
              </a:ln>
              <a:solidFill>
                <a:schemeClr val="tx2">
                  <a:lumMod val="60000"/>
                  <a:lumOff val="40000"/>
                </a:schemeClr>
              </a:solidFill>
              <a:effectLst/>
              <a:uLnTx/>
              <a:uFillTx/>
              <a:latin typeface="Raleway"/>
              <a:ea typeface="+mj-ea"/>
            </a:endParaRPr>
          </a:p>
        </p:txBody>
      </p:sp>
    </p:spTree>
    <p:extLst>
      <p:ext uri="{BB962C8B-B14F-4D97-AF65-F5344CB8AC3E}">
        <p14:creationId xmlns:p14="http://schemas.microsoft.com/office/powerpoint/2010/main" val="3931714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0-#ppt_w/2"/>
                                          </p:val>
                                        </p:tav>
                                        <p:tav tm="100000">
                                          <p:val>
                                            <p:strVal val="#ppt_x"/>
                                          </p:val>
                                        </p:tav>
                                      </p:tavLst>
                                    </p:anim>
                                    <p:anim calcmode="lin" valueType="num">
                                      <p:cBhvr additive="base">
                                        <p:cTn id="8" dur="500" fill="hold"/>
                                        <p:tgtEl>
                                          <p:spTgt spid="3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0-#ppt_w/2"/>
                                          </p:val>
                                        </p:tav>
                                        <p:tav tm="100000">
                                          <p:val>
                                            <p:strVal val="#ppt_x"/>
                                          </p:val>
                                        </p:tav>
                                      </p:tavLst>
                                    </p:anim>
                                    <p:anim calcmode="lin" valueType="num">
                                      <p:cBhvr additive="base">
                                        <p:cTn id="23" dur="5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10000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decel="100000"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0-#ppt_w/2"/>
                                          </p:val>
                                        </p:tav>
                                        <p:tav tm="100000">
                                          <p:val>
                                            <p:strVal val="#ppt_x"/>
                                          </p:val>
                                        </p:tav>
                                      </p:tavLst>
                                    </p:anim>
                                    <p:anim calcmode="lin" valueType="num">
                                      <p:cBhvr additive="base">
                                        <p:cTn id="33" dur="500" fill="hold"/>
                                        <p:tgtEl>
                                          <p:spTgt spid="3"/>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decel="100000"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1+#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10000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1+#ppt_w/2"/>
                                          </p:val>
                                        </p:tav>
                                        <p:tav tm="100000">
                                          <p:val>
                                            <p:strVal val="#ppt_x"/>
                                          </p:val>
                                        </p:tav>
                                      </p:tavLst>
                                    </p:anim>
                                    <p:anim calcmode="lin" valueType="num">
                                      <p:cBhvr additive="base">
                                        <p:cTn id="43" dur="500" fill="hold"/>
                                        <p:tgtEl>
                                          <p:spTgt spid="9"/>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decel="100000"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500" fill="hold"/>
                                        <p:tgtEl>
                                          <p:spTgt spid="8"/>
                                        </p:tgtEl>
                                        <p:attrNameLst>
                                          <p:attrName>ppt_x</p:attrName>
                                        </p:attrNameLst>
                                      </p:cBhvr>
                                      <p:tavLst>
                                        <p:tav tm="0">
                                          <p:val>
                                            <p:strVal val="1+#ppt_w/2"/>
                                          </p:val>
                                        </p:tav>
                                        <p:tav tm="100000">
                                          <p:val>
                                            <p:strVal val="#ppt_x"/>
                                          </p:val>
                                        </p:tav>
                                      </p:tavLst>
                                    </p:anim>
                                    <p:anim calcmode="lin" valueType="num">
                                      <p:cBhvr additive="base">
                                        <p:cTn id="48" dur="500" fill="hold"/>
                                        <p:tgtEl>
                                          <p:spTgt spid="8"/>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2" decel="100000" fill="hold" nodeType="after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additive="base">
                                        <p:cTn id="52" dur="500" fill="hold"/>
                                        <p:tgtEl>
                                          <p:spTgt spid="7"/>
                                        </p:tgtEl>
                                        <p:attrNameLst>
                                          <p:attrName>ppt_x</p:attrName>
                                        </p:attrNameLst>
                                      </p:cBhvr>
                                      <p:tavLst>
                                        <p:tav tm="0">
                                          <p:val>
                                            <p:strVal val="1+#ppt_w/2"/>
                                          </p:val>
                                        </p:tav>
                                        <p:tav tm="100000">
                                          <p:val>
                                            <p:strVal val="#ppt_x"/>
                                          </p:val>
                                        </p:tav>
                                      </p:tavLst>
                                    </p:anim>
                                    <p:anim calcmode="lin" valueType="num">
                                      <p:cBhvr additive="base">
                                        <p:cTn id="5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p:cNvSpPr txBox="1"/>
          <p:nvPr/>
        </p:nvSpPr>
        <p:spPr>
          <a:xfrm>
            <a:off x="1575372" y="598458"/>
            <a:ext cx="4611260" cy="1138966"/>
          </a:xfrm>
          <a:prstGeom prst="rect">
            <a:avLst/>
          </a:prstGeom>
          <a:noFill/>
        </p:spPr>
        <p:txBody>
          <a:bodyPr wrap="square" rtlCol="0">
            <a:spAutoFit/>
          </a:bodyPr>
          <a:lstStyle/>
          <a:p>
            <a:pPr>
              <a:lnSpc>
                <a:spcPts val="4000"/>
              </a:lnSpc>
            </a:pPr>
            <a:r>
              <a:rPr lang="en-US" sz="4400" b="1" dirty="0">
                <a:solidFill>
                  <a:schemeClr val="tx2">
                    <a:lumMod val="60000"/>
                    <a:lumOff val="40000"/>
                  </a:schemeClr>
                </a:solidFill>
                <a:latin typeface="Novecento wide Book"/>
              </a:rPr>
              <a:t>Hierarchy Marketing Step</a:t>
            </a:r>
          </a:p>
        </p:txBody>
      </p:sp>
      <p:sp>
        <p:nvSpPr>
          <p:cNvPr id="85" name="Rectangle 84"/>
          <p:cNvSpPr/>
          <p:nvPr/>
        </p:nvSpPr>
        <p:spPr>
          <a:xfrm>
            <a:off x="1615713" y="1664933"/>
            <a:ext cx="3885164" cy="307777"/>
          </a:xfrm>
          <a:prstGeom prst="rect">
            <a:avLst/>
          </a:prstGeom>
        </p:spPr>
        <p:txBody>
          <a:bodyPr wrap="square">
            <a:spAutoFit/>
          </a:bodyPr>
          <a:lstStyle/>
          <a:p>
            <a:r>
              <a:rPr lang="en-US" sz="1400" dirty="0" err="1">
                <a:solidFill>
                  <a:schemeClr val="tx2">
                    <a:lumMod val="60000"/>
                    <a:lumOff val="40000"/>
                  </a:schemeClr>
                </a:solidFill>
                <a:latin typeface="Novecento wide Light" panose="00000405000000000000" pitchFamily="50" charset="0"/>
              </a:rPr>
              <a:t>Lorem</a:t>
            </a:r>
            <a:r>
              <a:rPr lang="en-US" sz="1400" dirty="0">
                <a:solidFill>
                  <a:schemeClr val="tx2">
                    <a:lumMod val="60000"/>
                    <a:lumOff val="40000"/>
                  </a:schemeClr>
                </a:solidFill>
                <a:latin typeface="Novecento wide Light" panose="00000405000000000000" pitchFamily="50" charset="0"/>
              </a:rPr>
              <a:t> </a:t>
            </a:r>
            <a:r>
              <a:rPr lang="en-US" sz="1400" dirty="0" err="1">
                <a:solidFill>
                  <a:schemeClr val="tx2">
                    <a:lumMod val="60000"/>
                    <a:lumOff val="40000"/>
                  </a:schemeClr>
                </a:solidFill>
                <a:latin typeface="Novecento wide Light" panose="00000405000000000000" pitchFamily="50" charset="0"/>
              </a:rPr>
              <a:t>ipsum</a:t>
            </a:r>
            <a:r>
              <a:rPr lang="en-US" sz="1400" dirty="0">
                <a:solidFill>
                  <a:schemeClr val="tx2">
                    <a:lumMod val="60000"/>
                    <a:lumOff val="40000"/>
                  </a:schemeClr>
                </a:solidFill>
                <a:latin typeface="Novecento wide Light" panose="00000405000000000000" pitchFamily="50" charset="0"/>
              </a:rPr>
              <a:t> dolor sit </a:t>
            </a:r>
            <a:r>
              <a:rPr lang="en-US" sz="1400" dirty="0" err="1">
                <a:solidFill>
                  <a:schemeClr val="tx2">
                    <a:lumMod val="60000"/>
                    <a:lumOff val="40000"/>
                  </a:schemeClr>
                </a:solidFill>
                <a:latin typeface="Novecento wide Light" panose="00000405000000000000" pitchFamily="50" charset="0"/>
              </a:rPr>
              <a:t>amet</a:t>
            </a:r>
            <a:r>
              <a:rPr lang="en-US" sz="1400" dirty="0">
                <a:solidFill>
                  <a:schemeClr val="tx2">
                    <a:lumMod val="60000"/>
                    <a:lumOff val="40000"/>
                  </a:schemeClr>
                </a:solidFill>
                <a:latin typeface="Novecento wide Light" panose="00000405000000000000" pitchFamily="50" charset="0"/>
              </a:rPr>
              <a:t>, </a:t>
            </a:r>
            <a:r>
              <a:rPr lang="en-US" sz="1400" dirty="0" err="1">
                <a:solidFill>
                  <a:schemeClr val="tx2">
                    <a:lumMod val="60000"/>
                    <a:lumOff val="40000"/>
                  </a:schemeClr>
                </a:solidFill>
                <a:latin typeface="Novecento wide Light" panose="00000405000000000000" pitchFamily="50" charset="0"/>
              </a:rPr>
              <a:t>consectetur</a:t>
            </a:r>
            <a:endParaRPr lang="en-US" sz="1400" dirty="0">
              <a:solidFill>
                <a:schemeClr val="tx2">
                  <a:lumMod val="60000"/>
                  <a:lumOff val="40000"/>
                </a:schemeClr>
              </a:solidFill>
              <a:latin typeface="Novecento wide Light" panose="00000405000000000000" pitchFamily="50" charset="0"/>
            </a:endParaRPr>
          </a:p>
        </p:txBody>
      </p:sp>
      <p:grpSp>
        <p:nvGrpSpPr>
          <p:cNvPr id="4" name="Group 3">
            <a:extLst>
              <a:ext uri="{FF2B5EF4-FFF2-40B4-BE49-F238E27FC236}">
                <a16:creationId xmlns:a16="http://schemas.microsoft.com/office/drawing/2014/main" id="{D08C3C71-1DF5-4CB8-AB87-6F04DEDE5E02}"/>
              </a:ext>
            </a:extLst>
          </p:cNvPr>
          <p:cNvGrpSpPr/>
          <p:nvPr/>
        </p:nvGrpSpPr>
        <p:grpSpPr>
          <a:xfrm>
            <a:off x="1667666" y="3649751"/>
            <a:ext cx="3567990" cy="369332"/>
            <a:chOff x="1667666" y="3649751"/>
            <a:chExt cx="3567990" cy="369332"/>
          </a:xfrm>
        </p:grpSpPr>
        <p:grpSp>
          <p:nvGrpSpPr>
            <p:cNvPr id="99" name="Group 4551"/>
            <p:cNvGrpSpPr/>
            <p:nvPr/>
          </p:nvGrpSpPr>
          <p:grpSpPr>
            <a:xfrm>
              <a:off x="1667666" y="3665523"/>
              <a:ext cx="291629" cy="291629"/>
              <a:chOff x="0" y="0"/>
              <a:chExt cx="624331" cy="624331"/>
            </a:xfrm>
          </p:grpSpPr>
          <p:sp>
            <p:nvSpPr>
              <p:cNvPr id="100" name="Shape 4549"/>
              <p:cNvSpPr/>
              <p:nvPr/>
            </p:nvSpPr>
            <p:spPr>
              <a:xfrm>
                <a:off x="0" y="0"/>
                <a:ext cx="624332" cy="6243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solidFill>
                  <a:schemeClr val="tx1">
                    <a:lumMod val="50000"/>
                    <a:lumOff val="50000"/>
                  </a:schemeClr>
                </a:solidFill>
                <a:prstDash val="solid"/>
                <a:miter lim="400000"/>
              </a:ln>
              <a:effectLst/>
            </p:spPr>
            <p:txBody>
              <a:bodyPr wrap="square" lIns="50800" tIns="50800" rIns="50800" bIns="50800" numCol="1" anchor="ctr">
                <a:noAutofit/>
              </a:bodyPr>
              <a:lstStyle/>
              <a:p>
                <a:pPr lvl="0" algn="l">
                  <a:defRPr sz="3100" b="1">
                    <a:latin typeface="Kontrapunkt Bob Bold"/>
                    <a:ea typeface="Kontrapunkt Bob Bold"/>
                    <a:cs typeface="Kontrapunkt Bob Bold"/>
                    <a:sym typeface="Kontrapunkt Bob Bold"/>
                  </a:defRPr>
                </a:pPr>
                <a:endParaRPr/>
              </a:p>
            </p:txBody>
          </p:sp>
          <p:sp>
            <p:nvSpPr>
              <p:cNvPr id="101" name="Shape 4550"/>
              <p:cNvSpPr/>
              <p:nvPr/>
            </p:nvSpPr>
            <p:spPr>
              <a:xfrm>
                <a:off x="166531" y="159396"/>
                <a:ext cx="291270" cy="305540"/>
              </a:xfrm>
              <a:custGeom>
                <a:avLst/>
                <a:gdLst/>
                <a:ahLst/>
                <a:cxnLst>
                  <a:cxn ang="0">
                    <a:pos x="wd2" y="hd2"/>
                  </a:cxn>
                  <a:cxn ang="5400000">
                    <a:pos x="wd2" y="hd2"/>
                  </a:cxn>
                  <a:cxn ang="10800000">
                    <a:pos x="wd2" y="hd2"/>
                  </a:cxn>
                  <a:cxn ang="16200000">
                    <a:pos x="wd2" y="hd2"/>
                  </a:cxn>
                </a:cxnLst>
                <a:rect l="0" t="0" r="r" b="b"/>
                <a:pathLst>
                  <a:path w="21005" h="21302" extrusionOk="0">
                    <a:moveTo>
                      <a:pt x="7820" y="21302"/>
                    </a:moveTo>
                    <a:cubicBezTo>
                      <a:pt x="7134" y="21302"/>
                      <a:pt x="6486" y="20992"/>
                      <a:pt x="6071" y="20461"/>
                    </a:cubicBezTo>
                    <a:lnTo>
                      <a:pt x="446" y="13281"/>
                    </a:lnTo>
                    <a:cubicBezTo>
                      <a:pt x="-286" y="12346"/>
                      <a:pt x="-96" y="11016"/>
                      <a:pt x="870" y="10309"/>
                    </a:cubicBezTo>
                    <a:cubicBezTo>
                      <a:pt x="1839" y="9601"/>
                      <a:pt x="3213" y="9787"/>
                      <a:pt x="3944" y="10719"/>
                    </a:cubicBezTo>
                    <a:lnTo>
                      <a:pt x="7644" y="15443"/>
                    </a:lnTo>
                    <a:lnTo>
                      <a:pt x="16947" y="999"/>
                    </a:lnTo>
                    <a:cubicBezTo>
                      <a:pt x="17588" y="6"/>
                      <a:pt x="18941" y="-298"/>
                      <a:pt x="19970" y="321"/>
                    </a:cubicBezTo>
                    <a:cubicBezTo>
                      <a:pt x="20999" y="939"/>
                      <a:pt x="21314" y="2249"/>
                      <a:pt x="20673" y="3242"/>
                    </a:cubicBezTo>
                    <a:lnTo>
                      <a:pt x="9683" y="20302"/>
                    </a:lnTo>
                    <a:cubicBezTo>
                      <a:pt x="9300" y="20895"/>
                      <a:pt x="8641" y="21269"/>
                      <a:pt x="7920" y="21300"/>
                    </a:cubicBezTo>
                    <a:cubicBezTo>
                      <a:pt x="7886" y="21302"/>
                      <a:pt x="7852" y="21302"/>
                      <a:pt x="7820" y="21302"/>
                    </a:cubicBezTo>
                    <a:close/>
                  </a:path>
                </a:pathLst>
              </a:custGeom>
              <a:solidFill>
                <a:schemeClr val="tx1">
                  <a:lumMod val="50000"/>
                  <a:lumOff val="50000"/>
                </a:schemeClr>
              </a:solidFill>
              <a:ln w="12700" cap="flat">
                <a:noFill/>
                <a:miter lim="400000"/>
              </a:ln>
              <a:effectLst/>
            </p:spPr>
            <p:txBody>
              <a:bodyPr wrap="square" lIns="38100" tIns="38100" rIns="38100" bIns="38100" numCol="1" anchor="ctr">
                <a:noAutofit/>
              </a:bodyPr>
              <a:lstStyle/>
              <a:p>
                <a:pPr lvl="0">
                  <a:defRPr sz="3200">
                    <a:solidFill>
                      <a:srgbClr val="FFFFFF"/>
                    </a:solidFill>
                    <a:latin typeface="Helvetica Light"/>
                    <a:ea typeface="Helvetica Light"/>
                    <a:cs typeface="Helvetica Light"/>
                    <a:sym typeface="Helvetica Light"/>
                  </a:defRPr>
                </a:pPr>
                <a:endParaRPr/>
              </a:p>
            </p:txBody>
          </p:sp>
        </p:grpSp>
        <p:sp>
          <p:nvSpPr>
            <p:cNvPr id="102" name="TextBox 101"/>
            <p:cNvSpPr txBox="1"/>
            <p:nvPr/>
          </p:nvSpPr>
          <p:spPr>
            <a:xfrm>
              <a:off x="2168467" y="3649751"/>
              <a:ext cx="3067189" cy="369332"/>
            </a:xfrm>
            <a:prstGeom prst="rect">
              <a:avLst/>
            </a:prstGeom>
            <a:noFill/>
          </p:spPr>
          <p:txBody>
            <a:bodyPr wrap="square" lIns="0" tIns="0" rIns="0" bIns="0" rtlCol="0">
              <a:spAutoFit/>
            </a:bodyPr>
            <a:lstStyle/>
            <a:p>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Lorem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ipsum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dolor sit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amet</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consm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smsectetur</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dipiscing</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eatim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dolor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siapare</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dalaman</a:t>
              </a:r>
              <a:endParaRPr lang="en-US" sz="1200" dirty="0">
                <a:solidFill>
                  <a:schemeClr val="tx2">
                    <a:lumMod val="60000"/>
                    <a:lumOff val="40000"/>
                  </a:schemeClr>
                </a:solidFill>
                <a:latin typeface="+mj-lt"/>
                <a:ea typeface="Open Sans" panose="020B0606030504020204" pitchFamily="34" charset="0"/>
                <a:cs typeface="Open Sans" panose="020B0606030504020204" pitchFamily="34" charset="0"/>
              </a:endParaRPr>
            </a:p>
          </p:txBody>
        </p:sp>
      </p:grpSp>
      <p:grpSp>
        <p:nvGrpSpPr>
          <p:cNvPr id="5" name="Group 4">
            <a:extLst>
              <a:ext uri="{FF2B5EF4-FFF2-40B4-BE49-F238E27FC236}">
                <a16:creationId xmlns:a16="http://schemas.microsoft.com/office/drawing/2014/main" id="{7A6045BA-3059-40AD-8A6D-B5198CEAEB92}"/>
              </a:ext>
            </a:extLst>
          </p:cNvPr>
          <p:cNvGrpSpPr/>
          <p:nvPr/>
        </p:nvGrpSpPr>
        <p:grpSpPr>
          <a:xfrm>
            <a:off x="1667666" y="4158456"/>
            <a:ext cx="3567991" cy="369332"/>
            <a:chOff x="1667666" y="4158456"/>
            <a:chExt cx="3567991" cy="369332"/>
          </a:xfrm>
        </p:grpSpPr>
        <p:grpSp>
          <p:nvGrpSpPr>
            <p:cNvPr id="96" name="Group 4551"/>
            <p:cNvGrpSpPr/>
            <p:nvPr/>
          </p:nvGrpSpPr>
          <p:grpSpPr>
            <a:xfrm>
              <a:off x="1667666" y="4162079"/>
              <a:ext cx="291629" cy="291629"/>
              <a:chOff x="0" y="0"/>
              <a:chExt cx="624331" cy="624331"/>
            </a:xfrm>
          </p:grpSpPr>
          <p:sp>
            <p:nvSpPr>
              <p:cNvPr id="97" name="Shape 4549"/>
              <p:cNvSpPr/>
              <p:nvPr/>
            </p:nvSpPr>
            <p:spPr>
              <a:xfrm>
                <a:off x="0" y="0"/>
                <a:ext cx="624332" cy="6243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solidFill>
                  <a:schemeClr val="tx1">
                    <a:lumMod val="50000"/>
                    <a:lumOff val="50000"/>
                  </a:schemeClr>
                </a:solidFill>
                <a:prstDash val="solid"/>
                <a:miter lim="400000"/>
              </a:ln>
              <a:effectLst/>
            </p:spPr>
            <p:txBody>
              <a:bodyPr wrap="square" lIns="50800" tIns="50800" rIns="50800" bIns="50800" numCol="1" anchor="ctr">
                <a:noAutofit/>
              </a:bodyPr>
              <a:lstStyle/>
              <a:p>
                <a:pPr lvl="0" algn="l">
                  <a:defRPr sz="3100" b="1">
                    <a:latin typeface="Kontrapunkt Bob Bold"/>
                    <a:ea typeface="Kontrapunkt Bob Bold"/>
                    <a:cs typeface="Kontrapunkt Bob Bold"/>
                    <a:sym typeface="Kontrapunkt Bob Bold"/>
                  </a:defRPr>
                </a:pPr>
                <a:endParaRPr/>
              </a:p>
            </p:txBody>
          </p:sp>
          <p:sp>
            <p:nvSpPr>
              <p:cNvPr id="98" name="Shape 4550"/>
              <p:cNvSpPr/>
              <p:nvPr/>
            </p:nvSpPr>
            <p:spPr>
              <a:xfrm>
                <a:off x="166531" y="159396"/>
                <a:ext cx="291270" cy="305540"/>
              </a:xfrm>
              <a:custGeom>
                <a:avLst/>
                <a:gdLst/>
                <a:ahLst/>
                <a:cxnLst>
                  <a:cxn ang="0">
                    <a:pos x="wd2" y="hd2"/>
                  </a:cxn>
                  <a:cxn ang="5400000">
                    <a:pos x="wd2" y="hd2"/>
                  </a:cxn>
                  <a:cxn ang="10800000">
                    <a:pos x="wd2" y="hd2"/>
                  </a:cxn>
                  <a:cxn ang="16200000">
                    <a:pos x="wd2" y="hd2"/>
                  </a:cxn>
                </a:cxnLst>
                <a:rect l="0" t="0" r="r" b="b"/>
                <a:pathLst>
                  <a:path w="21005" h="21302" extrusionOk="0">
                    <a:moveTo>
                      <a:pt x="7820" y="21302"/>
                    </a:moveTo>
                    <a:cubicBezTo>
                      <a:pt x="7134" y="21302"/>
                      <a:pt x="6486" y="20992"/>
                      <a:pt x="6071" y="20461"/>
                    </a:cubicBezTo>
                    <a:lnTo>
                      <a:pt x="446" y="13281"/>
                    </a:lnTo>
                    <a:cubicBezTo>
                      <a:pt x="-286" y="12346"/>
                      <a:pt x="-96" y="11016"/>
                      <a:pt x="870" y="10309"/>
                    </a:cubicBezTo>
                    <a:cubicBezTo>
                      <a:pt x="1839" y="9601"/>
                      <a:pt x="3213" y="9787"/>
                      <a:pt x="3944" y="10719"/>
                    </a:cubicBezTo>
                    <a:lnTo>
                      <a:pt x="7644" y="15443"/>
                    </a:lnTo>
                    <a:lnTo>
                      <a:pt x="16947" y="999"/>
                    </a:lnTo>
                    <a:cubicBezTo>
                      <a:pt x="17588" y="6"/>
                      <a:pt x="18941" y="-298"/>
                      <a:pt x="19970" y="321"/>
                    </a:cubicBezTo>
                    <a:cubicBezTo>
                      <a:pt x="20999" y="939"/>
                      <a:pt x="21314" y="2249"/>
                      <a:pt x="20673" y="3242"/>
                    </a:cubicBezTo>
                    <a:lnTo>
                      <a:pt x="9683" y="20302"/>
                    </a:lnTo>
                    <a:cubicBezTo>
                      <a:pt x="9300" y="20895"/>
                      <a:pt x="8641" y="21269"/>
                      <a:pt x="7920" y="21300"/>
                    </a:cubicBezTo>
                    <a:cubicBezTo>
                      <a:pt x="7886" y="21302"/>
                      <a:pt x="7852" y="21302"/>
                      <a:pt x="7820" y="21302"/>
                    </a:cubicBezTo>
                    <a:close/>
                  </a:path>
                </a:pathLst>
              </a:custGeom>
              <a:solidFill>
                <a:schemeClr val="tx1">
                  <a:lumMod val="50000"/>
                  <a:lumOff val="50000"/>
                </a:schemeClr>
              </a:solidFill>
              <a:ln w="12700" cap="flat">
                <a:noFill/>
                <a:miter lim="400000"/>
              </a:ln>
              <a:effectLst/>
            </p:spPr>
            <p:txBody>
              <a:bodyPr wrap="square" lIns="38100" tIns="38100" rIns="38100" bIns="38100" numCol="1" anchor="ctr">
                <a:noAutofit/>
              </a:bodyPr>
              <a:lstStyle/>
              <a:p>
                <a:pPr lvl="0">
                  <a:defRPr sz="3200">
                    <a:solidFill>
                      <a:srgbClr val="FFFFFF"/>
                    </a:solidFill>
                    <a:latin typeface="Helvetica Light"/>
                    <a:ea typeface="Helvetica Light"/>
                    <a:cs typeface="Helvetica Light"/>
                    <a:sym typeface="Helvetica Light"/>
                  </a:defRPr>
                </a:pPr>
                <a:endParaRPr/>
              </a:p>
            </p:txBody>
          </p:sp>
        </p:grpSp>
        <p:sp>
          <p:nvSpPr>
            <p:cNvPr id="103" name="TextBox 102"/>
            <p:cNvSpPr txBox="1"/>
            <p:nvPr/>
          </p:nvSpPr>
          <p:spPr>
            <a:xfrm>
              <a:off x="2168467" y="4158456"/>
              <a:ext cx="3067190" cy="369332"/>
            </a:xfrm>
            <a:prstGeom prst="rect">
              <a:avLst/>
            </a:prstGeom>
            <a:noFill/>
          </p:spPr>
          <p:txBody>
            <a:bodyPr wrap="square" lIns="0" tIns="0" rIns="0" bIns="0" rtlCol="0">
              <a:spAutoFit/>
            </a:bodyPr>
            <a:lstStyle/>
            <a:p>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Lorem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ipsum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dolor sit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amet</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consm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smsectetur</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dipiscing</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eatim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dolor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siapare</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dalaman</a:t>
              </a:r>
              <a:endParaRPr lang="en-US" sz="1200" dirty="0">
                <a:solidFill>
                  <a:schemeClr val="tx2">
                    <a:lumMod val="60000"/>
                    <a:lumOff val="40000"/>
                  </a:schemeClr>
                </a:solidFill>
                <a:latin typeface="+mj-lt"/>
                <a:ea typeface="Open Sans" panose="020B0606030504020204" pitchFamily="34" charset="0"/>
                <a:cs typeface="Open Sans" panose="020B0606030504020204" pitchFamily="34" charset="0"/>
              </a:endParaRPr>
            </a:p>
          </p:txBody>
        </p:sp>
      </p:grpSp>
      <p:grpSp>
        <p:nvGrpSpPr>
          <p:cNvPr id="6" name="Group 5">
            <a:extLst>
              <a:ext uri="{FF2B5EF4-FFF2-40B4-BE49-F238E27FC236}">
                <a16:creationId xmlns:a16="http://schemas.microsoft.com/office/drawing/2014/main" id="{E1CC797A-2591-436D-88BF-7B1A3AE51F8F}"/>
              </a:ext>
            </a:extLst>
          </p:cNvPr>
          <p:cNvGrpSpPr/>
          <p:nvPr/>
        </p:nvGrpSpPr>
        <p:grpSpPr>
          <a:xfrm>
            <a:off x="1667666" y="4637861"/>
            <a:ext cx="3567990" cy="369332"/>
            <a:chOff x="1667666" y="4637861"/>
            <a:chExt cx="3567990" cy="369332"/>
          </a:xfrm>
        </p:grpSpPr>
        <p:grpSp>
          <p:nvGrpSpPr>
            <p:cNvPr id="93" name="Group 4551"/>
            <p:cNvGrpSpPr/>
            <p:nvPr/>
          </p:nvGrpSpPr>
          <p:grpSpPr>
            <a:xfrm>
              <a:off x="1667666" y="4658635"/>
              <a:ext cx="291629" cy="291629"/>
              <a:chOff x="0" y="0"/>
              <a:chExt cx="624331" cy="624331"/>
            </a:xfrm>
          </p:grpSpPr>
          <p:sp>
            <p:nvSpPr>
              <p:cNvPr id="94" name="Shape 4549"/>
              <p:cNvSpPr/>
              <p:nvPr/>
            </p:nvSpPr>
            <p:spPr>
              <a:xfrm>
                <a:off x="0" y="0"/>
                <a:ext cx="624332" cy="6243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solidFill>
                  <a:schemeClr val="tx1">
                    <a:lumMod val="50000"/>
                    <a:lumOff val="50000"/>
                  </a:schemeClr>
                </a:solidFill>
                <a:prstDash val="solid"/>
                <a:miter lim="400000"/>
              </a:ln>
              <a:effectLst/>
            </p:spPr>
            <p:txBody>
              <a:bodyPr wrap="square" lIns="50800" tIns="50800" rIns="50800" bIns="50800" numCol="1" anchor="ctr">
                <a:noAutofit/>
              </a:bodyPr>
              <a:lstStyle/>
              <a:p>
                <a:pPr lvl="0" algn="l">
                  <a:defRPr sz="3100" b="1">
                    <a:latin typeface="Kontrapunkt Bob Bold"/>
                    <a:ea typeface="Kontrapunkt Bob Bold"/>
                    <a:cs typeface="Kontrapunkt Bob Bold"/>
                    <a:sym typeface="Kontrapunkt Bob Bold"/>
                  </a:defRPr>
                </a:pPr>
                <a:endParaRPr/>
              </a:p>
            </p:txBody>
          </p:sp>
          <p:sp>
            <p:nvSpPr>
              <p:cNvPr id="95" name="Shape 4550"/>
              <p:cNvSpPr/>
              <p:nvPr/>
            </p:nvSpPr>
            <p:spPr>
              <a:xfrm>
                <a:off x="166531" y="159396"/>
                <a:ext cx="291270" cy="305540"/>
              </a:xfrm>
              <a:custGeom>
                <a:avLst/>
                <a:gdLst/>
                <a:ahLst/>
                <a:cxnLst>
                  <a:cxn ang="0">
                    <a:pos x="wd2" y="hd2"/>
                  </a:cxn>
                  <a:cxn ang="5400000">
                    <a:pos x="wd2" y="hd2"/>
                  </a:cxn>
                  <a:cxn ang="10800000">
                    <a:pos x="wd2" y="hd2"/>
                  </a:cxn>
                  <a:cxn ang="16200000">
                    <a:pos x="wd2" y="hd2"/>
                  </a:cxn>
                </a:cxnLst>
                <a:rect l="0" t="0" r="r" b="b"/>
                <a:pathLst>
                  <a:path w="21005" h="21302" extrusionOk="0">
                    <a:moveTo>
                      <a:pt x="7820" y="21302"/>
                    </a:moveTo>
                    <a:cubicBezTo>
                      <a:pt x="7134" y="21302"/>
                      <a:pt x="6486" y="20992"/>
                      <a:pt x="6071" y="20461"/>
                    </a:cubicBezTo>
                    <a:lnTo>
                      <a:pt x="446" y="13281"/>
                    </a:lnTo>
                    <a:cubicBezTo>
                      <a:pt x="-286" y="12346"/>
                      <a:pt x="-96" y="11016"/>
                      <a:pt x="870" y="10309"/>
                    </a:cubicBezTo>
                    <a:cubicBezTo>
                      <a:pt x="1839" y="9601"/>
                      <a:pt x="3213" y="9787"/>
                      <a:pt x="3944" y="10719"/>
                    </a:cubicBezTo>
                    <a:lnTo>
                      <a:pt x="7644" y="15443"/>
                    </a:lnTo>
                    <a:lnTo>
                      <a:pt x="16947" y="999"/>
                    </a:lnTo>
                    <a:cubicBezTo>
                      <a:pt x="17588" y="6"/>
                      <a:pt x="18941" y="-298"/>
                      <a:pt x="19970" y="321"/>
                    </a:cubicBezTo>
                    <a:cubicBezTo>
                      <a:pt x="20999" y="939"/>
                      <a:pt x="21314" y="2249"/>
                      <a:pt x="20673" y="3242"/>
                    </a:cubicBezTo>
                    <a:lnTo>
                      <a:pt x="9683" y="20302"/>
                    </a:lnTo>
                    <a:cubicBezTo>
                      <a:pt x="9300" y="20895"/>
                      <a:pt x="8641" y="21269"/>
                      <a:pt x="7920" y="21300"/>
                    </a:cubicBezTo>
                    <a:cubicBezTo>
                      <a:pt x="7886" y="21302"/>
                      <a:pt x="7852" y="21302"/>
                      <a:pt x="7820" y="21302"/>
                    </a:cubicBezTo>
                    <a:close/>
                  </a:path>
                </a:pathLst>
              </a:custGeom>
              <a:solidFill>
                <a:schemeClr val="tx1">
                  <a:lumMod val="50000"/>
                  <a:lumOff val="50000"/>
                </a:schemeClr>
              </a:solidFill>
              <a:ln w="12700" cap="flat">
                <a:noFill/>
                <a:miter lim="400000"/>
              </a:ln>
              <a:effectLst/>
            </p:spPr>
            <p:txBody>
              <a:bodyPr wrap="square" lIns="38100" tIns="38100" rIns="38100" bIns="38100" numCol="1" anchor="ctr">
                <a:noAutofit/>
              </a:bodyPr>
              <a:lstStyle/>
              <a:p>
                <a:pPr lvl="0">
                  <a:defRPr sz="3200">
                    <a:solidFill>
                      <a:srgbClr val="FFFFFF"/>
                    </a:solidFill>
                    <a:latin typeface="Helvetica Light"/>
                    <a:ea typeface="Helvetica Light"/>
                    <a:cs typeface="Helvetica Light"/>
                    <a:sym typeface="Helvetica Light"/>
                  </a:defRPr>
                </a:pPr>
                <a:endParaRPr/>
              </a:p>
            </p:txBody>
          </p:sp>
        </p:grpSp>
        <p:sp>
          <p:nvSpPr>
            <p:cNvPr id="104" name="TextBox 103"/>
            <p:cNvSpPr txBox="1"/>
            <p:nvPr/>
          </p:nvSpPr>
          <p:spPr>
            <a:xfrm>
              <a:off x="2168467" y="4637861"/>
              <a:ext cx="3067189" cy="369332"/>
            </a:xfrm>
            <a:prstGeom prst="rect">
              <a:avLst/>
            </a:prstGeom>
            <a:noFill/>
          </p:spPr>
          <p:txBody>
            <a:bodyPr wrap="square" lIns="0" tIns="0" rIns="0" bIns="0" rtlCol="0">
              <a:spAutoFit/>
            </a:bodyPr>
            <a:lstStyle/>
            <a:p>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Lorem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ipsum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dolor sit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amet</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consm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smsectetur</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dipiscing</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eatim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dolor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siapare</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dalaman</a:t>
              </a:r>
              <a:endParaRPr lang="en-US" sz="1200" dirty="0">
                <a:solidFill>
                  <a:schemeClr val="tx2">
                    <a:lumMod val="60000"/>
                    <a:lumOff val="40000"/>
                  </a:schemeClr>
                </a:solidFill>
                <a:latin typeface="+mj-lt"/>
                <a:ea typeface="Open Sans" panose="020B0606030504020204" pitchFamily="34" charset="0"/>
                <a:cs typeface="Open Sans" panose="020B0606030504020204" pitchFamily="34" charset="0"/>
              </a:endParaRPr>
            </a:p>
          </p:txBody>
        </p:sp>
      </p:grpSp>
      <p:grpSp>
        <p:nvGrpSpPr>
          <p:cNvPr id="3" name="Group 2">
            <a:extLst>
              <a:ext uri="{FF2B5EF4-FFF2-40B4-BE49-F238E27FC236}">
                <a16:creationId xmlns:a16="http://schemas.microsoft.com/office/drawing/2014/main" id="{C611C0D3-EC20-4E38-976F-28F62F0BCBE8}"/>
              </a:ext>
            </a:extLst>
          </p:cNvPr>
          <p:cNvGrpSpPr/>
          <p:nvPr/>
        </p:nvGrpSpPr>
        <p:grpSpPr>
          <a:xfrm>
            <a:off x="1600534" y="2455889"/>
            <a:ext cx="3987576" cy="1044410"/>
            <a:chOff x="1600534" y="2455889"/>
            <a:chExt cx="3987576" cy="1044410"/>
          </a:xfrm>
        </p:grpSpPr>
        <p:sp>
          <p:nvSpPr>
            <p:cNvPr id="105" name="TextBox 104"/>
            <p:cNvSpPr txBox="1"/>
            <p:nvPr/>
          </p:nvSpPr>
          <p:spPr>
            <a:xfrm>
              <a:off x="1608820" y="2853968"/>
              <a:ext cx="3979290" cy="646331"/>
            </a:xfrm>
            <a:prstGeom prst="rect">
              <a:avLst/>
            </a:prstGeom>
            <a:noFill/>
          </p:spPr>
          <p:txBody>
            <a:bodyPr wrap="square" rtlCol="0">
              <a:spAutoFit/>
            </a:bodyPr>
            <a:lstStyle/>
            <a:p>
              <a:pPr algn="just"/>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Denima</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Ostebus</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danaime</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lovera</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donWakamare</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dimas</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quosam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santLoirem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ipsume</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koler</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sit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denimaOstebus</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daname</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lovera</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don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Wakamare</a:t>
              </a:r>
              <a:endParaRPr lang="id-ID" sz="1200" dirty="0">
                <a:solidFill>
                  <a:schemeClr val="tx2">
                    <a:lumMod val="60000"/>
                    <a:lumOff val="40000"/>
                  </a:schemeClr>
                </a:solidFill>
                <a:latin typeface="+mj-lt"/>
                <a:ea typeface="Open Sans" panose="020B0606030504020204" pitchFamily="34" charset="0"/>
                <a:cs typeface="Open Sans" panose="020B0606030504020204" pitchFamily="34" charset="0"/>
              </a:endParaRPr>
            </a:p>
          </p:txBody>
        </p:sp>
        <p:sp>
          <p:nvSpPr>
            <p:cNvPr id="106" name="TextBox 105"/>
            <p:cNvSpPr txBox="1"/>
            <p:nvPr/>
          </p:nvSpPr>
          <p:spPr>
            <a:xfrm>
              <a:off x="1600534" y="2455889"/>
              <a:ext cx="2043252" cy="369332"/>
            </a:xfrm>
            <a:prstGeom prst="rect">
              <a:avLst/>
            </a:prstGeom>
            <a:noFill/>
          </p:spPr>
          <p:txBody>
            <a:bodyPr wrap="none" rtlCol="0">
              <a:spAutoFit/>
            </a:bodyPr>
            <a:lstStyle/>
            <a:p>
              <a:r>
                <a:rPr lang="en-US" dirty="0">
                  <a:solidFill>
                    <a:schemeClr val="tx2">
                      <a:lumMod val="60000"/>
                      <a:lumOff val="40000"/>
                    </a:schemeClr>
                  </a:solidFill>
                  <a:latin typeface="Novecento wide Light" panose="00000405000000000000" pitchFamily="50" charset="0"/>
                  <a:ea typeface="Fira Sans SemiBold Italic" panose="00000700000000000000" pitchFamily="50" charset="0"/>
                  <a:cs typeface="Clear Sans" panose="020B0503030202020304" pitchFamily="34" charset="0"/>
                </a:rPr>
                <a:t>Developing strategy</a:t>
              </a:r>
              <a:endParaRPr lang="id-ID" dirty="0">
                <a:solidFill>
                  <a:schemeClr val="tx2">
                    <a:lumMod val="60000"/>
                    <a:lumOff val="40000"/>
                  </a:schemeClr>
                </a:solidFill>
                <a:latin typeface="Novecento wide Light" panose="00000405000000000000" pitchFamily="50" charset="0"/>
                <a:ea typeface="Fira Sans SemiBold Italic" panose="00000700000000000000" pitchFamily="50" charset="0"/>
                <a:cs typeface="Clear Sans" panose="020B0503030202020304" pitchFamily="34" charset="0"/>
              </a:endParaRPr>
            </a:p>
          </p:txBody>
        </p:sp>
      </p:grpSp>
      <p:grpSp>
        <p:nvGrpSpPr>
          <p:cNvPr id="7" name="Group 6">
            <a:extLst>
              <a:ext uri="{FF2B5EF4-FFF2-40B4-BE49-F238E27FC236}">
                <a16:creationId xmlns:a16="http://schemas.microsoft.com/office/drawing/2014/main" id="{C940BDCF-DC03-4B8C-B936-3D341DBAD33E}"/>
              </a:ext>
            </a:extLst>
          </p:cNvPr>
          <p:cNvGrpSpPr/>
          <p:nvPr/>
        </p:nvGrpSpPr>
        <p:grpSpPr>
          <a:xfrm>
            <a:off x="1667666" y="5161110"/>
            <a:ext cx="3567991" cy="369332"/>
            <a:chOff x="1667666" y="5161110"/>
            <a:chExt cx="3567991" cy="369332"/>
          </a:xfrm>
        </p:grpSpPr>
        <p:grpSp>
          <p:nvGrpSpPr>
            <p:cNvPr id="111" name="Group 4551"/>
            <p:cNvGrpSpPr/>
            <p:nvPr/>
          </p:nvGrpSpPr>
          <p:grpSpPr>
            <a:xfrm>
              <a:off x="1667666" y="5164733"/>
              <a:ext cx="291629" cy="291629"/>
              <a:chOff x="0" y="0"/>
              <a:chExt cx="624331" cy="624331"/>
            </a:xfrm>
          </p:grpSpPr>
          <p:sp>
            <p:nvSpPr>
              <p:cNvPr id="112" name="Shape 4549"/>
              <p:cNvSpPr/>
              <p:nvPr/>
            </p:nvSpPr>
            <p:spPr>
              <a:xfrm>
                <a:off x="0" y="0"/>
                <a:ext cx="624332" cy="6243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solidFill>
                  <a:schemeClr val="tx1">
                    <a:lumMod val="50000"/>
                    <a:lumOff val="50000"/>
                  </a:schemeClr>
                </a:solidFill>
                <a:prstDash val="solid"/>
                <a:miter lim="400000"/>
              </a:ln>
              <a:effectLst/>
            </p:spPr>
            <p:txBody>
              <a:bodyPr wrap="square" lIns="50800" tIns="50800" rIns="50800" bIns="50800" numCol="1" anchor="ctr">
                <a:noAutofit/>
              </a:bodyPr>
              <a:lstStyle/>
              <a:p>
                <a:pPr lvl="0" algn="l">
                  <a:defRPr sz="3100" b="1">
                    <a:latin typeface="Kontrapunkt Bob Bold"/>
                    <a:ea typeface="Kontrapunkt Bob Bold"/>
                    <a:cs typeface="Kontrapunkt Bob Bold"/>
                    <a:sym typeface="Kontrapunkt Bob Bold"/>
                  </a:defRPr>
                </a:pPr>
                <a:endParaRPr/>
              </a:p>
            </p:txBody>
          </p:sp>
          <p:sp>
            <p:nvSpPr>
              <p:cNvPr id="113" name="Shape 4550"/>
              <p:cNvSpPr/>
              <p:nvPr/>
            </p:nvSpPr>
            <p:spPr>
              <a:xfrm>
                <a:off x="166531" y="159396"/>
                <a:ext cx="291270" cy="305540"/>
              </a:xfrm>
              <a:custGeom>
                <a:avLst/>
                <a:gdLst/>
                <a:ahLst/>
                <a:cxnLst>
                  <a:cxn ang="0">
                    <a:pos x="wd2" y="hd2"/>
                  </a:cxn>
                  <a:cxn ang="5400000">
                    <a:pos x="wd2" y="hd2"/>
                  </a:cxn>
                  <a:cxn ang="10800000">
                    <a:pos x="wd2" y="hd2"/>
                  </a:cxn>
                  <a:cxn ang="16200000">
                    <a:pos x="wd2" y="hd2"/>
                  </a:cxn>
                </a:cxnLst>
                <a:rect l="0" t="0" r="r" b="b"/>
                <a:pathLst>
                  <a:path w="21005" h="21302" extrusionOk="0">
                    <a:moveTo>
                      <a:pt x="7820" y="21302"/>
                    </a:moveTo>
                    <a:cubicBezTo>
                      <a:pt x="7134" y="21302"/>
                      <a:pt x="6486" y="20992"/>
                      <a:pt x="6071" y="20461"/>
                    </a:cubicBezTo>
                    <a:lnTo>
                      <a:pt x="446" y="13281"/>
                    </a:lnTo>
                    <a:cubicBezTo>
                      <a:pt x="-286" y="12346"/>
                      <a:pt x="-96" y="11016"/>
                      <a:pt x="870" y="10309"/>
                    </a:cubicBezTo>
                    <a:cubicBezTo>
                      <a:pt x="1839" y="9601"/>
                      <a:pt x="3213" y="9787"/>
                      <a:pt x="3944" y="10719"/>
                    </a:cubicBezTo>
                    <a:lnTo>
                      <a:pt x="7644" y="15443"/>
                    </a:lnTo>
                    <a:lnTo>
                      <a:pt x="16947" y="999"/>
                    </a:lnTo>
                    <a:cubicBezTo>
                      <a:pt x="17588" y="6"/>
                      <a:pt x="18941" y="-298"/>
                      <a:pt x="19970" y="321"/>
                    </a:cubicBezTo>
                    <a:cubicBezTo>
                      <a:pt x="20999" y="939"/>
                      <a:pt x="21314" y="2249"/>
                      <a:pt x="20673" y="3242"/>
                    </a:cubicBezTo>
                    <a:lnTo>
                      <a:pt x="9683" y="20302"/>
                    </a:lnTo>
                    <a:cubicBezTo>
                      <a:pt x="9300" y="20895"/>
                      <a:pt x="8641" y="21269"/>
                      <a:pt x="7920" y="21300"/>
                    </a:cubicBezTo>
                    <a:cubicBezTo>
                      <a:pt x="7886" y="21302"/>
                      <a:pt x="7852" y="21302"/>
                      <a:pt x="7820" y="21302"/>
                    </a:cubicBezTo>
                    <a:close/>
                  </a:path>
                </a:pathLst>
              </a:custGeom>
              <a:solidFill>
                <a:schemeClr val="tx1">
                  <a:lumMod val="50000"/>
                  <a:lumOff val="50000"/>
                </a:schemeClr>
              </a:solidFill>
              <a:ln w="12700" cap="flat">
                <a:noFill/>
                <a:miter lim="400000"/>
              </a:ln>
              <a:effectLst/>
            </p:spPr>
            <p:txBody>
              <a:bodyPr wrap="square" lIns="38100" tIns="38100" rIns="38100" bIns="38100" numCol="1" anchor="ctr">
                <a:noAutofit/>
              </a:bodyPr>
              <a:lstStyle/>
              <a:p>
                <a:pPr lvl="0">
                  <a:defRPr sz="3200">
                    <a:solidFill>
                      <a:srgbClr val="FFFFFF"/>
                    </a:solidFill>
                    <a:latin typeface="Helvetica Light"/>
                    <a:ea typeface="Helvetica Light"/>
                    <a:cs typeface="Helvetica Light"/>
                    <a:sym typeface="Helvetica Light"/>
                  </a:defRPr>
                </a:pPr>
                <a:endParaRPr/>
              </a:p>
            </p:txBody>
          </p:sp>
        </p:grpSp>
        <p:sp>
          <p:nvSpPr>
            <p:cNvPr id="114" name="TextBox 113"/>
            <p:cNvSpPr txBox="1"/>
            <p:nvPr/>
          </p:nvSpPr>
          <p:spPr>
            <a:xfrm>
              <a:off x="2168467" y="5161110"/>
              <a:ext cx="3067190" cy="369332"/>
            </a:xfrm>
            <a:prstGeom prst="rect">
              <a:avLst/>
            </a:prstGeom>
            <a:noFill/>
          </p:spPr>
          <p:txBody>
            <a:bodyPr wrap="square" lIns="0" tIns="0" rIns="0" bIns="0" rtlCol="0">
              <a:spAutoFit/>
            </a:bodyPr>
            <a:lstStyle/>
            <a:p>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Lorem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ipsum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dolor sit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amet</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consm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smsectetur</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dipiscing</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eatim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dolor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siapare</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dalaman</a:t>
              </a:r>
              <a:endParaRPr lang="en-US" sz="1200" dirty="0">
                <a:solidFill>
                  <a:schemeClr val="tx2">
                    <a:lumMod val="60000"/>
                    <a:lumOff val="40000"/>
                  </a:schemeClr>
                </a:solidFill>
                <a:latin typeface="+mj-lt"/>
                <a:ea typeface="Open Sans" panose="020B0606030504020204" pitchFamily="34" charset="0"/>
                <a:cs typeface="Open Sans" panose="020B0606030504020204" pitchFamily="34" charset="0"/>
              </a:endParaRPr>
            </a:p>
          </p:txBody>
        </p:sp>
      </p:grpSp>
      <p:grpSp>
        <p:nvGrpSpPr>
          <p:cNvPr id="8" name="Group 7">
            <a:extLst>
              <a:ext uri="{FF2B5EF4-FFF2-40B4-BE49-F238E27FC236}">
                <a16:creationId xmlns:a16="http://schemas.microsoft.com/office/drawing/2014/main" id="{D16BA05F-B729-4D95-9274-7D30F796AF49}"/>
              </a:ext>
            </a:extLst>
          </p:cNvPr>
          <p:cNvGrpSpPr/>
          <p:nvPr/>
        </p:nvGrpSpPr>
        <p:grpSpPr>
          <a:xfrm>
            <a:off x="1667666" y="5640515"/>
            <a:ext cx="3567990" cy="369332"/>
            <a:chOff x="1667666" y="5640515"/>
            <a:chExt cx="3567990" cy="369332"/>
          </a:xfrm>
        </p:grpSpPr>
        <p:grpSp>
          <p:nvGrpSpPr>
            <p:cNvPr id="108" name="Group 4551"/>
            <p:cNvGrpSpPr/>
            <p:nvPr/>
          </p:nvGrpSpPr>
          <p:grpSpPr>
            <a:xfrm>
              <a:off x="1667666" y="5661289"/>
              <a:ext cx="291629" cy="291629"/>
              <a:chOff x="0" y="0"/>
              <a:chExt cx="624331" cy="624331"/>
            </a:xfrm>
          </p:grpSpPr>
          <p:sp>
            <p:nvSpPr>
              <p:cNvPr id="109" name="Shape 4549"/>
              <p:cNvSpPr/>
              <p:nvPr/>
            </p:nvSpPr>
            <p:spPr>
              <a:xfrm>
                <a:off x="0" y="0"/>
                <a:ext cx="624332" cy="6243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solidFill>
                  <a:schemeClr val="tx1">
                    <a:lumMod val="50000"/>
                    <a:lumOff val="50000"/>
                  </a:schemeClr>
                </a:solidFill>
                <a:prstDash val="solid"/>
                <a:miter lim="400000"/>
              </a:ln>
              <a:effectLst/>
            </p:spPr>
            <p:txBody>
              <a:bodyPr wrap="square" lIns="50800" tIns="50800" rIns="50800" bIns="50800" numCol="1" anchor="ctr">
                <a:noAutofit/>
              </a:bodyPr>
              <a:lstStyle/>
              <a:p>
                <a:pPr lvl="0" algn="l">
                  <a:defRPr sz="3100" b="1">
                    <a:latin typeface="Kontrapunkt Bob Bold"/>
                    <a:ea typeface="Kontrapunkt Bob Bold"/>
                    <a:cs typeface="Kontrapunkt Bob Bold"/>
                    <a:sym typeface="Kontrapunkt Bob Bold"/>
                  </a:defRPr>
                </a:pPr>
                <a:endParaRPr/>
              </a:p>
            </p:txBody>
          </p:sp>
          <p:sp>
            <p:nvSpPr>
              <p:cNvPr id="110" name="Shape 4550"/>
              <p:cNvSpPr/>
              <p:nvPr/>
            </p:nvSpPr>
            <p:spPr>
              <a:xfrm>
                <a:off x="166531" y="159396"/>
                <a:ext cx="291270" cy="305540"/>
              </a:xfrm>
              <a:custGeom>
                <a:avLst/>
                <a:gdLst/>
                <a:ahLst/>
                <a:cxnLst>
                  <a:cxn ang="0">
                    <a:pos x="wd2" y="hd2"/>
                  </a:cxn>
                  <a:cxn ang="5400000">
                    <a:pos x="wd2" y="hd2"/>
                  </a:cxn>
                  <a:cxn ang="10800000">
                    <a:pos x="wd2" y="hd2"/>
                  </a:cxn>
                  <a:cxn ang="16200000">
                    <a:pos x="wd2" y="hd2"/>
                  </a:cxn>
                </a:cxnLst>
                <a:rect l="0" t="0" r="r" b="b"/>
                <a:pathLst>
                  <a:path w="21005" h="21302" extrusionOk="0">
                    <a:moveTo>
                      <a:pt x="7820" y="21302"/>
                    </a:moveTo>
                    <a:cubicBezTo>
                      <a:pt x="7134" y="21302"/>
                      <a:pt x="6486" y="20992"/>
                      <a:pt x="6071" y="20461"/>
                    </a:cubicBezTo>
                    <a:lnTo>
                      <a:pt x="446" y="13281"/>
                    </a:lnTo>
                    <a:cubicBezTo>
                      <a:pt x="-286" y="12346"/>
                      <a:pt x="-96" y="11016"/>
                      <a:pt x="870" y="10309"/>
                    </a:cubicBezTo>
                    <a:cubicBezTo>
                      <a:pt x="1839" y="9601"/>
                      <a:pt x="3213" y="9787"/>
                      <a:pt x="3944" y="10719"/>
                    </a:cubicBezTo>
                    <a:lnTo>
                      <a:pt x="7644" y="15443"/>
                    </a:lnTo>
                    <a:lnTo>
                      <a:pt x="16947" y="999"/>
                    </a:lnTo>
                    <a:cubicBezTo>
                      <a:pt x="17588" y="6"/>
                      <a:pt x="18941" y="-298"/>
                      <a:pt x="19970" y="321"/>
                    </a:cubicBezTo>
                    <a:cubicBezTo>
                      <a:pt x="20999" y="939"/>
                      <a:pt x="21314" y="2249"/>
                      <a:pt x="20673" y="3242"/>
                    </a:cubicBezTo>
                    <a:lnTo>
                      <a:pt x="9683" y="20302"/>
                    </a:lnTo>
                    <a:cubicBezTo>
                      <a:pt x="9300" y="20895"/>
                      <a:pt x="8641" y="21269"/>
                      <a:pt x="7920" y="21300"/>
                    </a:cubicBezTo>
                    <a:cubicBezTo>
                      <a:pt x="7886" y="21302"/>
                      <a:pt x="7852" y="21302"/>
                      <a:pt x="7820" y="21302"/>
                    </a:cubicBezTo>
                    <a:close/>
                  </a:path>
                </a:pathLst>
              </a:custGeom>
              <a:solidFill>
                <a:schemeClr val="tx1">
                  <a:lumMod val="50000"/>
                  <a:lumOff val="50000"/>
                </a:schemeClr>
              </a:solidFill>
              <a:ln w="12700" cap="flat">
                <a:noFill/>
                <a:miter lim="400000"/>
              </a:ln>
              <a:effectLst/>
            </p:spPr>
            <p:txBody>
              <a:bodyPr wrap="square" lIns="38100" tIns="38100" rIns="38100" bIns="38100" numCol="1" anchor="ctr">
                <a:noAutofit/>
              </a:bodyPr>
              <a:lstStyle/>
              <a:p>
                <a:pPr lvl="0">
                  <a:defRPr sz="3200">
                    <a:solidFill>
                      <a:srgbClr val="FFFFFF"/>
                    </a:solidFill>
                    <a:latin typeface="Helvetica Light"/>
                    <a:ea typeface="Helvetica Light"/>
                    <a:cs typeface="Helvetica Light"/>
                    <a:sym typeface="Helvetica Light"/>
                  </a:defRPr>
                </a:pPr>
                <a:endParaRPr/>
              </a:p>
            </p:txBody>
          </p:sp>
        </p:grpSp>
        <p:sp>
          <p:nvSpPr>
            <p:cNvPr id="115" name="TextBox 114"/>
            <p:cNvSpPr txBox="1"/>
            <p:nvPr/>
          </p:nvSpPr>
          <p:spPr>
            <a:xfrm>
              <a:off x="2168467" y="5640515"/>
              <a:ext cx="3067189" cy="369332"/>
            </a:xfrm>
            <a:prstGeom prst="rect">
              <a:avLst/>
            </a:prstGeom>
            <a:noFill/>
          </p:spPr>
          <p:txBody>
            <a:bodyPr wrap="square" lIns="0" tIns="0" rIns="0" bIns="0" rtlCol="0">
              <a:spAutoFit/>
            </a:bodyPr>
            <a:lstStyle/>
            <a:p>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Lorem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ipsum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dolor sit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amet</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consm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smsectetur</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dipiscing</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eatim</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dolor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siapare</a:t>
              </a:r>
              <a:r>
                <a:rPr lang="en-US" sz="1200" dirty="0">
                  <a:solidFill>
                    <a:schemeClr val="tx2">
                      <a:lumMod val="60000"/>
                      <a:lumOff val="40000"/>
                    </a:schemeClr>
                  </a:solidFill>
                  <a:latin typeface="+mj-lt"/>
                  <a:ea typeface="Open Sans" panose="020B0606030504020204" pitchFamily="34" charset="0"/>
                  <a:cs typeface="Open Sans" panose="020B0606030504020204" pitchFamily="34" charset="0"/>
                </a:rPr>
                <a:t> </a:t>
              </a:r>
              <a:r>
                <a:rPr lang="en-US" sz="1200" dirty="0" err="1">
                  <a:solidFill>
                    <a:schemeClr val="tx2">
                      <a:lumMod val="60000"/>
                      <a:lumOff val="40000"/>
                    </a:schemeClr>
                  </a:solidFill>
                  <a:latin typeface="+mj-lt"/>
                  <a:ea typeface="Open Sans" panose="020B0606030504020204" pitchFamily="34" charset="0"/>
                  <a:cs typeface="Open Sans" panose="020B0606030504020204" pitchFamily="34" charset="0"/>
                </a:rPr>
                <a:t>dalaman</a:t>
              </a:r>
              <a:endParaRPr lang="en-US" sz="1200" dirty="0">
                <a:solidFill>
                  <a:schemeClr val="tx2">
                    <a:lumMod val="60000"/>
                    <a:lumOff val="40000"/>
                  </a:schemeClr>
                </a:solidFill>
                <a:latin typeface="+mj-lt"/>
                <a:ea typeface="Open Sans" panose="020B0606030504020204" pitchFamily="34" charset="0"/>
                <a:cs typeface="Open Sans" panose="020B0606030504020204" pitchFamily="34" charset="0"/>
              </a:endParaRPr>
            </a:p>
          </p:txBody>
        </p:sp>
      </p:grpSp>
      <p:grpSp>
        <p:nvGrpSpPr>
          <p:cNvPr id="2" name="Group 1"/>
          <p:cNvGrpSpPr/>
          <p:nvPr/>
        </p:nvGrpSpPr>
        <p:grpSpPr>
          <a:xfrm>
            <a:off x="6482345" y="1777707"/>
            <a:ext cx="4165930" cy="4794835"/>
            <a:chOff x="6482345" y="1777707"/>
            <a:chExt cx="4165930" cy="4794835"/>
          </a:xfrm>
        </p:grpSpPr>
        <p:grpSp>
          <p:nvGrpSpPr>
            <p:cNvPr id="83" name="Group 82"/>
            <p:cNvGrpSpPr/>
            <p:nvPr/>
          </p:nvGrpSpPr>
          <p:grpSpPr>
            <a:xfrm>
              <a:off x="6482345" y="1777707"/>
              <a:ext cx="4165930" cy="4794835"/>
              <a:chOff x="548926" y="1645943"/>
              <a:chExt cx="4161776" cy="4790055"/>
            </a:xfrm>
          </p:grpSpPr>
          <p:sp>
            <p:nvSpPr>
              <p:cNvPr id="12" name="Freeform 21"/>
              <p:cNvSpPr>
                <a:spLocks/>
              </p:cNvSpPr>
              <p:nvPr/>
            </p:nvSpPr>
            <p:spPr bwMode="auto">
              <a:xfrm rot="10800000">
                <a:off x="1553722" y="5103695"/>
                <a:ext cx="2228"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lnTo>
                      <a:pt x="1" y="0"/>
                    </a:lnTo>
                    <a:lnTo>
                      <a:pt x="0" y="0"/>
                    </a:lnTo>
                    <a:lnTo>
                      <a:pt x="0" y="0"/>
                    </a:lnTo>
                    <a:close/>
                  </a:path>
                </a:pathLst>
              </a:custGeom>
              <a:noFill/>
              <a:ln w="1"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3200"/>
              </a:p>
            </p:txBody>
          </p:sp>
          <p:grpSp>
            <p:nvGrpSpPr>
              <p:cNvPr id="13" name="Group 12"/>
              <p:cNvGrpSpPr/>
              <p:nvPr/>
            </p:nvGrpSpPr>
            <p:grpSpPr>
              <a:xfrm>
                <a:off x="2193138" y="1645943"/>
                <a:ext cx="810968" cy="839931"/>
                <a:chOff x="1998028" y="1265209"/>
                <a:chExt cx="608226" cy="629948"/>
              </a:xfrm>
            </p:grpSpPr>
            <p:sp>
              <p:nvSpPr>
                <p:cNvPr id="14" name="Freeform 7"/>
                <p:cNvSpPr>
                  <a:spLocks/>
                </p:cNvSpPr>
                <p:nvPr/>
              </p:nvSpPr>
              <p:spPr bwMode="auto">
                <a:xfrm rot="10800000">
                  <a:off x="1998028" y="1265210"/>
                  <a:ext cx="275707" cy="511310"/>
                </a:xfrm>
                <a:custGeom>
                  <a:avLst/>
                  <a:gdLst>
                    <a:gd name="T0" fmla="*/ 0 w 165"/>
                    <a:gd name="T1" fmla="*/ 306 h 306"/>
                    <a:gd name="T2" fmla="*/ 0 w 165"/>
                    <a:gd name="T3" fmla="*/ 306 h 306"/>
                    <a:gd name="T4" fmla="*/ 165 w 165"/>
                    <a:gd name="T5" fmla="*/ 0 h 306"/>
                    <a:gd name="T6" fmla="*/ 83 w 165"/>
                    <a:gd name="T7" fmla="*/ 21 h 306"/>
                    <a:gd name="T8" fmla="*/ 0 w 165"/>
                    <a:gd name="T9" fmla="*/ 306 h 306"/>
                  </a:gdLst>
                  <a:ahLst/>
                  <a:cxnLst>
                    <a:cxn ang="0">
                      <a:pos x="T0" y="T1"/>
                    </a:cxn>
                    <a:cxn ang="0">
                      <a:pos x="T2" y="T3"/>
                    </a:cxn>
                    <a:cxn ang="0">
                      <a:pos x="T4" y="T5"/>
                    </a:cxn>
                    <a:cxn ang="0">
                      <a:pos x="T6" y="T7"/>
                    </a:cxn>
                    <a:cxn ang="0">
                      <a:pos x="T8" y="T9"/>
                    </a:cxn>
                  </a:cxnLst>
                  <a:rect l="0" t="0" r="r" b="b"/>
                  <a:pathLst>
                    <a:path w="165" h="306">
                      <a:moveTo>
                        <a:pt x="0" y="306"/>
                      </a:moveTo>
                      <a:lnTo>
                        <a:pt x="0" y="306"/>
                      </a:lnTo>
                      <a:lnTo>
                        <a:pt x="165" y="0"/>
                      </a:lnTo>
                      <a:lnTo>
                        <a:pt x="83" y="21"/>
                      </a:lnTo>
                      <a:lnTo>
                        <a:pt x="0" y="306"/>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15" name="Freeform 14"/>
                <p:cNvSpPr>
                  <a:spLocks/>
                </p:cNvSpPr>
                <p:nvPr/>
              </p:nvSpPr>
              <p:spPr bwMode="auto">
                <a:xfrm rot="10800000">
                  <a:off x="2135046" y="1265209"/>
                  <a:ext cx="471208" cy="616581"/>
                </a:xfrm>
                <a:custGeom>
                  <a:avLst/>
                  <a:gdLst>
                    <a:gd name="T0" fmla="*/ 339 w 340"/>
                    <a:gd name="T1" fmla="*/ 102 h 446"/>
                    <a:gd name="T2" fmla="*/ 0 w 340"/>
                    <a:gd name="T3" fmla="*/ 21 h 446"/>
                    <a:gd name="T4" fmla="*/ 240 w 340"/>
                    <a:gd name="T5" fmla="*/ 446 h 446"/>
                    <a:gd name="T6" fmla="*/ 340 w 340"/>
                    <a:gd name="T7" fmla="*/ 102 h 446"/>
                    <a:gd name="T8" fmla="*/ 339 w 340"/>
                    <a:gd name="T9" fmla="*/ 102 h 446"/>
                  </a:gdLst>
                  <a:ahLst/>
                  <a:cxnLst>
                    <a:cxn ang="0">
                      <a:pos x="T0" y="T1"/>
                    </a:cxn>
                    <a:cxn ang="0">
                      <a:pos x="T2" y="T3"/>
                    </a:cxn>
                    <a:cxn ang="0">
                      <a:pos x="T4" y="T5"/>
                    </a:cxn>
                    <a:cxn ang="0">
                      <a:pos x="T6" y="T7"/>
                    </a:cxn>
                    <a:cxn ang="0">
                      <a:pos x="T8" y="T9"/>
                    </a:cxn>
                  </a:cxnLst>
                  <a:rect l="0" t="0" r="r" b="b"/>
                  <a:pathLst>
                    <a:path w="340" h="446">
                      <a:moveTo>
                        <a:pt x="339" y="102"/>
                      </a:moveTo>
                      <a:cubicBezTo>
                        <a:pt x="222" y="22"/>
                        <a:pt x="108" y="0"/>
                        <a:pt x="0" y="21"/>
                      </a:cubicBezTo>
                      <a:cubicBezTo>
                        <a:pt x="240" y="446"/>
                        <a:pt x="240" y="446"/>
                        <a:pt x="240" y="446"/>
                      </a:cubicBezTo>
                      <a:cubicBezTo>
                        <a:pt x="340" y="102"/>
                        <a:pt x="340" y="102"/>
                        <a:pt x="340" y="102"/>
                      </a:cubicBezTo>
                      <a:lnTo>
                        <a:pt x="339" y="102"/>
                      </a:lnTo>
                      <a:close/>
                    </a:path>
                  </a:pathLst>
                </a:custGeom>
                <a:solidFill>
                  <a:schemeClr val="accent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16" name="Freeform 25"/>
                <p:cNvSpPr>
                  <a:spLocks/>
                </p:cNvSpPr>
                <p:nvPr/>
              </p:nvSpPr>
              <p:spPr bwMode="auto">
                <a:xfrm rot="10800000">
                  <a:off x="2123350" y="1741430"/>
                  <a:ext cx="467866" cy="153727"/>
                </a:xfrm>
                <a:custGeom>
                  <a:avLst/>
                  <a:gdLst>
                    <a:gd name="T0" fmla="*/ 339 w 339"/>
                    <a:gd name="T1" fmla="*/ 78 h 111"/>
                    <a:gd name="T2" fmla="*/ 175 w 339"/>
                    <a:gd name="T3" fmla="*/ 1 h 111"/>
                    <a:gd name="T4" fmla="*/ 0 w 339"/>
                    <a:gd name="T5" fmla="*/ 28 h 111"/>
                    <a:gd name="T6" fmla="*/ 329 w 339"/>
                    <a:gd name="T7" fmla="*/ 111 h 111"/>
                    <a:gd name="T8" fmla="*/ 330 w 339"/>
                    <a:gd name="T9" fmla="*/ 111 h 111"/>
                    <a:gd name="T10" fmla="*/ 339 w 339"/>
                    <a:gd name="T11" fmla="*/ 78 h 111"/>
                  </a:gdLst>
                  <a:ahLst/>
                  <a:cxnLst>
                    <a:cxn ang="0">
                      <a:pos x="T0" y="T1"/>
                    </a:cxn>
                    <a:cxn ang="0">
                      <a:pos x="T2" y="T3"/>
                    </a:cxn>
                    <a:cxn ang="0">
                      <a:pos x="T4" y="T5"/>
                    </a:cxn>
                    <a:cxn ang="0">
                      <a:pos x="T6" y="T7"/>
                    </a:cxn>
                    <a:cxn ang="0">
                      <a:pos x="T8" y="T9"/>
                    </a:cxn>
                    <a:cxn ang="0">
                      <a:pos x="T10" y="T11"/>
                    </a:cxn>
                  </a:cxnLst>
                  <a:rect l="0" t="0" r="r" b="b"/>
                  <a:pathLst>
                    <a:path w="339" h="111">
                      <a:moveTo>
                        <a:pt x="339" y="78"/>
                      </a:moveTo>
                      <a:cubicBezTo>
                        <a:pt x="283" y="41"/>
                        <a:pt x="228" y="15"/>
                        <a:pt x="175" y="1"/>
                      </a:cubicBezTo>
                      <a:cubicBezTo>
                        <a:pt x="95" y="0"/>
                        <a:pt x="38" y="14"/>
                        <a:pt x="0" y="28"/>
                      </a:cubicBezTo>
                      <a:cubicBezTo>
                        <a:pt x="105" y="10"/>
                        <a:pt x="216" y="34"/>
                        <a:pt x="329" y="111"/>
                      </a:cubicBezTo>
                      <a:cubicBezTo>
                        <a:pt x="330" y="111"/>
                        <a:pt x="330" y="111"/>
                        <a:pt x="330" y="111"/>
                      </a:cubicBezTo>
                      <a:cubicBezTo>
                        <a:pt x="339" y="78"/>
                        <a:pt x="339" y="78"/>
                        <a:pt x="339" y="78"/>
                      </a:cubicBezTo>
                      <a:close/>
                    </a:path>
                  </a:pathLst>
                </a:custGeom>
                <a:solidFill>
                  <a:schemeClr val="tx1"/>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17" name="Freeform 29"/>
                <p:cNvSpPr>
                  <a:spLocks/>
                </p:cNvSpPr>
                <p:nvPr/>
              </p:nvSpPr>
              <p:spPr bwMode="auto">
                <a:xfrm rot="10800000">
                  <a:off x="1999698" y="1741430"/>
                  <a:ext cx="135347" cy="63496"/>
                </a:xfrm>
                <a:custGeom>
                  <a:avLst/>
                  <a:gdLst>
                    <a:gd name="T0" fmla="*/ 9 w 98"/>
                    <a:gd name="T1" fmla="*/ 13 h 46"/>
                    <a:gd name="T2" fmla="*/ 0 w 98"/>
                    <a:gd name="T3" fmla="*/ 46 h 46"/>
                    <a:gd name="T4" fmla="*/ 98 w 98"/>
                    <a:gd name="T5" fmla="*/ 20 h 46"/>
                    <a:gd name="T6" fmla="*/ 53 w 98"/>
                    <a:gd name="T7" fmla="*/ 0 h 46"/>
                    <a:gd name="T8" fmla="*/ 9 w 98"/>
                    <a:gd name="T9" fmla="*/ 13 h 46"/>
                  </a:gdLst>
                  <a:ahLst/>
                  <a:cxnLst>
                    <a:cxn ang="0">
                      <a:pos x="T0" y="T1"/>
                    </a:cxn>
                    <a:cxn ang="0">
                      <a:pos x="T2" y="T3"/>
                    </a:cxn>
                    <a:cxn ang="0">
                      <a:pos x="T4" y="T5"/>
                    </a:cxn>
                    <a:cxn ang="0">
                      <a:pos x="T6" y="T7"/>
                    </a:cxn>
                    <a:cxn ang="0">
                      <a:pos x="T8" y="T9"/>
                    </a:cxn>
                  </a:cxnLst>
                  <a:rect l="0" t="0" r="r" b="b"/>
                  <a:pathLst>
                    <a:path w="98" h="46">
                      <a:moveTo>
                        <a:pt x="9" y="13"/>
                      </a:moveTo>
                      <a:cubicBezTo>
                        <a:pt x="0" y="46"/>
                        <a:pt x="0" y="46"/>
                        <a:pt x="0" y="46"/>
                      </a:cubicBezTo>
                      <a:cubicBezTo>
                        <a:pt x="98" y="20"/>
                        <a:pt x="98" y="20"/>
                        <a:pt x="98" y="20"/>
                      </a:cubicBezTo>
                      <a:cubicBezTo>
                        <a:pt x="86" y="14"/>
                        <a:pt x="62" y="4"/>
                        <a:pt x="53" y="0"/>
                      </a:cubicBezTo>
                      <a:lnTo>
                        <a:pt x="9" y="13"/>
                      </a:lnTo>
                      <a:close/>
                    </a:path>
                  </a:pathLst>
                </a:custGeom>
                <a:solidFill>
                  <a:schemeClr val="tx1"/>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grpSp>
            <p:nvGrpSpPr>
              <p:cNvPr id="18" name="Group 17"/>
              <p:cNvGrpSpPr/>
              <p:nvPr/>
            </p:nvGrpSpPr>
            <p:grpSpPr>
              <a:xfrm>
                <a:off x="548926" y="4441998"/>
                <a:ext cx="4161776" cy="1994000"/>
                <a:chOff x="764868" y="3362250"/>
                <a:chExt cx="3121332" cy="1495500"/>
              </a:xfrm>
            </p:grpSpPr>
            <p:sp>
              <p:nvSpPr>
                <p:cNvPr id="20" name="Freeform 20"/>
                <p:cNvSpPr>
                  <a:spLocks/>
                </p:cNvSpPr>
                <p:nvPr/>
              </p:nvSpPr>
              <p:spPr bwMode="auto">
                <a:xfrm rot="10800000">
                  <a:off x="764868" y="3858523"/>
                  <a:ext cx="3121332" cy="999227"/>
                </a:xfrm>
                <a:custGeom>
                  <a:avLst/>
                  <a:gdLst>
                    <a:gd name="T0" fmla="*/ 1710 w 2255"/>
                    <a:gd name="T1" fmla="*/ 722 h 722"/>
                    <a:gd name="T2" fmla="*/ 1711 w 2255"/>
                    <a:gd name="T3" fmla="*/ 722 h 722"/>
                    <a:gd name="T4" fmla="*/ 2255 w 2255"/>
                    <a:gd name="T5" fmla="*/ 571 h 722"/>
                    <a:gd name="T6" fmla="*/ 2255 w 2255"/>
                    <a:gd name="T7" fmla="*/ 571 h 722"/>
                    <a:gd name="T8" fmla="*/ 0 w 2255"/>
                    <a:gd name="T9" fmla="*/ 526 h 722"/>
                    <a:gd name="T10" fmla="*/ 2 w 2255"/>
                    <a:gd name="T11" fmla="*/ 530 h 722"/>
                    <a:gd name="T12" fmla="*/ 1710 w 2255"/>
                    <a:gd name="T13" fmla="*/ 722 h 722"/>
                  </a:gdLst>
                  <a:ahLst/>
                  <a:cxnLst>
                    <a:cxn ang="0">
                      <a:pos x="T0" y="T1"/>
                    </a:cxn>
                    <a:cxn ang="0">
                      <a:pos x="T2" y="T3"/>
                    </a:cxn>
                    <a:cxn ang="0">
                      <a:pos x="T4" y="T5"/>
                    </a:cxn>
                    <a:cxn ang="0">
                      <a:pos x="T6" y="T7"/>
                    </a:cxn>
                    <a:cxn ang="0">
                      <a:pos x="T8" y="T9"/>
                    </a:cxn>
                    <a:cxn ang="0">
                      <a:pos x="T10" y="T11"/>
                    </a:cxn>
                    <a:cxn ang="0">
                      <a:pos x="T12" y="T13"/>
                    </a:cxn>
                  </a:cxnLst>
                  <a:rect l="0" t="0" r="r" b="b"/>
                  <a:pathLst>
                    <a:path w="2255" h="722">
                      <a:moveTo>
                        <a:pt x="1710" y="722"/>
                      </a:moveTo>
                      <a:cubicBezTo>
                        <a:pt x="1711" y="722"/>
                        <a:pt x="1711" y="722"/>
                        <a:pt x="1711" y="722"/>
                      </a:cubicBezTo>
                      <a:cubicBezTo>
                        <a:pt x="2255" y="571"/>
                        <a:pt x="2255" y="571"/>
                        <a:pt x="2255" y="571"/>
                      </a:cubicBezTo>
                      <a:cubicBezTo>
                        <a:pt x="2255" y="571"/>
                        <a:pt x="2255" y="571"/>
                        <a:pt x="2255" y="571"/>
                      </a:cubicBezTo>
                      <a:cubicBezTo>
                        <a:pt x="1140" y="0"/>
                        <a:pt x="0" y="526"/>
                        <a:pt x="0" y="526"/>
                      </a:cubicBezTo>
                      <a:cubicBezTo>
                        <a:pt x="2" y="530"/>
                        <a:pt x="2" y="530"/>
                        <a:pt x="2" y="530"/>
                      </a:cubicBezTo>
                      <a:cubicBezTo>
                        <a:pt x="799" y="190"/>
                        <a:pt x="1646" y="683"/>
                        <a:pt x="1710" y="722"/>
                      </a:cubicBezTo>
                      <a:close/>
                    </a:path>
                  </a:pathLst>
                </a:custGeom>
                <a:solidFill>
                  <a:schemeClr val="accent2">
                    <a:alpha val="85000"/>
                  </a:schemeClr>
                </a:solidFill>
                <a:ln>
                  <a:noFill/>
                </a:ln>
              </p:spPr>
              <p:txBody>
                <a:bodyPr vert="horz" wrap="square" lIns="121920" tIns="60960" rIns="121920" bIns="60960" numCol="1" anchor="t" anchorCtr="0" compatLnSpc="1">
                  <a:prstTxWarp prst="textNoShape">
                    <a:avLst/>
                  </a:prstTxWarp>
                </a:bodyPr>
                <a:lstStyle/>
                <a:p>
                  <a:endParaRPr lang="en-US" sz="3200"/>
                </a:p>
              </p:txBody>
            </p:sp>
            <p:sp>
              <p:nvSpPr>
                <p:cNvPr id="21" name="Freeform 6"/>
                <p:cNvSpPr>
                  <a:spLocks/>
                </p:cNvSpPr>
                <p:nvPr/>
              </p:nvSpPr>
              <p:spPr bwMode="auto">
                <a:xfrm rot="10800000">
                  <a:off x="764868" y="3362250"/>
                  <a:ext cx="898970" cy="705140"/>
                </a:xfrm>
                <a:custGeom>
                  <a:avLst/>
                  <a:gdLst>
                    <a:gd name="T0" fmla="*/ 105 w 649"/>
                    <a:gd name="T1" fmla="*/ 151 h 509"/>
                    <a:gd name="T2" fmla="*/ 104 w 649"/>
                    <a:gd name="T3" fmla="*/ 151 h 509"/>
                    <a:gd name="T4" fmla="*/ 0 w 649"/>
                    <a:gd name="T5" fmla="*/ 509 h 509"/>
                    <a:gd name="T6" fmla="*/ 1 w 649"/>
                    <a:gd name="T7" fmla="*/ 509 h 509"/>
                    <a:gd name="T8" fmla="*/ 447 w 649"/>
                    <a:gd name="T9" fmla="*/ 375 h 509"/>
                    <a:gd name="T10" fmla="*/ 649 w 649"/>
                    <a:gd name="T11" fmla="*/ 0 h 509"/>
                    <a:gd name="T12" fmla="*/ 105 w 649"/>
                    <a:gd name="T13" fmla="*/ 151 h 509"/>
                  </a:gdLst>
                  <a:ahLst/>
                  <a:cxnLst>
                    <a:cxn ang="0">
                      <a:pos x="T0" y="T1"/>
                    </a:cxn>
                    <a:cxn ang="0">
                      <a:pos x="T2" y="T3"/>
                    </a:cxn>
                    <a:cxn ang="0">
                      <a:pos x="T4" y="T5"/>
                    </a:cxn>
                    <a:cxn ang="0">
                      <a:pos x="T6" y="T7"/>
                    </a:cxn>
                    <a:cxn ang="0">
                      <a:pos x="T8" y="T9"/>
                    </a:cxn>
                    <a:cxn ang="0">
                      <a:pos x="T10" y="T11"/>
                    </a:cxn>
                    <a:cxn ang="0">
                      <a:pos x="T12" y="T13"/>
                    </a:cxn>
                  </a:cxnLst>
                  <a:rect l="0" t="0" r="r" b="b"/>
                  <a:pathLst>
                    <a:path w="649" h="509">
                      <a:moveTo>
                        <a:pt x="105" y="151"/>
                      </a:moveTo>
                      <a:cubicBezTo>
                        <a:pt x="104" y="151"/>
                        <a:pt x="104" y="151"/>
                        <a:pt x="104" y="151"/>
                      </a:cubicBezTo>
                      <a:cubicBezTo>
                        <a:pt x="0" y="509"/>
                        <a:pt x="0" y="509"/>
                        <a:pt x="0" y="509"/>
                      </a:cubicBezTo>
                      <a:cubicBezTo>
                        <a:pt x="0" y="509"/>
                        <a:pt x="0" y="509"/>
                        <a:pt x="1" y="509"/>
                      </a:cubicBezTo>
                      <a:cubicBezTo>
                        <a:pt x="447" y="375"/>
                        <a:pt x="447" y="375"/>
                        <a:pt x="447" y="375"/>
                      </a:cubicBezTo>
                      <a:cubicBezTo>
                        <a:pt x="649" y="0"/>
                        <a:pt x="649" y="0"/>
                        <a:pt x="649" y="0"/>
                      </a:cubicBezTo>
                      <a:lnTo>
                        <a:pt x="105" y="151"/>
                      </a:lnTo>
                      <a:close/>
                    </a:path>
                  </a:pathLst>
                </a:custGeom>
                <a:solidFill>
                  <a:schemeClr val="accent2">
                    <a:alpha val="9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2" name="Freeform 12"/>
                <p:cNvSpPr>
                  <a:spLocks/>
                </p:cNvSpPr>
                <p:nvPr/>
              </p:nvSpPr>
              <p:spPr bwMode="auto">
                <a:xfrm rot="10800000">
                  <a:off x="1520137" y="3362250"/>
                  <a:ext cx="2362721" cy="1231490"/>
                </a:xfrm>
                <a:custGeom>
                  <a:avLst/>
                  <a:gdLst>
                    <a:gd name="T0" fmla="*/ 1604 w 1708"/>
                    <a:gd name="T1" fmla="*/ 890 h 890"/>
                    <a:gd name="T2" fmla="*/ 1708 w 1708"/>
                    <a:gd name="T3" fmla="*/ 532 h 890"/>
                    <a:gd name="T4" fmla="*/ 0 w 1708"/>
                    <a:gd name="T5" fmla="*/ 340 h 890"/>
                    <a:gd name="T6" fmla="*/ 198 w 1708"/>
                    <a:gd name="T7" fmla="*/ 691 h 890"/>
                    <a:gd name="T8" fmla="*/ 1604 w 1708"/>
                    <a:gd name="T9" fmla="*/ 890 h 890"/>
                  </a:gdLst>
                  <a:ahLst/>
                  <a:cxnLst>
                    <a:cxn ang="0">
                      <a:pos x="T0" y="T1"/>
                    </a:cxn>
                    <a:cxn ang="0">
                      <a:pos x="T2" y="T3"/>
                    </a:cxn>
                    <a:cxn ang="0">
                      <a:pos x="T4" y="T5"/>
                    </a:cxn>
                    <a:cxn ang="0">
                      <a:pos x="T6" y="T7"/>
                    </a:cxn>
                    <a:cxn ang="0">
                      <a:pos x="T8" y="T9"/>
                    </a:cxn>
                  </a:cxnLst>
                  <a:rect l="0" t="0" r="r" b="b"/>
                  <a:pathLst>
                    <a:path w="1708" h="890">
                      <a:moveTo>
                        <a:pt x="1604" y="890"/>
                      </a:moveTo>
                      <a:cubicBezTo>
                        <a:pt x="1708" y="532"/>
                        <a:pt x="1708" y="532"/>
                        <a:pt x="1708" y="532"/>
                      </a:cubicBezTo>
                      <a:cubicBezTo>
                        <a:pt x="1644" y="493"/>
                        <a:pt x="797" y="0"/>
                        <a:pt x="0" y="340"/>
                      </a:cubicBezTo>
                      <a:cubicBezTo>
                        <a:pt x="198" y="691"/>
                        <a:pt x="198" y="691"/>
                        <a:pt x="198" y="691"/>
                      </a:cubicBezTo>
                      <a:cubicBezTo>
                        <a:pt x="278" y="659"/>
                        <a:pt x="854" y="453"/>
                        <a:pt x="1604" y="890"/>
                      </a:cubicBezTo>
                      <a:close/>
                    </a:path>
                  </a:pathLst>
                </a:custGeom>
                <a:solidFill>
                  <a:schemeClr val="accent2">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grpSp>
            <p:nvGrpSpPr>
              <p:cNvPr id="23" name="Group 22"/>
              <p:cNvGrpSpPr/>
              <p:nvPr/>
            </p:nvGrpSpPr>
            <p:grpSpPr>
              <a:xfrm>
                <a:off x="1792111" y="2341058"/>
                <a:ext cx="1653125" cy="1004797"/>
                <a:chOff x="1697257" y="1786545"/>
                <a:chExt cx="1239844" cy="753598"/>
              </a:xfrm>
              <a:solidFill>
                <a:schemeClr val="tx2"/>
              </a:solidFill>
            </p:grpSpPr>
            <p:sp>
              <p:nvSpPr>
                <p:cNvPr id="24" name="Freeform 8"/>
                <p:cNvSpPr>
                  <a:spLocks/>
                </p:cNvSpPr>
                <p:nvPr/>
              </p:nvSpPr>
              <p:spPr bwMode="auto">
                <a:xfrm rot="10800000">
                  <a:off x="1697257" y="1786546"/>
                  <a:ext cx="426092" cy="551413"/>
                </a:xfrm>
                <a:custGeom>
                  <a:avLst/>
                  <a:gdLst>
                    <a:gd name="T0" fmla="*/ 0 w 255"/>
                    <a:gd name="T1" fmla="*/ 330 h 330"/>
                    <a:gd name="T2" fmla="*/ 92 w 255"/>
                    <a:gd name="T3" fmla="*/ 302 h 330"/>
                    <a:gd name="T4" fmla="*/ 255 w 255"/>
                    <a:gd name="T5" fmla="*/ 0 h 330"/>
                    <a:gd name="T6" fmla="*/ 83 w 255"/>
                    <a:gd name="T7" fmla="*/ 46 h 330"/>
                    <a:gd name="T8" fmla="*/ 0 w 255"/>
                    <a:gd name="T9" fmla="*/ 330 h 330"/>
                  </a:gdLst>
                  <a:ahLst/>
                  <a:cxnLst>
                    <a:cxn ang="0">
                      <a:pos x="T0" y="T1"/>
                    </a:cxn>
                    <a:cxn ang="0">
                      <a:pos x="T2" y="T3"/>
                    </a:cxn>
                    <a:cxn ang="0">
                      <a:pos x="T4" y="T5"/>
                    </a:cxn>
                    <a:cxn ang="0">
                      <a:pos x="T6" y="T7"/>
                    </a:cxn>
                    <a:cxn ang="0">
                      <a:pos x="T8" y="T9"/>
                    </a:cxn>
                  </a:cxnLst>
                  <a:rect l="0" t="0" r="r" b="b"/>
                  <a:pathLst>
                    <a:path w="255" h="330">
                      <a:moveTo>
                        <a:pt x="0" y="330"/>
                      </a:moveTo>
                      <a:lnTo>
                        <a:pt x="92" y="302"/>
                      </a:lnTo>
                      <a:lnTo>
                        <a:pt x="255" y="0"/>
                      </a:lnTo>
                      <a:lnTo>
                        <a:pt x="83" y="46"/>
                      </a:lnTo>
                      <a:lnTo>
                        <a:pt x="0" y="330"/>
                      </a:lnTo>
                      <a:close/>
                    </a:path>
                  </a:pathLst>
                </a:custGeom>
                <a:solidFill>
                  <a:schemeClr val="accent5">
                    <a:lumMod val="60000"/>
                    <a:lumOff val="4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5" name="Freeform 15"/>
                <p:cNvSpPr>
                  <a:spLocks/>
                </p:cNvSpPr>
                <p:nvPr/>
              </p:nvSpPr>
              <p:spPr bwMode="auto">
                <a:xfrm rot="10800000">
                  <a:off x="1984660" y="1786545"/>
                  <a:ext cx="952441" cy="736889"/>
                </a:xfrm>
                <a:custGeom>
                  <a:avLst/>
                  <a:gdLst>
                    <a:gd name="T0" fmla="*/ 588 w 688"/>
                    <a:gd name="T1" fmla="*/ 532 h 532"/>
                    <a:gd name="T2" fmla="*/ 588 w 688"/>
                    <a:gd name="T3" fmla="*/ 532 h 532"/>
                    <a:gd name="T4" fmla="*/ 688 w 688"/>
                    <a:gd name="T5" fmla="*/ 189 h 532"/>
                    <a:gd name="T6" fmla="*/ 688 w 688"/>
                    <a:gd name="T7" fmla="*/ 189 h 532"/>
                    <a:gd name="T8" fmla="*/ 0 w 688"/>
                    <a:gd name="T9" fmla="*/ 58 h 532"/>
                    <a:gd name="T10" fmla="*/ 220 w 688"/>
                    <a:gd name="T11" fmla="*/ 450 h 532"/>
                    <a:gd name="T12" fmla="*/ 588 w 688"/>
                    <a:gd name="T13" fmla="*/ 532 h 532"/>
                  </a:gdLst>
                  <a:ahLst/>
                  <a:cxnLst>
                    <a:cxn ang="0">
                      <a:pos x="T0" y="T1"/>
                    </a:cxn>
                    <a:cxn ang="0">
                      <a:pos x="T2" y="T3"/>
                    </a:cxn>
                    <a:cxn ang="0">
                      <a:pos x="T4" y="T5"/>
                    </a:cxn>
                    <a:cxn ang="0">
                      <a:pos x="T6" y="T7"/>
                    </a:cxn>
                    <a:cxn ang="0">
                      <a:pos x="T8" y="T9"/>
                    </a:cxn>
                    <a:cxn ang="0">
                      <a:pos x="T10" y="T11"/>
                    </a:cxn>
                    <a:cxn ang="0">
                      <a:pos x="T12" y="T13"/>
                    </a:cxn>
                  </a:cxnLst>
                  <a:rect l="0" t="0" r="r" b="b"/>
                  <a:pathLst>
                    <a:path w="688" h="532">
                      <a:moveTo>
                        <a:pt x="588" y="532"/>
                      </a:moveTo>
                      <a:cubicBezTo>
                        <a:pt x="588" y="532"/>
                        <a:pt x="588" y="532"/>
                        <a:pt x="588" y="532"/>
                      </a:cubicBezTo>
                      <a:cubicBezTo>
                        <a:pt x="688" y="189"/>
                        <a:pt x="688" y="189"/>
                        <a:pt x="688" y="189"/>
                      </a:cubicBezTo>
                      <a:cubicBezTo>
                        <a:pt x="688" y="189"/>
                        <a:pt x="688" y="189"/>
                        <a:pt x="688" y="189"/>
                      </a:cubicBezTo>
                      <a:cubicBezTo>
                        <a:pt x="435" y="16"/>
                        <a:pt x="201" y="0"/>
                        <a:pt x="0" y="58"/>
                      </a:cubicBezTo>
                      <a:cubicBezTo>
                        <a:pt x="220" y="450"/>
                        <a:pt x="220" y="450"/>
                        <a:pt x="220" y="450"/>
                      </a:cubicBezTo>
                      <a:cubicBezTo>
                        <a:pt x="336" y="424"/>
                        <a:pt x="459" y="445"/>
                        <a:pt x="588" y="532"/>
                      </a:cubicBezTo>
                      <a:close/>
                    </a:path>
                  </a:pathLst>
                </a:custGeom>
                <a:solidFill>
                  <a:schemeClr val="accent5"/>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6" name="Freeform 24"/>
                <p:cNvSpPr>
                  <a:spLocks/>
                </p:cNvSpPr>
                <p:nvPr/>
              </p:nvSpPr>
              <p:spPr bwMode="auto">
                <a:xfrm rot="10800000">
                  <a:off x="1971293" y="2261094"/>
                  <a:ext cx="932389" cy="279049"/>
                </a:xfrm>
                <a:custGeom>
                  <a:avLst/>
                  <a:gdLst>
                    <a:gd name="T0" fmla="*/ 191 w 674"/>
                    <a:gd name="T1" fmla="*/ 0 h 201"/>
                    <a:gd name="T2" fmla="*/ 0 w 674"/>
                    <a:gd name="T3" fmla="*/ 63 h 201"/>
                    <a:gd name="T4" fmla="*/ 664 w 674"/>
                    <a:gd name="T5" fmla="*/ 201 h 201"/>
                    <a:gd name="T6" fmla="*/ 664 w 674"/>
                    <a:gd name="T7" fmla="*/ 201 h 201"/>
                    <a:gd name="T8" fmla="*/ 674 w 674"/>
                    <a:gd name="T9" fmla="*/ 168 h 201"/>
                    <a:gd name="T10" fmla="*/ 191 w 674"/>
                    <a:gd name="T11" fmla="*/ 0 h 201"/>
                  </a:gdLst>
                  <a:ahLst/>
                  <a:cxnLst>
                    <a:cxn ang="0">
                      <a:pos x="T0" y="T1"/>
                    </a:cxn>
                    <a:cxn ang="0">
                      <a:pos x="T2" y="T3"/>
                    </a:cxn>
                    <a:cxn ang="0">
                      <a:pos x="T4" y="T5"/>
                    </a:cxn>
                    <a:cxn ang="0">
                      <a:pos x="T6" y="T7"/>
                    </a:cxn>
                    <a:cxn ang="0">
                      <a:pos x="T8" y="T9"/>
                    </a:cxn>
                    <a:cxn ang="0">
                      <a:pos x="T10" y="T11"/>
                    </a:cxn>
                  </a:cxnLst>
                  <a:rect l="0" t="0" r="r" b="b"/>
                  <a:pathLst>
                    <a:path w="674" h="201">
                      <a:moveTo>
                        <a:pt x="191" y="0"/>
                      </a:moveTo>
                      <a:cubicBezTo>
                        <a:pt x="86" y="21"/>
                        <a:pt x="26" y="49"/>
                        <a:pt x="0" y="63"/>
                      </a:cubicBezTo>
                      <a:cubicBezTo>
                        <a:pt x="196" y="13"/>
                        <a:pt x="421" y="35"/>
                        <a:pt x="664" y="201"/>
                      </a:cubicBezTo>
                      <a:cubicBezTo>
                        <a:pt x="664" y="201"/>
                        <a:pt x="664" y="201"/>
                        <a:pt x="664" y="201"/>
                      </a:cubicBezTo>
                      <a:cubicBezTo>
                        <a:pt x="674" y="168"/>
                        <a:pt x="674" y="168"/>
                        <a:pt x="674" y="168"/>
                      </a:cubicBezTo>
                      <a:cubicBezTo>
                        <a:pt x="501" y="52"/>
                        <a:pt x="339" y="3"/>
                        <a:pt x="191" y="0"/>
                      </a:cubicBezTo>
                      <a:close/>
                    </a:path>
                  </a:pathLst>
                </a:custGeom>
                <a:solidFill>
                  <a:schemeClr val="tx1"/>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7" name="Freeform 28"/>
                <p:cNvSpPr>
                  <a:spLocks/>
                </p:cNvSpPr>
                <p:nvPr/>
              </p:nvSpPr>
              <p:spPr bwMode="auto">
                <a:xfrm rot="10800000">
                  <a:off x="1697257" y="2261096"/>
                  <a:ext cx="287403" cy="106941"/>
                </a:xfrm>
                <a:custGeom>
                  <a:avLst/>
                  <a:gdLst>
                    <a:gd name="T0" fmla="*/ 10 w 207"/>
                    <a:gd name="T1" fmla="*/ 44 h 77"/>
                    <a:gd name="T2" fmla="*/ 10 w 207"/>
                    <a:gd name="T3" fmla="*/ 44 h 77"/>
                    <a:gd name="T4" fmla="*/ 0 w 207"/>
                    <a:gd name="T5" fmla="*/ 77 h 77"/>
                    <a:gd name="T6" fmla="*/ 207 w 207"/>
                    <a:gd name="T7" fmla="*/ 22 h 77"/>
                    <a:gd name="T8" fmla="*/ 159 w 207"/>
                    <a:gd name="T9" fmla="*/ 0 h 77"/>
                    <a:gd name="T10" fmla="*/ 10 w 207"/>
                    <a:gd name="T11" fmla="*/ 44 h 77"/>
                  </a:gdLst>
                  <a:ahLst/>
                  <a:cxnLst>
                    <a:cxn ang="0">
                      <a:pos x="T0" y="T1"/>
                    </a:cxn>
                    <a:cxn ang="0">
                      <a:pos x="T2" y="T3"/>
                    </a:cxn>
                    <a:cxn ang="0">
                      <a:pos x="T4" y="T5"/>
                    </a:cxn>
                    <a:cxn ang="0">
                      <a:pos x="T6" y="T7"/>
                    </a:cxn>
                    <a:cxn ang="0">
                      <a:pos x="T8" y="T9"/>
                    </a:cxn>
                    <a:cxn ang="0">
                      <a:pos x="T10" y="T11"/>
                    </a:cxn>
                  </a:cxnLst>
                  <a:rect l="0" t="0" r="r" b="b"/>
                  <a:pathLst>
                    <a:path w="207" h="77">
                      <a:moveTo>
                        <a:pt x="10" y="44"/>
                      </a:moveTo>
                      <a:cubicBezTo>
                        <a:pt x="10" y="44"/>
                        <a:pt x="10" y="44"/>
                        <a:pt x="10" y="44"/>
                      </a:cubicBezTo>
                      <a:cubicBezTo>
                        <a:pt x="0" y="77"/>
                        <a:pt x="0" y="77"/>
                        <a:pt x="0" y="77"/>
                      </a:cubicBezTo>
                      <a:cubicBezTo>
                        <a:pt x="207" y="22"/>
                        <a:pt x="207" y="22"/>
                        <a:pt x="207" y="22"/>
                      </a:cubicBezTo>
                      <a:cubicBezTo>
                        <a:pt x="159" y="0"/>
                        <a:pt x="159" y="0"/>
                        <a:pt x="159" y="0"/>
                      </a:cubicBezTo>
                      <a:lnTo>
                        <a:pt x="10" y="44"/>
                      </a:lnTo>
                      <a:close/>
                    </a:path>
                  </a:pathLst>
                </a:custGeom>
                <a:solidFill>
                  <a:schemeClr val="tx1"/>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grpSp>
            <p:nvGrpSpPr>
              <p:cNvPr id="28" name="Group 27"/>
              <p:cNvGrpSpPr/>
              <p:nvPr/>
            </p:nvGrpSpPr>
            <p:grpSpPr>
              <a:xfrm>
                <a:off x="1382172" y="3036174"/>
                <a:ext cx="2499739" cy="1142928"/>
                <a:chOff x="1389803" y="2307882"/>
                <a:chExt cx="1874804" cy="857196"/>
              </a:xfrm>
            </p:grpSpPr>
            <p:sp>
              <p:nvSpPr>
                <p:cNvPr id="29" name="Freeform 9"/>
                <p:cNvSpPr>
                  <a:spLocks/>
                </p:cNvSpPr>
                <p:nvPr/>
              </p:nvSpPr>
              <p:spPr bwMode="auto">
                <a:xfrm rot="10800000">
                  <a:off x="1389803" y="2307882"/>
                  <a:ext cx="581490" cy="601542"/>
                </a:xfrm>
                <a:custGeom>
                  <a:avLst/>
                  <a:gdLst>
                    <a:gd name="T0" fmla="*/ 102 w 420"/>
                    <a:gd name="T1" fmla="*/ 84 h 435"/>
                    <a:gd name="T2" fmla="*/ 0 w 420"/>
                    <a:gd name="T3" fmla="*/ 435 h 435"/>
                    <a:gd name="T4" fmla="*/ 0 w 420"/>
                    <a:gd name="T5" fmla="*/ 435 h 435"/>
                    <a:gd name="T6" fmla="*/ 222 w 420"/>
                    <a:gd name="T7" fmla="*/ 369 h 435"/>
                    <a:gd name="T8" fmla="*/ 420 w 420"/>
                    <a:gd name="T9" fmla="*/ 0 h 435"/>
                    <a:gd name="T10" fmla="*/ 102 w 420"/>
                    <a:gd name="T11" fmla="*/ 84 h 435"/>
                    <a:gd name="T12" fmla="*/ 102 w 420"/>
                    <a:gd name="T13" fmla="*/ 84 h 435"/>
                  </a:gdLst>
                  <a:ahLst/>
                  <a:cxnLst>
                    <a:cxn ang="0">
                      <a:pos x="T0" y="T1"/>
                    </a:cxn>
                    <a:cxn ang="0">
                      <a:pos x="T2" y="T3"/>
                    </a:cxn>
                    <a:cxn ang="0">
                      <a:pos x="T4" y="T5"/>
                    </a:cxn>
                    <a:cxn ang="0">
                      <a:pos x="T6" y="T7"/>
                    </a:cxn>
                    <a:cxn ang="0">
                      <a:pos x="T8" y="T9"/>
                    </a:cxn>
                    <a:cxn ang="0">
                      <a:pos x="T10" y="T11"/>
                    </a:cxn>
                    <a:cxn ang="0">
                      <a:pos x="T12" y="T13"/>
                    </a:cxn>
                  </a:cxnLst>
                  <a:rect l="0" t="0" r="r" b="b"/>
                  <a:pathLst>
                    <a:path w="420" h="435">
                      <a:moveTo>
                        <a:pt x="102" y="84"/>
                      </a:moveTo>
                      <a:cubicBezTo>
                        <a:pt x="0" y="435"/>
                        <a:pt x="0" y="435"/>
                        <a:pt x="0" y="435"/>
                      </a:cubicBezTo>
                      <a:cubicBezTo>
                        <a:pt x="0" y="435"/>
                        <a:pt x="0" y="435"/>
                        <a:pt x="0" y="435"/>
                      </a:cubicBezTo>
                      <a:cubicBezTo>
                        <a:pt x="222" y="369"/>
                        <a:pt x="222" y="369"/>
                        <a:pt x="222" y="369"/>
                      </a:cubicBezTo>
                      <a:cubicBezTo>
                        <a:pt x="420" y="0"/>
                        <a:pt x="420" y="0"/>
                        <a:pt x="420" y="0"/>
                      </a:cubicBezTo>
                      <a:cubicBezTo>
                        <a:pt x="102" y="84"/>
                        <a:pt x="102" y="84"/>
                        <a:pt x="102" y="84"/>
                      </a:cubicBezTo>
                      <a:cubicBezTo>
                        <a:pt x="102" y="84"/>
                        <a:pt x="102" y="84"/>
                        <a:pt x="102" y="84"/>
                      </a:cubicBezTo>
                      <a:close/>
                    </a:path>
                  </a:pathLst>
                </a:custGeom>
                <a:solidFill>
                  <a:schemeClr val="accent4">
                    <a:alpha val="88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0" name="Freeform 11"/>
                <p:cNvSpPr>
                  <a:spLocks/>
                </p:cNvSpPr>
                <p:nvPr/>
              </p:nvSpPr>
              <p:spPr bwMode="auto">
                <a:xfrm rot="10800000">
                  <a:off x="1829262" y="2307882"/>
                  <a:ext cx="1435345" cy="845500"/>
                </a:xfrm>
                <a:custGeom>
                  <a:avLst/>
                  <a:gdLst>
                    <a:gd name="T0" fmla="*/ 935 w 1037"/>
                    <a:gd name="T1" fmla="*/ 612 h 612"/>
                    <a:gd name="T2" fmla="*/ 1037 w 1037"/>
                    <a:gd name="T3" fmla="*/ 261 h 612"/>
                    <a:gd name="T4" fmla="*/ 0 w 1037"/>
                    <a:gd name="T5" fmla="*/ 94 h 612"/>
                    <a:gd name="T6" fmla="*/ 215 w 1037"/>
                    <a:gd name="T7" fmla="*/ 476 h 612"/>
                    <a:gd name="T8" fmla="*/ 935 w 1037"/>
                    <a:gd name="T9" fmla="*/ 612 h 612"/>
                  </a:gdLst>
                  <a:ahLst/>
                  <a:cxnLst>
                    <a:cxn ang="0">
                      <a:pos x="T0" y="T1"/>
                    </a:cxn>
                    <a:cxn ang="0">
                      <a:pos x="T2" y="T3"/>
                    </a:cxn>
                    <a:cxn ang="0">
                      <a:pos x="T4" y="T5"/>
                    </a:cxn>
                    <a:cxn ang="0">
                      <a:pos x="T6" y="T7"/>
                    </a:cxn>
                    <a:cxn ang="0">
                      <a:pos x="T8" y="T9"/>
                    </a:cxn>
                  </a:cxnLst>
                  <a:rect l="0" t="0" r="r" b="b"/>
                  <a:pathLst>
                    <a:path w="1037" h="612">
                      <a:moveTo>
                        <a:pt x="935" y="612"/>
                      </a:moveTo>
                      <a:cubicBezTo>
                        <a:pt x="1037" y="261"/>
                        <a:pt x="1037" y="261"/>
                        <a:pt x="1037" y="261"/>
                      </a:cubicBezTo>
                      <a:cubicBezTo>
                        <a:pt x="594" y="0"/>
                        <a:pt x="242" y="13"/>
                        <a:pt x="0" y="94"/>
                      </a:cubicBezTo>
                      <a:cubicBezTo>
                        <a:pt x="215" y="476"/>
                        <a:pt x="215" y="476"/>
                        <a:pt x="215" y="476"/>
                      </a:cubicBezTo>
                      <a:cubicBezTo>
                        <a:pt x="421" y="414"/>
                        <a:pt x="665" y="430"/>
                        <a:pt x="935" y="612"/>
                      </a:cubicBezTo>
                      <a:close/>
                    </a:path>
                  </a:pathLst>
                </a:custGeom>
                <a:solidFill>
                  <a:schemeClr val="accent4">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1" name="Freeform 23"/>
                <p:cNvSpPr>
                  <a:spLocks/>
                </p:cNvSpPr>
                <p:nvPr/>
              </p:nvSpPr>
              <p:spPr bwMode="auto">
                <a:xfrm rot="10800000">
                  <a:off x="1815895" y="2792456"/>
                  <a:ext cx="1413623" cy="372622"/>
                </a:xfrm>
                <a:custGeom>
                  <a:avLst/>
                  <a:gdLst>
                    <a:gd name="T0" fmla="*/ 222 w 1022"/>
                    <a:gd name="T1" fmla="*/ 15 h 269"/>
                    <a:gd name="T2" fmla="*/ 0 w 1022"/>
                    <a:gd name="T3" fmla="*/ 94 h 269"/>
                    <a:gd name="T4" fmla="*/ 1012 w 1022"/>
                    <a:gd name="T5" fmla="*/ 269 h 269"/>
                    <a:gd name="T6" fmla="*/ 1022 w 1022"/>
                    <a:gd name="T7" fmla="*/ 236 h 269"/>
                    <a:gd name="T8" fmla="*/ 222 w 1022"/>
                    <a:gd name="T9" fmla="*/ 15 h 269"/>
                  </a:gdLst>
                  <a:ahLst/>
                  <a:cxnLst>
                    <a:cxn ang="0">
                      <a:pos x="T0" y="T1"/>
                    </a:cxn>
                    <a:cxn ang="0">
                      <a:pos x="T2" y="T3"/>
                    </a:cxn>
                    <a:cxn ang="0">
                      <a:pos x="T4" y="T5"/>
                    </a:cxn>
                    <a:cxn ang="0">
                      <a:pos x="T6" y="T7"/>
                    </a:cxn>
                    <a:cxn ang="0">
                      <a:pos x="T8" y="T9"/>
                    </a:cxn>
                  </a:cxnLst>
                  <a:rect l="0" t="0" r="r" b="b"/>
                  <a:pathLst>
                    <a:path w="1022" h="269">
                      <a:moveTo>
                        <a:pt x="222" y="15"/>
                      </a:moveTo>
                      <a:cubicBezTo>
                        <a:pt x="119" y="42"/>
                        <a:pt x="41" y="75"/>
                        <a:pt x="0" y="94"/>
                      </a:cubicBezTo>
                      <a:cubicBezTo>
                        <a:pt x="241" y="21"/>
                        <a:pt x="584" y="17"/>
                        <a:pt x="1012" y="269"/>
                      </a:cubicBezTo>
                      <a:cubicBezTo>
                        <a:pt x="1022" y="236"/>
                        <a:pt x="1022" y="236"/>
                        <a:pt x="1022" y="236"/>
                      </a:cubicBezTo>
                      <a:cubicBezTo>
                        <a:pt x="708" y="49"/>
                        <a:pt x="438" y="0"/>
                        <a:pt x="222" y="15"/>
                      </a:cubicBezTo>
                      <a:close/>
                    </a:path>
                  </a:pathLst>
                </a:custGeom>
                <a:solidFill>
                  <a:schemeClr val="tx1"/>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2" name="Freeform 27"/>
                <p:cNvSpPr>
                  <a:spLocks/>
                </p:cNvSpPr>
                <p:nvPr/>
              </p:nvSpPr>
              <p:spPr bwMode="auto">
                <a:xfrm rot="10800000">
                  <a:off x="1389803" y="2792456"/>
                  <a:ext cx="439460" cy="152057"/>
                </a:xfrm>
                <a:custGeom>
                  <a:avLst/>
                  <a:gdLst>
                    <a:gd name="T0" fmla="*/ 10 w 318"/>
                    <a:gd name="T1" fmla="*/ 77 h 110"/>
                    <a:gd name="T2" fmla="*/ 10 w 318"/>
                    <a:gd name="T3" fmla="*/ 77 h 110"/>
                    <a:gd name="T4" fmla="*/ 0 w 318"/>
                    <a:gd name="T5" fmla="*/ 110 h 110"/>
                    <a:gd name="T6" fmla="*/ 0 w 318"/>
                    <a:gd name="T7" fmla="*/ 110 h 110"/>
                    <a:gd name="T8" fmla="*/ 318 w 318"/>
                    <a:gd name="T9" fmla="*/ 26 h 110"/>
                    <a:gd name="T10" fmla="*/ 268 w 318"/>
                    <a:gd name="T11" fmla="*/ 0 h 110"/>
                    <a:gd name="T12" fmla="*/ 10 w 318"/>
                    <a:gd name="T13" fmla="*/ 77 h 110"/>
                  </a:gdLst>
                  <a:ahLst/>
                  <a:cxnLst>
                    <a:cxn ang="0">
                      <a:pos x="T0" y="T1"/>
                    </a:cxn>
                    <a:cxn ang="0">
                      <a:pos x="T2" y="T3"/>
                    </a:cxn>
                    <a:cxn ang="0">
                      <a:pos x="T4" y="T5"/>
                    </a:cxn>
                    <a:cxn ang="0">
                      <a:pos x="T6" y="T7"/>
                    </a:cxn>
                    <a:cxn ang="0">
                      <a:pos x="T8" y="T9"/>
                    </a:cxn>
                    <a:cxn ang="0">
                      <a:pos x="T10" y="T11"/>
                    </a:cxn>
                    <a:cxn ang="0">
                      <a:pos x="T12" y="T13"/>
                    </a:cxn>
                  </a:cxnLst>
                  <a:rect l="0" t="0" r="r" b="b"/>
                  <a:pathLst>
                    <a:path w="318" h="110">
                      <a:moveTo>
                        <a:pt x="10" y="77"/>
                      </a:moveTo>
                      <a:cubicBezTo>
                        <a:pt x="10" y="77"/>
                        <a:pt x="10" y="77"/>
                        <a:pt x="10" y="77"/>
                      </a:cubicBezTo>
                      <a:cubicBezTo>
                        <a:pt x="0" y="110"/>
                        <a:pt x="0" y="110"/>
                        <a:pt x="0" y="110"/>
                      </a:cubicBezTo>
                      <a:cubicBezTo>
                        <a:pt x="0" y="110"/>
                        <a:pt x="0" y="110"/>
                        <a:pt x="0" y="110"/>
                      </a:cubicBezTo>
                      <a:cubicBezTo>
                        <a:pt x="318" y="26"/>
                        <a:pt x="318" y="26"/>
                        <a:pt x="318" y="26"/>
                      </a:cubicBezTo>
                      <a:cubicBezTo>
                        <a:pt x="268" y="0"/>
                        <a:pt x="268" y="0"/>
                        <a:pt x="268" y="0"/>
                      </a:cubicBezTo>
                      <a:lnTo>
                        <a:pt x="10" y="77"/>
                      </a:lnTo>
                      <a:close/>
                    </a:path>
                  </a:pathLst>
                </a:custGeom>
                <a:solidFill>
                  <a:schemeClr val="tx1"/>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grpSp>
            <p:nvGrpSpPr>
              <p:cNvPr id="33" name="Group 32"/>
              <p:cNvGrpSpPr/>
              <p:nvPr/>
            </p:nvGrpSpPr>
            <p:grpSpPr>
              <a:xfrm>
                <a:off x="974462" y="3744657"/>
                <a:ext cx="3328529" cy="1376861"/>
                <a:chOff x="1084020" y="2839244"/>
                <a:chExt cx="2496397" cy="1032646"/>
              </a:xfrm>
            </p:grpSpPr>
            <p:sp>
              <p:nvSpPr>
                <p:cNvPr id="34" name="Freeform 10"/>
                <p:cNvSpPr>
                  <a:spLocks/>
                </p:cNvSpPr>
                <p:nvPr/>
              </p:nvSpPr>
              <p:spPr bwMode="auto">
                <a:xfrm rot="10800000">
                  <a:off x="1084020" y="2839244"/>
                  <a:ext cx="731875" cy="634961"/>
                </a:xfrm>
                <a:custGeom>
                  <a:avLst/>
                  <a:gdLst>
                    <a:gd name="T0" fmla="*/ 101 w 528"/>
                    <a:gd name="T1" fmla="*/ 113 h 459"/>
                    <a:gd name="T2" fmla="*/ 0 w 528"/>
                    <a:gd name="T3" fmla="*/ 459 h 459"/>
                    <a:gd name="T4" fmla="*/ 0 w 528"/>
                    <a:gd name="T5" fmla="*/ 459 h 459"/>
                    <a:gd name="T6" fmla="*/ 335 w 528"/>
                    <a:gd name="T7" fmla="*/ 359 h 459"/>
                    <a:gd name="T8" fmla="*/ 528 w 528"/>
                    <a:gd name="T9" fmla="*/ 0 h 459"/>
                    <a:gd name="T10" fmla="*/ 101 w 528"/>
                    <a:gd name="T11" fmla="*/ 113 h 459"/>
                    <a:gd name="T12" fmla="*/ 101 w 528"/>
                    <a:gd name="T13" fmla="*/ 113 h 459"/>
                  </a:gdLst>
                  <a:ahLst/>
                  <a:cxnLst>
                    <a:cxn ang="0">
                      <a:pos x="T0" y="T1"/>
                    </a:cxn>
                    <a:cxn ang="0">
                      <a:pos x="T2" y="T3"/>
                    </a:cxn>
                    <a:cxn ang="0">
                      <a:pos x="T4" y="T5"/>
                    </a:cxn>
                    <a:cxn ang="0">
                      <a:pos x="T6" y="T7"/>
                    </a:cxn>
                    <a:cxn ang="0">
                      <a:pos x="T8" y="T9"/>
                    </a:cxn>
                    <a:cxn ang="0">
                      <a:pos x="T10" y="T11"/>
                    </a:cxn>
                    <a:cxn ang="0">
                      <a:pos x="T12" y="T13"/>
                    </a:cxn>
                  </a:cxnLst>
                  <a:rect l="0" t="0" r="r" b="b"/>
                  <a:pathLst>
                    <a:path w="528" h="459">
                      <a:moveTo>
                        <a:pt x="101" y="113"/>
                      </a:moveTo>
                      <a:cubicBezTo>
                        <a:pt x="0" y="459"/>
                        <a:pt x="0" y="459"/>
                        <a:pt x="0" y="459"/>
                      </a:cubicBezTo>
                      <a:cubicBezTo>
                        <a:pt x="0" y="459"/>
                        <a:pt x="0" y="459"/>
                        <a:pt x="0" y="459"/>
                      </a:cubicBezTo>
                      <a:cubicBezTo>
                        <a:pt x="335" y="359"/>
                        <a:pt x="335" y="359"/>
                        <a:pt x="335" y="359"/>
                      </a:cubicBezTo>
                      <a:cubicBezTo>
                        <a:pt x="528" y="0"/>
                        <a:pt x="528" y="0"/>
                        <a:pt x="528" y="0"/>
                      </a:cubicBezTo>
                      <a:cubicBezTo>
                        <a:pt x="101" y="113"/>
                        <a:pt x="101" y="113"/>
                        <a:pt x="101" y="113"/>
                      </a:cubicBezTo>
                      <a:cubicBezTo>
                        <a:pt x="101" y="113"/>
                        <a:pt x="101" y="113"/>
                        <a:pt x="101" y="113"/>
                      </a:cubicBezTo>
                      <a:close/>
                    </a:path>
                  </a:pathLst>
                </a:custGeom>
                <a:solidFill>
                  <a:schemeClr val="accent6">
                    <a:alpha val="90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5" name="Freeform 13"/>
                <p:cNvSpPr>
                  <a:spLocks/>
                </p:cNvSpPr>
                <p:nvPr/>
              </p:nvSpPr>
              <p:spPr bwMode="auto">
                <a:xfrm rot="10800000">
                  <a:off x="1675536" y="2839244"/>
                  <a:ext cx="1904881" cy="1032646"/>
                </a:xfrm>
                <a:custGeom>
                  <a:avLst/>
                  <a:gdLst>
                    <a:gd name="T0" fmla="*/ 1275 w 1376"/>
                    <a:gd name="T1" fmla="*/ 747 h 747"/>
                    <a:gd name="T2" fmla="*/ 1376 w 1376"/>
                    <a:gd name="T3" fmla="*/ 401 h 747"/>
                    <a:gd name="T4" fmla="*/ 0 w 1376"/>
                    <a:gd name="T5" fmla="*/ 208 h 747"/>
                    <a:gd name="T6" fmla="*/ 210 w 1376"/>
                    <a:gd name="T7" fmla="*/ 580 h 747"/>
                    <a:gd name="T8" fmla="*/ 1275 w 1376"/>
                    <a:gd name="T9" fmla="*/ 747 h 747"/>
                  </a:gdLst>
                  <a:ahLst/>
                  <a:cxnLst>
                    <a:cxn ang="0">
                      <a:pos x="T0" y="T1"/>
                    </a:cxn>
                    <a:cxn ang="0">
                      <a:pos x="T2" y="T3"/>
                    </a:cxn>
                    <a:cxn ang="0">
                      <a:pos x="T4" y="T5"/>
                    </a:cxn>
                    <a:cxn ang="0">
                      <a:pos x="T6" y="T7"/>
                    </a:cxn>
                    <a:cxn ang="0">
                      <a:pos x="T8" y="T9"/>
                    </a:cxn>
                  </a:cxnLst>
                  <a:rect l="0" t="0" r="r" b="b"/>
                  <a:pathLst>
                    <a:path w="1376" h="747">
                      <a:moveTo>
                        <a:pt x="1275" y="747"/>
                      </a:moveTo>
                      <a:cubicBezTo>
                        <a:pt x="1376" y="401"/>
                        <a:pt x="1376" y="401"/>
                        <a:pt x="1376" y="401"/>
                      </a:cubicBezTo>
                      <a:cubicBezTo>
                        <a:pt x="646" y="0"/>
                        <a:pt x="142" y="150"/>
                        <a:pt x="0" y="208"/>
                      </a:cubicBezTo>
                      <a:cubicBezTo>
                        <a:pt x="210" y="580"/>
                        <a:pt x="210" y="580"/>
                        <a:pt x="210" y="580"/>
                      </a:cubicBezTo>
                      <a:cubicBezTo>
                        <a:pt x="453" y="495"/>
                        <a:pt x="816" y="474"/>
                        <a:pt x="1275" y="747"/>
                      </a:cubicBezTo>
                      <a:close/>
                    </a:path>
                  </a:pathLst>
                </a:custGeom>
                <a:solidFill>
                  <a:schemeClr val="accent6">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6" name="Freeform 22"/>
                <p:cNvSpPr>
                  <a:spLocks/>
                </p:cNvSpPr>
                <p:nvPr/>
              </p:nvSpPr>
              <p:spPr bwMode="auto">
                <a:xfrm rot="10800000">
                  <a:off x="1663838" y="3317135"/>
                  <a:ext cx="1904881" cy="544729"/>
                </a:xfrm>
                <a:custGeom>
                  <a:avLst/>
                  <a:gdLst>
                    <a:gd name="T0" fmla="*/ 208 w 1377"/>
                    <a:gd name="T1" fmla="*/ 102 h 394"/>
                    <a:gd name="T2" fmla="*/ 0 w 1377"/>
                    <a:gd name="T3" fmla="*/ 198 h 394"/>
                    <a:gd name="T4" fmla="*/ 1368 w 1377"/>
                    <a:gd name="T5" fmla="*/ 394 h 394"/>
                    <a:gd name="T6" fmla="*/ 1377 w 1377"/>
                    <a:gd name="T7" fmla="*/ 361 h 394"/>
                    <a:gd name="T8" fmla="*/ 208 w 1377"/>
                    <a:gd name="T9" fmla="*/ 102 h 394"/>
                  </a:gdLst>
                  <a:ahLst/>
                  <a:cxnLst>
                    <a:cxn ang="0">
                      <a:pos x="T0" y="T1"/>
                    </a:cxn>
                    <a:cxn ang="0">
                      <a:pos x="T2" y="T3"/>
                    </a:cxn>
                    <a:cxn ang="0">
                      <a:pos x="T4" y="T5"/>
                    </a:cxn>
                    <a:cxn ang="0">
                      <a:pos x="T6" y="T7"/>
                    </a:cxn>
                    <a:cxn ang="0">
                      <a:pos x="T8" y="T9"/>
                    </a:cxn>
                  </a:cxnLst>
                  <a:rect l="0" t="0" r="r" b="b"/>
                  <a:pathLst>
                    <a:path w="1377" h="394">
                      <a:moveTo>
                        <a:pt x="208" y="102"/>
                      </a:moveTo>
                      <a:cubicBezTo>
                        <a:pt x="109" y="137"/>
                        <a:pt x="27" y="182"/>
                        <a:pt x="0" y="198"/>
                      </a:cubicBezTo>
                      <a:cubicBezTo>
                        <a:pt x="151" y="138"/>
                        <a:pt x="650" y="0"/>
                        <a:pt x="1368" y="394"/>
                      </a:cubicBezTo>
                      <a:cubicBezTo>
                        <a:pt x="1377" y="361"/>
                        <a:pt x="1377" y="361"/>
                        <a:pt x="1377" y="361"/>
                      </a:cubicBezTo>
                      <a:cubicBezTo>
                        <a:pt x="880" y="71"/>
                        <a:pt x="459" y="64"/>
                        <a:pt x="208" y="102"/>
                      </a:cubicBezTo>
                      <a:close/>
                    </a:path>
                  </a:pathLst>
                </a:custGeom>
                <a:solidFill>
                  <a:schemeClr val="tx1"/>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7" name="Freeform 26"/>
                <p:cNvSpPr>
                  <a:spLocks/>
                </p:cNvSpPr>
                <p:nvPr/>
              </p:nvSpPr>
              <p:spPr bwMode="auto">
                <a:xfrm rot="10800000">
                  <a:off x="1085690" y="3317134"/>
                  <a:ext cx="589845" cy="198843"/>
                </a:xfrm>
                <a:custGeom>
                  <a:avLst/>
                  <a:gdLst>
                    <a:gd name="T0" fmla="*/ 10 w 426"/>
                    <a:gd name="T1" fmla="*/ 111 h 144"/>
                    <a:gd name="T2" fmla="*/ 9 w 426"/>
                    <a:gd name="T3" fmla="*/ 111 h 144"/>
                    <a:gd name="T4" fmla="*/ 0 w 426"/>
                    <a:gd name="T5" fmla="*/ 144 h 144"/>
                    <a:gd name="T6" fmla="*/ 0 w 426"/>
                    <a:gd name="T7" fmla="*/ 144 h 144"/>
                    <a:gd name="T8" fmla="*/ 426 w 426"/>
                    <a:gd name="T9" fmla="*/ 31 h 144"/>
                    <a:gd name="T10" fmla="*/ 379 w 426"/>
                    <a:gd name="T11" fmla="*/ 0 h 144"/>
                    <a:gd name="T12" fmla="*/ 10 w 426"/>
                    <a:gd name="T13" fmla="*/ 111 h 144"/>
                  </a:gdLst>
                  <a:ahLst/>
                  <a:cxnLst>
                    <a:cxn ang="0">
                      <a:pos x="T0" y="T1"/>
                    </a:cxn>
                    <a:cxn ang="0">
                      <a:pos x="T2" y="T3"/>
                    </a:cxn>
                    <a:cxn ang="0">
                      <a:pos x="T4" y="T5"/>
                    </a:cxn>
                    <a:cxn ang="0">
                      <a:pos x="T6" y="T7"/>
                    </a:cxn>
                    <a:cxn ang="0">
                      <a:pos x="T8" y="T9"/>
                    </a:cxn>
                    <a:cxn ang="0">
                      <a:pos x="T10" y="T11"/>
                    </a:cxn>
                    <a:cxn ang="0">
                      <a:pos x="T12" y="T13"/>
                    </a:cxn>
                  </a:cxnLst>
                  <a:rect l="0" t="0" r="r" b="b"/>
                  <a:pathLst>
                    <a:path w="426" h="144">
                      <a:moveTo>
                        <a:pt x="10" y="111"/>
                      </a:moveTo>
                      <a:cubicBezTo>
                        <a:pt x="9" y="111"/>
                        <a:pt x="9" y="111"/>
                        <a:pt x="9" y="111"/>
                      </a:cubicBezTo>
                      <a:cubicBezTo>
                        <a:pt x="0" y="144"/>
                        <a:pt x="0" y="144"/>
                        <a:pt x="0" y="144"/>
                      </a:cubicBezTo>
                      <a:cubicBezTo>
                        <a:pt x="0" y="144"/>
                        <a:pt x="0" y="144"/>
                        <a:pt x="0" y="144"/>
                      </a:cubicBezTo>
                      <a:cubicBezTo>
                        <a:pt x="426" y="31"/>
                        <a:pt x="426" y="31"/>
                        <a:pt x="426" y="31"/>
                      </a:cubicBezTo>
                      <a:cubicBezTo>
                        <a:pt x="379" y="0"/>
                        <a:pt x="379" y="0"/>
                        <a:pt x="379" y="0"/>
                      </a:cubicBezTo>
                      <a:lnTo>
                        <a:pt x="10" y="111"/>
                      </a:lnTo>
                      <a:close/>
                    </a:path>
                  </a:pathLst>
                </a:custGeom>
                <a:solidFill>
                  <a:schemeClr val="tx1"/>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p>
              </p:txBody>
            </p:sp>
          </p:grpSp>
        </p:grpSp>
        <p:sp>
          <p:nvSpPr>
            <p:cNvPr id="118" name="TextBox 117"/>
            <p:cNvSpPr txBox="1"/>
            <p:nvPr/>
          </p:nvSpPr>
          <p:spPr>
            <a:xfrm rot="594348">
              <a:off x="8273044" y="4199367"/>
              <a:ext cx="1331375" cy="442436"/>
            </a:xfrm>
            <a:prstGeom prst="rect">
              <a:avLst/>
            </a:prstGeom>
            <a:noFill/>
          </p:spPr>
          <p:txBody>
            <a:bodyPr wrap="none" rtlCol="0" anchor="ctr">
              <a:prstTxWarp prst="textArchDown">
                <a:avLst>
                  <a:gd name="adj" fmla="val 1806349"/>
                </a:avLst>
              </a:prstTxWarp>
              <a:spAutoFit/>
            </a:bodyPr>
            <a:lstStyle/>
            <a:p>
              <a:pPr algn="ctr"/>
              <a:r>
                <a:rPr lang="en-US" sz="2400" b="1" dirty="0">
                  <a:solidFill>
                    <a:schemeClr val="bg1"/>
                  </a:solidFill>
                  <a:latin typeface="Novecento wide Book"/>
                </a:rPr>
                <a:t>Goals</a:t>
              </a:r>
              <a:endParaRPr lang="id-ID" sz="2400" b="1" dirty="0">
                <a:solidFill>
                  <a:schemeClr val="bg1"/>
                </a:solidFill>
                <a:latin typeface="Novecento wide Book"/>
              </a:endParaRPr>
            </a:p>
          </p:txBody>
        </p:sp>
        <p:sp>
          <p:nvSpPr>
            <p:cNvPr id="119" name="TextBox 118"/>
            <p:cNvSpPr txBox="1"/>
            <p:nvPr/>
          </p:nvSpPr>
          <p:spPr>
            <a:xfrm rot="303317">
              <a:off x="8270061" y="5111765"/>
              <a:ext cx="1479460" cy="273770"/>
            </a:xfrm>
            <a:prstGeom prst="rect">
              <a:avLst/>
            </a:prstGeom>
            <a:noFill/>
          </p:spPr>
          <p:txBody>
            <a:bodyPr wrap="none" rtlCol="0" anchor="ctr">
              <a:prstTxWarp prst="textArchDown">
                <a:avLst/>
              </a:prstTxWarp>
              <a:spAutoFit/>
            </a:bodyPr>
            <a:lstStyle/>
            <a:p>
              <a:pPr algn="ctr"/>
              <a:r>
                <a:rPr lang="en-US" sz="2800" b="1" dirty="0">
                  <a:solidFill>
                    <a:schemeClr val="bg1"/>
                  </a:solidFill>
                  <a:latin typeface="Novecento wide Book"/>
                </a:rPr>
                <a:t>Analysis</a:t>
              </a:r>
              <a:endParaRPr lang="id-ID" sz="2800" b="1" dirty="0">
                <a:solidFill>
                  <a:schemeClr val="bg1"/>
                </a:solidFill>
                <a:latin typeface="Novecento wide Book"/>
              </a:endParaRPr>
            </a:p>
          </p:txBody>
        </p:sp>
        <p:sp>
          <p:nvSpPr>
            <p:cNvPr id="120" name="TextBox 119"/>
            <p:cNvSpPr txBox="1"/>
            <p:nvPr/>
          </p:nvSpPr>
          <p:spPr>
            <a:xfrm rot="296776">
              <a:off x="8278531" y="3471610"/>
              <a:ext cx="1142034" cy="379515"/>
            </a:xfrm>
            <a:prstGeom prst="rect">
              <a:avLst/>
            </a:prstGeom>
            <a:noFill/>
          </p:spPr>
          <p:txBody>
            <a:bodyPr wrap="none" rtlCol="0" anchor="ctr">
              <a:prstTxWarp prst="textArchDown">
                <a:avLst>
                  <a:gd name="adj" fmla="val 1806349"/>
                </a:avLst>
              </a:prstTxWarp>
              <a:spAutoFit/>
            </a:bodyPr>
            <a:lstStyle/>
            <a:p>
              <a:pPr algn="ctr"/>
              <a:r>
                <a:rPr lang="en-US" sz="2800" b="1" dirty="0">
                  <a:solidFill>
                    <a:schemeClr val="bg1"/>
                  </a:solidFill>
                  <a:latin typeface="Novecento wide Book"/>
                </a:rPr>
                <a:t>Strategy</a:t>
              </a:r>
              <a:endParaRPr lang="id-ID" sz="2800" b="1" dirty="0">
                <a:solidFill>
                  <a:schemeClr val="bg1"/>
                </a:solidFill>
                <a:latin typeface="Novecento wide Book"/>
              </a:endParaRPr>
            </a:p>
          </p:txBody>
        </p:sp>
        <p:sp>
          <p:nvSpPr>
            <p:cNvPr id="148" name="TextBox 147"/>
            <p:cNvSpPr txBox="1"/>
            <p:nvPr/>
          </p:nvSpPr>
          <p:spPr>
            <a:xfrm rot="296776">
              <a:off x="8143714" y="2606791"/>
              <a:ext cx="1142034" cy="379515"/>
            </a:xfrm>
            <a:prstGeom prst="rect">
              <a:avLst/>
            </a:prstGeom>
            <a:noFill/>
          </p:spPr>
          <p:txBody>
            <a:bodyPr wrap="none" rtlCol="0" anchor="ctr">
              <a:prstTxWarp prst="textArchDown">
                <a:avLst>
                  <a:gd name="adj" fmla="val 1806349"/>
                </a:avLst>
              </a:prstTxWarp>
              <a:spAutoFit/>
            </a:bodyPr>
            <a:lstStyle/>
            <a:p>
              <a:pPr algn="ctr"/>
              <a:r>
                <a:rPr lang="en-US" b="1" dirty="0">
                  <a:solidFill>
                    <a:schemeClr val="bg1"/>
                  </a:solidFill>
                  <a:latin typeface="Novecento wide Book"/>
                </a:rPr>
                <a:t>Plan</a:t>
              </a:r>
              <a:endParaRPr lang="id-ID" b="1" dirty="0">
                <a:solidFill>
                  <a:schemeClr val="bg1"/>
                </a:solidFill>
                <a:latin typeface="Novecento wide Book"/>
              </a:endParaRPr>
            </a:p>
          </p:txBody>
        </p:sp>
      </p:grpSp>
    </p:spTree>
    <p:extLst>
      <p:ext uri="{BB962C8B-B14F-4D97-AF65-F5344CB8AC3E}">
        <p14:creationId xmlns:p14="http://schemas.microsoft.com/office/powerpoint/2010/main" val="314897381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0-#ppt_w/2"/>
                                          </p:val>
                                        </p:tav>
                                        <p:tav tm="100000">
                                          <p:val>
                                            <p:strVal val="#ppt_x"/>
                                          </p:val>
                                        </p:tav>
                                      </p:tavLst>
                                    </p:anim>
                                    <p:anim calcmode="lin" valueType="num">
                                      <p:cBhvr additive="base">
                                        <p:cTn id="8" dur="500" fill="hold"/>
                                        <p:tgtEl>
                                          <p:spTgt spid="8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85"/>
                                        </p:tgtEl>
                                        <p:attrNameLst>
                                          <p:attrName>style.visibility</p:attrName>
                                        </p:attrNameLst>
                                      </p:cBhvr>
                                      <p:to>
                                        <p:strVal val="visible"/>
                                      </p:to>
                                    </p:set>
                                    <p:animEffect transition="in" filter="wipe(left)">
                                      <p:cBhvr>
                                        <p:cTn id="12" dur="500"/>
                                        <p:tgtEl>
                                          <p:spTgt spid="85"/>
                                        </p:tgtEl>
                                      </p:cBhvr>
                                    </p:animEffect>
                                  </p:childTnLst>
                                </p:cTn>
                              </p:par>
                            </p:childTnLst>
                          </p:cTn>
                        </p:par>
                        <p:par>
                          <p:cTn id="13" fill="hold">
                            <p:stCondLst>
                              <p:cond delay="1000"/>
                            </p:stCondLst>
                            <p:childTnLst>
                              <p:par>
                                <p:cTn id="14" presetID="18" presetClass="entr" presetSubtype="6"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strips(downRight)">
                                      <p:cBhvr>
                                        <p:cTn id="16" dur="500"/>
                                        <p:tgtEl>
                                          <p:spTgt spid="3"/>
                                        </p:tgtEl>
                                      </p:cBhvr>
                                    </p:animEffect>
                                  </p:childTnLst>
                                </p:cTn>
                              </p:par>
                            </p:childTnLst>
                          </p:cTn>
                        </p:par>
                        <p:par>
                          <p:cTn id="17" fill="hold">
                            <p:stCondLst>
                              <p:cond delay="1500"/>
                            </p:stCondLst>
                            <p:childTnLst>
                              <p:par>
                                <p:cTn id="18" presetID="2" presetClass="entr" presetSubtype="8" decel="10000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0-#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 presetClass="entr" presetSubtype="8" decel="10000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 presetClass="entr" presetSubtype="8" decel="10000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ppt_y"/>
                                          </p:val>
                                        </p:tav>
                                        <p:tav tm="100000">
                                          <p:val>
                                            <p:strVal val="#ppt_y"/>
                                          </p:val>
                                        </p:tav>
                                      </p:tavLst>
                                    </p:anim>
                                  </p:childTnLst>
                                </p:cTn>
                              </p:par>
                            </p:childTnLst>
                          </p:cTn>
                        </p:par>
                        <p:par>
                          <p:cTn id="32" fill="hold">
                            <p:stCondLst>
                              <p:cond delay="3000"/>
                            </p:stCondLst>
                            <p:childTnLst>
                              <p:par>
                                <p:cTn id="33" presetID="2" presetClass="entr" presetSubtype="8" decel="100000"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0-#ppt_w/2"/>
                                          </p:val>
                                        </p:tav>
                                        <p:tav tm="100000">
                                          <p:val>
                                            <p:strVal val="#ppt_x"/>
                                          </p:val>
                                        </p:tav>
                                      </p:tavLst>
                                    </p:anim>
                                    <p:anim calcmode="lin" valueType="num">
                                      <p:cBhvr additive="base">
                                        <p:cTn id="36" dur="500" fill="hold"/>
                                        <p:tgtEl>
                                          <p:spTgt spid="7"/>
                                        </p:tgtEl>
                                        <p:attrNameLst>
                                          <p:attrName>ppt_y</p:attrName>
                                        </p:attrNameLst>
                                      </p:cBhvr>
                                      <p:tavLst>
                                        <p:tav tm="0">
                                          <p:val>
                                            <p:strVal val="#ppt_y"/>
                                          </p:val>
                                        </p:tav>
                                        <p:tav tm="100000">
                                          <p:val>
                                            <p:strVal val="#ppt_y"/>
                                          </p:val>
                                        </p:tav>
                                      </p:tavLst>
                                    </p:anim>
                                  </p:childTnLst>
                                </p:cTn>
                              </p:par>
                            </p:childTnLst>
                          </p:cTn>
                        </p:par>
                        <p:par>
                          <p:cTn id="37" fill="hold">
                            <p:stCondLst>
                              <p:cond delay="3500"/>
                            </p:stCondLst>
                            <p:childTnLst>
                              <p:par>
                                <p:cTn id="38" presetID="2" presetClass="entr" presetSubtype="8" decel="100000"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500" fill="hold"/>
                                        <p:tgtEl>
                                          <p:spTgt spid="8"/>
                                        </p:tgtEl>
                                        <p:attrNameLst>
                                          <p:attrName>ppt_x</p:attrName>
                                        </p:attrNameLst>
                                      </p:cBhvr>
                                      <p:tavLst>
                                        <p:tav tm="0">
                                          <p:val>
                                            <p:strVal val="0-#ppt_w/2"/>
                                          </p:val>
                                        </p:tav>
                                        <p:tav tm="100000">
                                          <p:val>
                                            <p:strVal val="#ppt_x"/>
                                          </p:val>
                                        </p:tav>
                                      </p:tavLst>
                                    </p:anim>
                                    <p:anim calcmode="lin" valueType="num">
                                      <p:cBhvr additive="base">
                                        <p:cTn id="41" dur="500" fill="hold"/>
                                        <p:tgtEl>
                                          <p:spTgt spid="8"/>
                                        </p:tgtEl>
                                        <p:attrNameLst>
                                          <p:attrName>ppt_y</p:attrName>
                                        </p:attrNameLst>
                                      </p:cBhvr>
                                      <p:tavLst>
                                        <p:tav tm="0">
                                          <p:val>
                                            <p:strVal val="#ppt_y"/>
                                          </p:val>
                                        </p:tav>
                                        <p:tav tm="100000">
                                          <p:val>
                                            <p:strVal val="#ppt_y"/>
                                          </p:val>
                                        </p:tav>
                                      </p:tavLst>
                                    </p:anim>
                                  </p:childTnLst>
                                </p:cTn>
                              </p:par>
                            </p:childTnLst>
                          </p:cTn>
                        </p:par>
                        <p:par>
                          <p:cTn id="42" fill="hold">
                            <p:stCondLst>
                              <p:cond delay="4000"/>
                            </p:stCondLst>
                            <p:childTnLst>
                              <p:par>
                                <p:cTn id="43" presetID="2" presetClass="entr" presetSubtype="4" decel="100000" fill="hold" nodeType="afterEffect">
                                  <p:stCondLst>
                                    <p:cond delay="0"/>
                                  </p:stCondLst>
                                  <p:childTnLst>
                                    <p:set>
                                      <p:cBhvr>
                                        <p:cTn id="44" dur="1" fill="hold">
                                          <p:stCondLst>
                                            <p:cond delay="0"/>
                                          </p:stCondLst>
                                        </p:cTn>
                                        <p:tgtEl>
                                          <p:spTgt spid="2"/>
                                        </p:tgtEl>
                                        <p:attrNameLst>
                                          <p:attrName>style.visibility</p:attrName>
                                        </p:attrNameLst>
                                      </p:cBhvr>
                                      <p:to>
                                        <p:strVal val="visible"/>
                                      </p:to>
                                    </p:set>
                                    <p:anim calcmode="lin" valueType="num">
                                      <p:cBhvr additive="base">
                                        <p:cTn id="45" dur="500" fill="hold"/>
                                        <p:tgtEl>
                                          <p:spTgt spid="2"/>
                                        </p:tgtEl>
                                        <p:attrNameLst>
                                          <p:attrName>ppt_x</p:attrName>
                                        </p:attrNameLst>
                                      </p:cBhvr>
                                      <p:tavLst>
                                        <p:tav tm="0">
                                          <p:val>
                                            <p:strVal val="#ppt_x"/>
                                          </p:val>
                                        </p:tav>
                                        <p:tav tm="100000">
                                          <p:val>
                                            <p:strVal val="#ppt_x"/>
                                          </p:val>
                                        </p:tav>
                                      </p:tavLst>
                                    </p:anim>
                                    <p:anim calcmode="lin" valueType="num">
                                      <p:cBhvr additive="base">
                                        <p:cTn id="4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P spid="8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6388241" y="2771711"/>
            <a:ext cx="4329064" cy="646331"/>
          </a:xfrm>
          <a:prstGeom prst="rect">
            <a:avLst/>
          </a:prstGeom>
          <a:noFill/>
        </p:spPr>
        <p:txBody>
          <a:bodyPr wrap="square" rtlCol="0">
            <a:spAutoFit/>
          </a:bodyPr>
          <a:lstStyle/>
          <a:p>
            <a:pPr algn="just"/>
            <a:r>
              <a:rPr lang="en-US" sz="1200" dirty="0" err="1">
                <a:solidFill>
                  <a:schemeClr val="tx2">
                    <a:lumMod val="60000"/>
                    <a:lumOff val="40000"/>
                  </a:schemeClr>
                </a:solidFill>
                <a:latin typeface="+mj-lt"/>
                <a:cs typeface="Clear Sans Light" panose="020B0303030202020304" pitchFamily="34" charset="0"/>
              </a:rPr>
              <a:t>DenimaOstebus</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danaime</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lovera</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donWakamare</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dimasa</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quosam</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santLoirem</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ipsume</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koler</a:t>
            </a:r>
            <a:r>
              <a:rPr lang="en-US" sz="1200" dirty="0">
                <a:solidFill>
                  <a:schemeClr val="tx2">
                    <a:lumMod val="60000"/>
                    <a:lumOff val="40000"/>
                  </a:schemeClr>
                </a:solidFill>
                <a:latin typeface="+mj-lt"/>
                <a:cs typeface="Clear Sans Light" panose="020B0303030202020304" pitchFamily="34" charset="0"/>
              </a:rPr>
              <a:t> sit </a:t>
            </a:r>
            <a:r>
              <a:rPr lang="en-US" sz="1200" dirty="0" err="1">
                <a:solidFill>
                  <a:schemeClr val="tx2">
                    <a:lumMod val="60000"/>
                    <a:lumOff val="40000"/>
                  </a:schemeClr>
                </a:solidFill>
                <a:latin typeface="+mj-lt"/>
                <a:cs typeface="Clear Sans Light" panose="020B0303030202020304" pitchFamily="34" charset="0"/>
              </a:rPr>
              <a:t>denimaOstebus</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daname</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lovera</a:t>
            </a:r>
            <a:r>
              <a:rPr lang="en-US" sz="1200" dirty="0">
                <a:solidFill>
                  <a:schemeClr val="tx2">
                    <a:lumMod val="60000"/>
                    <a:lumOff val="40000"/>
                  </a:schemeClr>
                </a:solidFill>
                <a:latin typeface="+mj-lt"/>
                <a:cs typeface="Clear Sans Light" panose="020B0303030202020304" pitchFamily="34" charset="0"/>
              </a:rPr>
              <a:t> don </a:t>
            </a:r>
            <a:r>
              <a:rPr lang="en-US" sz="1200" dirty="0" err="1">
                <a:solidFill>
                  <a:schemeClr val="tx2">
                    <a:lumMod val="60000"/>
                    <a:lumOff val="40000"/>
                  </a:schemeClr>
                </a:solidFill>
                <a:latin typeface="+mj-lt"/>
                <a:cs typeface="Clear Sans Light" panose="020B0303030202020304" pitchFamily="34" charset="0"/>
              </a:rPr>
              <a:t>Wakamare</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dimasa</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qm</a:t>
            </a:r>
            <a:r>
              <a:rPr lang="en-US" sz="1200" dirty="0">
                <a:solidFill>
                  <a:schemeClr val="tx2">
                    <a:lumMod val="60000"/>
                    <a:lumOff val="40000"/>
                  </a:schemeClr>
                </a:solidFill>
                <a:latin typeface="+mj-lt"/>
                <a:cs typeface="Clear Sans Light" panose="020B0303030202020304" pitchFamily="34" charset="0"/>
              </a:rPr>
              <a:t> </a:t>
            </a:r>
            <a:r>
              <a:rPr lang="en-US" sz="1200" dirty="0" err="1">
                <a:solidFill>
                  <a:schemeClr val="tx2">
                    <a:lumMod val="60000"/>
                    <a:lumOff val="40000"/>
                  </a:schemeClr>
                </a:solidFill>
                <a:latin typeface="+mj-lt"/>
                <a:cs typeface="Clear Sans Light" panose="020B0303030202020304" pitchFamily="34" charset="0"/>
              </a:rPr>
              <a:t>santLorem</a:t>
            </a:r>
            <a:endParaRPr lang="id-ID" sz="1200" dirty="0">
              <a:solidFill>
                <a:schemeClr val="tx2">
                  <a:lumMod val="60000"/>
                  <a:lumOff val="40000"/>
                </a:schemeClr>
              </a:solidFill>
              <a:latin typeface="+mj-lt"/>
              <a:cs typeface="Clear Sans Light" panose="020B0303030202020304" pitchFamily="34" charset="0"/>
            </a:endParaRPr>
          </a:p>
        </p:txBody>
      </p:sp>
      <p:sp>
        <p:nvSpPr>
          <p:cNvPr id="12" name="TextBox 11"/>
          <p:cNvSpPr txBox="1"/>
          <p:nvPr/>
        </p:nvSpPr>
        <p:spPr>
          <a:xfrm>
            <a:off x="6383464" y="2343181"/>
            <a:ext cx="2629631" cy="338554"/>
          </a:xfrm>
          <a:prstGeom prst="rect">
            <a:avLst/>
          </a:prstGeom>
          <a:noFill/>
        </p:spPr>
        <p:txBody>
          <a:bodyPr wrap="none" rtlCol="0">
            <a:spAutoFit/>
          </a:bodyPr>
          <a:lstStyle/>
          <a:p>
            <a:r>
              <a:rPr lang="en-US" sz="1600" dirty="0">
                <a:solidFill>
                  <a:schemeClr val="tx2">
                    <a:lumMod val="60000"/>
                    <a:lumOff val="40000"/>
                  </a:schemeClr>
                </a:solidFill>
                <a:latin typeface="Novecento wide Light" panose="00000405000000000000" pitchFamily="50" charset="0"/>
                <a:cs typeface="Clear Sans" panose="020B0503030202020304" pitchFamily="34" charset="0"/>
              </a:rPr>
              <a:t>What Do You Think About it ?</a:t>
            </a:r>
            <a:endParaRPr lang="id-ID" sz="1600" dirty="0">
              <a:solidFill>
                <a:schemeClr val="tx2">
                  <a:lumMod val="60000"/>
                  <a:lumOff val="40000"/>
                </a:schemeClr>
              </a:solidFill>
              <a:latin typeface="Novecento wide Light" panose="00000405000000000000" pitchFamily="50" charset="0"/>
              <a:cs typeface="Clear Sans" panose="020B0503030202020304" pitchFamily="34" charset="0"/>
            </a:endParaRPr>
          </a:p>
        </p:txBody>
      </p:sp>
      <p:grpSp>
        <p:nvGrpSpPr>
          <p:cNvPr id="14" name="Group 13"/>
          <p:cNvGrpSpPr/>
          <p:nvPr/>
        </p:nvGrpSpPr>
        <p:grpSpPr>
          <a:xfrm>
            <a:off x="3473930" y="3890307"/>
            <a:ext cx="2288240" cy="1707313"/>
            <a:chOff x="3473930" y="3890307"/>
            <a:chExt cx="2288240" cy="1707313"/>
          </a:xfrm>
        </p:grpSpPr>
        <p:sp>
          <p:nvSpPr>
            <p:cNvPr id="15" name="Shape 632"/>
            <p:cNvSpPr/>
            <p:nvPr/>
          </p:nvSpPr>
          <p:spPr>
            <a:xfrm>
              <a:off x="3479188" y="3890307"/>
              <a:ext cx="2282982" cy="17073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chemeClr val="accent2"/>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a:p>
          </p:txBody>
        </p:sp>
        <p:sp>
          <p:nvSpPr>
            <p:cNvPr id="16" name="Rectangle 15"/>
            <p:cNvSpPr/>
            <p:nvPr/>
          </p:nvSpPr>
          <p:spPr>
            <a:xfrm>
              <a:off x="3473930" y="5131259"/>
              <a:ext cx="2282981" cy="307777"/>
            </a:xfrm>
            <a:prstGeom prst="rect">
              <a:avLst/>
            </a:prstGeom>
          </p:spPr>
          <p:txBody>
            <a:bodyPr wrap="square">
              <a:spAutoFit/>
            </a:bodyPr>
            <a:lstStyle/>
            <a:p>
              <a:pPr algn="ctr"/>
              <a:r>
                <a:rPr lang="en-US" sz="1400" b="1" dirty="0">
                  <a:solidFill>
                    <a:schemeClr val="bg1"/>
                  </a:solidFill>
                  <a:latin typeface="Lato Bold" panose="020F0802020204030203" pitchFamily="34" charset="0"/>
                </a:rPr>
                <a:t>Computer</a:t>
              </a:r>
            </a:p>
          </p:txBody>
        </p:sp>
        <p:sp>
          <p:nvSpPr>
            <p:cNvPr id="17" name="Shape 940"/>
            <p:cNvSpPr/>
            <p:nvPr/>
          </p:nvSpPr>
          <p:spPr>
            <a:xfrm>
              <a:off x="4342615" y="4628810"/>
              <a:ext cx="556128" cy="370496"/>
            </a:xfrm>
            <a:custGeom>
              <a:avLst/>
              <a:gdLst/>
              <a:ahLst/>
              <a:cxnLst>
                <a:cxn ang="0">
                  <a:pos x="wd2" y="hd2"/>
                </a:cxn>
                <a:cxn ang="5400000">
                  <a:pos x="wd2" y="hd2"/>
                </a:cxn>
                <a:cxn ang="10800000">
                  <a:pos x="wd2" y="hd2"/>
                </a:cxn>
                <a:cxn ang="16200000">
                  <a:pos x="wd2" y="hd2"/>
                </a:cxn>
              </a:cxnLst>
              <a:rect l="0" t="0" r="r" b="b"/>
              <a:pathLst>
                <a:path w="21547" h="21600" extrusionOk="0">
                  <a:moveTo>
                    <a:pt x="18847" y="15749"/>
                  </a:moveTo>
                  <a:lnTo>
                    <a:pt x="2701" y="15749"/>
                  </a:lnTo>
                  <a:lnTo>
                    <a:pt x="2701" y="1346"/>
                  </a:lnTo>
                  <a:lnTo>
                    <a:pt x="18847" y="1346"/>
                  </a:lnTo>
                  <a:cubicBezTo>
                    <a:pt x="18847" y="1346"/>
                    <a:pt x="18847" y="15749"/>
                    <a:pt x="18847" y="15749"/>
                  </a:cubicBezTo>
                  <a:close/>
                  <a:moveTo>
                    <a:pt x="0" y="20510"/>
                  </a:moveTo>
                  <a:cubicBezTo>
                    <a:pt x="0" y="20510"/>
                    <a:pt x="-26" y="21600"/>
                    <a:pt x="1603" y="21600"/>
                  </a:cubicBezTo>
                  <a:cubicBezTo>
                    <a:pt x="2568" y="21600"/>
                    <a:pt x="6216" y="21600"/>
                    <a:pt x="9032" y="21600"/>
                  </a:cubicBezTo>
                  <a:cubicBezTo>
                    <a:pt x="9032" y="21600"/>
                    <a:pt x="10576" y="21600"/>
                    <a:pt x="12515" y="21600"/>
                  </a:cubicBezTo>
                  <a:cubicBezTo>
                    <a:pt x="15331" y="21600"/>
                    <a:pt x="18979" y="21600"/>
                    <a:pt x="19943" y="21600"/>
                  </a:cubicBezTo>
                  <a:cubicBezTo>
                    <a:pt x="21574" y="21600"/>
                    <a:pt x="21547" y="20510"/>
                    <a:pt x="21547" y="20510"/>
                  </a:cubicBezTo>
                  <a:lnTo>
                    <a:pt x="19418" y="16436"/>
                  </a:lnTo>
                  <a:cubicBezTo>
                    <a:pt x="19512" y="16224"/>
                    <a:pt x="19569" y="15977"/>
                    <a:pt x="19569" y="15711"/>
                  </a:cubicBezTo>
                  <a:lnTo>
                    <a:pt x="19569" y="1384"/>
                  </a:lnTo>
                  <a:cubicBezTo>
                    <a:pt x="19569" y="621"/>
                    <a:pt x="19123" y="0"/>
                    <a:pt x="18571" y="0"/>
                  </a:cubicBezTo>
                  <a:lnTo>
                    <a:pt x="2977" y="0"/>
                  </a:lnTo>
                  <a:cubicBezTo>
                    <a:pt x="2425" y="0"/>
                    <a:pt x="1979" y="621"/>
                    <a:pt x="1979" y="1384"/>
                  </a:cubicBezTo>
                  <a:lnTo>
                    <a:pt x="1979" y="15711"/>
                  </a:lnTo>
                  <a:cubicBezTo>
                    <a:pt x="1979" y="15978"/>
                    <a:pt x="2035" y="16224"/>
                    <a:pt x="2129" y="16436"/>
                  </a:cubicBezTo>
                  <a:cubicBezTo>
                    <a:pt x="2129" y="16436"/>
                    <a:pt x="0" y="20510"/>
                    <a:pt x="0" y="20510"/>
                  </a:cubicBezTo>
                  <a:close/>
                </a:path>
              </a:pathLst>
            </a:custGeom>
            <a:solidFill>
              <a:schemeClr val="bg1"/>
            </a:solidFill>
            <a:ln w="12700" cap="flat">
              <a:noFill/>
              <a:miter lim="400000"/>
            </a:ln>
            <a:effectLst/>
          </p:spPr>
          <p:txBody>
            <a:bodyPr wrap="square" lIns="38100" tIns="38100" rIns="38100" bIns="38100" numCol="1" anchor="ctr">
              <a:noAutofit/>
            </a:bodyPr>
            <a:lstStyle/>
            <a:p>
              <a:pPr lvl="0">
                <a:defRPr sz="3200">
                  <a:solidFill>
                    <a:srgbClr val="FFFFFF"/>
                  </a:solidFill>
                  <a:latin typeface="Helvetica Light"/>
                  <a:ea typeface="Helvetica Light"/>
                  <a:cs typeface="Helvetica Light"/>
                  <a:sym typeface="Helvetica Light"/>
                </a:defRPr>
              </a:pPr>
              <a:endParaRPr/>
            </a:p>
          </p:txBody>
        </p:sp>
      </p:grpSp>
      <p:grpSp>
        <p:nvGrpSpPr>
          <p:cNvPr id="18" name="Group 17"/>
          <p:cNvGrpSpPr/>
          <p:nvPr/>
        </p:nvGrpSpPr>
        <p:grpSpPr>
          <a:xfrm>
            <a:off x="2337699" y="2182995"/>
            <a:ext cx="2288237" cy="1707313"/>
            <a:chOff x="2337699" y="2182995"/>
            <a:chExt cx="2288237" cy="1707313"/>
          </a:xfrm>
        </p:grpSpPr>
        <p:sp>
          <p:nvSpPr>
            <p:cNvPr id="19" name="Shape 636"/>
            <p:cNvSpPr/>
            <p:nvPr/>
          </p:nvSpPr>
          <p:spPr>
            <a:xfrm>
              <a:off x="2342955" y="2182995"/>
              <a:ext cx="2282981" cy="17073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chemeClr val="accent6"/>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a:p>
          </p:txBody>
        </p:sp>
        <p:sp>
          <p:nvSpPr>
            <p:cNvPr id="20" name="Rectangle 19"/>
            <p:cNvSpPr/>
            <p:nvPr/>
          </p:nvSpPr>
          <p:spPr>
            <a:xfrm>
              <a:off x="2337699" y="3424206"/>
              <a:ext cx="2282981" cy="307777"/>
            </a:xfrm>
            <a:prstGeom prst="rect">
              <a:avLst/>
            </a:prstGeom>
          </p:spPr>
          <p:txBody>
            <a:bodyPr wrap="square">
              <a:spAutoFit/>
            </a:bodyPr>
            <a:lstStyle/>
            <a:p>
              <a:pPr algn="ctr"/>
              <a:r>
                <a:rPr lang="en-US" sz="1400" b="1" dirty="0">
                  <a:solidFill>
                    <a:schemeClr val="bg1"/>
                  </a:solidFill>
                  <a:latin typeface="Lato Bold" panose="020F0802020204030203" pitchFamily="34" charset="0"/>
                </a:rPr>
                <a:t>Mobile</a:t>
              </a:r>
            </a:p>
          </p:txBody>
        </p:sp>
        <p:sp>
          <p:nvSpPr>
            <p:cNvPr id="21" name="Shape 4494"/>
            <p:cNvSpPr/>
            <p:nvPr/>
          </p:nvSpPr>
          <p:spPr>
            <a:xfrm>
              <a:off x="3360188" y="2811522"/>
              <a:ext cx="237999" cy="449622"/>
            </a:xfrm>
            <a:custGeom>
              <a:avLst/>
              <a:gdLst/>
              <a:ahLst/>
              <a:cxnLst>
                <a:cxn ang="0">
                  <a:pos x="wd2" y="hd2"/>
                </a:cxn>
                <a:cxn ang="5400000">
                  <a:pos x="wd2" y="hd2"/>
                </a:cxn>
                <a:cxn ang="10800000">
                  <a:pos x="wd2" y="hd2"/>
                </a:cxn>
                <a:cxn ang="16200000">
                  <a:pos x="wd2" y="hd2"/>
                </a:cxn>
              </a:cxnLst>
              <a:rect l="0" t="0" r="r" b="b"/>
              <a:pathLst>
                <a:path w="21600" h="21600" extrusionOk="0">
                  <a:moveTo>
                    <a:pt x="21600" y="1825"/>
                  </a:moveTo>
                  <a:cubicBezTo>
                    <a:pt x="21600" y="814"/>
                    <a:pt x="20064" y="0"/>
                    <a:pt x="18155" y="0"/>
                  </a:cubicBezTo>
                  <a:cubicBezTo>
                    <a:pt x="3445" y="0"/>
                    <a:pt x="3445" y="0"/>
                    <a:pt x="3445" y="0"/>
                  </a:cubicBezTo>
                  <a:cubicBezTo>
                    <a:pt x="1536" y="0"/>
                    <a:pt x="0" y="814"/>
                    <a:pt x="0" y="1825"/>
                  </a:cubicBezTo>
                  <a:cubicBezTo>
                    <a:pt x="0" y="19775"/>
                    <a:pt x="0" y="19775"/>
                    <a:pt x="0" y="19775"/>
                  </a:cubicBezTo>
                  <a:cubicBezTo>
                    <a:pt x="0" y="20786"/>
                    <a:pt x="1536" y="21600"/>
                    <a:pt x="3445" y="21600"/>
                  </a:cubicBezTo>
                  <a:cubicBezTo>
                    <a:pt x="18155" y="21600"/>
                    <a:pt x="18155" y="21600"/>
                    <a:pt x="18155" y="21600"/>
                  </a:cubicBezTo>
                  <a:cubicBezTo>
                    <a:pt x="20064" y="21600"/>
                    <a:pt x="21600" y="20786"/>
                    <a:pt x="21600" y="19775"/>
                  </a:cubicBezTo>
                  <a:lnTo>
                    <a:pt x="21600" y="1825"/>
                  </a:lnTo>
                  <a:close/>
                  <a:moveTo>
                    <a:pt x="8984" y="493"/>
                  </a:moveTo>
                  <a:cubicBezTo>
                    <a:pt x="12848" y="493"/>
                    <a:pt x="12848" y="493"/>
                    <a:pt x="12848" y="493"/>
                  </a:cubicBezTo>
                  <a:cubicBezTo>
                    <a:pt x="12988" y="493"/>
                    <a:pt x="13128" y="567"/>
                    <a:pt x="13128" y="641"/>
                  </a:cubicBezTo>
                  <a:cubicBezTo>
                    <a:pt x="13128" y="715"/>
                    <a:pt x="12988" y="789"/>
                    <a:pt x="12848" y="789"/>
                  </a:cubicBezTo>
                  <a:cubicBezTo>
                    <a:pt x="8984" y="789"/>
                    <a:pt x="8984" y="789"/>
                    <a:pt x="8984" y="789"/>
                  </a:cubicBezTo>
                  <a:cubicBezTo>
                    <a:pt x="8845" y="789"/>
                    <a:pt x="8752" y="715"/>
                    <a:pt x="8752" y="641"/>
                  </a:cubicBezTo>
                  <a:cubicBezTo>
                    <a:pt x="8752" y="567"/>
                    <a:pt x="8845" y="493"/>
                    <a:pt x="8984" y="493"/>
                  </a:cubicBezTo>
                  <a:close/>
                  <a:moveTo>
                    <a:pt x="12429" y="20910"/>
                  </a:moveTo>
                  <a:cubicBezTo>
                    <a:pt x="9357" y="20910"/>
                    <a:pt x="9357" y="20910"/>
                    <a:pt x="9357" y="20910"/>
                  </a:cubicBezTo>
                  <a:cubicBezTo>
                    <a:pt x="8891" y="20910"/>
                    <a:pt x="8566" y="20762"/>
                    <a:pt x="8566" y="20515"/>
                  </a:cubicBezTo>
                  <a:cubicBezTo>
                    <a:pt x="8566" y="20268"/>
                    <a:pt x="8891" y="20121"/>
                    <a:pt x="9357" y="20121"/>
                  </a:cubicBezTo>
                  <a:cubicBezTo>
                    <a:pt x="12429" y="20121"/>
                    <a:pt x="12429" y="20121"/>
                    <a:pt x="12429" y="20121"/>
                  </a:cubicBezTo>
                  <a:cubicBezTo>
                    <a:pt x="12895" y="20121"/>
                    <a:pt x="13267" y="20268"/>
                    <a:pt x="13267" y="20515"/>
                  </a:cubicBezTo>
                  <a:cubicBezTo>
                    <a:pt x="13267" y="20762"/>
                    <a:pt x="12895" y="20910"/>
                    <a:pt x="12429" y="20910"/>
                  </a:cubicBezTo>
                  <a:close/>
                  <a:moveTo>
                    <a:pt x="20483" y="19726"/>
                  </a:moveTo>
                  <a:cubicBezTo>
                    <a:pt x="1303" y="19726"/>
                    <a:pt x="1303" y="19726"/>
                    <a:pt x="1303" y="19726"/>
                  </a:cubicBezTo>
                  <a:cubicBezTo>
                    <a:pt x="1303" y="1874"/>
                    <a:pt x="1303" y="1874"/>
                    <a:pt x="1303" y="1874"/>
                  </a:cubicBezTo>
                  <a:cubicBezTo>
                    <a:pt x="20483" y="1874"/>
                    <a:pt x="20483" y="1874"/>
                    <a:pt x="20483" y="1874"/>
                  </a:cubicBezTo>
                  <a:lnTo>
                    <a:pt x="20483" y="19726"/>
                  </a:lnTo>
                  <a:close/>
                </a:path>
              </a:pathLst>
            </a:custGeom>
            <a:solidFill>
              <a:schemeClr val="bg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p>
          </p:txBody>
        </p:sp>
      </p:grpSp>
      <p:grpSp>
        <p:nvGrpSpPr>
          <p:cNvPr id="28" name="Group 27"/>
          <p:cNvGrpSpPr/>
          <p:nvPr/>
        </p:nvGrpSpPr>
        <p:grpSpPr>
          <a:xfrm>
            <a:off x="1185689" y="3890307"/>
            <a:ext cx="2298758" cy="1707313"/>
            <a:chOff x="1185689" y="3890307"/>
            <a:chExt cx="2298758" cy="1707313"/>
          </a:xfrm>
        </p:grpSpPr>
        <p:sp>
          <p:nvSpPr>
            <p:cNvPr id="29" name="Shape 628"/>
            <p:cNvSpPr/>
            <p:nvPr/>
          </p:nvSpPr>
          <p:spPr>
            <a:xfrm>
              <a:off x="1201465" y="3890307"/>
              <a:ext cx="2282982" cy="17073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chemeClr val="accent4"/>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a:p>
          </p:txBody>
        </p:sp>
        <p:sp>
          <p:nvSpPr>
            <p:cNvPr id="30" name="Rectangle 29"/>
            <p:cNvSpPr/>
            <p:nvPr/>
          </p:nvSpPr>
          <p:spPr>
            <a:xfrm>
              <a:off x="1185689" y="5131259"/>
              <a:ext cx="2282981" cy="307777"/>
            </a:xfrm>
            <a:prstGeom prst="rect">
              <a:avLst/>
            </a:prstGeom>
          </p:spPr>
          <p:txBody>
            <a:bodyPr wrap="square">
              <a:spAutoFit/>
            </a:bodyPr>
            <a:lstStyle/>
            <a:p>
              <a:pPr algn="ctr"/>
              <a:r>
                <a:rPr lang="en-US" sz="1400" b="1" dirty="0">
                  <a:solidFill>
                    <a:schemeClr val="bg1"/>
                  </a:solidFill>
                  <a:latin typeface="Lato Bold" panose="020F0802020204030203" pitchFamily="34" charset="0"/>
                </a:rPr>
                <a:t>Tablet</a:t>
              </a:r>
            </a:p>
          </p:txBody>
        </p:sp>
        <p:sp>
          <p:nvSpPr>
            <p:cNvPr id="31" name="AutoShape 8"/>
            <p:cNvSpPr>
              <a:spLocks/>
            </p:cNvSpPr>
            <p:nvPr/>
          </p:nvSpPr>
          <p:spPr bwMode="auto">
            <a:xfrm>
              <a:off x="2174494" y="4573488"/>
              <a:ext cx="326410" cy="447095"/>
            </a:xfrm>
            <a:custGeom>
              <a:avLst/>
              <a:gdLst>
                <a:gd name="T0" fmla="*/ 21600 w 21600"/>
                <a:gd name="T1" fmla="*/ 1825 h 21600"/>
                <a:gd name="T2" fmla="*/ 18155 w 21600"/>
                <a:gd name="T3" fmla="*/ 0 h 21600"/>
                <a:gd name="T4" fmla="*/ 3445 w 21600"/>
                <a:gd name="T5" fmla="*/ 0 h 21600"/>
                <a:gd name="T6" fmla="*/ 0 w 21600"/>
                <a:gd name="T7" fmla="*/ 1825 h 21600"/>
                <a:gd name="T8" fmla="*/ 0 w 21600"/>
                <a:gd name="T9" fmla="*/ 19775 h 21600"/>
                <a:gd name="T10" fmla="*/ 3445 w 21600"/>
                <a:gd name="T11" fmla="*/ 21600 h 21600"/>
                <a:gd name="T12" fmla="*/ 18155 w 21600"/>
                <a:gd name="T13" fmla="*/ 21600 h 21600"/>
                <a:gd name="T14" fmla="*/ 21600 w 21600"/>
                <a:gd name="T15" fmla="*/ 19775 h 21600"/>
                <a:gd name="T16" fmla="*/ 21600 w 21600"/>
                <a:gd name="T17" fmla="*/ 1825 h 21600"/>
                <a:gd name="T18" fmla="*/ 8984 w 21600"/>
                <a:gd name="T19" fmla="*/ 493 h 21600"/>
                <a:gd name="T20" fmla="*/ 12848 w 21600"/>
                <a:gd name="T21" fmla="*/ 493 h 21600"/>
                <a:gd name="T22" fmla="*/ 13128 w 21600"/>
                <a:gd name="T23" fmla="*/ 641 h 21600"/>
                <a:gd name="T24" fmla="*/ 12848 w 21600"/>
                <a:gd name="T25" fmla="*/ 789 h 21600"/>
                <a:gd name="T26" fmla="*/ 8984 w 21600"/>
                <a:gd name="T27" fmla="*/ 789 h 21600"/>
                <a:gd name="T28" fmla="*/ 8752 w 21600"/>
                <a:gd name="T29" fmla="*/ 641 h 21600"/>
                <a:gd name="T30" fmla="*/ 8984 w 21600"/>
                <a:gd name="T31" fmla="*/ 493 h 21600"/>
                <a:gd name="T32" fmla="*/ 12429 w 21600"/>
                <a:gd name="T33" fmla="*/ 20910 h 21600"/>
                <a:gd name="T34" fmla="*/ 9357 w 21600"/>
                <a:gd name="T35" fmla="*/ 20910 h 21600"/>
                <a:gd name="T36" fmla="*/ 8566 w 21600"/>
                <a:gd name="T37" fmla="*/ 20515 h 21600"/>
                <a:gd name="T38" fmla="*/ 9357 w 21600"/>
                <a:gd name="T39" fmla="*/ 20121 h 21600"/>
                <a:gd name="T40" fmla="*/ 12429 w 21600"/>
                <a:gd name="T41" fmla="*/ 20121 h 21600"/>
                <a:gd name="T42" fmla="*/ 13267 w 21600"/>
                <a:gd name="T43" fmla="*/ 20515 h 21600"/>
                <a:gd name="T44" fmla="*/ 12429 w 21600"/>
                <a:gd name="T45" fmla="*/ 20910 h 21600"/>
                <a:gd name="T46" fmla="*/ 20483 w 21600"/>
                <a:gd name="T47" fmla="*/ 19726 h 21600"/>
                <a:gd name="T48" fmla="*/ 1303 w 21600"/>
                <a:gd name="T49" fmla="*/ 19726 h 21600"/>
                <a:gd name="T50" fmla="*/ 1303 w 21600"/>
                <a:gd name="T51" fmla="*/ 1874 h 21600"/>
                <a:gd name="T52" fmla="*/ 20483 w 21600"/>
                <a:gd name="T53" fmla="*/ 1874 h 21600"/>
                <a:gd name="T54" fmla="*/ 20483 w 21600"/>
                <a:gd name="T55" fmla="*/ 19726 h 21600"/>
                <a:gd name="T56" fmla="*/ 20483 w 21600"/>
                <a:gd name="T57" fmla="*/ 1972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600" h="21600">
                  <a:moveTo>
                    <a:pt x="21600" y="1825"/>
                  </a:moveTo>
                  <a:cubicBezTo>
                    <a:pt x="21600" y="814"/>
                    <a:pt x="20064" y="0"/>
                    <a:pt x="18155" y="0"/>
                  </a:cubicBezTo>
                  <a:cubicBezTo>
                    <a:pt x="3445" y="0"/>
                    <a:pt x="3445" y="0"/>
                    <a:pt x="3445" y="0"/>
                  </a:cubicBezTo>
                  <a:cubicBezTo>
                    <a:pt x="1536" y="0"/>
                    <a:pt x="0" y="814"/>
                    <a:pt x="0" y="1825"/>
                  </a:cubicBezTo>
                  <a:cubicBezTo>
                    <a:pt x="0" y="19775"/>
                    <a:pt x="0" y="19775"/>
                    <a:pt x="0" y="19775"/>
                  </a:cubicBezTo>
                  <a:cubicBezTo>
                    <a:pt x="0" y="20786"/>
                    <a:pt x="1536" y="21600"/>
                    <a:pt x="3445" y="21600"/>
                  </a:cubicBezTo>
                  <a:cubicBezTo>
                    <a:pt x="18155" y="21600"/>
                    <a:pt x="18155" y="21600"/>
                    <a:pt x="18155" y="21600"/>
                  </a:cubicBezTo>
                  <a:cubicBezTo>
                    <a:pt x="20064" y="21600"/>
                    <a:pt x="21600" y="20786"/>
                    <a:pt x="21600" y="19775"/>
                  </a:cubicBezTo>
                  <a:lnTo>
                    <a:pt x="21600" y="1825"/>
                  </a:lnTo>
                  <a:close/>
                  <a:moveTo>
                    <a:pt x="8984" y="493"/>
                  </a:moveTo>
                  <a:cubicBezTo>
                    <a:pt x="12848" y="493"/>
                    <a:pt x="12848" y="493"/>
                    <a:pt x="12848" y="493"/>
                  </a:cubicBezTo>
                  <a:cubicBezTo>
                    <a:pt x="12988" y="493"/>
                    <a:pt x="13128" y="567"/>
                    <a:pt x="13128" y="641"/>
                  </a:cubicBezTo>
                  <a:cubicBezTo>
                    <a:pt x="13128" y="715"/>
                    <a:pt x="12988" y="789"/>
                    <a:pt x="12848" y="789"/>
                  </a:cubicBezTo>
                  <a:cubicBezTo>
                    <a:pt x="8984" y="789"/>
                    <a:pt x="8984" y="789"/>
                    <a:pt x="8984" y="789"/>
                  </a:cubicBezTo>
                  <a:cubicBezTo>
                    <a:pt x="8845" y="789"/>
                    <a:pt x="8752" y="715"/>
                    <a:pt x="8752" y="641"/>
                  </a:cubicBezTo>
                  <a:cubicBezTo>
                    <a:pt x="8752" y="567"/>
                    <a:pt x="8845" y="493"/>
                    <a:pt x="8984" y="493"/>
                  </a:cubicBezTo>
                  <a:close/>
                  <a:moveTo>
                    <a:pt x="12429" y="20910"/>
                  </a:moveTo>
                  <a:cubicBezTo>
                    <a:pt x="9357" y="20910"/>
                    <a:pt x="9357" y="20910"/>
                    <a:pt x="9357" y="20910"/>
                  </a:cubicBezTo>
                  <a:cubicBezTo>
                    <a:pt x="8891" y="20910"/>
                    <a:pt x="8566" y="20762"/>
                    <a:pt x="8566" y="20515"/>
                  </a:cubicBezTo>
                  <a:cubicBezTo>
                    <a:pt x="8566" y="20269"/>
                    <a:pt x="8891" y="20121"/>
                    <a:pt x="9357" y="20121"/>
                  </a:cubicBezTo>
                  <a:cubicBezTo>
                    <a:pt x="12429" y="20121"/>
                    <a:pt x="12429" y="20121"/>
                    <a:pt x="12429" y="20121"/>
                  </a:cubicBezTo>
                  <a:cubicBezTo>
                    <a:pt x="12895" y="20121"/>
                    <a:pt x="13267" y="20269"/>
                    <a:pt x="13267" y="20515"/>
                  </a:cubicBezTo>
                  <a:cubicBezTo>
                    <a:pt x="13267" y="20762"/>
                    <a:pt x="12895" y="20910"/>
                    <a:pt x="12429" y="20910"/>
                  </a:cubicBezTo>
                  <a:close/>
                  <a:moveTo>
                    <a:pt x="20483" y="19726"/>
                  </a:moveTo>
                  <a:cubicBezTo>
                    <a:pt x="1303" y="19726"/>
                    <a:pt x="1303" y="19726"/>
                    <a:pt x="1303" y="19726"/>
                  </a:cubicBezTo>
                  <a:cubicBezTo>
                    <a:pt x="1303" y="1874"/>
                    <a:pt x="1303" y="1874"/>
                    <a:pt x="1303" y="1874"/>
                  </a:cubicBezTo>
                  <a:cubicBezTo>
                    <a:pt x="20483" y="1874"/>
                    <a:pt x="20483" y="1874"/>
                    <a:pt x="20483" y="1874"/>
                  </a:cubicBezTo>
                  <a:lnTo>
                    <a:pt x="20483" y="19726"/>
                  </a:lnTo>
                  <a:close/>
                  <a:moveTo>
                    <a:pt x="20483" y="19726"/>
                  </a:moveTo>
                </a:path>
              </a:pathLst>
            </a:custGeom>
            <a:solidFill>
              <a:schemeClr val="bg1"/>
            </a:solidFill>
            <a:ln>
              <a:noFill/>
            </a:ln>
          </p:spPr>
          <p:txBody>
            <a:bodyPr lIns="0" tIns="0" rIns="0" bIns="0"/>
            <a:lstStyle/>
            <a:p>
              <a:endParaRPr lang="en-US"/>
            </a:p>
          </p:txBody>
        </p:sp>
      </p:grpSp>
      <p:sp>
        <p:nvSpPr>
          <p:cNvPr id="32" name="TextBox 31"/>
          <p:cNvSpPr txBox="1"/>
          <p:nvPr/>
        </p:nvSpPr>
        <p:spPr>
          <a:xfrm>
            <a:off x="624396" y="507018"/>
            <a:ext cx="4646851" cy="1138966"/>
          </a:xfrm>
          <a:prstGeom prst="rect">
            <a:avLst/>
          </a:prstGeom>
          <a:noFill/>
        </p:spPr>
        <p:txBody>
          <a:bodyPr wrap="square" rtlCol="0">
            <a:spAutoFit/>
          </a:bodyPr>
          <a:lstStyle/>
          <a:p>
            <a:pPr>
              <a:lnSpc>
                <a:spcPts val="4000"/>
              </a:lnSpc>
            </a:pPr>
            <a:r>
              <a:rPr lang="en-US" sz="4400" b="1" dirty="0">
                <a:solidFill>
                  <a:schemeClr val="tx2">
                    <a:lumMod val="60000"/>
                    <a:lumOff val="40000"/>
                  </a:schemeClr>
                </a:solidFill>
                <a:latin typeface="Novecento wide Book"/>
              </a:rPr>
              <a:t>Annual Product Growth</a:t>
            </a:r>
          </a:p>
        </p:txBody>
      </p:sp>
      <p:sp>
        <p:nvSpPr>
          <p:cNvPr id="33" name="Rectangle 32"/>
          <p:cNvSpPr/>
          <p:nvPr/>
        </p:nvSpPr>
        <p:spPr>
          <a:xfrm>
            <a:off x="664737" y="1573493"/>
            <a:ext cx="3885164" cy="307777"/>
          </a:xfrm>
          <a:prstGeom prst="rect">
            <a:avLst/>
          </a:prstGeom>
        </p:spPr>
        <p:txBody>
          <a:bodyPr wrap="square">
            <a:spAutoFit/>
          </a:bodyPr>
          <a:lstStyle/>
          <a:p>
            <a:r>
              <a:rPr lang="en-US" sz="1400" dirty="0" err="1">
                <a:solidFill>
                  <a:schemeClr val="tx2">
                    <a:lumMod val="60000"/>
                    <a:lumOff val="40000"/>
                  </a:schemeClr>
                </a:solidFill>
                <a:latin typeface="Novecento wide Light" panose="00000405000000000000" pitchFamily="50" charset="0"/>
              </a:rPr>
              <a:t>Lorem</a:t>
            </a:r>
            <a:r>
              <a:rPr lang="en-US" sz="1400" dirty="0">
                <a:solidFill>
                  <a:schemeClr val="tx2">
                    <a:lumMod val="60000"/>
                    <a:lumOff val="40000"/>
                  </a:schemeClr>
                </a:solidFill>
                <a:latin typeface="Novecento wide Light" panose="00000405000000000000" pitchFamily="50" charset="0"/>
              </a:rPr>
              <a:t> </a:t>
            </a:r>
            <a:r>
              <a:rPr lang="en-US" sz="1400" dirty="0" err="1">
                <a:solidFill>
                  <a:schemeClr val="tx2">
                    <a:lumMod val="60000"/>
                    <a:lumOff val="40000"/>
                  </a:schemeClr>
                </a:solidFill>
                <a:latin typeface="Novecento wide Light" panose="00000405000000000000" pitchFamily="50" charset="0"/>
              </a:rPr>
              <a:t>ipsum</a:t>
            </a:r>
            <a:r>
              <a:rPr lang="en-US" sz="1400" dirty="0">
                <a:solidFill>
                  <a:schemeClr val="tx2">
                    <a:lumMod val="60000"/>
                    <a:lumOff val="40000"/>
                  </a:schemeClr>
                </a:solidFill>
                <a:latin typeface="Novecento wide Light" panose="00000405000000000000" pitchFamily="50" charset="0"/>
              </a:rPr>
              <a:t> dolor sit </a:t>
            </a:r>
            <a:r>
              <a:rPr lang="en-US" sz="1400" dirty="0" err="1">
                <a:solidFill>
                  <a:schemeClr val="tx2">
                    <a:lumMod val="60000"/>
                    <a:lumOff val="40000"/>
                  </a:schemeClr>
                </a:solidFill>
                <a:latin typeface="Novecento wide Light" panose="00000405000000000000" pitchFamily="50" charset="0"/>
              </a:rPr>
              <a:t>amet</a:t>
            </a:r>
            <a:r>
              <a:rPr lang="en-US" sz="1400" dirty="0">
                <a:solidFill>
                  <a:schemeClr val="tx2">
                    <a:lumMod val="60000"/>
                    <a:lumOff val="40000"/>
                  </a:schemeClr>
                </a:solidFill>
                <a:latin typeface="Novecento wide Light" panose="00000405000000000000" pitchFamily="50" charset="0"/>
              </a:rPr>
              <a:t>, </a:t>
            </a:r>
            <a:r>
              <a:rPr lang="en-US" sz="1400" dirty="0" err="1">
                <a:solidFill>
                  <a:schemeClr val="tx2">
                    <a:lumMod val="60000"/>
                    <a:lumOff val="40000"/>
                  </a:schemeClr>
                </a:solidFill>
                <a:latin typeface="Novecento wide Light" panose="00000405000000000000" pitchFamily="50" charset="0"/>
              </a:rPr>
              <a:t>consectetur</a:t>
            </a:r>
            <a:endParaRPr lang="en-US" sz="1400" dirty="0">
              <a:solidFill>
                <a:schemeClr val="tx2">
                  <a:lumMod val="60000"/>
                  <a:lumOff val="40000"/>
                </a:schemeClr>
              </a:solidFill>
              <a:latin typeface="Novecento wide Light" panose="00000405000000000000" pitchFamily="50" charset="0"/>
            </a:endParaRPr>
          </a:p>
        </p:txBody>
      </p:sp>
      <p:graphicFrame>
        <p:nvGraphicFramePr>
          <p:cNvPr id="41" name="Chart 40"/>
          <p:cNvGraphicFramePr/>
          <p:nvPr/>
        </p:nvGraphicFramePr>
        <p:xfrm>
          <a:off x="6383464" y="3418042"/>
          <a:ext cx="4748993" cy="20141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73864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0-#ppt_w/2"/>
                                          </p:val>
                                        </p:tav>
                                        <p:tav tm="100000">
                                          <p:val>
                                            <p:strVal val="#ppt_x"/>
                                          </p:val>
                                        </p:tav>
                                      </p:tavLst>
                                    </p:anim>
                                    <p:anim calcmode="lin" valueType="num">
                                      <p:cBhvr additive="base">
                                        <p:cTn id="8" dur="500" fill="hold"/>
                                        <p:tgtEl>
                                          <p:spTgt spid="3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additive="base">
                                        <p:cTn id="12" dur="500" fill="hold"/>
                                        <p:tgtEl>
                                          <p:spTgt spid="33"/>
                                        </p:tgtEl>
                                        <p:attrNameLst>
                                          <p:attrName>ppt_x</p:attrName>
                                        </p:attrNameLst>
                                      </p:cBhvr>
                                      <p:tavLst>
                                        <p:tav tm="0">
                                          <p:val>
                                            <p:strVal val="0-#ppt_w/2"/>
                                          </p:val>
                                        </p:tav>
                                        <p:tav tm="100000">
                                          <p:val>
                                            <p:strVal val="#ppt_x"/>
                                          </p:val>
                                        </p:tav>
                                      </p:tavLst>
                                    </p:anim>
                                    <p:anim calcmode="lin" valueType="num">
                                      <p:cBhvr additive="base">
                                        <p:cTn id="13" dur="500" fill="hold"/>
                                        <p:tgtEl>
                                          <p:spTgt spid="3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additive="base">
                                        <p:cTn id="22" dur="500" fill="hold"/>
                                        <p:tgtEl>
                                          <p:spTgt spid="28"/>
                                        </p:tgtEl>
                                        <p:attrNameLst>
                                          <p:attrName>ppt_x</p:attrName>
                                        </p:attrNameLst>
                                      </p:cBhvr>
                                      <p:tavLst>
                                        <p:tav tm="0">
                                          <p:val>
                                            <p:strVal val="#ppt_x"/>
                                          </p:val>
                                        </p:tav>
                                        <p:tav tm="100000">
                                          <p:val>
                                            <p:strVal val="#ppt_x"/>
                                          </p:val>
                                        </p:tav>
                                      </p:tavLst>
                                    </p:anim>
                                    <p:anim calcmode="lin" valueType="num">
                                      <p:cBhvr additive="base">
                                        <p:cTn id="23" dur="500" fill="hold"/>
                                        <p:tgtEl>
                                          <p:spTgt spid="2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8" presetClass="entr" presetSubtype="6"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strips(downRight)">
                                      <p:cBhvr>
                                        <p:cTn id="32" dur="500"/>
                                        <p:tgtEl>
                                          <p:spTgt spid="12"/>
                                        </p:tgtEl>
                                      </p:cBhvr>
                                    </p:animEffect>
                                  </p:childTnLst>
                                </p:cTn>
                              </p:par>
                            </p:childTnLst>
                          </p:cTn>
                        </p:par>
                        <p:par>
                          <p:cTn id="33" fill="hold">
                            <p:stCondLst>
                              <p:cond delay="3000"/>
                            </p:stCondLst>
                            <p:childTnLst>
                              <p:par>
                                <p:cTn id="34" presetID="18" presetClass="entr" presetSubtype="6"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strips(downRight)">
                                      <p:cBhvr>
                                        <p:cTn id="36" dur="500"/>
                                        <p:tgtEl>
                                          <p:spTgt spid="11"/>
                                        </p:tgtEl>
                                      </p:cBhvr>
                                    </p:animEffect>
                                  </p:childTnLst>
                                </p:cTn>
                              </p:par>
                            </p:childTnLst>
                          </p:cTn>
                        </p:par>
                        <p:par>
                          <p:cTn id="37" fill="hold">
                            <p:stCondLst>
                              <p:cond delay="3500"/>
                            </p:stCondLst>
                            <p:childTnLst>
                              <p:par>
                                <p:cTn id="38" presetID="10" presetClass="entr" presetSubtype="0" fill="hold" grpId="0" nodeType="afterEffect">
                                  <p:stCondLst>
                                    <p:cond delay="0"/>
                                  </p:stCondLst>
                                  <p:childTnLst>
                                    <p:set>
                                      <p:cBhvr>
                                        <p:cTn id="39" dur="1" fill="hold">
                                          <p:stCondLst>
                                            <p:cond delay="0"/>
                                          </p:stCondLst>
                                        </p:cTn>
                                        <p:tgtEl>
                                          <p:spTgt spid="41">
                                            <p:graphicEl>
                                              <a:chart seriesIdx="-3" categoryIdx="-3" bldStep="gridLegend"/>
                                            </p:graphicEl>
                                          </p:spTgt>
                                        </p:tgtEl>
                                        <p:attrNameLst>
                                          <p:attrName>style.visibility</p:attrName>
                                        </p:attrNameLst>
                                      </p:cBhvr>
                                      <p:to>
                                        <p:strVal val="visible"/>
                                      </p:to>
                                    </p:set>
                                    <p:animEffect transition="in" filter="fade">
                                      <p:cBhvr>
                                        <p:cTn id="40" dur="500"/>
                                        <p:tgtEl>
                                          <p:spTgt spid="41">
                                            <p:graphicEl>
                                              <a:chart seriesIdx="-3" categoryIdx="-3" bldStep="gridLegend"/>
                                            </p:graphicEl>
                                          </p:spTgt>
                                        </p:tgtEl>
                                      </p:cBhvr>
                                    </p:animEffect>
                                  </p:childTnLst>
                                </p:cTn>
                              </p:par>
                            </p:childTnLst>
                          </p:cTn>
                        </p:par>
                        <p:par>
                          <p:cTn id="41" fill="hold">
                            <p:stCondLst>
                              <p:cond delay="4000"/>
                            </p:stCondLst>
                            <p:childTnLst>
                              <p:par>
                                <p:cTn id="42" presetID="22" presetClass="entr" presetSubtype="8" fill="hold" grpId="0" nodeType="afterEffect">
                                  <p:stCondLst>
                                    <p:cond delay="0"/>
                                  </p:stCondLst>
                                  <p:childTnLst>
                                    <p:set>
                                      <p:cBhvr>
                                        <p:cTn id="43" dur="1" fill="hold">
                                          <p:stCondLst>
                                            <p:cond delay="0"/>
                                          </p:stCondLst>
                                        </p:cTn>
                                        <p:tgtEl>
                                          <p:spTgt spid="41">
                                            <p:graphicEl>
                                              <a:chart seriesIdx="0" categoryIdx="-4" bldStep="series"/>
                                            </p:graphicEl>
                                          </p:spTgt>
                                        </p:tgtEl>
                                        <p:attrNameLst>
                                          <p:attrName>style.visibility</p:attrName>
                                        </p:attrNameLst>
                                      </p:cBhvr>
                                      <p:to>
                                        <p:strVal val="visible"/>
                                      </p:to>
                                    </p:set>
                                    <p:animEffect transition="in" filter="wipe(left)">
                                      <p:cBhvr>
                                        <p:cTn id="44" dur="500"/>
                                        <p:tgtEl>
                                          <p:spTgt spid="41">
                                            <p:graphicEl>
                                              <a:chart seriesIdx="0" categoryIdx="-4" bldStep="series"/>
                                            </p:graphicEl>
                                          </p:spTgt>
                                        </p:tgtEl>
                                      </p:cBhvr>
                                    </p:animEffect>
                                  </p:childTnLst>
                                </p:cTn>
                              </p:par>
                            </p:childTnLst>
                          </p:cTn>
                        </p:par>
                        <p:par>
                          <p:cTn id="45" fill="hold">
                            <p:stCondLst>
                              <p:cond delay="4500"/>
                            </p:stCondLst>
                            <p:childTnLst>
                              <p:par>
                                <p:cTn id="46" presetID="22" presetClass="entr" presetSubtype="8" fill="hold" grpId="0" nodeType="afterEffect">
                                  <p:stCondLst>
                                    <p:cond delay="0"/>
                                  </p:stCondLst>
                                  <p:childTnLst>
                                    <p:set>
                                      <p:cBhvr>
                                        <p:cTn id="47" dur="1" fill="hold">
                                          <p:stCondLst>
                                            <p:cond delay="0"/>
                                          </p:stCondLst>
                                        </p:cTn>
                                        <p:tgtEl>
                                          <p:spTgt spid="41">
                                            <p:graphicEl>
                                              <a:chart seriesIdx="1" categoryIdx="-4" bldStep="series"/>
                                            </p:graphicEl>
                                          </p:spTgt>
                                        </p:tgtEl>
                                        <p:attrNameLst>
                                          <p:attrName>style.visibility</p:attrName>
                                        </p:attrNameLst>
                                      </p:cBhvr>
                                      <p:to>
                                        <p:strVal val="visible"/>
                                      </p:to>
                                    </p:set>
                                    <p:animEffect transition="in" filter="wipe(left)">
                                      <p:cBhvr>
                                        <p:cTn id="48" dur="500"/>
                                        <p:tgtEl>
                                          <p:spTgt spid="41">
                                            <p:graphicEl>
                                              <a:chart seriesIdx="1" categoryIdx="-4" bldStep="series"/>
                                            </p:graphicEl>
                                          </p:spTgt>
                                        </p:tgtEl>
                                      </p:cBhvr>
                                    </p:animEffect>
                                  </p:childTnLst>
                                </p:cTn>
                              </p:par>
                            </p:childTnLst>
                          </p:cTn>
                        </p:par>
                        <p:par>
                          <p:cTn id="49" fill="hold">
                            <p:stCondLst>
                              <p:cond delay="5000"/>
                            </p:stCondLst>
                            <p:childTnLst>
                              <p:par>
                                <p:cTn id="50" presetID="22" presetClass="entr" presetSubtype="8" fill="hold" grpId="0" nodeType="afterEffect">
                                  <p:stCondLst>
                                    <p:cond delay="0"/>
                                  </p:stCondLst>
                                  <p:childTnLst>
                                    <p:set>
                                      <p:cBhvr>
                                        <p:cTn id="51" dur="1" fill="hold">
                                          <p:stCondLst>
                                            <p:cond delay="0"/>
                                          </p:stCondLst>
                                        </p:cTn>
                                        <p:tgtEl>
                                          <p:spTgt spid="41">
                                            <p:graphicEl>
                                              <a:chart seriesIdx="2" categoryIdx="-4" bldStep="series"/>
                                            </p:graphicEl>
                                          </p:spTgt>
                                        </p:tgtEl>
                                        <p:attrNameLst>
                                          <p:attrName>style.visibility</p:attrName>
                                        </p:attrNameLst>
                                      </p:cBhvr>
                                      <p:to>
                                        <p:strVal val="visible"/>
                                      </p:to>
                                    </p:set>
                                    <p:animEffect transition="in" filter="wipe(left)">
                                      <p:cBhvr>
                                        <p:cTn id="52" dur="500"/>
                                        <p:tgtEl>
                                          <p:spTgt spid="41">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2" grpId="0"/>
      <p:bldP spid="33" grpId="0"/>
      <p:bldGraphic spid="41" grpId="0">
        <p:bldSub>
          <a:bldChart bld="series"/>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3935B38-FAAB-4837-9367-481D4C81E8AE}"/>
              </a:ext>
            </a:extLst>
          </p:cNvPr>
          <p:cNvGrpSpPr/>
          <p:nvPr/>
        </p:nvGrpSpPr>
        <p:grpSpPr>
          <a:xfrm>
            <a:off x="2355850" y="930275"/>
            <a:ext cx="5730875" cy="6078538"/>
            <a:chOff x="2355850" y="930275"/>
            <a:chExt cx="5730875" cy="6078538"/>
          </a:xfrm>
        </p:grpSpPr>
        <p:sp>
          <p:nvSpPr>
            <p:cNvPr id="2" name="Freeform 22">
              <a:extLst>
                <a:ext uri="{FF2B5EF4-FFF2-40B4-BE49-F238E27FC236}">
                  <a16:creationId xmlns:a16="http://schemas.microsoft.com/office/drawing/2014/main" id="{C54E738C-7D1D-CC44-8733-89D327A461BC}"/>
                </a:ext>
              </a:extLst>
            </p:cNvPr>
            <p:cNvSpPr>
              <a:spLocks/>
            </p:cNvSpPr>
            <p:nvPr/>
          </p:nvSpPr>
          <p:spPr bwMode="auto">
            <a:xfrm>
              <a:off x="2355850" y="930275"/>
              <a:ext cx="5435600" cy="5927725"/>
            </a:xfrm>
            <a:custGeom>
              <a:avLst/>
              <a:gdLst>
                <a:gd name="T0" fmla="*/ 3571 w 3571"/>
                <a:gd name="T1" fmla="*/ 3894 h 3894"/>
                <a:gd name="T2" fmla="*/ 0 w 3571"/>
                <a:gd name="T3" fmla="*/ 3894 h 3894"/>
                <a:gd name="T4" fmla="*/ 1781 w 3571"/>
                <a:gd name="T5" fmla="*/ 0 h 3894"/>
                <a:gd name="T6" fmla="*/ 1975 w 3571"/>
                <a:gd name="T7" fmla="*/ 0 h 3894"/>
                <a:gd name="T8" fmla="*/ 3571 w 3571"/>
                <a:gd name="T9" fmla="*/ 3894 h 3894"/>
              </a:gdLst>
              <a:ahLst/>
              <a:cxnLst>
                <a:cxn ang="0">
                  <a:pos x="T0" y="T1"/>
                </a:cxn>
                <a:cxn ang="0">
                  <a:pos x="T2" y="T3"/>
                </a:cxn>
                <a:cxn ang="0">
                  <a:pos x="T4" y="T5"/>
                </a:cxn>
                <a:cxn ang="0">
                  <a:pos x="T6" y="T7"/>
                </a:cxn>
                <a:cxn ang="0">
                  <a:pos x="T8" y="T9"/>
                </a:cxn>
              </a:cxnLst>
              <a:rect l="0" t="0" r="r" b="b"/>
              <a:pathLst>
                <a:path w="3571" h="3894">
                  <a:moveTo>
                    <a:pt x="3571" y="3894"/>
                  </a:moveTo>
                  <a:lnTo>
                    <a:pt x="0" y="3894"/>
                  </a:lnTo>
                  <a:lnTo>
                    <a:pt x="1781" y="0"/>
                  </a:lnTo>
                  <a:lnTo>
                    <a:pt x="1975" y="0"/>
                  </a:lnTo>
                  <a:lnTo>
                    <a:pt x="3571" y="3894"/>
                  </a:lnTo>
                  <a:close/>
                </a:path>
              </a:pathLst>
            </a:custGeom>
            <a:solidFill>
              <a:schemeClr val="accent2">
                <a:lumMod val="75000"/>
              </a:schemeClr>
            </a:solidFill>
            <a:ln>
              <a:noFill/>
            </a:ln>
          </p:spPr>
          <p:txBody>
            <a:bodyPr/>
            <a:lstStyle/>
            <a:p>
              <a:pPr fontAlgn="auto">
                <a:spcBef>
                  <a:spcPts val="0"/>
                </a:spcBef>
                <a:spcAft>
                  <a:spcPts val="0"/>
                </a:spcAft>
                <a:defRPr/>
              </a:pPr>
              <a:endParaRPr lang="en-US" dirty="0">
                <a:latin typeface="+mn-lt"/>
                <a:cs typeface="+mn-cs"/>
              </a:endParaRPr>
            </a:p>
          </p:txBody>
        </p:sp>
        <p:sp>
          <p:nvSpPr>
            <p:cNvPr id="156675" name="Freeform 23">
              <a:extLst>
                <a:ext uri="{FF2B5EF4-FFF2-40B4-BE49-F238E27FC236}">
                  <a16:creationId xmlns:a16="http://schemas.microsoft.com/office/drawing/2014/main" id="{67516C48-557E-9E49-8694-0211C37E4221}"/>
                </a:ext>
              </a:extLst>
            </p:cNvPr>
            <p:cNvSpPr>
              <a:spLocks/>
            </p:cNvSpPr>
            <p:nvPr/>
          </p:nvSpPr>
          <p:spPr bwMode="auto">
            <a:xfrm>
              <a:off x="2651125" y="930275"/>
              <a:ext cx="5435600" cy="5927725"/>
            </a:xfrm>
            <a:custGeom>
              <a:avLst/>
              <a:gdLst>
                <a:gd name="T0" fmla="*/ 5436337 w 3571"/>
                <a:gd name="T1" fmla="*/ 5928058 h 3894"/>
                <a:gd name="T2" fmla="*/ 0 w 3571"/>
                <a:gd name="T3" fmla="*/ 5928058 h 3894"/>
                <a:gd name="T4" fmla="*/ 2711318 w 3571"/>
                <a:gd name="T5" fmla="*/ 0 h 3894"/>
                <a:gd name="T6" fmla="*/ 5436337 w 3571"/>
                <a:gd name="T7" fmla="*/ 5928058 h 3894"/>
                <a:gd name="T8" fmla="*/ 0 60000 65536"/>
                <a:gd name="T9" fmla="*/ 0 60000 65536"/>
                <a:gd name="T10" fmla="*/ 0 60000 65536"/>
                <a:gd name="T11" fmla="*/ 0 60000 65536"/>
                <a:gd name="T12" fmla="*/ 0 w 3571"/>
                <a:gd name="T13" fmla="*/ 0 h 3894"/>
                <a:gd name="T14" fmla="*/ 3571 w 3571"/>
                <a:gd name="T15" fmla="*/ 3894 h 3894"/>
              </a:gdLst>
              <a:ahLst/>
              <a:cxnLst>
                <a:cxn ang="T8">
                  <a:pos x="T0" y="T1"/>
                </a:cxn>
                <a:cxn ang="T9">
                  <a:pos x="T2" y="T3"/>
                </a:cxn>
                <a:cxn ang="T10">
                  <a:pos x="T4" y="T5"/>
                </a:cxn>
                <a:cxn ang="T11">
                  <a:pos x="T6" y="T7"/>
                </a:cxn>
              </a:cxnLst>
              <a:rect l="T12" t="T13" r="T14" b="T15"/>
              <a:pathLst>
                <a:path w="3571" h="3894">
                  <a:moveTo>
                    <a:pt x="3571" y="3894"/>
                  </a:moveTo>
                  <a:lnTo>
                    <a:pt x="0" y="3894"/>
                  </a:lnTo>
                  <a:lnTo>
                    <a:pt x="1781" y="0"/>
                  </a:lnTo>
                  <a:lnTo>
                    <a:pt x="3571" y="3894"/>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156680" name="TextBox 7">
              <a:extLst>
                <a:ext uri="{FF2B5EF4-FFF2-40B4-BE49-F238E27FC236}">
                  <a16:creationId xmlns:a16="http://schemas.microsoft.com/office/drawing/2014/main" id="{0D04E594-DC4E-764E-A0AD-D85539F7160A}"/>
                </a:ext>
              </a:extLst>
            </p:cNvPr>
            <p:cNvSpPr txBox="1">
              <a:spLocks noChangeArrowheads="1"/>
            </p:cNvSpPr>
            <p:nvPr/>
          </p:nvSpPr>
          <p:spPr bwMode="auto">
            <a:xfrm rot="-3920173">
              <a:off x="2907506" y="3901282"/>
              <a:ext cx="30956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5400" b="1" dirty="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$ 421,000</a:t>
              </a:r>
            </a:p>
          </p:txBody>
        </p:sp>
        <p:pic>
          <p:nvPicPr>
            <p:cNvPr id="156683" name="Picture 10">
              <a:extLst>
                <a:ext uri="{FF2B5EF4-FFF2-40B4-BE49-F238E27FC236}">
                  <a16:creationId xmlns:a16="http://schemas.microsoft.com/office/drawing/2014/main" id="{7E3CA55E-6C76-A041-96E7-EC17C28AC17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2271922" flipH="1">
              <a:off x="3835400" y="1790700"/>
              <a:ext cx="1139825" cy="521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7">
            <a:extLst>
              <a:ext uri="{FF2B5EF4-FFF2-40B4-BE49-F238E27FC236}">
                <a16:creationId xmlns:a16="http://schemas.microsoft.com/office/drawing/2014/main" id="{18739628-E605-4925-9E0E-E0CB880D4A62}"/>
              </a:ext>
            </a:extLst>
          </p:cNvPr>
          <p:cNvGrpSpPr/>
          <p:nvPr/>
        </p:nvGrpSpPr>
        <p:grpSpPr>
          <a:xfrm>
            <a:off x="3900488" y="2282825"/>
            <a:ext cx="4424362" cy="4652963"/>
            <a:chOff x="3900488" y="2282825"/>
            <a:chExt cx="4424362" cy="4652963"/>
          </a:xfrm>
        </p:grpSpPr>
        <p:sp>
          <p:nvSpPr>
            <p:cNvPr id="4" name="Freeform 24">
              <a:extLst>
                <a:ext uri="{FF2B5EF4-FFF2-40B4-BE49-F238E27FC236}">
                  <a16:creationId xmlns:a16="http://schemas.microsoft.com/office/drawing/2014/main" id="{E1D80A29-482A-0F48-8D1A-E4A4F182C273}"/>
                </a:ext>
              </a:extLst>
            </p:cNvPr>
            <p:cNvSpPr>
              <a:spLocks/>
            </p:cNvSpPr>
            <p:nvPr/>
          </p:nvSpPr>
          <p:spPr bwMode="auto">
            <a:xfrm>
              <a:off x="3900488" y="2282825"/>
              <a:ext cx="4197350" cy="4575175"/>
            </a:xfrm>
            <a:custGeom>
              <a:avLst/>
              <a:gdLst>
                <a:gd name="T0" fmla="*/ 2757 w 2757"/>
                <a:gd name="T1" fmla="*/ 3005 h 3005"/>
                <a:gd name="T2" fmla="*/ 0 w 2757"/>
                <a:gd name="T3" fmla="*/ 3005 h 3005"/>
                <a:gd name="T4" fmla="*/ 1374 w 2757"/>
                <a:gd name="T5" fmla="*/ 0 h 3005"/>
                <a:gd name="T6" fmla="*/ 1523 w 2757"/>
                <a:gd name="T7" fmla="*/ 0 h 3005"/>
                <a:gd name="T8" fmla="*/ 2757 w 2757"/>
                <a:gd name="T9" fmla="*/ 3005 h 3005"/>
              </a:gdLst>
              <a:ahLst/>
              <a:cxnLst>
                <a:cxn ang="0">
                  <a:pos x="T0" y="T1"/>
                </a:cxn>
                <a:cxn ang="0">
                  <a:pos x="T2" y="T3"/>
                </a:cxn>
                <a:cxn ang="0">
                  <a:pos x="T4" y="T5"/>
                </a:cxn>
                <a:cxn ang="0">
                  <a:pos x="T6" y="T7"/>
                </a:cxn>
                <a:cxn ang="0">
                  <a:pos x="T8" y="T9"/>
                </a:cxn>
              </a:cxnLst>
              <a:rect l="0" t="0" r="r" b="b"/>
              <a:pathLst>
                <a:path w="2757" h="3005">
                  <a:moveTo>
                    <a:pt x="2757" y="3005"/>
                  </a:moveTo>
                  <a:lnTo>
                    <a:pt x="0" y="3005"/>
                  </a:lnTo>
                  <a:lnTo>
                    <a:pt x="1374" y="0"/>
                  </a:lnTo>
                  <a:lnTo>
                    <a:pt x="1523" y="0"/>
                  </a:lnTo>
                  <a:lnTo>
                    <a:pt x="2757" y="3005"/>
                  </a:lnTo>
                  <a:close/>
                </a:path>
              </a:pathLst>
            </a:custGeom>
            <a:solidFill>
              <a:schemeClr val="accent1">
                <a:lumMod val="75000"/>
              </a:schemeClr>
            </a:solidFill>
            <a:ln>
              <a:noFill/>
            </a:ln>
          </p:spPr>
          <p:txBody>
            <a:bodyPr/>
            <a:lstStyle/>
            <a:p>
              <a:pPr fontAlgn="auto">
                <a:spcBef>
                  <a:spcPts val="0"/>
                </a:spcBef>
                <a:spcAft>
                  <a:spcPts val="0"/>
                </a:spcAft>
                <a:defRPr/>
              </a:pPr>
              <a:endParaRPr lang="en-US">
                <a:latin typeface="+mn-lt"/>
                <a:cs typeface="+mn-cs"/>
              </a:endParaRPr>
            </a:p>
          </p:txBody>
        </p:sp>
        <p:sp>
          <p:nvSpPr>
            <p:cNvPr id="156677" name="Freeform 25">
              <a:extLst>
                <a:ext uri="{FF2B5EF4-FFF2-40B4-BE49-F238E27FC236}">
                  <a16:creationId xmlns:a16="http://schemas.microsoft.com/office/drawing/2014/main" id="{16F4F809-E3A0-1443-8C56-D2435C745981}"/>
                </a:ext>
              </a:extLst>
            </p:cNvPr>
            <p:cNvSpPr>
              <a:spLocks/>
            </p:cNvSpPr>
            <p:nvPr/>
          </p:nvSpPr>
          <p:spPr bwMode="auto">
            <a:xfrm>
              <a:off x="4127500" y="2282825"/>
              <a:ext cx="4197350" cy="4575175"/>
            </a:xfrm>
            <a:custGeom>
              <a:avLst/>
              <a:gdLst>
                <a:gd name="T0" fmla="*/ 4197138 w 2757"/>
                <a:gd name="T1" fmla="*/ 4574683 h 3005"/>
                <a:gd name="T2" fmla="*/ 0 w 2757"/>
                <a:gd name="T3" fmla="*/ 4574683 h 3005"/>
                <a:gd name="T4" fmla="*/ 2091718 w 2757"/>
                <a:gd name="T5" fmla="*/ 0 h 3005"/>
                <a:gd name="T6" fmla="*/ 4197138 w 2757"/>
                <a:gd name="T7" fmla="*/ 4574683 h 3005"/>
                <a:gd name="T8" fmla="*/ 0 60000 65536"/>
                <a:gd name="T9" fmla="*/ 0 60000 65536"/>
                <a:gd name="T10" fmla="*/ 0 60000 65536"/>
                <a:gd name="T11" fmla="*/ 0 60000 65536"/>
                <a:gd name="T12" fmla="*/ 0 w 2757"/>
                <a:gd name="T13" fmla="*/ 0 h 3005"/>
                <a:gd name="T14" fmla="*/ 2757 w 2757"/>
                <a:gd name="T15" fmla="*/ 3005 h 3005"/>
              </a:gdLst>
              <a:ahLst/>
              <a:cxnLst>
                <a:cxn ang="T8">
                  <a:pos x="T0" y="T1"/>
                </a:cxn>
                <a:cxn ang="T9">
                  <a:pos x="T2" y="T3"/>
                </a:cxn>
                <a:cxn ang="T10">
                  <a:pos x="T4" y="T5"/>
                </a:cxn>
                <a:cxn ang="T11">
                  <a:pos x="T6" y="T7"/>
                </a:cxn>
              </a:cxnLst>
              <a:rect l="T12" t="T13" r="T14" b="T15"/>
              <a:pathLst>
                <a:path w="2757" h="3005">
                  <a:moveTo>
                    <a:pt x="2757" y="3005"/>
                  </a:moveTo>
                  <a:lnTo>
                    <a:pt x="0" y="3005"/>
                  </a:lnTo>
                  <a:lnTo>
                    <a:pt x="1374" y="0"/>
                  </a:lnTo>
                  <a:lnTo>
                    <a:pt x="2757" y="3005"/>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156681" name="TextBox 8">
              <a:extLst>
                <a:ext uri="{FF2B5EF4-FFF2-40B4-BE49-F238E27FC236}">
                  <a16:creationId xmlns:a16="http://schemas.microsoft.com/office/drawing/2014/main" id="{FE048889-AD7B-504B-9760-179FF5EEF2F2}"/>
                </a:ext>
              </a:extLst>
            </p:cNvPr>
            <p:cNvSpPr txBox="1">
              <a:spLocks noChangeArrowheads="1"/>
            </p:cNvSpPr>
            <p:nvPr/>
          </p:nvSpPr>
          <p:spPr bwMode="auto">
            <a:xfrm rot="-3920173">
              <a:off x="4327525" y="4391026"/>
              <a:ext cx="27765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800" b="1">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$ 321,000</a:t>
              </a:r>
            </a:p>
          </p:txBody>
        </p:sp>
        <p:pic>
          <p:nvPicPr>
            <p:cNvPr id="156684" name="Picture 11">
              <a:extLst>
                <a:ext uri="{FF2B5EF4-FFF2-40B4-BE49-F238E27FC236}">
                  <a16:creationId xmlns:a16="http://schemas.microsoft.com/office/drawing/2014/main" id="{7E7E9F81-888F-3B46-81EB-FD591DB7E5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2271922" flipH="1">
              <a:off x="5041900" y="3201988"/>
              <a:ext cx="113982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8">
            <a:extLst>
              <a:ext uri="{FF2B5EF4-FFF2-40B4-BE49-F238E27FC236}">
                <a16:creationId xmlns:a16="http://schemas.microsoft.com/office/drawing/2014/main" id="{575C333C-143A-4764-8B33-727F79A3C396}"/>
              </a:ext>
            </a:extLst>
          </p:cNvPr>
          <p:cNvGrpSpPr/>
          <p:nvPr/>
        </p:nvGrpSpPr>
        <p:grpSpPr>
          <a:xfrm>
            <a:off x="5408613" y="3676650"/>
            <a:ext cx="3251200" cy="3181350"/>
            <a:chOff x="5408613" y="3676650"/>
            <a:chExt cx="3251200" cy="3181350"/>
          </a:xfrm>
        </p:grpSpPr>
        <p:sp>
          <p:nvSpPr>
            <p:cNvPr id="6" name="Freeform 26">
              <a:extLst>
                <a:ext uri="{FF2B5EF4-FFF2-40B4-BE49-F238E27FC236}">
                  <a16:creationId xmlns:a16="http://schemas.microsoft.com/office/drawing/2014/main" id="{C9EF96EB-6644-C941-AC8F-A1513598F7CB}"/>
                </a:ext>
              </a:extLst>
            </p:cNvPr>
            <p:cNvSpPr>
              <a:spLocks/>
            </p:cNvSpPr>
            <p:nvPr/>
          </p:nvSpPr>
          <p:spPr bwMode="auto">
            <a:xfrm>
              <a:off x="5408613" y="3676650"/>
              <a:ext cx="2916237" cy="3181350"/>
            </a:xfrm>
            <a:custGeom>
              <a:avLst/>
              <a:gdLst>
                <a:gd name="T0" fmla="*/ 1916 w 1916"/>
                <a:gd name="T1" fmla="*/ 2090 h 2090"/>
                <a:gd name="T2" fmla="*/ 0 w 1916"/>
                <a:gd name="T3" fmla="*/ 2090 h 2090"/>
                <a:gd name="T4" fmla="*/ 956 w 1916"/>
                <a:gd name="T5" fmla="*/ 0 h 2090"/>
                <a:gd name="T6" fmla="*/ 1057 w 1916"/>
                <a:gd name="T7" fmla="*/ 0 h 2090"/>
                <a:gd name="T8" fmla="*/ 1916 w 1916"/>
                <a:gd name="T9" fmla="*/ 2090 h 2090"/>
              </a:gdLst>
              <a:ahLst/>
              <a:cxnLst>
                <a:cxn ang="0">
                  <a:pos x="T0" y="T1"/>
                </a:cxn>
                <a:cxn ang="0">
                  <a:pos x="T2" y="T3"/>
                </a:cxn>
                <a:cxn ang="0">
                  <a:pos x="T4" y="T5"/>
                </a:cxn>
                <a:cxn ang="0">
                  <a:pos x="T6" y="T7"/>
                </a:cxn>
                <a:cxn ang="0">
                  <a:pos x="T8" y="T9"/>
                </a:cxn>
              </a:cxnLst>
              <a:rect l="0" t="0" r="r" b="b"/>
              <a:pathLst>
                <a:path w="1916" h="2090">
                  <a:moveTo>
                    <a:pt x="1916" y="2090"/>
                  </a:moveTo>
                  <a:lnTo>
                    <a:pt x="0" y="2090"/>
                  </a:lnTo>
                  <a:lnTo>
                    <a:pt x="956" y="0"/>
                  </a:lnTo>
                  <a:lnTo>
                    <a:pt x="1057" y="0"/>
                  </a:lnTo>
                  <a:lnTo>
                    <a:pt x="1916" y="2090"/>
                  </a:lnTo>
                  <a:close/>
                </a:path>
              </a:pathLst>
            </a:custGeom>
            <a:solidFill>
              <a:schemeClr val="accent3">
                <a:lumMod val="75000"/>
              </a:schemeClr>
            </a:solidFill>
            <a:ln>
              <a:noFill/>
            </a:ln>
          </p:spPr>
          <p:txBody>
            <a:bodyPr/>
            <a:lstStyle/>
            <a:p>
              <a:pPr fontAlgn="auto">
                <a:spcBef>
                  <a:spcPts val="0"/>
                </a:spcBef>
                <a:spcAft>
                  <a:spcPts val="0"/>
                </a:spcAft>
                <a:defRPr/>
              </a:pPr>
              <a:endParaRPr lang="en-US" b="1">
                <a:latin typeface="Source Sans Pro" charset="0"/>
                <a:ea typeface="Source Sans Pro" charset="0"/>
                <a:cs typeface="Source Sans Pro" charset="0"/>
              </a:endParaRPr>
            </a:p>
          </p:txBody>
        </p:sp>
        <p:sp>
          <p:nvSpPr>
            <p:cNvPr id="7" name="Freeform 27">
              <a:extLst>
                <a:ext uri="{FF2B5EF4-FFF2-40B4-BE49-F238E27FC236}">
                  <a16:creationId xmlns:a16="http://schemas.microsoft.com/office/drawing/2014/main" id="{A1392F0D-FD77-5245-BA26-48E1E8DCFA82}"/>
                </a:ext>
              </a:extLst>
            </p:cNvPr>
            <p:cNvSpPr>
              <a:spLocks/>
            </p:cNvSpPr>
            <p:nvPr/>
          </p:nvSpPr>
          <p:spPr bwMode="auto">
            <a:xfrm>
              <a:off x="5564188" y="3676650"/>
              <a:ext cx="3095625" cy="3181350"/>
            </a:xfrm>
            <a:custGeom>
              <a:avLst/>
              <a:gdLst>
                <a:gd name="T0" fmla="*/ 2034 w 2034"/>
                <a:gd name="T1" fmla="*/ 2090 h 2090"/>
                <a:gd name="T2" fmla="*/ 0 w 2034"/>
                <a:gd name="T3" fmla="*/ 2090 h 2090"/>
                <a:gd name="T4" fmla="*/ 955 w 2034"/>
                <a:gd name="T5" fmla="*/ 0 h 2090"/>
                <a:gd name="T6" fmla="*/ 2034 w 2034"/>
                <a:gd name="T7" fmla="*/ 2090 h 2090"/>
              </a:gdLst>
              <a:ahLst/>
              <a:cxnLst>
                <a:cxn ang="0">
                  <a:pos x="T0" y="T1"/>
                </a:cxn>
                <a:cxn ang="0">
                  <a:pos x="T2" y="T3"/>
                </a:cxn>
                <a:cxn ang="0">
                  <a:pos x="T4" y="T5"/>
                </a:cxn>
                <a:cxn ang="0">
                  <a:pos x="T6" y="T7"/>
                </a:cxn>
              </a:cxnLst>
              <a:rect l="0" t="0" r="r" b="b"/>
              <a:pathLst>
                <a:path w="2034" h="2090">
                  <a:moveTo>
                    <a:pt x="2034" y="2090"/>
                  </a:moveTo>
                  <a:lnTo>
                    <a:pt x="0" y="2090"/>
                  </a:lnTo>
                  <a:lnTo>
                    <a:pt x="955" y="0"/>
                  </a:lnTo>
                  <a:lnTo>
                    <a:pt x="2034" y="2090"/>
                  </a:lnTo>
                  <a:close/>
                </a:path>
              </a:pathLst>
            </a:custGeom>
            <a:solidFill>
              <a:schemeClr val="accent3"/>
            </a:solidFill>
            <a:ln>
              <a:noFill/>
            </a:ln>
          </p:spPr>
          <p:txBody>
            <a:bodyPr/>
            <a:lstStyle/>
            <a:p>
              <a:pPr fontAlgn="auto">
                <a:spcBef>
                  <a:spcPts val="0"/>
                </a:spcBef>
                <a:spcAft>
                  <a:spcPts val="0"/>
                </a:spcAft>
                <a:defRPr/>
              </a:pPr>
              <a:endParaRPr lang="en-US" b="1">
                <a:latin typeface="Source Sans Pro" charset="0"/>
                <a:ea typeface="Source Sans Pro" charset="0"/>
                <a:cs typeface="Source Sans Pro" charset="0"/>
              </a:endParaRPr>
            </a:p>
          </p:txBody>
        </p:sp>
        <p:sp>
          <p:nvSpPr>
            <p:cNvPr id="156682" name="TextBox 9">
              <a:extLst>
                <a:ext uri="{FF2B5EF4-FFF2-40B4-BE49-F238E27FC236}">
                  <a16:creationId xmlns:a16="http://schemas.microsoft.com/office/drawing/2014/main" id="{6C794C11-60B5-CF42-AAB6-7D40BD1EA65E}"/>
                </a:ext>
              </a:extLst>
            </p:cNvPr>
            <p:cNvSpPr txBox="1">
              <a:spLocks noChangeArrowheads="1"/>
            </p:cNvSpPr>
            <p:nvPr/>
          </p:nvSpPr>
          <p:spPr bwMode="auto">
            <a:xfrm rot="-3920173">
              <a:off x="5437188" y="5149850"/>
              <a:ext cx="2557462"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400" b="1">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$ 288,000</a:t>
              </a:r>
            </a:p>
          </p:txBody>
        </p:sp>
      </p:grpSp>
      <p:grpSp>
        <p:nvGrpSpPr>
          <p:cNvPr id="13" name="Group 12">
            <a:extLst>
              <a:ext uri="{FF2B5EF4-FFF2-40B4-BE49-F238E27FC236}">
                <a16:creationId xmlns:a16="http://schemas.microsoft.com/office/drawing/2014/main" id="{E2913C8A-340C-5C47-B7F2-24B3FEB7F143}"/>
              </a:ext>
            </a:extLst>
          </p:cNvPr>
          <p:cNvGrpSpPr>
            <a:grpSpLocks/>
          </p:cNvGrpSpPr>
          <p:nvPr/>
        </p:nvGrpSpPr>
        <p:grpSpPr bwMode="auto">
          <a:xfrm>
            <a:off x="8097838" y="1865313"/>
            <a:ext cx="3051175" cy="1081087"/>
            <a:chOff x="644343" y="2487632"/>
            <a:chExt cx="3050235" cy="1080642"/>
          </a:xfrm>
        </p:grpSpPr>
        <p:sp>
          <p:nvSpPr>
            <p:cNvPr id="14" name="TextBox 13">
              <a:extLst>
                <a:ext uri="{FF2B5EF4-FFF2-40B4-BE49-F238E27FC236}">
                  <a16:creationId xmlns:a16="http://schemas.microsoft.com/office/drawing/2014/main" id="{5A186AE5-8CAD-5F47-9E08-488AF6745A5F}"/>
                </a:ext>
              </a:extLst>
            </p:cNvPr>
            <p:cNvSpPr txBox="1"/>
            <p:nvPr/>
          </p:nvSpPr>
          <p:spPr>
            <a:xfrm>
              <a:off x="1270111" y="2811144"/>
              <a:ext cx="2424467" cy="757130"/>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Arial" panose="020B0604020202020204" pitchFamily="34" charset="0"/>
                  <a:ea typeface="Source Sans Pro" charset="0"/>
                  <a:cs typeface="Arial" panose="020B0604020202020204" pitchFamily="34" charset="0"/>
                </a:rPr>
                <a:t>Lorem</a:t>
              </a:r>
              <a:r>
                <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rPr>
                <a:t> </a:t>
              </a:r>
              <a:r>
                <a:rPr lang="en-US" sz="1200" dirty="0" err="1">
                  <a:solidFill>
                    <a:schemeClr val="tx2">
                      <a:lumMod val="60000"/>
                      <a:lumOff val="40000"/>
                    </a:schemeClr>
                  </a:solidFill>
                  <a:latin typeface="Arial" panose="020B0604020202020204" pitchFamily="34" charset="0"/>
                  <a:ea typeface="Source Sans Pro" charset="0"/>
                  <a:cs typeface="Arial" panose="020B0604020202020204" pitchFamily="34" charset="0"/>
                </a:rPr>
                <a:t>Ipsum</a:t>
              </a:r>
              <a:r>
                <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rPr>
                <a:t> is simply dummy text of the printing and typesetting industry. </a:t>
              </a:r>
            </a:p>
          </p:txBody>
        </p:sp>
        <p:sp>
          <p:nvSpPr>
            <p:cNvPr id="156698" name="Title 1">
              <a:extLst>
                <a:ext uri="{FF2B5EF4-FFF2-40B4-BE49-F238E27FC236}">
                  <a16:creationId xmlns:a16="http://schemas.microsoft.com/office/drawing/2014/main" id="{304B8499-20E3-CD4B-BF82-FECF1802B5EA}"/>
                </a:ext>
              </a:extLst>
            </p:cNvPr>
            <p:cNvSpPr txBox="1">
              <a:spLocks/>
            </p:cNvSpPr>
            <p:nvPr/>
          </p:nvSpPr>
          <p:spPr bwMode="auto">
            <a:xfrm>
              <a:off x="1270111" y="2487632"/>
              <a:ext cx="2419005"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WEB DESIGN</a:t>
              </a:r>
            </a:p>
          </p:txBody>
        </p:sp>
        <p:sp>
          <p:nvSpPr>
            <p:cNvPr id="156699" name="TextBox 15">
              <a:extLst>
                <a:ext uri="{FF2B5EF4-FFF2-40B4-BE49-F238E27FC236}">
                  <a16:creationId xmlns:a16="http://schemas.microsoft.com/office/drawing/2014/main" id="{565F9314-10FE-8747-B2B4-A9C990FA6571}"/>
                </a:ext>
              </a:extLst>
            </p:cNvPr>
            <p:cNvSpPr txBox="1">
              <a:spLocks noChangeArrowheads="1"/>
            </p:cNvSpPr>
            <p:nvPr/>
          </p:nvSpPr>
          <p:spPr bwMode="auto">
            <a:xfrm>
              <a:off x="644343" y="2530940"/>
              <a:ext cx="594852" cy="584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b="1" dirty="0">
                  <a:solidFill>
                    <a:schemeClr val="accent2"/>
                  </a:solidFill>
                  <a:latin typeface="Arial" panose="020B0604020202020204" pitchFamily="34" charset="0"/>
                  <a:cs typeface="Arial" panose="020B0604020202020204" pitchFamily="34" charset="0"/>
                </a:rPr>
                <a:t>A.</a:t>
              </a:r>
            </a:p>
          </p:txBody>
        </p:sp>
      </p:grpSp>
      <p:grpSp>
        <p:nvGrpSpPr>
          <p:cNvPr id="17" name="Group 16">
            <a:extLst>
              <a:ext uri="{FF2B5EF4-FFF2-40B4-BE49-F238E27FC236}">
                <a16:creationId xmlns:a16="http://schemas.microsoft.com/office/drawing/2014/main" id="{676AE559-DA28-9642-9082-729DB1DD6345}"/>
              </a:ext>
            </a:extLst>
          </p:cNvPr>
          <p:cNvGrpSpPr>
            <a:grpSpLocks/>
          </p:cNvGrpSpPr>
          <p:nvPr/>
        </p:nvGrpSpPr>
        <p:grpSpPr bwMode="auto">
          <a:xfrm>
            <a:off x="8097838" y="3136900"/>
            <a:ext cx="3051175" cy="1081088"/>
            <a:chOff x="644343" y="2487632"/>
            <a:chExt cx="3050236" cy="1080642"/>
          </a:xfrm>
        </p:grpSpPr>
        <p:sp>
          <p:nvSpPr>
            <p:cNvPr id="18" name="TextBox 17">
              <a:extLst>
                <a:ext uri="{FF2B5EF4-FFF2-40B4-BE49-F238E27FC236}">
                  <a16:creationId xmlns:a16="http://schemas.microsoft.com/office/drawing/2014/main" id="{7AFDA954-A6B9-724F-8B3E-666F84DD2326}"/>
                </a:ext>
              </a:extLst>
            </p:cNvPr>
            <p:cNvSpPr txBox="1"/>
            <p:nvPr/>
          </p:nvSpPr>
          <p:spPr>
            <a:xfrm>
              <a:off x="1270111" y="2811144"/>
              <a:ext cx="2424468" cy="757130"/>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Arial" panose="020B0604020202020204" pitchFamily="34" charset="0"/>
                  <a:ea typeface="Source Sans Pro" charset="0"/>
                  <a:cs typeface="Arial" panose="020B0604020202020204" pitchFamily="34" charset="0"/>
                </a:rPr>
                <a:t>Lorem</a:t>
              </a:r>
              <a:r>
                <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rPr>
                <a:t> </a:t>
              </a:r>
              <a:r>
                <a:rPr lang="en-US" sz="1200" dirty="0" err="1">
                  <a:solidFill>
                    <a:schemeClr val="tx2">
                      <a:lumMod val="60000"/>
                      <a:lumOff val="40000"/>
                    </a:schemeClr>
                  </a:solidFill>
                  <a:latin typeface="Arial" panose="020B0604020202020204" pitchFamily="34" charset="0"/>
                  <a:ea typeface="Source Sans Pro" charset="0"/>
                  <a:cs typeface="Arial" panose="020B0604020202020204" pitchFamily="34" charset="0"/>
                </a:rPr>
                <a:t>Ipsum</a:t>
              </a:r>
              <a:r>
                <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rPr>
                <a:t> is simply dummy text of the printing and typesetting industry. </a:t>
              </a:r>
            </a:p>
          </p:txBody>
        </p:sp>
        <p:sp>
          <p:nvSpPr>
            <p:cNvPr id="156695" name="Title 1">
              <a:extLst>
                <a:ext uri="{FF2B5EF4-FFF2-40B4-BE49-F238E27FC236}">
                  <a16:creationId xmlns:a16="http://schemas.microsoft.com/office/drawing/2014/main" id="{4E12382E-951C-B54F-9525-37A204955DE9}"/>
                </a:ext>
              </a:extLst>
            </p:cNvPr>
            <p:cNvSpPr txBox="1">
              <a:spLocks/>
            </p:cNvSpPr>
            <p:nvPr/>
          </p:nvSpPr>
          <p:spPr bwMode="auto">
            <a:xfrm>
              <a:off x="1270111" y="2487632"/>
              <a:ext cx="2419006"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WEB DEVOLPERS</a:t>
              </a:r>
            </a:p>
          </p:txBody>
        </p:sp>
        <p:sp>
          <p:nvSpPr>
            <p:cNvPr id="156696" name="TextBox 19">
              <a:extLst>
                <a:ext uri="{FF2B5EF4-FFF2-40B4-BE49-F238E27FC236}">
                  <a16:creationId xmlns:a16="http://schemas.microsoft.com/office/drawing/2014/main" id="{110D13DE-07DE-F442-B9EA-318AE3149B72}"/>
                </a:ext>
              </a:extLst>
            </p:cNvPr>
            <p:cNvSpPr txBox="1">
              <a:spLocks noChangeArrowheads="1"/>
            </p:cNvSpPr>
            <p:nvPr/>
          </p:nvSpPr>
          <p:spPr bwMode="auto">
            <a:xfrm>
              <a:off x="644343" y="2530940"/>
              <a:ext cx="594852" cy="584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b="1" dirty="0">
                  <a:solidFill>
                    <a:schemeClr val="accent1"/>
                  </a:solidFill>
                  <a:latin typeface="Arial" panose="020B0604020202020204" pitchFamily="34" charset="0"/>
                  <a:cs typeface="Arial" panose="020B0604020202020204" pitchFamily="34" charset="0"/>
                </a:rPr>
                <a:t>B.</a:t>
              </a:r>
            </a:p>
          </p:txBody>
        </p:sp>
      </p:grpSp>
      <p:grpSp>
        <p:nvGrpSpPr>
          <p:cNvPr id="21" name="Group 20">
            <a:extLst>
              <a:ext uri="{FF2B5EF4-FFF2-40B4-BE49-F238E27FC236}">
                <a16:creationId xmlns:a16="http://schemas.microsoft.com/office/drawing/2014/main" id="{BD3E0833-9169-8A46-B72E-DFB4D49D44D8}"/>
              </a:ext>
            </a:extLst>
          </p:cNvPr>
          <p:cNvGrpSpPr>
            <a:grpSpLocks/>
          </p:cNvGrpSpPr>
          <p:nvPr/>
        </p:nvGrpSpPr>
        <p:grpSpPr bwMode="auto">
          <a:xfrm>
            <a:off x="8097838" y="4408488"/>
            <a:ext cx="3051175" cy="1079500"/>
            <a:chOff x="644343" y="2487632"/>
            <a:chExt cx="3050236" cy="1080642"/>
          </a:xfrm>
        </p:grpSpPr>
        <p:sp>
          <p:nvSpPr>
            <p:cNvPr id="22" name="TextBox 21">
              <a:extLst>
                <a:ext uri="{FF2B5EF4-FFF2-40B4-BE49-F238E27FC236}">
                  <a16:creationId xmlns:a16="http://schemas.microsoft.com/office/drawing/2014/main" id="{85A9BED8-ACAC-614E-8CC6-BDEBB3C0F890}"/>
                </a:ext>
              </a:extLst>
            </p:cNvPr>
            <p:cNvSpPr txBox="1"/>
            <p:nvPr/>
          </p:nvSpPr>
          <p:spPr>
            <a:xfrm>
              <a:off x="1270111" y="2811144"/>
              <a:ext cx="2424468" cy="757130"/>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Arial" panose="020B0604020202020204" pitchFamily="34" charset="0"/>
                  <a:ea typeface="Source Sans Pro" charset="0"/>
                  <a:cs typeface="Arial" panose="020B0604020202020204" pitchFamily="34" charset="0"/>
                </a:rPr>
                <a:t>Lorem</a:t>
              </a:r>
              <a:r>
                <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rPr>
                <a:t> </a:t>
              </a:r>
              <a:r>
                <a:rPr lang="en-US" sz="1200" dirty="0" err="1">
                  <a:solidFill>
                    <a:schemeClr val="tx2">
                      <a:lumMod val="60000"/>
                      <a:lumOff val="40000"/>
                    </a:schemeClr>
                  </a:solidFill>
                  <a:latin typeface="Arial" panose="020B0604020202020204" pitchFamily="34" charset="0"/>
                  <a:ea typeface="Source Sans Pro" charset="0"/>
                  <a:cs typeface="Arial" panose="020B0604020202020204" pitchFamily="34" charset="0"/>
                </a:rPr>
                <a:t>Ipsum</a:t>
              </a:r>
              <a:r>
                <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rPr>
                <a:t> is simply dummy text of the printing and typesetting industry. </a:t>
              </a:r>
            </a:p>
          </p:txBody>
        </p:sp>
        <p:sp>
          <p:nvSpPr>
            <p:cNvPr id="156692" name="Title 1">
              <a:extLst>
                <a:ext uri="{FF2B5EF4-FFF2-40B4-BE49-F238E27FC236}">
                  <a16:creationId xmlns:a16="http://schemas.microsoft.com/office/drawing/2014/main" id="{8A61CA2D-D10D-E14C-84BA-F14C3298A92D}"/>
                </a:ext>
              </a:extLst>
            </p:cNvPr>
            <p:cNvSpPr txBox="1">
              <a:spLocks/>
            </p:cNvSpPr>
            <p:nvPr/>
          </p:nvSpPr>
          <p:spPr bwMode="auto">
            <a:xfrm>
              <a:off x="1270111" y="2487632"/>
              <a:ext cx="2419006"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SUPPORTING</a:t>
              </a:r>
            </a:p>
          </p:txBody>
        </p:sp>
        <p:sp>
          <p:nvSpPr>
            <p:cNvPr id="156693" name="TextBox 23">
              <a:extLst>
                <a:ext uri="{FF2B5EF4-FFF2-40B4-BE49-F238E27FC236}">
                  <a16:creationId xmlns:a16="http://schemas.microsoft.com/office/drawing/2014/main" id="{3B11146F-29DB-954E-A65A-237F44364FA1}"/>
                </a:ext>
              </a:extLst>
            </p:cNvPr>
            <p:cNvSpPr txBox="1">
              <a:spLocks noChangeArrowheads="1"/>
            </p:cNvSpPr>
            <p:nvPr/>
          </p:nvSpPr>
          <p:spPr bwMode="auto">
            <a:xfrm>
              <a:off x="644343" y="2530940"/>
              <a:ext cx="594852" cy="58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b="1" dirty="0">
                  <a:solidFill>
                    <a:schemeClr val="accent3"/>
                  </a:solidFill>
                  <a:latin typeface="Arial" panose="020B0604020202020204" pitchFamily="34" charset="0"/>
                  <a:cs typeface="Arial" panose="020B0604020202020204" pitchFamily="34" charset="0"/>
                </a:rPr>
                <a:t>C.</a:t>
              </a:r>
            </a:p>
          </p:txBody>
        </p:sp>
      </p:grpSp>
      <p:sp>
        <p:nvSpPr>
          <p:cNvPr id="156688" name="Title 1">
            <a:extLst>
              <a:ext uri="{FF2B5EF4-FFF2-40B4-BE49-F238E27FC236}">
                <a16:creationId xmlns:a16="http://schemas.microsoft.com/office/drawing/2014/main" id="{CB221A41-B99E-D943-86BC-7C22AEB03833}"/>
              </a:ext>
            </a:extLst>
          </p:cNvPr>
          <p:cNvSpPr txBox="1">
            <a:spLocks/>
          </p:cNvSpPr>
          <p:nvPr/>
        </p:nvSpPr>
        <p:spPr bwMode="auto">
          <a:xfrm>
            <a:off x="1049338" y="1163638"/>
            <a:ext cx="4016375"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40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PYRAMID</a:t>
            </a:r>
          </a:p>
          <a:p>
            <a:pPr>
              <a:lnSpc>
                <a:spcPct val="70000"/>
              </a:lnSpc>
            </a:pPr>
            <a:r>
              <a:rPr lang="en-US" altLang="en-US" sz="40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CHART</a:t>
            </a:r>
          </a:p>
        </p:txBody>
      </p:sp>
      <p:sp>
        <p:nvSpPr>
          <p:cNvPr id="26" name="TextBox 25">
            <a:extLst>
              <a:ext uri="{FF2B5EF4-FFF2-40B4-BE49-F238E27FC236}">
                <a16:creationId xmlns:a16="http://schemas.microsoft.com/office/drawing/2014/main" id="{E3989761-21EE-294D-9A95-A0E728D3FF9E}"/>
              </a:ext>
            </a:extLst>
          </p:cNvPr>
          <p:cNvSpPr txBox="1"/>
          <p:nvPr/>
        </p:nvSpPr>
        <p:spPr>
          <a:xfrm>
            <a:off x="1049325" y="2146379"/>
            <a:ext cx="1704313" cy="253916"/>
          </a:xfrm>
          <a:prstGeom prst="rect">
            <a:avLst/>
          </a:prstGeom>
          <a:noFill/>
        </p:spPr>
        <p:txBody>
          <a:bodyPr wrap="none">
            <a:spAutoFit/>
          </a:bodyPr>
          <a:lstStyle/>
          <a:p>
            <a:pPr fontAlgn="auto">
              <a:spcBef>
                <a:spcPts val="0"/>
              </a:spcBef>
              <a:spcAft>
                <a:spcPts val="0"/>
              </a:spcAft>
              <a:defRPr/>
            </a:pPr>
            <a:r>
              <a:rPr lang="en-US" sz="1050" spc="300" dirty="0">
                <a:solidFill>
                  <a:schemeClr val="tx2">
                    <a:lumMod val="60000"/>
                    <a:lumOff val="40000"/>
                    <a:alpha val="50000"/>
                  </a:schemeClr>
                </a:solidFill>
                <a:latin typeface="Source Sans Pro" charset="0"/>
                <a:ea typeface="Source Sans Pro" charset="0"/>
                <a:cs typeface="Source Sans Pro" charset="0"/>
              </a:rPr>
              <a:t>SMART SLIDE 2.0</a:t>
            </a:r>
          </a:p>
        </p:txBody>
      </p:sp>
      <p:sp>
        <p:nvSpPr>
          <p:cNvPr id="27" name="TextBox 26">
            <a:extLst>
              <a:ext uri="{FF2B5EF4-FFF2-40B4-BE49-F238E27FC236}">
                <a16:creationId xmlns:a16="http://schemas.microsoft.com/office/drawing/2014/main" id="{F808DA72-C60A-E147-9F3F-DBB80B76FC5C}"/>
              </a:ext>
            </a:extLst>
          </p:cNvPr>
          <p:cNvSpPr txBox="1">
            <a:spLocks noChangeArrowheads="1"/>
          </p:cNvSpPr>
          <p:nvPr/>
        </p:nvSpPr>
        <p:spPr bwMode="auto">
          <a:xfrm>
            <a:off x="1049338" y="2755900"/>
            <a:ext cx="2179637"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 yr. </a:t>
            </a:r>
          </a:p>
        </p:txBody>
      </p:sp>
    </p:spTree>
    <p:extLst>
      <p:ext uri="{BB962C8B-B14F-4D97-AF65-F5344CB8AC3E}">
        <p14:creationId xmlns:p14="http://schemas.microsoft.com/office/powerpoint/2010/main" val="289334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56688"/>
                                        </p:tgtEl>
                                        <p:attrNameLst>
                                          <p:attrName>style.visibility</p:attrName>
                                        </p:attrNameLst>
                                      </p:cBhvr>
                                      <p:to>
                                        <p:strVal val="visible"/>
                                      </p:to>
                                    </p:set>
                                    <p:anim calcmode="lin" valueType="num">
                                      <p:cBhvr additive="base">
                                        <p:cTn id="7" dur="500" fill="hold"/>
                                        <p:tgtEl>
                                          <p:spTgt spid="156688"/>
                                        </p:tgtEl>
                                        <p:attrNameLst>
                                          <p:attrName>ppt_x</p:attrName>
                                        </p:attrNameLst>
                                      </p:cBhvr>
                                      <p:tavLst>
                                        <p:tav tm="0">
                                          <p:val>
                                            <p:strVal val="0-#ppt_w/2"/>
                                          </p:val>
                                        </p:tav>
                                        <p:tav tm="100000">
                                          <p:val>
                                            <p:strVal val="#ppt_x"/>
                                          </p:val>
                                        </p:tav>
                                      </p:tavLst>
                                    </p:anim>
                                    <p:anim calcmode="lin" valueType="num">
                                      <p:cBhvr additive="base">
                                        <p:cTn id="8" dur="500" fill="hold"/>
                                        <p:tgtEl>
                                          <p:spTgt spid="15668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0-#ppt_w/2"/>
                                          </p:val>
                                        </p:tav>
                                        <p:tav tm="100000">
                                          <p:val>
                                            <p:strVal val="#ppt_x"/>
                                          </p:val>
                                        </p:tav>
                                      </p:tavLst>
                                    </p:anim>
                                    <p:anim calcmode="lin" valueType="num">
                                      <p:cBhvr additive="base">
                                        <p:cTn id="13" dur="500" fill="hold"/>
                                        <p:tgtEl>
                                          <p:spTgt spid="2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0-#ppt_w/2"/>
                                          </p:val>
                                        </p:tav>
                                        <p:tav tm="100000">
                                          <p:val>
                                            <p:strVal val="#ppt_x"/>
                                          </p:val>
                                        </p:tav>
                                      </p:tavLst>
                                    </p:anim>
                                    <p:anim calcmode="lin" valueType="num">
                                      <p:cBhvr additive="base">
                                        <p:cTn id="18" dur="500" fill="hold"/>
                                        <p:tgtEl>
                                          <p:spTgt spid="2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100000"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2" decel="10000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1+#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100000"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1+#ppt_w/2"/>
                                          </p:val>
                                        </p:tav>
                                        <p:tav tm="100000">
                                          <p:val>
                                            <p:strVal val="#ppt_x"/>
                                          </p:val>
                                        </p:tav>
                                      </p:tavLst>
                                    </p:anim>
                                    <p:anim calcmode="lin" valueType="num">
                                      <p:cBhvr additive="base">
                                        <p:cTn id="43" dur="500" fill="hold"/>
                                        <p:tgtEl>
                                          <p:spTgt spid="17"/>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decel="100000" fill="hold" nodeType="after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1+#ppt_w/2"/>
                                          </p:val>
                                        </p:tav>
                                        <p:tav tm="100000">
                                          <p:val>
                                            <p:strVal val="#ppt_x"/>
                                          </p:val>
                                        </p:tav>
                                      </p:tavLst>
                                    </p:anim>
                                    <p:anim calcmode="lin" valueType="num">
                                      <p:cBhvr additive="base">
                                        <p:cTn id="48"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88" grpId="0"/>
      <p:bldP spid="26"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2FDAA97-D7FD-4A43-A58B-5DFD193EB0C4}"/>
              </a:ext>
            </a:extLst>
          </p:cNvPr>
          <p:cNvGrpSpPr/>
          <p:nvPr/>
        </p:nvGrpSpPr>
        <p:grpSpPr>
          <a:xfrm>
            <a:off x="2427288" y="3943350"/>
            <a:ext cx="8350250" cy="2035175"/>
            <a:chOff x="2427288" y="3943350"/>
            <a:chExt cx="8350250" cy="2035175"/>
          </a:xfrm>
        </p:grpSpPr>
        <p:sp>
          <p:nvSpPr>
            <p:cNvPr id="25" name="Right Arrow 24">
              <a:extLst>
                <a:ext uri="{FF2B5EF4-FFF2-40B4-BE49-F238E27FC236}">
                  <a16:creationId xmlns:a16="http://schemas.microsoft.com/office/drawing/2014/main" id="{2C2FAE2F-71E8-DA4B-A5F1-82ED8CBC9B08}"/>
                </a:ext>
              </a:extLst>
            </p:cNvPr>
            <p:cNvSpPr/>
            <p:nvPr/>
          </p:nvSpPr>
          <p:spPr>
            <a:xfrm>
              <a:off x="4535488" y="4484688"/>
              <a:ext cx="6242050" cy="790575"/>
            </a:xfrm>
            <a:prstGeom prst="rightArrow">
              <a:avLst>
                <a:gd name="adj1" fmla="val 100000"/>
                <a:gd name="adj2" fmla="val 65512"/>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lnSpc>
                  <a:spcPct val="70000"/>
                </a:lnSpc>
                <a:spcBef>
                  <a:spcPts val="600"/>
                </a:spcBef>
                <a:spcAft>
                  <a:spcPts val="0"/>
                </a:spcAft>
                <a:defRPr/>
              </a:pPr>
              <a:r>
                <a:rPr lang="en-US" sz="2000" dirty="0">
                  <a:latin typeface="Arial" panose="020B0604020202020204" pitchFamily="34" charset="0"/>
                  <a:cs typeface="Arial" panose="020B0604020202020204" pitchFamily="34" charset="0"/>
                </a:rPr>
                <a:t>Four Step</a:t>
              </a:r>
            </a:p>
            <a:p>
              <a:pPr algn="r" fontAlgn="auto">
                <a:lnSpc>
                  <a:spcPct val="90000"/>
                </a:lnSpc>
                <a:spcBef>
                  <a:spcPts val="600"/>
                </a:spcBef>
                <a:spcAft>
                  <a:spcPts val="0"/>
                </a:spcAft>
                <a:defRPr/>
              </a:pPr>
              <a:r>
                <a:rPr lang="en-US" sz="1050" dirty="0" err="1">
                  <a:latin typeface="Arial" panose="020B0604020202020204" pitchFamily="34" charset="0"/>
                  <a:cs typeface="Arial" panose="020B0604020202020204" pitchFamily="34" charset="0"/>
                </a:rPr>
                <a:t>Lorem</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ipsum</a:t>
              </a:r>
              <a:r>
                <a:rPr lang="en-US" sz="1050" dirty="0">
                  <a:latin typeface="Arial" panose="020B0604020202020204" pitchFamily="34" charset="0"/>
                  <a:cs typeface="Arial" panose="020B0604020202020204" pitchFamily="34" charset="0"/>
                </a:rPr>
                <a:t> dolor sit </a:t>
              </a:r>
              <a:r>
                <a:rPr lang="en-US" sz="1050" dirty="0" err="1">
                  <a:latin typeface="Arial" panose="020B0604020202020204" pitchFamily="34" charset="0"/>
                  <a:cs typeface="Arial" panose="020B0604020202020204" pitchFamily="34" charset="0"/>
                </a:rPr>
                <a:t>amet</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consectetur</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adipiscing</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elit</a:t>
              </a:r>
              <a:r>
                <a:rPr lang="en-US" sz="1050" dirty="0">
                  <a:latin typeface="Arial" panose="020B0604020202020204" pitchFamily="34" charset="0"/>
                  <a:cs typeface="Arial" panose="020B0604020202020204" pitchFamily="34" charset="0"/>
                </a:rPr>
                <a:t>.</a:t>
              </a:r>
            </a:p>
          </p:txBody>
        </p:sp>
        <p:grpSp>
          <p:nvGrpSpPr>
            <p:cNvPr id="2" name="Group 33">
              <a:extLst>
                <a:ext uri="{FF2B5EF4-FFF2-40B4-BE49-F238E27FC236}">
                  <a16:creationId xmlns:a16="http://schemas.microsoft.com/office/drawing/2014/main" id="{A0BA5E1C-DBD4-824A-92B6-3BDDA7C69B6B}"/>
                </a:ext>
              </a:extLst>
            </p:cNvPr>
            <p:cNvGrpSpPr>
              <a:grpSpLocks/>
            </p:cNvGrpSpPr>
            <p:nvPr/>
          </p:nvGrpSpPr>
          <p:grpSpPr bwMode="auto">
            <a:xfrm>
              <a:off x="2427288" y="3943350"/>
              <a:ext cx="4103687" cy="2035175"/>
              <a:chOff x="2306664" y="3801533"/>
              <a:chExt cx="4103763" cy="2035321"/>
            </a:xfrm>
          </p:grpSpPr>
          <p:sp>
            <p:nvSpPr>
              <p:cNvPr id="11" name="Freeform 9">
                <a:extLst>
                  <a:ext uri="{FF2B5EF4-FFF2-40B4-BE49-F238E27FC236}">
                    <a16:creationId xmlns:a16="http://schemas.microsoft.com/office/drawing/2014/main" id="{97811F66-E2B1-2544-9C99-5810A71EA128}"/>
                  </a:ext>
                </a:extLst>
              </p:cNvPr>
              <p:cNvSpPr>
                <a:spLocks/>
              </p:cNvSpPr>
              <p:nvPr/>
            </p:nvSpPr>
            <p:spPr bwMode="auto">
              <a:xfrm>
                <a:off x="2738472" y="3801533"/>
                <a:ext cx="3265547" cy="1357410"/>
              </a:xfrm>
              <a:custGeom>
                <a:avLst/>
                <a:gdLst>
                  <a:gd name="T0" fmla="*/ 0 w 3186"/>
                  <a:gd name="T1" fmla="*/ 620 h 1325"/>
                  <a:gd name="T2" fmla="*/ 1421 w 3186"/>
                  <a:gd name="T3" fmla="*/ 0 h 1325"/>
                  <a:gd name="T4" fmla="*/ 3186 w 3186"/>
                  <a:gd name="T5" fmla="*/ 580 h 1325"/>
                  <a:gd name="T6" fmla="*/ 1769 w 3186"/>
                  <a:gd name="T7" fmla="*/ 1325 h 1325"/>
                  <a:gd name="T8" fmla="*/ 0 w 3186"/>
                  <a:gd name="T9" fmla="*/ 620 h 1325"/>
                </a:gdLst>
                <a:ahLst/>
                <a:cxnLst>
                  <a:cxn ang="0">
                    <a:pos x="T0" y="T1"/>
                  </a:cxn>
                  <a:cxn ang="0">
                    <a:pos x="T2" y="T3"/>
                  </a:cxn>
                  <a:cxn ang="0">
                    <a:pos x="T4" y="T5"/>
                  </a:cxn>
                  <a:cxn ang="0">
                    <a:pos x="T6" y="T7"/>
                  </a:cxn>
                  <a:cxn ang="0">
                    <a:pos x="T8" y="T9"/>
                  </a:cxn>
                </a:cxnLst>
                <a:rect l="0" t="0" r="r" b="b"/>
                <a:pathLst>
                  <a:path w="3186" h="1325">
                    <a:moveTo>
                      <a:pt x="0" y="620"/>
                    </a:moveTo>
                    <a:lnTo>
                      <a:pt x="1421" y="0"/>
                    </a:lnTo>
                    <a:lnTo>
                      <a:pt x="3186" y="580"/>
                    </a:lnTo>
                    <a:lnTo>
                      <a:pt x="1769" y="1325"/>
                    </a:lnTo>
                    <a:lnTo>
                      <a:pt x="0" y="620"/>
                    </a:lnTo>
                    <a:close/>
                  </a:path>
                </a:pathLst>
              </a:custGeom>
              <a:solidFill>
                <a:schemeClr val="accent4">
                  <a:lumMod val="50000"/>
                </a:schemeClr>
              </a:solidFill>
              <a:ln>
                <a:noFill/>
              </a:ln>
            </p:spPr>
            <p:txBody>
              <a:bodyPr/>
              <a:lstStyle/>
              <a:p>
                <a:pPr fontAlgn="auto">
                  <a:spcBef>
                    <a:spcPts val="0"/>
                  </a:spcBef>
                  <a:spcAft>
                    <a:spcPts val="0"/>
                  </a:spcAft>
                  <a:defRPr/>
                </a:pPr>
                <a:endParaRPr lang="en-US" sz="1400" dirty="0">
                  <a:latin typeface="Arial" panose="020B0604020202020204" pitchFamily="34" charset="0"/>
                  <a:cs typeface="Arial" panose="020B0604020202020204" pitchFamily="34" charset="0"/>
                </a:endParaRPr>
              </a:p>
            </p:txBody>
          </p:sp>
          <p:sp>
            <p:nvSpPr>
              <p:cNvPr id="14" name="Freeform 12">
                <a:extLst>
                  <a:ext uri="{FF2B5EF4-FFF2-40B4-BE49-F238E27FC236}">
                    <a16:creationId xmlns:a16="http://schemas.microsoft.com/office/drawing/2014/main" id="{8A88611F-9C4D-5349-A700-44D74285BD75}"/>
                  </a:ext>
                </a:extLst>
              </p:cNvPr>
              <p:cNvSpPr>
                <a:spLocks/>
              </p:cNvSpPr>
              <p:nvPr/>
            </p:nvSpPr>
            <p:spPr bwMode="auto">
              <a:xfrm>
                <a:off x="4533967" y="4388950"/>
                <a:ext cx="1876460" cy="1447904"/>
              </a:xfrm>
              <a:custGeom>
                <a:avLst/>
                <a:gdLst>
                  <a:gd name="T0" fmla="*/ 1426 w 1830"/>
                  <a:gd name="T1" fmla="*/ 0 h 1413"/>
                  <a:gd name="T2" fmla="*/ 0 w 1830"/>
                  <a:gd name="T3" fmla="*/ 615 h 1413"/>
                  <a:gd name="T4" fmla="*/ 37 w 1830"/>
                  <a:gd name="T5" fmla="*/ 1413 h 1413"/>
                  <a:gd name="T6" fmla="*/ 1830 w 1830"/>
                  <a:gd name="T7" fmla="*/ 641 h 1413"/>
                  <a:gd name="T8" fmla="*/ 1426 w 1830"/>
                  <a:gd name="T9" fmla="*/ 0 h 1413"/>
                </a:gdLst>
                <a:ahLst/>
                <a:cxnLst>
                  <a:cxn ang="0">
                    <a:pos x="T0" y="T1"/>
                  </a:cxn>
                  <a:cxn ang="0">
                    <a:pos x="T2" y="T3"/>
                  </a:cxn>
                  <a:cxn ang="0">
                    <a:pos x="T4" y="T5"/>
                  </a:cxn>
                  <a:cxn ang="0">
                    <a:pos x="T6" y="T7"/>
                  </a:cxn>
                  <a:cxn ang="0">
                    <a:pos x="T8" y="T9"/>
                  </a:cxn>
                </a:cxnLst>
                <a:rect l="0" t="0" r="r" b="b"/>
                <a:pathLst>
                  <a:path w="1830" h="1413">
                    <a:moveTo>
                      <a:pt x="1426" y="0"/>
                    </a:moveTo>
                    <a:lnTo>
                      <a:pt x="0" y="615"/>
                    </a:lnTo>
                    <a:lnTo>
                      <a:pt x="37" y="1413"/>
                    </a:lnTo>
                    <a:lnTo>
                      <a:pt x="1830" y="641"/>
                    </a:lnTo>
                    <a:lnTo>
                      <a:pt x="1426" y="0"/>
                    </a:lnTo>
                    <a:close/>
                  </a:path>
                </a:pathLst>
              </a:custGeom>
              <a:solidFill>
                <a:schemeClr val="accent4"/>
              </a:solidFill>
              <a:ln>
                <a:noFill/>
              </a:ln>
            </p:spPr>
            <p:txBody>
              <a:bodyPr/>
              <a:lstStyle/>
              <a:p>
                <a:pPr fontAlgn="auto">
                  <a:spcBef>
                    <a:spcPts val="0"/>
                  </a:spcBef>
                  <a:spcAft>
                    <a:spcPts val="0"/>
                  </a:spcAft>
                  <a:defRPr/>
                </a:pPr>
                <a:endParaRPr lang="en-US" sz="1400" dirty="0">
                  <a:latin typeface="Arial" panose="020B0604020202020204" pitchFamily="34" charset="0"/>
                  <a:cs typeface="Arial" panose="020B0604020202020204" pitchFamily="34" charset="0"/>
                </a:endParaRPr>
              </a:p>
            </p:txBody>
          </p:sp>
          <p:sp>
            <p:nvSpPr>
              <p:cNvPr id="18" name="Freeform 16">
                <a:extLst>
                  <a:ext uri="{FF2B5EF4-FFF2-40B4-BE49-F238E27FC236}">
                    <a16:creationId xmlns:a16="http://schemas.microsoft.com/office/drawing/2014/main" id="{FF0D7BB1-111D-2A4F-A505-30228D878D88}"/>
                  </a:ext>
                </a:extLst>
              </p:cNvPr>
              <p:cNvSpPr>
                <a:spLocks/>
              </p:cNvSpPr>
              <p:nvPr/>
            </p:nvSpPr>
            <p:spPr bwMode="auto">
              <a:xfrm>
                <a:off x="2306664" y="4430228"/>
                <a:ext cx="2273342" cy="1406626"/>
              </a:xfrm>
              <a:custGeom>
                <a:avLst/>
                <a:gdLst>
                  <a:gd name="T0" fmla="*/ 2181 w 2218"/>
                  <a:gd name="T1" fmla="*/ 575 h 1373"/>
                  <a:gd name="T2" fmla="*/ 2218 w 2218"/>
                  <a:gd name="T3" fmla="*/ 1373 h 1373"/>
                  <a:gd name="T4" fmla="*/ 0 w 2218"/>
                  <a:gd name="T5" fmla="*/ 651 h 1373"/>
                  <a:gd name="T6" fmla="*/ 419 w 2218"/>
                  <a:gd name="T7" fmla="*/ 0 h 1373"/>
                  <a:gd name="T8" fmla="*/ 2181 w 2218"/>
                  <a:gd name="T9" fmla="*/ 575 h 1373"/>
                </a:gdLst>
                <a:ahLst/>
                <a:cxnLst>
                  <a:cxn ang="0">
                    <a:pos x="T0" y="T1"/>
                  </a:cxn>
                  <a:cxn ang="0">
                    <a:pos x="T2" y="T3"/>
                  </a:cxn>
                  <a:cxn ang="0">
                    <a:pos x="T4" y="T5"/>
                  </a:cxn>
                  <a:cxn ang="0">
                    <a:pos x="T6" y="T7"/>
                  </a:cxn>
                  <a:cxn ang="0">
                    <a:pos x="T8" y="T9"/>
                  </a:cxn>
                </a:cxnLst>
                <a:rect l="0" t="0" r="r" b="b"/>
                <a:pathLst>
                  <a:path w="2218" h="1373">
                    <a:moveTo>
                      <a:pt x="2181" y="575"/>
                    </a:moveTo>
                    <a:lnTo>
                      <a:pt x="2218" y="1373"/>
                    </a:lnTo>
                    <a:lnTo>
                      <a:pt x="0" y="651"/>
                    </a:lnTo>
                    <a:lnTo>
                      <a:pt x="419" y="0"/>
                    </a:lnTo>
                    <a:lnTo>
                      <a:pt x="2181" y="575"/>
                    </a:lnTo>
                    <a:close/>
                  </a:path>
                </a:pathLst>
              </a:custGeom>
              <a:solidFill>
                <a:schemeClr val="accent4">
                  <a:lumMod val="75000"/>
                </a:schemeClr>
              </a:solidFill>
              <a:ln>
                <a:noFill/>
              </a:ln>
            </p:spPr>
            <p:txBody>
              <a:bodyPr anchor="ctr"/>
              <a:lstStyle/>
              <a:p>
                <a:pPr algn="ctr" fontAlgn="auto">
                  <a:spcBef>
                    <a:spcPts val="0"/>
                  </a:spcBef>
                  <a:spcAft>
                    <a:spcPts val="0"/>
                  </a:spcAft>
                  <a:defRPr/>
                </a:pPr>
                <a:r>
                  <a:rPr lang="en-US" sz="2800" dirty="0">
                    <a:solidFill>
                      <a:srgbClr val="FFFFFF"/>
                    </a:solidFill>
                    <a:latin typeface="Arial" panose="020B0604020202020204" pitchFamily="34" charset="0"/>
                    <a:cs typeface="Arial" panose="020B0604020202020204" pitchFamily="34" charset="0"/>
                  </a:rPr>
                  <a:t>04</a:t>
                </a:r>
              </a:p>
            </p:txBody>
          </p:sp>
        </p:grpSp>
      </p:grpSp>
      <p:grpSp>
        <p:nvGrpSpPr>
          <p:cNvPr id="8" name="Group 7">
            <a:extLst>
              <a:ext uri="{FF2B5EF4-FFF2-40B4-BE49-F238E27FC236}">
                <a16:creationId xmlns:a16="http://schemas.microsoft.com/office/drawing/2014/main" id="{9BFBAE59-4364-406B-9F6E-CB52CC04289D}"/>
              </a:ext>
            </a:extLst>
          </p:cNvPr>
          <p:cNvGrpSpPr/>
          <p:nvPr/>
        </p:nvGrpSpPr>
        <p:grpSpPr>
          <a:xfrm>
            <a:off x="2944813" y="3381375"/>
            <a:ext cx="7292975" cy="1604963"/>
            <a:chOff x="2944813" y="3381375"/>
            <a:chExt cx="7292975" cy="1604963"/>
          </a:xfrm>
        </p:grpSpPr>
        <p:sp>
          <p:nvSpPr>
            <p:cNvPr id="24" name="Right Arrow 23">
              <a:extLst>
                <a:ext uri="{FF2B5EF4-FFF2-40B4-BE49-F238E27FC236}">
                  <a16:creationId xmlns:a16="http://schemas.microsoft.com/office/drawing/2014/main" id="{5A0BD531-16CB-434B-944D-D1CAC90EF03A}"/>
                </a:ext>
              </a:extLst>
            </p:cNvPr>
            <p:cNvSpPr/>
            <p:nvPr/>
          </p:nvSpPr>
          <p:spPr>
            <a:xfrm>
              <a:off x="4535488" y="3662363"/>
              <a:ext cx="5702300" cy="790575"/>
            </a:xfrm>
            <a:prstGeom prst="rightArrow">
              <a:avLst>
                <a:gd name="adj1" fmla="val 100000"/>
                <a:gd name="adj2" fmla="val 65512"/>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lnSpc>
                  <a:spcPct val="70000"/>
                </a:lnSpc>
                <a:spcBef>
                  <a:spcPts val="600"/>
                </a:spcBef>
                <a:spcAft>
                  <a:spcPts val="0"/>
                </a:spcAft>
                <a:defRPr/>
              </a:pPr>
              <a:r>
                <a:rPr lang="en-US" sz="2000" dirty="0">
                  <a:latin typeface="Arial" panose="020B0604020202020204" pitchFamily="34" charset="0"/>
                  <a:cs typeface="Arial" panose="020B0604020202020204" pitchFamily="34" charset="0"/>
                </a:rPr>
                <a:t>Three Step</a:t>
              </a:r>
            </a:p>
            <a:p>
              <a:pPr algn="r" fontAlgn="auto">
                <a:lnSpc>
                  <a:spcPct val="90000"/>
                </a:lnSpc>
                <a:spcBef>
                  <a:spcPts val="600"/>
                </a:spcBef>
                <a:spcAft>
                  <a:spcPts val="0"/>
                </a:spcAft>
                <a:defRPr/>
              </a:pPr>
              <a:r>
                <a:rPr lang="en-US" sz="1050" dirty="0" err="1">
                  <a:latin typeface="Arial" panose="020B0604020202020204" pitchFamily="34" charset="0"/>
                  <a:cs typeface="Arial" panose="020B0604020202020204" pitchFamily="34" charset="0"/>
                </a:rPr>
                <a:t>Lorem</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ipsum</a:t>
              </a:r>
              <a:r>
                <a:rPr lang="en-US" sz="1050" dirty="0">
                  <a:latin typeface="Arial" panose="020B0604020202020204" pitchFamily="34" charset="0"/>
                  <a:cs typeface="Arial" panose="020B0604020202020204" pitchFamily="34" charset="0"/>
                </a:rPr>
                <a:t> dolor sit </a:t>
              </a:r>
              <a:r>
                <a:rPr lang="en-US" sz="1050" dirty="0" err="1">
                  <a:latin typeface="Arial" panose="020B0604020202020204" pitchFamily="34" charset="0"/>
                  <a:cs typeface="Arial" panose="020B0604020202020204" pitchFamily="34" charset="0"/>
                </a:rPr>
                <a:t>amet</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consectetur</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adipiscing</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elit</a:t>
              </a:r>
              <a:r>
                <a:rPr lang="en-US" sz="1050" dirty="0">
                  <a:latin typeface="Arial" panose="020B0604020202020204" pitchFamily="34" charset="0"/>
                  <a:cs typeface="Arial" panose="020B0604020202020204" pitchFamily="34" charset="0"/>
                </a:rPr>
                <a:t>.</a:t>
              </a:r>
            </a:p>
          </p:txBody>
        </p:sp>
        <p:grpSp>
          <p:nvGrpSpPr>
            <p:cNvPr id="3" name="Group 32">
              <a:extLst>
                <a:ext uri="{FF2B5EF4-FFF2-40B4-BE49-F238E27FC236}">
                  <a16:creationId xmlns:a16="http://schemas.microsoft.com/office/drawing/2014/main" id="{37D11393-C680-C34C-93AD-FD7A02EA1625}"/>
                </a:ext>
              </a:extLst>
            </p:cNvPr>
            <p:cNvGrpSpPr>
              <a:grpSpLocks/>
            </p:cNvGrpSpPr>
            <p:nvPr/>
          </p:nvGrpSpPr>
          <p:grpSpPr bwMode="auto">
            <a:xfrm>
              <a:off x="2944813" y="3381375"/>
              <a:ext cx="3081337" cy="1604963"/>
              <a:chOff x="2825312" y="3238810"/>
              <a:chExt cx="3080817" cy="1605849"/>
            </a:xfrm>
          </p:grpSpPr>
          <p:sp>
            <p:nvSpPr>
              <p:cNvPr id="12" name="Freeform 10">
                <a:extLst>
                  <a:ext uri="{FF2B5EF4-FFF2-40B4-BE49-F238E27FC236}">
                    <a16:creationId xmlns:a16="http://schemas.microsoft.com/office/drawing/2014/main" id="{AD8583D2-7C56-314A-A90B-A1B00F8B02F4}"/>
                  </a:ext>
                </a:extLst>
              </p:cNvPr>
              <p:cNvSpPr>
                <a:spLocks/>
              </p:cNvSpPr>
              <p:nvPr/>
            </p:nvSpPr>
            <p:spPr bwMode="auto">
              <a:xfrm>
                <a:off x="3249102" y="3238810"/>
                <a:ext cx="2252283" cy="797365"/>
              </a:xfrm>
              <a:custGeom>
                <a:avLst/>
                <a:gdLst>
                  <a:gd name="T0" fmla="*/ 0 w 2197"/>
                  <a:gd name="T1" fmla="*/ 383 h 778"/>
                  <a:gd name="T2" fmla="*/ 1005 w 2197"/>
                  <a:gd name="T3" fmla="*/ 0 h 778"/>
                  <a:gd name="T4" fmla="*/ 2197 w 2197"/>
                  <a:gd name="T5" fmla="*/ 355 h 778"/>
                  <a:gd name="T6" fmla="*/ 1213 w 2197"/>
                  <a:gd name="T7" fmla="*/ 778 h 778"/>
                  <a:gd name="T8" fmla="*/ 0 w 2197"/>
                  <a:gd name="T9" fmla="*/ 383 h 778"/>
                </a:gdLst>
                <a:ahLst/>
                <a:cxnLst>
                  <a:cxn ang="0">
                    <a:pos x="T0" y="T1"/>
                  </a:cxn>
                  <a:cxn ang="0">
                    <a:pos x="T2" y="T3"/>
                  </a:cxn>
                  <a:cxn ang="0">
                    <a:pos x="T4" y="T5"/>
                  </a:cxn>
                  <a:cxn ang="0">
                    <a:pos x="T6" y="T7"/>
                  </a:cxn>
                  <a:cxn ang="0">
                    <a:pos x="T8" y="T9"/>
                  </a:cxn>
                </a:cxnLst>
                <a:rect l="0" t="0" r="r" b="b"/>
                <a:pathLst>
                  <a:path w="2197" h="778">
                    <a:moveTo>
                      <a:pt x="0" y="383"/>
                    </a:moveTo>
                    <a:lnTo>
                      <a:pt x="1005" y="0"/>
                    </a:lnTo>
                    <a:lnTo>
                      <a:pt x="2197" y="355"/>
                    </a:lnTo>
                    <a:lnTo>
                      <a:pt x="1213" y="778"/>
                    </a:lnTo>
                    <a:lnTo>
                      <a:pt x="0" y="383"/>
                    </a:lnTo>
                    <a:close/>
                  </a:path>
                </a:pathLst>
              </a:custGeom>
              <a:solidFill>
                <a:schemeClr val="accent3">
                  <a:lumMod val="50000"/>
                </a:schemeClr>
              </a:solidFill>
              <a:ln>
                <a:noFill/>
              </a:ln>
            </p:spPr>
            <p:txBody>
              <a:bodyPr/>
              <a:lstStyle/>
              <a:p>
                <a:pPr fontAlgn="auto">
                  <a:spcBef>
                    <a:spcPts val="0"/>
                  </a:spcBef>
                  <a:spcAft>
                    <a:spcPts val="0"/>
                  </a:spcAft>
                  <a:defRPr/>
                </a:pPr>
                <a:endParaRPr lang="en-US" sz="1400" dirty="0">
                  <a:latin typeface="Arial" panose="020B0604020202020204" pitchFamily="34" charset="0"/>
                  <a:cs typeface="Arial" panose="020B0604020202020204" pitchFamily="34" charset="0"/>
                </a:endParaRPr>
              </a:p>
            </p:txBody>
          </p:sp>
          <p:sp>
            <p:nvSpPr>
              <p:cNvPr id="15" name="Freeform 13">
                <a:extLst>
                  <a:ext uri="{FF2B5EF4-FFF2-40B4-BE49-F238E27FC236}">
                    <a16:creationId xmlns:a16="http://schemas.microsoft.com/office/drawing/2014/main" id="{A375EE27-30AD-144A-8691-5F5B12C2D3FB}"/>
                  </a:ext>
                </a:extLst>
              </p:cNvPr>
              <p:cNvSpPr>
                <a:spLocks/>
              </p:cNvSpPr>
              <p:nvPr/>
            </p:nvSpPr>
            <p:spPr bwMode="auto">
              <a:xfrm>
                <a:off x="4485557" y="3594606"/>
                <a:ext cx="1420572" cy="1250053"/>
              </a:xfrm>
              <a:custGeom>
                <a:avLst/>
                <a:gdLst>
                  <a:gd name="T0" fmla="*/ 984 w 1386"/>
                  <a:gd name="T1" fmla="*/ 0 h 1219"/>
                  <a:gd name="T2" fmla="*/ 0 w 1386"/>
                  <a:gd name="T3" fmla="*/ 423 h 1219"/>
                  <a:gd name="T4" fmla="*/ 38 w 1386"/>
                  <a:gd name="T5" fmla="*/ 1219 h 1219"/>
                  <a:gd name="T6" fmla="*/ 1386 w 1386"/>
                  <a:gd name="T7" fmla="*/ 636 h 1219"/>
                  <a:gd name="T8" fmla="*/ 984 w 1386"/>
                  <a:gd name="T9" fmla="*/ 0 h 1219"/>
                </a:gdLst>
                <a:ahLst/>
                <a:cxnLst>
                  <a:cxn ang="0">
                    <a:pos x="T0" y="T1"/>
                  </a:cxn>
                  <a:cxn ang="0">
                    <a:pos x="T2" y="T3"/>
                  </a:cxn>
                  <a:cxn ang="0">
                    <a:pos x="T4" y="T5"/>
                  </a:cxn>
                  <a:cxn ang="0">
                    <a:pos x="T6" y="T7"/>
                  </a:cxn>
                  <a:cxn ang="0">
                    <a:pos x="T8" y="T9"/>
                  </a:cxn>
                </a:cxnLst>
                <a:rect l="0" t="0" r="r" b="b"/>
                <a:pathLst>
                  <a:path w="1386" h="1219">
                    <a:moveTo>
                      <a:pt x="984" y="0"/>
                    </a:moveTo>
                    <a:lnTo>
                      <a:pt x="0" y="423"/>
                    </a:lnTo>
                    <a:lnTo>
                      <a:pt x="38" y="1219"/>
                    </a:lnTo>
                    <a:lnTo>
                      <a:pt x="1386" y="636"/>
                    </a:lnTo>
                    <a:lnTo>
                      <a:pt x="984" y="0"/>
                    </a:lnTo>
                    <a:close/>
                  </a:path>
                </a:pathLst>
              </a:custGeom>
              <a:solidFill>
                <a:schemeClr val="accent3"/>
              </a:solidFill>
              <a:ln>
                <a:noFill/>
              </a:ln>
            </p:spPr>
            <p:txBody>
              <a:bodyPr/>
              <a:lstStyle/>
              <a:p>
                <a:pPr fontAlgn="auto">
                  <a:spcBef>
                    <a:spcPts val="0"/>
                  </a:spcBef>
                  <a:spcAft>
                    <a:spcPts val="0"/>
                  </a:spcAft>
                  <a:defRPr/>
                </a:pPr>
                <a:endParaRPr lang="en-US" sz="1400" dirty="0">
                  <a:latin typeface="Arial" panose="020B0604020202020204" pitchFamily="34" charset="0"/>
                  <a:cs typeface="Arial" panose="020B0604020202020204" pitchFamily="34" charset="0"/>
                </a:endParaRPr>
              </a:p>
            </p:txBody>
          </p:sp>
          <p:sp>
            <p:nvSpPr>
              <p:cNvPr id="19" name="Freeform 17">
                <a:extLst>
                  <a:ext uri="{FF2B5EF4-FFF2-40B4-BE49-F238E27FC236}">
                    <a16:creationId xmlns:a16="http://schemas.microsoft.com/office/drawing/2014/main" id="{E659FEA5-91AE-4347-B577-AEBD8312387D}"/>
                  </a:ext>
                </a:extLst>
              </p:cNvPr>
              <p:cNvSpPr>
                <a:spLocks/>
              </p:cNvSpPr>
              <p:nvPr/>
            </p:nvSpPr>
            <p:spPr bwMode="auto">
              <a:xfrm>
                <a:off x="2825312" y="3623197"/>
                <a:ext cx="1706274" cy="1221462"/>
              </a:xfrm>
              <a:custGeom>
                <a:avLst/>
                <a:gdLst>
                  <a:gd name="T0" fmla="*/ 1665 w 1665"/>
                  <a:gd name="T1" fmla="*/ 1191 h 1191"/>
                  <a:gd name="T2" fmla="*/ 1627 w 1665"/>
                  <a:gd name="T3" fmla="*/ 395 h 1191"/>
                  <a:gd name="T4" fmla="*/ 414 w 1665"/>
                  <a:gd name="T5" fmla="*/ 0 h 1191"/>
                  <a:gd name="T6" fmla="*/ 0 w 1665"/>
                  <a:gd name="T7" fmla="*/ 646 h 1191"/>
                  <a:gd name="T8" fmla="*/ 1665 w 1665"/>
                  <a:gd name="T9" fmla="*/ 1191 h 1191"/>
                </a:gdLst>
                <a:ahLst/>
                <a:cxnLst>
                  <a:cxn ang="0">
                    <a:pos x="T0" y="T1"/>
                  </a:cxn>
                  <a:cxn ang="0">
                    <a:pos x="T2" y="T3"/>
                  </a:cxn>
                  <a:cxn ang="0">
                    <a:pos x="T4" y="T5"/>
                  </a:cxn>
                  <a:cxn ang="0">
                    <a:pos x="T6" y="T7"/>
                  </a:cxn>
                  <a:cxn ang="0">
                    <a:pos x="T8" y="T9"/>
                  </a:cxn>
                </a:cxnLst>
                <a:rect l="0" t="0" r="r" b="b"/>
                <a:pathLst>
                  <a:path w="1665" h="1191">
                    <a:moveTo>
                      <a:pt x="1665" y="1191"/>
                    </a:moveTo>
                    <a:lnTo>
                      <a:pt x="1627" y="395"/>
                    </a:lnTo>
                    <a:lnTo>
                      <a:pt x="414" y="0"/>
                    </a:lnTo>
                    <a:lnTo>
                      <a:pt x="0" y="646"/>
                    </a:lnTo>
                    <a:lnTo>
                      <a:pt x="1665" y="1191"/>
                    </a:lnTo>
                    <a:close/>
                  </a:path>
                </a:pathLst>
              </a:custGeom>
              <a:solidFill>
                <a:schemeClr val="accent3">
                  <a:lumMod val="75000"/>
                </a:schemeClr>
              </a:solidFill>
              <a:ln>
                <a:noFill/>
              </a:ln>
            </p:spPr>
            <p:txBody>
              <a:bodyPr anchor="ctr"/>
              <a:lstStyle/>
              <a:p>
                <a:pPr algn="ctr" fontAlgn="auto">
                  <a:spcBef>
                    <a:spcPts val="0"/>
                  </a:spcBef>
                  <a:spcAft>
                    <a:spcPts val="0"/>
                  </a:spcAft>
                  <a:defRPr/>
                </a:pPr>
                <a:r>
                  <a:rPr lang="en-US" sz="2000" dirty="0">
                    <a:solidFill>
                      <a:srgbClr val="FFFFFF"/>
                    </a:solidFill>
                    <a:latin typeface="Arial" panose="020B0604020202020204" pitchFamily="34" charset="0"/>
                    <a:cs typeface="Arial" panose="020B0604020202020204" pitchFamily="34" charset="0"/>
                  </a:rPr>
                  <a:t>03</a:t>
                </a:r>
              </a:p>
            </p:txBody>
          </p:sp>
        </p:grpSp>
      </p:grpSp>
      <p:grpSp>
        <p:nvGrpSpPr>
          <p:cNvPr id="7" name="Group 6">
            <a:extLst>
              <a:ext uri="{FF2B5EF4-FFF2-40B4-BE49-F238E27FC236}">
                <a16:creationId xmlns:a16="http://schemas.microsoft.com/office/drawing/2014/main" id="{9BE6A36E-5CF0-4B48-BEE8-A3DAE4F7CFE2}"/>
              </a:ext>
            </a:extLst>
          </p:cNvPr>
          <p:cNvGrpSpPr/>
          <p:nvPr/>
        </p:nvGrpSpPr>
        <p:grpSpPr>
          <a:xfrm>
            <a:off x="3467100" y="2733675"/>
            <a:ext cx="6246813" cy="1255713"/>
            <a:chOff x="3467100" y="2733675"/>
            <a:chExt cx="6246813" cy="1255713"/>
          </a:xfrm>
        </p:grpSpPr>
        <p:sp>
          <p:nvSpPr>
            <p:cNvPr id="23" name="Right Arrow 22">
              <a:extLst>
                <a:ext uri="{FF2B5EF4-FFF2-40B4-BE49-F238E27FC236}">
                  <a16:creationId xmlns:a16="http://schemas.microsoft.com/office/drawing/2014/main" id="{32E7259E-85B9-874B-A594-166986B66B4A}"/>
                </a:ext>
              </a:extLst>
            </p:cNvPr>
            <p:cNvSpPr/>
            <p:nvPr/>
          </p:nvSpPr>
          <p:spPr>
            <a:xfrm>
              <a:off x="4557713" y="2838450"/>
              <a:ext cx="5156200" cy="792163"/>
            </a:xfrm>
            <a:prstGeom prst="rightArrow">
              <a:avLst>
                <a:gd name="adj1" fmla="val 100000"/>
                <a:gd name="adj2" fmla="val 65512"/>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lnSpc>
                  <a:spcPct val="70000"/>
                </a:lnSpc>
                <a:spcBef>
                  <a:spcPts val="600"/>
                </a:spcBef>
                <a:spcAft>
                  <a:spcPts val="0"/>
                </a:spcAft>
                <a:defRPr/>
              </a:pPr>
              <a:r>
                <a:rPr lang="en-US" sz="2000" dirty="0">
                  <a:latin typeface="Arial" panose="020B0604020202020204" pitchFamily="34" charset="0"/>
                  <a:cs typeface="Arial" panose="020B0604020202020204" pitchFamily="34" charset="0"/>
                </a:rPr>
                <a:t>Two Step</a:t>
              </a:r>
            </a:p>
            <a:p>
              <a:pPr algn="r" fontAlgn="auto">
                <a:lnSpc>
                  <a:spcPct val="90000"/>
                </a:lnSpc>
                <a:spcBef>
                  <a:spcPts val="600"/>
                </a:spcBef>
                <a:spcAft>
                  <a:spcPts val="0"/>
                </a:spcAft>
                <a:defRPr/>
              </a:pPr>
              <a:r>
                <a:rPr lang="en-US" sz="1050" dirty="0" err="1">
                  <a:latin typeface="Arial" panose="020B0604020202020204" pitchFamily="34" charset="0"/>
                  <a:cs typeface="Arial" panose="020B0604020202020204" pitchFamily="34" charset="0"/>
                </a:rPr>
                <a:t>Lorem</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ipsum</a:t>
              </a:r>
              <a:r>
                <a:rPr lang="en-US" sz="1050" dirty="0">
                  <a:latin typeface="Arial" panose="020B0604020202020204" pitchFamily="34" charset="0"/>
                  <a:cs typeface="Arial" panose="020B0604020202020204" pitchFamily="34" charset="0"/>
                </a:rPr>
                <a:t> dolor sit </a:t>
              </a:r>
              <a:r>
                <a:rPr lang="en-US" sz="1050" dirty="0" err="1">
                  <a:latin typeface="Arial" panose="020B0604020202020204" pitchFamily="34" charset="0"/>
                  <a:cs typeface="Arial" panose="020B0604020202020204" pitchFamily="34" charset="0"/>
                </a:rPr>
                <a:t>amet</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consectetur</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adipiscing</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elit</a:t>
              </a:r>
              <a:r>
                <a:rPr lang="en-US" sz="1050" dirty="0">
                  <a:latin typeface="Arial" panose="020B0604020202020204" pitchFamily="34" charset="0"/>
                  <a:cs typeface="Arial" panose="020B0604020202020204" pitchFamily="34" charset="0"/>
                </a:rPr>
                <a:t>.</a:t>
              </a:r>
            </a:p>
          </p:txBody>
        </p:sp>
        <p:grpSp>
          <p:nvGrpSpPr>
            <p:cNvPr id="5" name="Group 31">
              <a:extLst>
                <a:ext uri="{FF2B5EF4-FFF2-40B4-BE49-F238E27FC236}">
                  <a16:creationId xmlns:a16="http://schemas.microsoft.com/office/drawing/2014/main" id="{E92759A3-F8CE-2C4A-9CE7-C31E39F880BD}"/>
                </a:ext>
              </a:extLst>
            </p:cNvPr>
            <p:cNvGrpSpPr>
              <a:grpSpLocks/>
            </p:cNvGrpSpPr>
            <p:nvPr/>
          </p:nvGrpSpPr>
          <p:grpSpPr bwMode="auto">
            <a:xfrm>
              <a:off x="3467100" y="2733675"/>
              <a:ext cx="2051050" cy="1255713"/>
              <a:chOff x="3347035" y="2590693"/>
              <a:chExt cx="2050696" cy="1256645"/>
            </a:xfrm>
          </p:grpSpPr>
          <p:sp>
            <p:nvSpPr>
              <p:cNvPr id="13" name="Freeform 11">
                <a:extLst>
                  <a:ext uri="{FF2B5EF4-FFF2-40B4-BE49-F238E27FC236}">
                    <a16:creationId xmlns:a16="http://schemas.microsoft.com/office/drawing/2014/main" id="{9F01DB43-C4C5-5746-BE0C-C0EA686F2DB7}"/>
                  </a:ext>
                </a:extLst>
              </p:cNvPr>
              <p:cNvSpPr>
                <a:spLocks/>
              </p:cNvSpPr>
              <p:nvPr/>
            </p:nvSpPr>
            <p:spPr bwMode="auto">
              <a:xfrm>
                <a:off x="3775586" y="2590693"/>
                <a:ext cx="1215815" cy="524264"/>
              </a:xfrm>
              <a:custGeom>
                <a:avLst/>
                <a:gdLst>
                  <a:gd name="T0" fmla="*/ 0 w 1187"/>
                  <a:gd name="T1" fmla="*/ 206 h 511"/>
                  <a:gd name="T2" fmla="*/ 513 w 1187"/>
                  <a:gd name="T3" fmla="*/ 0 h 511"/>
                  <a:gd name="T4" fmla="*/ 1187 w 1187"/>
                  <a:gd name="T5" fmla="*/ 194 h 511"/>
                  <a:gd name="T6" fmla="*/ 662 w 1187"/>
                  <a:gd name="T7" fmla="*/ 511 h 511"/>
                  <a:gd name="T8" fmla="*/ 0 w 1187"/>
                  <a:gd name="T9" fmla="*/ 206 h 511"/>
                </a:gdLst>
                <a:ahLst/>
                <a:cxnLst>
                  <a:cxn ang="0">
                    <a:pos x="T0" y="T1"/>
                  </a:cxn>
                  <a:cxn ang="0">
                    <a:pos x="T2" y="T3"/>
                  </a:cxn>
                  <a:cxn ang="0">
                    <a:pos x="T4" y="T5"/>
                  </a:cxn>
                  <a:cxn ang="0">
                    <a:pos x="T6" y="T7"/>
                  </a:cxn>
                  <a:cxn ang="0">
                    <a:pos x="T8" y="T9"/>
                  </a:cxn>
                </a:cxnLst>
                <a:rect l="0" t="0" r="r" b="b"/>
                <a:pathLst>
                  <a:path w="1187" h="511">
                    <a:moveTo>
                      <a:pt x="0" y="206"/>
                    </a:moveTo>
                    <a:lnTo>
                      <a:pt x="513" y="0"/>
                    </a:lnTo>
                    <a:lnTo>
                      <a:pt x="1187" y="194"/>
                    </a:lnTo>
                    <a:lnTo>
                      <a:pt x="662" y="511"/>
                    </a:lnTo>
                    <a:lnTo>
                      <a:pt x="0" y="206"/>
                    </a:lnTo>
                    <a:close/>
                  </a:path>
                </a:pathLst>
              </a:custGeom>
              <a:solidFill>
                <a:schemeClr val="accent2">
                  <a:lumMod val="50000"/>
                </a:schemeClr>
              </a:solidFill>
              <a:ln>
                <a:noFill/>
              </a:ln>
            </p:spPr>
            <p:txBody>
              <a:bodyPr/>
              <a:lstStyle/>
              <a:p>
                <a:pPr fontAlgn="auto">
                  <a:spcBef>
                    <a:spcPts val="0"/>
                  </a:spcBef>
                  <a:spcAft>
                    <a:spcPts val="0"/>
                  </a:spcAft>
                  <a:defRPr/>
                </a:pPr>
                <a:endParaRPr lang="en-US" sz="1400" dirty="0">
                  <a:latin typeface="Arial" panose="020B0604020202020204" pitchFamily="34" charset="0"/>
                  <a:cs typeface="Arial" panose="020B0604020202020204" pitchFamily="34" charset="0"/>
                </a:endParaRPr>
              </a:p>
            </p:txBody>
          </p:sp>
          <p:sp>
            <p:nvSpPr>
              <p:cNvPr id="335887" name="Freeform 14">
                <a:extLst>
                  <a:ext uri="{FF2B5EF4-FFF2-40B4-BE49-F238E27FC236}">
                    <a16:creationId xmlns:a16="http://schemas.microsoft.com/office/drawing/2014/main" id="{8451CF0C-585A-554A-B1C8-AF1289F6CE77}"/>
                  </a:ext>
                </a:extLst>
              </p:cNvPr>
              <p:cNvSpPr>
                <a:spLocks/>
              </p:cNvSpPr>
              <p:nvPr/>
            </p:nvSpPr>
            <p:spPr bwMode="auto">
              <a:xfrm>
                <a:off x="4439360" y="2789542"/>
                <a:ext cx="958371" cy="1057796"/>
              </a:xfrm>
              <a:custGeom>
                <a:avLst/>
                <a:gdLst>
                  <a:gd name="T0" fmla="*/ 545298 w 935"/>
                  <a:gd name="T1" fmla="*/ 0 h 1032"/>
                  <a:gd name="T2" fmla="*/ 0 w 935"/>
                  <a:gd name="T3" fmla="*/ 235749 h 1032"/>
                  <a:gd name="T4" fmla="*/ 38950 w 935"/>
                  <a:gd name="T5" fmla="*/ 1057796 h 1032"/>
                  <a:gd name="T6" fmla="*/ 958371 w 935"/>
                  <a:gd name="T7" fmla="*/ 662147 h 1032"/>
                  <a:gd name="T8" fmla="*/ 545298 w 935"/>
                  <a:gd name="T9" fmla="*/ 0 h 1032"/>
                  <a:gd name="T10" fmla="*/ 0 60000 65536"/>
                  <a:gd name="T11" fmla="*/ 0 60000 65536"/>
                  <a:gd name="T12" fmla="*/ 0 60000 65536"/>
                  <a:gd name="T13" fmla="*/ 0 60000 65536"/>
                  <a:gd name="T14" fmla="*/ 0 60000 65536"/>
                  <a:gd name="T15" fmla="*/ 0 w 935"/>
                  <a:gd name="T16" fmla="*/ 0 h 1032"/>
                  <a:gd name="T17" fmla="*/ 935 w 935"/>
                  <a:gd name="T18" fmla="*/ 1032 h 1032"/>
                </a:gdLst>
                <a:ahLst/>
                <a:cxnLst>
                  <a:cxn ang="T10">
                    <a:pos x="T0" y="T1"/>
                  </a:cxn>
                  <a:cxn ang="T11">
                    <a:pos x="T2" y="T3"/>
                  </a:cxn>
                  <a:cxn ang="T12">
                    <a:pos x="T4" y="T5"/>
                  </a:cxn>
                  <a:cxn ang="T13">
                    <a:pos x="T6" y="T7"/>
                  </a:cxn>
                  <a:cxn ang="T14">
                    <a:pos x="T8" y="T9"/>
                  </a:cxn>
                </a:cxnLst>
                <a:rect l="T15" t="T16" r="T17" b="T18"/>
                <a:pathLst>
                  <a:path w="935" h="1032">
                    <a:moveTo>
                      <a:pt x="532" y="0"/>
                    </a:moveTo>
                    <a:lnTo>
                      <a:pt x="0" y="230"/>
                    </a:lnTo>
                    <a:lnTo>
                      <a:pt x="38" y="1032"/>
                    </a:lnTo>
                    <a:lnTo>
                      <a:pt x="935" y="646"/>
                    </a:lnTo>
                    <a:lnTo>
                      <a:pt x="532"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1400">
                  <a:latin typeface="Arial" panose="020B0604020202020204" pitchFamily="34" charset="0"/>
                  <a:cs typeface="Arial" panose="020B0604020202020204" pitchFamily="34" charset="0"/>
                </a:endParaRPr>
              </a:p>
            </p:txBody>
          </p:sp>
          <p:sp>
            <p:nvSpPr>
              <p:cNvPr id="20" name="Freeform 18">
                <a:extLst>
                  <a:ext uri="{FF2B5EF4-FFF2-40B4-BE49-F238E27FC236}">
                    <a16:creationId xmlns:a16="http://schemas.microsoft.com/office/drawing/2014/main" id="{698F5954-1AF6-6A46-A2D4-75BE41506E0F}"/>
                  </a:ext>
                </a:extLst>
              </p:cNvPr>
              <p:cNvSpPr>
                <a:spLocks/>
              </p:cNvSpPr>
              <p:nvPr/>
            </p:nvSpPr>
            <p:spPr bwMode="auto">
              <a:xfrm>
                <a:off x="3347035" y="2801988"/>
                <a:ext cx="1138042" cy="1045350"/>
              </a:xfrm>
              <a:custGeom>
                <a:avLst/>
                <a:gdLst>
                  <a:gd name="T0" fmla="*/ 1111 w 1111"/>
                  <a:gd name="T1" fmla="*/ 1020 h 1020"/>
                  <a:gd name="T2" fmla="*/ 1076 w 1111"/>
                  <a:gd name="T3" fmla="*/ 215 h 1020"/>
                  <a:gd name="T4" fmla="*/ 418 w 1111"/>
                  <a:gd name="T5" fmla="*/ 0 h 1020"/>
                  <a:gd name="T6" fmla="*/ 0 w 1111"/>
                  <a:gd name="T7" fmla="*/ 655 h 1020"/>
                  <a:gd name="T8" fmla="*/ 1111 w 1111"/>
                  <a:gd name="T9" fmla="*/ 1020 h 1020"/>
                </a:gdLst>
                <a:ahLst/>
                <a:cxnLst>
                  <a:cxn ang="0">
                    <a:pos x="T0" y="T1"/>
                  </a:cxn>
                  <a:cxn ang="0">
                    <a:pos x="T2" y="T3"/>
                  </a:cxn>
                  <a:cxn ang="0">
                    <a:pos x="T4" y="T5"/>
                  </a:cxn>
                  <a:cxn ang="0">
                    <a:pos x="T6" y="T7"/>
                  </a:cxn>
                  <a:cxn ang="0">
                    <a:pos x="T8" y="T9"/>
                  </a:cxn>
                </a:cxnLst>
                <a:rect l="0" t="0" r="r" b="b"/>
                <a:pathLst>
                  <a:path w="1111" h="1020">
                    <a:moveTo>
                      <a:pt x="1111" y="1020"/>
                    </a:moveTo>
                    <a:lnTo>
                      <a:pt x="1076" y="215"/>
                    </a:lnTo>
                    <a:lnTo>
                      <a:pt x="418" y="0"/>
                    </a:lnTo>
                    <a:lnTo>
                      <a:pt x="0" y="655"/>
                    </a:lnTo>
                    <a:lnTo>
                      <a:pt x="1111" y="1020"/>
                    </a:lnTo>
                    <a:close/>
                  </a:path>
                </a:pathLst>
              </a:custGeom>
              <a:solidFill>
                <a:schemeClr val="accent2">
                  <a:lumMod val="75000"/>
                </a:schemeClr>
              </a:solidFill>
              <a:ln>
                <a:noFill/>
              </a:ln>
            </p:spPr>
            <p:txBody>
              <a:bodyPr anchor="ctr"/>
              <a:lstStyle/>
              <a:p>
                <a:pPr algn="ctr" fontAlgn="auto">
                  <a:spcBef>
                    <a:spcPts val="0"/>
                  </a:spcBef>
                  <a:spcAft>
                    <a:spcPts val="0"/>
                  </a:spcAft>
                  <a:defRPr/>
                </a:pPr>
                <a:r>
                  <a:rPr lang="en-US" dirty="0">
                    <a:solidFill>
                      <a:srgbClr val="FFFFFF"/>
                    </a:solidFill>
                    <a:latin typeface="Arial" panose="020B0604020202020204" pitchFamily="34" charset="0"/>
                    <a:cs typeface="Arial" panose="020B0604020202020204" pitchFamily="34" charset="0"/>
                  </a:rPr>
                  <a:t>02</a:t>
                </a:r>
              </a:p>
            </p:txBody>
          </p:sp>
        </p:grpSp>
      </p:grpSp>
      <p:grpSp>
        <p:nvGrpSpPr>
          <p:cNvPr id="4" name="Group 3">
            <a:extLst>
              <a:ext uri="{FF2B5EF4-FFF2-40B4-BE49-F238E27FC236}">
                <a16:creationId xmlns:a16="http://schemas.microsoft.com/office/drawing/2014/main" id="{44646481-F1B1-4616-922E-B0E2110E561D}"/>
              </a:ext>
            </a:extLst>
          </p:cNvPr>
          <p:cNvGrpSpPr/>
          <p:nvPr/>
        </p:nvGrpSpPr>
        <p:grpSpPr>
          <a:xfrm>
            <a:off x="3989388" y="1981200"/>
            <a:ext cx="5199062" cy="1001713"/>
            <a:chOff x="3989388" y="1981200"/>
            <a:chExt cx="5199062" cy="1001713"/>
          </a:xfrm>
        </p:grpSpPr>
        <p:sp>
          <p:nvSpPr>
            <p:cNvPr id="22" name="Right Arrow 21">
              <a:extLst>
                <a:ext uri="{FF2B5EF4-FFF2-40B4-BE49-F238E27FC236}">
                  <a16:creationId xmlns:a16="http://schemas.microsoft.com/office/drawing/2014/main" id="{2B0A62C5-9F5E-BD43-AC12-81D97A5062E3}"/>
                </a:ext>
              </a:extLst>
            </p:cNvPr>
            <p:cNvSpPr/>
            <p:nvPr/>
          </p:nvSpPr>
          <p:spPr>
            <a:xfrm>
              <a:off x="4527550" y="2016125"/>
              <a:ext cx="4660900" cy="792163"/>
            </a:xfrm>
            <a:prstGeom prst="rightArrow">
              <a:avLst>
                <a:gd name="adj1" fmla="val 100000"/>
                <a:gd name="adj2" fmla="val 6551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lnSpc>
                  <a:spcPct val="70000"/>
                </a:lnSpc>
                <a:spcBef>
                  <a:spcPts val="600"/>
                </a:spcBef>
                <a:spcAft>
                  <a:spcPts val="0"/>
                </a:spcAft>
                <a:defRPr/>
              </a:pPr>
              <a:r>
                <a:rPr lang="en-US" sz="2000" dirty="0">
                  <a:latin typeface="Arial" panose="020B0604020202020204" pitchFamily="34" charset="0"/>
                  <a:cs typeface="Arial" panose="020B0604020202020204" pitchFamily="34" charset="0"/>
                </a:rPr>
                <a:t>One Step</a:t>
              </a:r>
            </a:p>
            <a:p>
              <a:pPr algn="r" fontAlgn="auto">
                <a:lnSpc>
                  <a:spcPct val="90000"/>
                </a:lnSpc>
                <a:spcBef>
                  <a:spcPts val="600"/>
                </a:spcBef>
                <a:spcAft>
                  <a:spcPts val="0"/>
                </a:spcAft>
                <a:defRPr/>
              </a:pPr>
              <a:r>
                <a:rPr lang="en-US" sz="1050" dirty="0" err="1">
                  <a:latin typeface="Arial" panose="020B0604020202020204" pitchFamily="34" charset="0"/>
                  <a:cs typeface="Arial" panose="020B0604020202020204" pitchFamily="34" charset="0"/>
                </a:rPr>
                <a:t>Lorem</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ipsum</a:t>
              </a:r>
              <a:r>
                <a:rPr lang="en-US" sz="1050" dirty="0">
                  <a:latin typeface="Arial" panose="020B0604020202020204" pitchFamily="34" charset="0"/>
                  <a:cs typeface="Arial" panose="020B0604020202020204" pitchFamily="34" charset="0"/>
                </a:rPr>
                <a:t> dolor sit </a:t>
              </a:r>
              <a:r>
                <a:rPr lang="en-US" sz="1050" dirty="0" err="1">
                  <a:latin typeface="Arial" panose="020B0604020202020204" pitchFamily="34" charset="0"/>
                  <a:cs typeface="Arial" panose="020B0604020202020204" pitchFamily="34" charset="0"/>
                </a:rPr>
                <a:t>amet</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consectetur</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adipiscing</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elit</a:t>
              </a:r>
              <a:r>
                <a:rPr lang="en-US" sz="1050" dirty="0">
                  <a:latin typeface="Arial" panose="020B0604020202020204" pitchFamily="34" charset="0"/>
                  <a:cs typeface="Arial" panose="020B0604020202020204" pitchFamily="34" charset="0"/>
                </a:rPr>
                <a:t>.</a:t>
              </a:r>
            </a:p>
          </p:txBody>
        </p:sp>
        <p:grpSp>
          <p:nvGrpSpPr>
            <p:cNvPr id="6" name="Group 30">
              <a:extLst>
                <a:ext uri="{FF2B5EF4-FFF2-40B4-BE49-F238E27FC236}">
                  <a16:creationId xmlns:a16="http://schemas.microsoft.com/office/drawing/2014/main" id="{7F745697-D437-D448-AF4E-4704AE41AB00}"/>
                </a:ext>
              </a:extLst>
            </p:cNvPr>
            <p:cNvGrpSpPr>
              <a:grpSpLocks/>
            </p:cNvGrpSpPr>
            <p:nvPr/>
          </p:nvGrpSpPr>
          <p:grpSpPr bwMode="auto">
            <a:xfrm>
              <a:off x="3989388" y="1981200"/>
              <a:ext cx="1020762" cy="1001713"/>
              <a:chOff x="3869782" y="1838346"/>
              <a:chExt cx="1020576" cy="1002446"/>
            </a:xfrm>
          </p:grpSpPr>
          <p:sp>
            <p:nvSpPr>
              <p:cNvPr id="335884" name="Freeform 15">
                <a:extLst>
                  <a:ext uri="{FF2B5EF4-FFF2-40B4-BE49-F238E27FC236}">
                    <a16:creationId xmlns:a16="http://schemas.microsoft.com/office/drawing/2014/main" id="{0D04FFFA-9B97-3647-93ED-45B853E78417}"/>
                  </a:ext>
                </a:extLst>
              </p:cNvPr>
              <p:cNvSpPr>
                <a:spLocks/>
              </p:cNvSpPr>
              <p:nvPr/>
            </p:nvSpPr>
            <p:spPr bwMode="auto">
              <a:xfrm>
                <a:off x="4384010" y="1838346"/>
                <a:ext cx="506348" cy="1002446"/>
              </a:xfrm>
              <a:custGeom>
                <a:avLst/>
                <a:gdLst>
                  <a:gd name="T0" fmla="*/ 0 w 494"/>
                  <a:gd name="T1" fmla="*/ 0 h 978"/>
                  <a:gd name="T2" fmla="*/ 46125 w 494"/>
                  <a:gd name="T3" fmla="*/ 1002446 h 978"/>
                  <a:gd name="T4" fmla="*/ 506348 w 494"/>
                  <a:gd name="T5" fmla="*/ 803597 h 978"/>
                  <a:gd name="T6" fmla="*/ 0 w 494"/>
                  <a:gd name="T7" fmla="*/ 0 h 978"/>
                  <a:gd name="T8" fmla="*/ 0 60000 65536"/>
                  <a:gd name="T9" fmla="*/ 0 60000 65536"/>
                  <a:gd name="T10" fmla="*/ 0 60000 65536"/>
                  <a:gd name="T11" fmla="*/ 0 60000 65536"/>
                  <a:gd name="T12" fmla="*/ 0 w 494"/>
                  <a:gd name="T13" fmla="*/ 0 h 978"/>
                  <a:gd name="T14" fmla="*/ 494 w 494"/>
                  <a:gd name="T15" fmla="*/ 978 h 978"/>
                </a:gdLst>
                <a:ahLst/>
                <a:cxnLst>
                  <a:cxn ang="T8">
                    <a:pos x="T0" y="T1"/>
                  </a:cxn>
                  <a:cxn ang="T9">
                    <a:pos x="T2" y="T3"/>
                  </a:cxn>
                  <a:cxn ang="T10">
                    <a:pos x="T4" y="T5"/>
                  </a:cxn>
                  <a:cxn ang="T11">
                    <a:pos x="T6" y="T7"/>
                  </a:cxn>
                </a:cxnLst>
                <a:rect l="T12" t="T13" r="T14" b="T15"/>
                <a:pathLst>
                  <a:path w="494" h="978">
                    <a:moveTo>
                      <a:pt x="0" y="0"/>
                    </a:moveTo>
                    <a:lnTo>
                      <a:pt x="45" y="978"/>
                    </a:lnTo>
                    <a:lnTo>
                      <a:pt x="494" y="78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1400">
                  <a:latin typeface="Arial" panose="020B0604020202020204" pitchFamily="34" charset="0"/>
                  <a:cs typeface="Arial" panose="020B0604020202020204" pitchFamily="34" charset="0"/>
                </a:endParaRPr>
              </a:p>
            </p:txBody>
          </p:sp>
          <p:sp>
            <p:nvSpPr>
              <p:cNvPr id="21" name="Freeform 19">
                <a:extLst>
                  <a:ext uri="{FF2B5EF4-FFF2-40B4-BE49-F238E27FC236}">
                    <a16:creationId xmlns:a16="http://schemas.microsoft.com/office/drawing/2014/main" id="{36A0BD80-0BA8-7847-B68E-1BFC6BF1F56E}"/>
                  </a:ext>
                </a:extLst>
              </p:cNvPr>
              <p:cNvSpPr>
                <a:spLocks/>
              </p:cNvSpPr>
              <p:nvPr/>
            </p:nvSpPr>
            <p:spPr bwMode="auto">
              <a:xfrm>
                <a:off x="3869782" y="1838346"/>
                <a:ext cx="568221" cy="999269"/>
              </a:xfrm>
              <a:custGeom>
                <a:avLst/>
                <a:gdLst>
                  <a:gd name="T0" fmla="*/ 554 w 554"/>
                  <a:gd name="T1" fmla="*/ 975 h 975"/>
                  <a:gd name="T2" fmla="*/ 0 w 554"/>
                  <a:gd name="T3" fmla="*/ 793 h 975"/>
                  <a:gd name="T4" fmla="*/ 509 w 554"/>
                  <a:gd name="T5" fmla="*/ 0 h 975"/>
                  <a:gd name="T6" fmla="*/ 554 w 554"/>
                  <a:gd name="T7" fmla="*/ 975 h 975"/>
                </a:gdLst>
                <a:ahLst/>
                <a:cxnLst>
                  <a:cxn ang="0">
                    <a:pos x="T0" y="T1"/>
                  </a:cxn>
                  <a:cxn ang="0">
                    <a:pos x="T2" y="T3"/>
                  </a:cxn>
                  <a:cxn ang="0">
                    <a:pos x="T4" y="T5"/>
                  </a:cxn>
                  <a:cxn ang="0">
                    <a:pos x="T6" y="T7"/>
                  </a:cxn>
                </a:cxnLst>
                <a:rect l="0" t="0" r="r" b="b"/>
                <a:pathLst>
                  <a:path w="554" h="975">
                    <a:moveTo>
                      <a:pt x="554" y="975"/>
                    </a:moveTo>
                    <a:lnTo>
                      <a:pt x="0" y="793"/>
                    </a:lnTo>
                    <a:lnTo>
                      <a:pt x="509" y="0"/>
                    </a:lnTo>
                    <a:lnTo>
                      <a:pt x="554" y="975"/>
                    </a:lnTo>
                    <a:close/>
                  </a:path>
                </a:pathLst>
              </a:custGeom>
              <a:solidFill>
                <a:schemeClr val="accent1">
                  <a:lumMod val="75000"/>
                </a:schemeClr>
              </a:solidFill>
              <a:ln>
                <a:noFill/>
              </a:ln>
            </p:spPr>
            <p:txBody>
              <a:bodyPr tIns="91440" rIns="0" bIns="182880" anchor="b"/>
              <a:lstStyle/>
              <a:p>
                <a:pPr algn="ctr" fontAlgn="auto">
                  <a:spcBef>
                    <a:spcPts val="0"/>
                  </a:spcBef>
                  <a:spcAft>
                    <a:spcPts val="0"/>
                  </a:spcAft>
                  <a:defRPr/>
                </a:pPr>
                <a:r>
                  <a:rPr lang="en-US" sz="1400" dirty="0">
                    <a:solidFill>
                      <a:srgbClr val="FFFFFF"/>
                    </a:solidFill>
                    <a:latin typeface="Arial" panose="020B0604020202020204" pitchFamily="34" charset="0"/>
                    <a:cs typeface="Arial" panose="020B0604020202020204" pitchFamily="34" charset="0"/>
                  </a:rPr>
                  <a:t>01</a:t>
                </a:r>
              </a:p>
            </p:txBody>
          </p:sp>
        </p:grpSp>
      </p:grpSp>
      <p:sp>
        <p:nvSpPr>
          <p:cNvPr id="335883" name="Title 3">
            <a:extLst>
              <a:ext uri="{FF2B5EF4-FFF2-40B4-BE49-F238E27FC236}">
                <a16:creationId xmlns:a16="http://schemas.microsoft.com/office/drawing/2014/main" id="{71775B90-1853-344C-88BE-A5FFDC515A6E}"/>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sz="360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Structure / </a:t>
            </a:r>
            <a:r>
              <a:rPr lang="en-US" altLang="en-US" sz="3600"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Layers Infographic</a:t>
            </a:r>
          </a:p>
        </p:txBody>
      </p:sp>
    </p:spTree>
    <p:extLst>
      <p:ext uri="{BB962C8B-B14F-4D97-AF65-F5344CB8AC3E}">
        <p14:creationId xmlns:p14="http://schemas.microsoft.com/office/powerpoint/2010/main" val="38122994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35883"/>
                                        </p:tgtEl>
                                        <p:attrNameLst>
                                          <p:attrName>style.visibility</p:attrName>
                                        </p:attrNameLst>
                                      </p:cBhvr>
                                      <p:to>
                                        <p:strVal val="visible"/>
                                      </p:to>
                                    </p:set>
                                    <p:anim calcmode="lin" valueType="num">
                                      <p:cBhvr additive="base">
                                        <p:cTn id="7" dur="500" fill="hold"/>
                                        <p:tgtEl>
                                          <p:spTgt spid="335883"/>
                                        </p:tgtEl>
                                        <p:attrNameLst>
                                          <p:attrName>ppt_x</p:attrName>
                                        </p:attrNameLst>
                                      </p:cBhvr>
                                      <p:tavLst>
                                        <p:tav tm="0">
                                          <p:val>
                                            <p:strVal val="0-#ppt_w/2"/>
                                          </p:val>
                                        </p:tav>
                                        <p:tav tm="100000">
                                          <p:val>
                                            <p:strVal val="#ppt_x"/>
                                          </p:val>
                                        </p:tav>
                                      </p:tavLst>
                                    </p:anim>
                                    <p:anim calcmode="lin" valueType="num">
                                      <p:cBhvr additive="base">
                                        <p:cTn id="8" dur="500" fill="hold"/>
                                        <p:tgtEl>
                                          <p:spTgt spid="33588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10000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88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8">
            <a:extLst>
              <a:ext uri="{FF2B5EF4-FFF2-40B4-BE49-F238E27FC236}">
                <a16:creationId xmlns:a16="http://schemas.microsoft.com/office/drawing/2014/main" id="{DAD89319-A14E-FC42-9A66-70B664CEF8A4}"/>
              </a:ext>
            </a:extLst>
          </p:cNvPr>
          <p:cNvGrpSpPr>
            <a:grpSpLocks/>
          </p:cNvGrpSpPr>
          <p:nvPr/>
        </p:nvGrpSpPr>
        <p:grpSpPr bwMode="auto">
          <a:xfrm>
            <a:off x="4056063" y="3892550"/>
            <a:ext cx="4079875" cy="2187575"/>
            <a:chOff x="4055620" y="3711927"/>
            <a:chExt cx="4080760" cy="2188889"/>
          </a:xfrm>
        </p:grpSpPr>
        <p:sp>
          <p:nvSpPr>
            <p:cNvPr id="8" name="Freeform 6">
              <a:extLst>
                <a:ext uri="{FF2B5EF4-FFF2-40B4-BE49-F238E27FC236}">
                  <a16:creationId xmlns:a16="http://schemas.microsoft.com/office/drawing/2014/main" id="{632AC4F4-2112-BE48-BC99-C5E8FDAD48A0}"/>
                </a:ext>
              </a:extLst>
            </p:cNvPr>
            <p:cNvSpPr>
              <a:spLocks/>
            </p:cNvSpPr>
            <p:nvPr/>
          </p:nvSpPr>
          <p:spPr bwMode="auto">
            <a:xfrm>
              <a:off x="4533561" y="3711927"/>
              <a:ext cx="3113763" cy="1219932"/>
            </a:xfrm>
            <a:custGeom>
              <a:avLst/>
              <a:gdLst>
                <a:gd name="T0" fmla="*/ 0 w 1447"/>
                <a:gd name="T1" fmla="*/ 123 h 567"/>
                <a:gd name="T2" fmla="*/ 256 w 1447"/>
                <a:gd name="T3" fmla="*/ 0 h 567"/>
                <a:gd name="T4" fmla="*/ 721 w 1447"/>
                <a:gd name="T5" fmla="*/ 266 h 567"/>
                <a:gd name="T6" fmla="*/ 1226 w 1447"/>
                <a:gd name="T7" fmla="*/ 14 h 567"/>
                <a:gd name="T8" fmla="*/ 1447 w 1447"/>
                <a:gd name="T9" fmla="*/ 123 h 567"/>
                <a:gd name="T10" fmla="*/ 721 w 1447"/>
                <a:gd name="T11" fmla="*/ 567 h 567"/>
                <a:gd name="T12" fmla="*/ 0 w 1447"/>
                <a:gd name="T13" fmla="*/ 123 h 567"/>
              </a:gdLst>
              <a:ahLst/>
              <a:cxnLst>
                <a:cxn ang="0">
                  <a:pos x="T0" y="T1"/>
                </a:cxn>
                <a:cxn ang="0">
                  <a:pos x="T2" y="T3"/>
                </a:cxn>
                <a:cxn ang="0">
                  <a:pos x="T4" y="T5"/>
                </a:cxn>
                <a:cxn ang="0">
                  <a:pos x="T6" y="T7"/>
                </a:cxn>
                <a:cxn ang="0">
                  <a:pos x="T8" y="T9"/>
                </a:cxn>
                <a:cxn ang="0">
                  <a:pos x="T10" y="T11"/>
                </a:cxn>
                <a:cxn ang="0">
                  <a:pos x="T12" y="T13"/>
                </a:cxn>
              </a:cxnLst>
              <a:rect l="0" t="0" r="r" b="b"/>
              <a:pathLst>
                <a:path w="1447" h="567">
                  <a:moveTo>
                    <a:pt x="0" y="123"/>
                  </a:moveTo>
                  <a:lnTo>
                    <a:pt x="256" y="0"/>
                  </a:lnTo>
                  <a:lnTo>
                    <a:pt x="721" y="266"/>
                  </a:lnTo>
                  <a:lnTo>
                    <a:pt x="1226" y="14"/>
                  </a:lnTo>
                  <a:lnTo>
                    <a:pt x="1447" y="123"/>
                  </a:lnTo>
                  <a:lnTo>
                    <a:pt x="721" y="567"/>
                  </a:lnTo>
                  <a:lnTo>
                    <a:pt x="0" y="123"/>
                  </a:lnTo>
                  <a:close/>
                </a:path>
              </a:pathLst>
            </a:custGeom>
            <a:solidFill>
              <a:schemeClr val="accent4">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9" name="Freeform 7">
              <a:extLst>
                <a:ext uri="{FF2B5EF4-FFF2-40B4-BE49-F238E27FC236}">
                  <a16:creationId xmlns:a16="http://schemas.microsoft.com/office/drawing/2014/main" id="{99343600-89E1-9145-B1EC-525996E1A27E}"/>
                </a:ext>
              </a:extLst>
            </p:cNvPr>
            <p:cNvSpPr>
              <a:spLocks/>
            </p:cNvSpPr>
            <p:nvPr/>
          </p:nvSpPr>
          <p:spPr bwMode="auto">
            <a:xfrm>
              <a:off x="4055620" y="3977199"/>
              <a:ext cx="2029265" cy="1923617"/>
            </a:xfrm>
            <a:custGeom>
              <a:avLst/>
              <a:gdLst>
                <a:gd name="T0" fmla="*/ 0 w 943"/>
                <a:gd name="T1" fmla="*/ 240 h 894"/>
                <a:gd name="T2" fmla="*/ 222 w 943"/>
                <a:gd name="T3" fmla="*/ 0 h 894"/>
                <a:gd name="T4" fmla="*/ 943 w 943"/>
                <a:gd name="T5" fmla="*/ 444 h 894"/>
                <a:gd name="T6" fmla="*/ 943 w 943"/>
                <a:gd name="T7" fmla="*/ 894 h 894"/>
                <a:gd name="T8" fmla="*/ 0 w 943"/>
                <a:gd name="T9" fmla="*/ 240 h 894"/>
              </a:gdLst>
              <a:ahLst/>
              <a:cxnLst>
                <a:cxn ang="0">
                  <a:pos x="T0" y="T1"/>
                </a:cxn>
                <a:cxn ang="0">
                  <a:pos x="T2" y="T3"/>
                </a:cxn>
                <a:cxn ang="0">
                  <a:pos x="T4" y="T5"/>
                </a:cxn>
                <a:cxn ang="0">
                  <a:pos x="T6" y="T7"/>
                </a:cxn>
                <a:cxn ang="0">
                  <a:pos x="T8" y="T9"/>
                </a:cxn>
              </a:cxnLst>
              <a:rect l="0" t="0" r="r" b="b"/>
              <a:pathLst>
                <a:path w="943" h="894">
                  <a:moveTo>
                    <a:pt x="0" y="240"/>
                  </a:moveTo>
                  <a:lnTo>
                    <a:pt x="222" y="0"/>
                  </a:lnTo>
                  <a:lnTo>
                    <a:pt x="943" y="444"/>
                  </a:lnTo>
                  <a:lnTo>
                    <a:pt x="943" y="894"/>
                  </a:lnTo>
                  <a:lnTo>
                    <a:pt x="0" y="240"/>
                  </a:lnTo>
                  <a:close/>
                </a:path>
              </a:pathLst>
            </a:custGeom>
            <a:solidFill>
              <a:schemeClr val="accent4">
                <a:lumMod val="60000"/>
                <a:lumOff val="4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10" name="Freeform 8">
              <a:extLst>
                <a:ext uri="{FF2B5EF4-FFF2-40B4-BE49-F238E27FC236}">
                  <a16:creationId xmlns:a16="http://schemas.microsoft.com/office/drawing/2014/main" id="{0DD04342-EE2A-C24B-ABCE-E9B52284CC3B}"/>
                </a:ext>
              </a:extLst>
            </p:cNvPr>
            <p:cNvSpPr>
              <a:spLocks/>
            </p:cNvSpPr>
            <p:nvPr/>
          </p:nvSpPr>
          <p:spPr bwMode="auto">
            <a:xfrm>
              <a:off x="6084885" y="3969256"/>
              <a:ext cx="2051495" cy="1923618"/>
            </a:xfrm>
            <a:custGeom>
              <a:avLst/>
              <a:gdLst>
                <a:gd name="T0" fmla="*/ 0 w 953"/>
                <a:gd name="T1" fmla="*/ 444 h 894"/>
                <a:gd name="T2" fmla="*/ 726 w 953"/>
                <a:gd name="T3" fmla="*/ 0 h 894"/>
                <a:gd name="T4" fmla="*/ 953 w 953"/>
                <a:gd name="T5" fmla="*/ 238 h 894"/>
                <a:gd name="T6" fmla="*/ 0 w 953"/>
                <a:gd name="T7" fmla="*/ 894 h 894"/>
                <a:gd name="T8" fmla="*/ 0 w 953"/>
                <a:gd name="T9" fmla="*/ 444 h 894"/>
              </a:gdLst>
              <a:ahLst/>
              <a:cxnLst>
                <a:cxn ang="0">
                  <a:pos x="T0" y="T1"/>
                </a:cxn>
                <a:cxn ang="0">
                  <a:pos x="T2" y="T3"/>
                </a:cxn>
                <a:cxn ang="0">
                  <a:pos x="T4" y="T5"/>
                </a:cxn>
                <a:cxn ang="0">
                  <a:pos x="T6" y="T7"/>
                </a:cxn>
                <a:cxn ang="0">
                  <a:pos x="T8" y="T9"/>
                </a:cxn>
              </a:cxnLst>
              <a:rect l="0" t="0" r="r" b="b"/>
              <a:pathLst>
                <a:path w="953" h="894">
                  <a:moveTo>
                    <a:pt x="0" y="444"/>
                  </a:moveTo>
                  <a:lnTo>
                    <a:pt x="726" y="0"/>
                  </a:lnTo>
                  <a:lnTo>
                    <a:pt x="953" y="238"/>
                  </a:lnTo>
                  <a:lnTo>
                    <a:pt x="0" y="894"/>
                  </a:lnTo>
                  <a:lnTo>
                    <a:pt x="0" y="444"/>
                  </a:lnTo>
                  <a:close/>
                </a:path>
              </a:pathLst>
            </a:custGeom>
            <a:solidFill>
              <a:schemeClr val="accent4"/>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nvGrpSpPr>
          <p:cNvPr id="3" name="Group 19">
            <a:extLst>
              <a:ext uri="{FF2B5EF4-FFF2-40B4-BE49-F238E27FC236}">
                <a16:creationId xmlns:a16="http://schemas.microsoft.com/office/drawing/2014/main" id="{339B53CD-24F6-4449-B3A0-3535EB7DD1D9}"/>
              </a:ext>
            </a:extLst>
          </p:cNvPr>
          <p:cNvGrpSpPr>
            <a:grpSpLocks/>
          </p:cNvGrpSpPr>
          <p:nvPr/>
        </p:nvGrpSpPr>
        <p:grpSpPr bwMode="auto">
          <a:xfrm>
            <a:off x="4524375" y="3355975"/>
            <a:ext cx="3138488" cy="1595438"/>
            <a:chOff x="4524821" y="3176005"/>
            <a:chExt cx="3138054" cy="1595968"/>
          </a:xfrm>
        </p:grpSpPr>
        <p:sp>
          <p:nvSpPr>
            <p:cNvPr id="11" name="Freeform 9">
              <a:extLst>
                <a:ext uri="{FF2B5EF4-FFF2-40B4-BE49-F238E27FC236}">
                  <a16:creationId xmlns:a16="http://schemas.microsoft.com/office/drawing/2014/main" id="{E5B9C808-B6D4-9444-B902-448336FD9531}"/>
                </a:ext>
              </a:extLst>
            </p:cNvPr>
            <p:cNvSpPr>
              <a:spLocks/>
            </p:cNvSpPr>
            <p:nvPr/>
          </p:nvSpPr>
          <p:spPr bwMode="auto">
            <a:xfrm>
              <a:off x="5027989" y="3176005"/>
              <a:ext cx="2128543" cy="684440"/>
            </a:xfrm>
            <a:custGeom>
              <a:avLst/>
              <a:gdLst>
                <a:gd name="T0" fmla="*/ 0 w 989"/>
                <a:gd name="T1" fmla="*/ 55 h 318"/>
                <a:gd name="T2" fmla="*/ 100 w 989"/>
                <a:gd name="T3" fmla="*/ 7 h 318"/>
                <a:gd name="T4" fmla="*/ 491 w 989"/>
                <a:gd name="T5" fmla="*/ 178 h 318"/>
                <a:gd name="T6" fmla="*/ 871 w 989"/>
                <a:gd name="T7" fmla="*/ 0 h 318"/>
                <a:gd name="T8" fmla="*/ 989 w 989"/>
                <a:gd name="T9" fmla="*/ 55 h 318"/>
                <a:gd name="T10" fmla="*/ 491 w 989"/>
                <a:gd name="T11" fmla="*/ 318 h 318"/>
                <a:gd name="T12" fmla="*/ 0 w 989"/>
                <a:gd name="T13" fmla="*/ 55 h 318"/>
              </a:gdLst>
              <a:ahLst/>
              <a:cxnLst>
                <a:cxn ang="0">
                  <a:pos x="T0" y="T1"/>
                </a:cxn>
                <a:cxn ang="0">
                  <a:pos x="T2" y="T3"/>
                </a:cxn>
                <a:cxn ang="0">
                  <a:pos x="T4" y="T5"/>
                </a:cxn>
                <a:cxn ang="0">
                  <a:pos x="T6" y="T7"/>
                </a:cxn>
                <a:cxn ang="0">
                  <a:pos x="T8" y="T9"/>
                </a:cxn>
                <a:cxn ang="0">
                  <a:pos x="T10" y="T11"/>
                </a:cxn>
                <a:cxn ang="0">
                  <a:pos x="T12" y="T13"/>
                </a:cxn>
              </a:cxnLst>
              <a:rect l="0" t="0" r="r" b="b"/>
              <a:pathLst>
                <a:path w="989" h="318">
                  <a:moveTo>
                    <a:pt x="0" y="55"/>
                  </a:moveTo>
                  <a:lnTo>
                    <a:pt x="100" y="7"/>
                  </a:lnTo>
                  <a:lnTo>
                    <a:pt x="491" y="178"/>
                  </a:lnTo>
                  <a:lnTo>
                    <a:pt x="871" y="0"/>
                  </a:lnTo>
                  <a:lnTo>
                    <a:pt x="989" y="55"/>
                  </a:lnTo>
                  <a:lnTo>
                    <a:pt x="491" y="318"/>
                  </a:lnTo>
                  <a:lnTo>
                    <a:pt x="0" y="55"/>
                  </a:lnTo>
                  <a:close/>
                </a:path>
              </a:pathLst>
            </a:custGeom>
            <a:solidFill>
              <a:schemeClr val="accent3">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12" name="Freeform 10">
              <a:extLst>
                <a:ext uri="{FF2B5EF4-FFF2-40B4-BE49-F238E27FC236}">
                  <a16:creationId xmlns:a16="http://schemas.microsoft.com/office/drawing/2014/main" id="{695A0067-2499-C14D-866E-D3F21D86B6A8}"/>
                </a:ext>
              </a:extLst>
            </p:cNvPr>
            <p:cNvSpPr>
              <a:spLocks/>
            </p:cNvSpPr>
            <p:nvPr/>
          </p:nvSpPr>
          <p:spPr bwMode="auto">
            <a:xfrm>
              <a:off x="4524821" y="3287167"/>
              <a:ext cx="1560297" cy="1484806"/>
            </a:xfrm>
            <a:custGeom>
              <a:avLst/>
              <a:gdLst>
                <a:gd name="T0" fmla="*/ 0 w 725"/>
                <a:gd name="T1" fmla="*/ 249 h 690"/>
                <a:gd name="T2" fmla="*/ 725 w 725"/>
                <a:gd name="T3" fmla="*/ 690 h 690"/>
                <a:gd name="T4" fmla="*/ 725 w 725"/>
                <a:gd name="T5" fmla="*/ 263 h 690"/>
                <a:gd name="T6" fmla="*/ 234 w 725"/>
                <a:gd name="T7" fmla="*/ 0 h 690"/>
                <a:gd name="T8" fmla="*/ 0 w 725"/>
                <a:gd name="T9" fmla="*/ 249 h 690"/>
              </a:gdLst>
              <a:ahLst/>
              <a:cxnLst>
                <a:cxn ang="0">
                  <a:pos x="T0" y="T1"/>
                </a:cxn>
                <a:cxn ang="0">
                  <a:pos x="T2" y="T3"/>
                </a:cxn>
                <a:cxn ang="0">
                  <a:pos x="T4" y="T5"/>
                </a:cxn>
                <a:cxn ang="0">
                  <a:pos x="T6" y="T7"/>
                </a:cxn>
                <a:cxn ang="0">
                  <a:pos x="T8" y="T9"/>
                </a:cxn>
              </a:cxnLst>
              <a:rect l="0" t="0" r="r" b="b"/>
              <a:pathLst>
                <a:path w="725" h="690">
                  <a:moveTo>
                    <a:pt x="0" y="249"/>
                  </a:moveTo>
                  <a:lnTo>
                    <a:pt x="725" y="690"/>
                  </a:lnTo>
                  <a:lnTo>
                    <a:pt x="725" y="263"/>
                  </a:lnTo>
                  <a:lnTo>
                    <a:pt x="234" y="0"/>
                  </a:lnTo>
                  <a:lnTo>
                    <a:pt x="0" y="249"/>
                  </a:lnTo>
                  <a:close/>
                </a:path>
              </a:pathLst>
            </a:custGeom>
            <a:solidFill>
              <a:schemeClr val="accent3">
                <a:lumMod val="60000"/>
                <a:lumOff val="4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13" name="Freeform 11">
              <a:extLst>
                <a:ext uri="{FF2B5EF4-FFF2-40B4-BE49-F238E27FC236}">
                  <a16:creationId xmlns:a16="http://schemas.microsoft.com/office/drawing/2014/main" id="{B6E8B3A5-BDC1-504A-A87E-F6DF6AA55242}"/>
                </a:ext>
              </a:extLst>
            </p:cNvPr>
            <p:cNvSpPr>
              <a:spLocks/>
            </p:cNvSpPr>
            <p:nvPr/>
          </p:nvSpPr>
          <p:spPr bwMode="auto">
            <a:xfrm>
              <a:off x="6085118" y="3287167"/>
              <a:ext cx="1577757" cy="1484806"/>
            </a:xfrm>
            <a:custGeom>
              <a:avLst/>
              <a:gdLst>
                <a:gd name="T0" fmla="*/ 0 w 733"/>
                <a:gd name="T1" fmla="*/ 690 h 690"/>
                <a:gd name="T2" fmla="*/ 0 w 733"/>
                <a:gd name="T3" fmla="*/ 263 h 690"/>
                <a:gd name="T4" fmla="*/ 498 w 733"/>
                <a:gd name="T5" fmla="*/ 0 h 690"/>
                <a:gd name="T6" fmla="*/ 733 w 733"/>
                <a:gd name="T7" fmla="*/ 249 h 690"/>
                <a:gd name="T8" fmla="*/ 0 w 733"/>
                <a:gd name="T9" fmla="*/ 690 h 690"/>
              </a:gdLst>
              <a:ahLst/>
              <a:cxnLst>
                <a:cxn ang="0">
                  <a:pos x="T0" y="T1"/>
                </a:cxn>
                <a:cxn ang="0">
                  <a:pos x="T2" y="T3"/>
                </a:cxn>
                <a:cxn ang="0">
                  <a:pos x="T4" y="T5"/>
                </a:cxn>
                <a:cxn ang="0">
                  <a:pos x="T6" y="T7"/>
                </a:cxn>
                <a:cxn ang="0">
                  <a:pos x="T8" y="T9"/>
                </a:cxn>
              </a:cxnLst>
              <a:rect l="0" t="0" r="r" b="b"/>
              <a:pathLst>
                <a:path w="733" h="690">
                  <a:moveTo>
                    <a:pt x="0" y="690"/>
                  </a:moveTo>
                  <a:lnTo>
                    <a:pt x="0" y="263"/>
                  </a:lnTo>
                  <a:lnTo>
                    <a:pt x="498" y="0"/>
                  </a:lnTo>
                  <a:lnTo>
                    <a:pt x="733" y="249"/>
                  </a:lnTo>
                  <a:lnTo>
                    <a:pt x="0" y="690"/>
                  </a:lnTo>
                  <a:close/>
                </a:path>
              </a:pathLst>
            </a:custGeom>
            <a:solidFill>
              <a:schemeClr val="accent3"/>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nvGrpSpPr>
          <p:cNvPr id="5" name="Group 20">
            <a:extLst>
              <a:ext uri="{FF2B5EF4-FFF2-40B4-BE49-F238E27FC236}">
                <a16:creationId xmlns:a16="http://schemas.microsoft.com/office/drawing/2014/main" id="{60E46FBC-72D0-9846-8820-3BD8BAD5C73F}"/>
              </a:ext>
            </a:extLst>
          </p:cNvPr>
          <p:cNvGrpSpPr>
            <a:grpSpLocks/>
          </p:cNvGrpSpPr>
          <p:nvPr/>
        </p:nvGrpSpPr>
        <p:grpSpPr bwMode="auto">
          <a:xfrm>
            <a:off x="5024438" y="2662238"/>
            <a:ext cx="2128837" cy="1203325"/>
            <a:chOff x="5024155" y="2482964"/>
            <a:chExt cx="2129739" cy="1202097"/>
          </a:xfrm>
        </p:grpSpPr>
        <p:sp>
          <p:nvSpPr>
            <p:cNvPr id="14" name="Freeform 12">
              <a:extLst>
                <a:ext uri="{FF2B5EF4-FFF2-40B4-BE49-F238E27FC236}">
                  <a16:creationId xmlns:a16="http://schemas.microsoft.com/office/drawing/2014/main" id="{31D586F3-54D7-114F-9601-7C24B05E3CF2}"/>
                </a:ext>
              </a:extLst>
            </p:cNvPr>
            <p:cNvSpPr>
              <a:spLocks/>
            </p:cNvSpPr>
            <p:nvPr/>
          </p:nvSpPr>
          <p:spPr bwMode="auto">
            <a:xfrm>
              <a:off x="5024155" y="2568602"/>
              <a:ext cx="1067252" cy="1116459"/>
            </a:xfrm>
            <a:custGeom>
              <a:avLst/>
              <a:gdLst>
                <a:gd name="T0" fmla="*/ 0 w 496"/>
                <a:gd name="T1" fmla="*/ 263 h 519"/>
                <a:gd name="T2" fmla="*/ 493 w 496"/>
                <a:gd name="T3" fmla="*/ 519 h 519"/>
                <a:gd name="T4" fmla="*/ 496 w 496"/>
                <a:gd name="T5" fmla="*/ 113 h 519"/>
                <a:gd name="T6" fmla="*/ 242 w 496"/>
                <a:gd name="T7" fmla="*/ 0 h 519"/>
                <a:gd name="T8" fmla="*/ 0 w 496"/>
                <a:gd name="T9" fmla="*/ 263 h 519"/>
              </a:gdLst>
              <a:ahLst/>
              <a:cxnLst>
                <a:cxn ang="0">
                  <a:pos x="T0" y="T1"/>
                </a:cxn>
                <a:cxn ang="0">
                  <a:pos x="T2" y="T3"/>
                </a:cxn>
                <a:cxn ang="0">
                  <a:pos x="T4" y="T5"/>
                </a:cxn>
                <a:cxn ang="0">
                  <a:pos x="T6" y="T7"/>
                </a:cxn>
                <a:cxn ang="0">
                  <a:pos x="T8" y="T9"/>
                </a:cxn>
              </a:cxnLst>
              <a:rect l="0" t="0" r="r" b="b"/>
              <a:pathLst>
                <a:path w="496" h="519">
                  <a:moveTo>
                    <a:pt x="0" y="263"/>
                  </a:moveTo>
                  <a:lnTo>
                    <a:pt x="493" y="519"/>
                  </a:lnTo>
                  <a:lnTo>
                    <a:pt x="496" y="113"/>
                  </a:lnTo>
                  <a:lnTo>
                    <a:pt x="242" y="0"/>
                  </a:lnTo>
                  <a:lnTo>
                    <a:pt x="0" y="263"/>
                  </a:lnTo>
                  <a:close/>
                </a:path>
              </a:pathLst>
            </a:custGeom>
            <a:solidFill>
              <a:schemeClr val="accent2">
                <a:lumMod val="60000"/>
                <a:lumOff val="4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336918" name="Freeform 13">
              <a:extLst>
                <a:ext uri="{FF2B5EF4-FFF2-40B4-BE49-F238E27FC236}">
                  <a16:creationId xmlns:a16="http://schemas.microsoft.com/office/drawing/2014/main" id="{C249370D-BD24-2844-BB03-6C897386287B}"/>
                </a:ext>
              </a:extLst>
            </p:cNvPr>
            <p:cNvSpPr>
              <a:spLocks/>
            </p:cNvSpPr>
            <p:nvPr/>
          </p:nvSpPr>
          <p:spPr bwMode="auto">
            <a:xfrm>
              <a:off x="6077744" y="2568018"/>
              <a:ext cx="1076150" cy="1117043"/>
            </a:xfrm>
            <a:custGeom>
              <a:avLst/>
              <a:gdLst>
                <a:gd name="T0" fmla="*/ 6457 w 500"/>
                <a:gd name="T1" fmla="*/ 243210 h 519"/>
                <a:gd name="T2" fmla="*/ 550989 w 500"/>
                <a:gd name="T3" fmla="*/ 0 h 519"/>
                <a:gd name="T4" fmla="*/ 1076150 w 500"/>
                <a:gd name="T5" fmla="*/ 559598 h 519"/>
                <a:gd name="T6" fmla="*/ 0 w 500"/>
                <a:gd name="T7" fmla="*/ 1117043 h 519"/>
                <a:gd name="T8" fmla="*/ 6457 w 500"/>
                <a:gd name="T9" fmla="*/ 243210 h 519"/>
                <a:gd name="T10" fmla="*/ 0 60000 65536"/>
                <a:gd name="T11" fmla="*/ 0 60000 65536"/>
                <a:gd name="T12" fmla="*/ 0 60000 65536"/>
                <a:gd name="T13" fmla="*/ 0 60000 65536"/>
                <a:gd name="T14" fmla="*/ 0 60000 65536"/>
                <a:gd name="T15" fmla="*/ 0 w 500"/>
                <a:gd name="T16" fmla="*/ 0 h 519"/>
                <a:gd name="T17" fmla="*/ 500 w 500"/>
                <a:gd name="T18" fmla="*/ 519 h 519"/>
              </a:gdLst>
              <a:ahLst/>
              <a:cxnLst>
                <a:cxn ang="T10">
                  <a:pos x="T0" y="T1"/>
                </a:cxn>
                <a:cxn ang="T11">
                  <a:pos x="T2" y="T3"/>
                </a:cxn>
                <a:cxn ang="T12">
                  <a:pos x="T4" y="T5"/>
                </a:cxn>
                <a:cxn ang="T13">
                  <a:pos x="T6" y="T7"/>
                </a:cxn>
                <a:cxn ang="T14">
                  <a:pos x="T8" y="T9"/>
                </a:cxn>
              </a:cxnLst>
              <a:rect l="T15" t="T16" r="T17" b="T18"/>
              <a:pathLst>
                <a:path w="500" h="519">
                  <a:moveTo>
                    <a:pt x="3" y="113"/>
                  </a:moveTo>
                  <a:lnTo>
                    <a:pt x="256" y="0"/>
                  </a:lnTo>
                  <a:lnTo>
                    <a:pt x="500" y="260"/>
                  </a:lnTo>
                  <a:lnTo>
                    <a:pt x="0" y="519"/>
                  </a:lnTo>
                  <a:lnTo>
                    <a:pt x="3" y="113"/>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sp>
          <p:nvSpPr>
            <p:cNvPr id="16" name="Freeform 14">
              <a:extLst>
                <a:ext uri="{FF2B5EF4-FFF2-40B4-BE49-F238E27FC236}">
                  <a16:creationId xmlns:a16="http://schemas.microsoft.com/office/drawing/2014/main" id="{9603A913-D41D-CE4D-8CB9-05D924583F7F}"/>
                </a:ext>
              </a:extLst>
            </p:cNvPr>
            <p:cNvSpPr>
              <a:spLocks/>
            </p:cNvSpPr>
            <p:nvPr/>
          </p:nvSpPr>
          <p:spPr bwMode="auto">
            <a:xfrm>
              <a:off x="5545076" y="2482964"/>
              <a:ext cx="1091074" cy="336207"/>
            </a:xfrm>
            <a:custGeom>
              <a:avLst/>
              <a:gdLst>
                <a:gd name="T0" fmla="*/ 0 w 507"/>
                <a:gd name="T1" fmla="*/ 43 h 156"/>
                <a:gd name="T2" fmla="*/ 104 w 507"/>
                <a:gd name="T3" fmla="*/ 0 h 156"/>
                <a:gd name="T4" fmla="*/ 254 w 507"/>
                <a:gd name="T5" fmla="*/ 43 h 156"/>
                <a:gd name="T6" fmla="*/ 396 w 507"/>
                <a:gd name="T7" fmla="*/ 0 h 156"/>
                <a:gd name="T8" fmla="*/ 507 w 507"/>
                <a:gd name="T9" fmla="*/ 43 h 156"/>
                <a:gd name="T10" fmla="*/ 254 w 507"/>
                <a:gd name="T11" fmla="*/ 156 h 156"/>
                <a:gd name="T12" fmla="*/ 0 w 507"/>
                <a:gd name="T13" fmla="*/ 43 h 156"/>
              </a:gdLst>
              <a:ahLst/>
              <a:cxnLst>
                <a:cxn ang="0">
                  <a:pos x="T0" y="T1"/>
                </a:cxn>
                <a:cxn ang="0">
                  <a:pos x="T2" y="T3"/>
                </a:cxn>
                <a:cxn ang="0">
                  <a:pos x="T4" y="T5"/>
                </a:cxn>
                <a:cxn ang="0">
                  <a:pos x="T6" y="T7"/>
                </a:cxn>
                <a:cxn ang="0">
                  <a:pos x="T8" y="T9"/>
                </a:cxn>
                <a:cxn ang="0">
                  <a:pos x="T10" y="T11"/>
                </a:cxn>
                <a:cxn ang="0">
                  <a:pos x="T12" y="T13"/>
                </a:cxn>
              </a:cxnLst>
              <a:rect l="0" t="0" r="r" b="b"/>
              <a:pathLst>
                <a:path w="507" h="156">
                  <a:moveTo>
                    <a:pt x="0" y="43"/>
                  </a:moveTo>
                  <a:lnTo>
                    <a:pt x="104" y="0"/>
                  </a:lnTo>
                  <a:lnTo>
                    <a:pt x="254" y="43"/>
                  </a:lnTo>
                  <a:lnTo>
                    <a:pt x="396" y="0"/>
                  </a:lnTo>
                  <a:lnTo>
                    <a:pt x="507" y="43"/>
                  </a:lnTo>
                  <a:lnTo>
                    <a:pt x="254" y="156"/>
                  </a:lnTo>
                  <a:lnTo>
                    <a:pt x="0" y="43"/>
                  </a:lnTo>
                  <a:close/>
                </a:path>
              </a:pathLst>
            </a:custGeom>
            <a:solidFill>
              <a:schemeClr val="accent2">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nvGrpSpPr>
          <p:cNvPr id="6" name="Group 21">
            <a:extLst>
              <a:ext uri="{FF2B5EF4-FFF2-40B4-BE49-F238E27FC236}">
                <a16:creationId xmlns:a16="http://schemas.microsoft.com/office/drawing/2014/main" id="{3726AC82-13CD-D943-8038-DDCC33ABDD17}"/>
              </a:ext>
            </a:extLst>
          </p:cNvPr>
          <p:cNvGrpSpPr>
            <a:grpSpLocks/>
          </p:cNvGrpSpPr>
          <p:nvPr/>
        </p:nvGrpSpPr>
        <p:grpSpPr bwMode="auto">
          <a:xfrm>
            <a:off x="5545138" y="1971675"/>
            <a:ext cx="1096962" cy="831850"/>
            <a:chOff x="5545011" y="1792076"/>
            <a:chExt cx="1097673" cy="830788"/>
          </a:xfrm>
        </p:grpSpPr>
        <p:sp>
          <p:nvSpPr>
            <p:cNvPr id="17" name="Freeform 15">
              <a:extLst>
                <a:ext uri="{FF2B5EF4-FFF2-40B4-BE49-F238E27FC236}">
                  <a16:creationId xmlns:a16="http://schemas.microsoft.com/office/drawing/2014/main" id="{BE2BBD70-EC63-EB46-A527-8FCFAD24CB86}"/>
                </a:ext>
              </a:extLst>
            </p:cNvPr>
            <p:cNvSpPr>
              <a:spLocks/>
            </p:cNvSpPr>
            <p:nvPr/>
          </p:nvSpPr>
          <p:spPr bwMode="auto">
            <a:xfrm>
              <a:off x="5545011" y="1792076"/>
              <a:ext cx="546454" cy="830788"/>
            </a:xfrm>
            <a:custGeom>
              <a:avLst/>
              <a:gdLst>
                <a:gd name="T0" fmla="*/ 0 w 254"/>
                <a:gd name="T1" fmla="*/ 275 h 386"/>
                <a:gd name="T2" fmla="*/ 254 w 254"/>
                <a:gd name="T3" fmla="*/ 0 h 386"/>
                <a:gd name="T4" fmla="*/ 254 w 254"/>
                <a:gd name="T5" fmla="*/ 386 h 386"/>
                <a:gd name="T6" fmla="*/ 0 w 254"/>
                <a:gd name="T7" fmla="*/ 275 h 386"/>
              </a:gdLst>
              <a:ahLst/>
              <a:cxnLst>
                <a:cxn ang="0">
                  <a:pos x="T0" y="T1"/>
                </a:cxn>
                <a:cxn ang="0">
                  <a:pos x="T2" y="T3"/>
                </a:cxn>
                <a:cxn ang="0">
                  <a:pos x="T4" y="T5"/>
                </a:cxn>
                <a:cxn ang="0">
                  <a:pos x="T6" y="T7"/>
                </a:cxn>
              </a:cxnLst>
              <a:rect l="0" t="0" r="r" b="b"/>
              <a:pathLst>
                <a:path w="254" h="386">
                  <a:moveTo>
                    <a:pt x="0" y="275"/>
                  </a:moveTo>
                  <a:lnTo>
                    <a:pt x="254" y="0"/>
                  </a:lnTo>
                  <a:lnTo>
                    <a:pt x="254" y="386"/>
                  </a:lnTo>
                  <a:lnTo>
                    <a:pt x="0" y="275"/>
                  </a:lnTo>
                  <a:close/>
                </a:path>
              </a:pathLst>
            </a:custGeom>
            <a:solidFill>
              <a:schemeClr val="accent1">
                <a:lumMod val="60000"/>
                <a:lumOff val="4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336916" name="Freeform 16">
              <a:extLst>
                <a:ext uri="{FF2B5EF4-FFF2-40B4-BE49-F238E27FC236}">
                  <a16:creationId xmlns:a16="http://schemas.microsoft.com/office/drawing/2014/main" id="{C2B2624C-4730-CF47-9075-E32C03889738}"/>
                </a:ext>
              </a:extLst>
            </p:cNvPr>
            <p:cNvSpPr>
              <a:spLocks/>
            </p:cNvSpPr>
            <p:nvPr/>
          </p:nvSpPr>
          <p:spPr bwMode="auto">
            <a:xfrm>
              <a:off x="6091695" y="1792076"/>
              <a:ext cx="550989" cy="830788"/>
            </a:xfrm>
            <a:custGeom>
              <a:avLst/>
              <a:gdLst>
                <a:gd name="T0" fmla="*/ 0 w 256"/>
                <a:gd name="T1" fmla="*/ 0 h 386"/>
                <a:gd name="T2" fmla="*/ 550989 w 256"/>
                <a:gd name="T3" fmla="*/ 591883 h 386"/>
                <a:gd name="T4" fmla="*/ 0 w 256"/>
                <a:gd name="T5" fmla="*/ 830788 h 386"/>
                <a:gd name="T6" fmla="*/ 0 w 256"/>
                <a:gd name="T7" fmla="*/ 0 h 386"/>
                <a:gd name="T8" fmla="*/ 0 60000 65536"/>
                <a:gd name="T9" fmla="*/ 0 60000 65536"/>
                <a:gd name="T10" fmla="*/ 0 60000 65536"/>
                <a:gd name="T11" fmla="*/ 0 60000 65536"/>
                <a:gd name="T12" fmla="*/ 0 w 256"/>
                <a:gd name="T13" fmla="*/ 0 h 386"/>
                <a:gd name="T14" fmla="*/ 256 w 256"/>
                <a:gd name="T15" fmla="*/ 386 h 386"/>
              </a:gdLst>
              <a:ahLst/>
              <a:cxnLst>
                <a:cxn ang="T8">
                  <a:pos x="T0" y="T1"/>
                </a:cxn>
                <a:cxn ang="T9">
                  <a:pos x="T2" y="T3"/>
                </a:cxn>
                <a:cxn ang="T10">
                  <a:pos x="T4" y="T5"/>
                </a:cxn>
                <a:cxn ang="T11">
                  <a:pos x="T6" y="T7"/>
                </a:cxn>
              </a:cxnLst>
              <a:rect l="T12" t="T13" r="T14" b="T15"/>
              <a:pathLst>
                <a:path w="256" h="386">
                  <a:moveTo>
                    <a:pt x="0" y="0"/>
                  </a:moveTo>
                  <a:lnTo>
                    <a:pt x="256" y="275"/>
                  </a:lnTo>
                  <a:lnTo>
                    <a:pt x="0" y="386"/>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7B86C89A-5C90-4CB5-AB49-0B6846428156}"/>
              </a:ext>
            </a:extLst>
          </p:cNvPr>
          <p:cNvGrpSpPr/>
          <p:nvPr/>
        </p:nvGrpSpPr>
        <p:grpSpPr>
          <a:xfrm>
            <a:off x="6375400" y="1846263"/>
            <a:ext cx="3968750" cy="838200"/>
            <a:chOff x="6375400" y="1846263"/>
            <a:chExt cx="3968750" cy="838200"/>
          </a:xfrm>
        </p:grpSpPr>
        <p:sp>
          <p:nvSpPr>
            <p:cNvPr id="23" name="Rectangle 22">
              <a:extLst>
                <a:ext uri="{FF2B5EF4-FFF2-40B4-BE49-F238E27FC236}">
                  <a16:creationId xmlns:a16="http://schemas.microsoft.com/office/drawing/2014/main" id="{23ED656D-F76F-5C41-AA1B-B68CA01BCDCD}"/>
                </a:ext>
              </a:extLst>
            </p:cNvPr>
            <p:cNvSpPr>
              <a:spLocks noChangeArrowheads="1"/>
            </p:cNvSpPr>
            <p:nvPr/>
          </p:nvSpPr>
          <p:spPr bwMode="auto">
            <a:xfrm>
              <a:off x="7848600" y="1846263"/>
              <a:ext cx="24955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600"/>
                </a:spcBef>
              </a:pP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01</a:t>
              </a:r>
            </a:p>
            <a:p>
              <a:pPr>
                <a:lnSpc>
                  <a:spcPct val="90000"/>
                </a:lnSpc>
                <a:spcBef>
                  <a:spcPts val="600"/>
                </a:spcBef>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24" name="Oval 23">
              <a:extLst>
                <a:ext uri="{FF2B5EF4-FFF2-40B4-BE49-F238E27FC236}">
                  <a16:creationId xmlns:a16="http://schemas.microsoft.com/office/drawing/2014/main" id="{36E0C2D8-813E-E243-BD9D-1AD1D5D47FA1}"/>
                </a:ext>
              </a:extLst>
            </p:cNvPr>
            <p:cNvSpPr/>
            <p:nvPr/>
          </p:nvSpPr>
          <p:spPr>
            <a:xfrm>
              <a:off x="7007225" y="1916113"/>
              <a:ext cx="766763" cy="768350"/>
            </a:xfrm>
            <a:prstGeom prst="ellipse">
              <a:avLst/>
            </a:pr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3200" dirty="0">
                  <a:solidFill>
                    <a:schemeClr val="accent1"/>
                  </a:solidFill>
                  <a:latin typeface="Arial" panose="020B0604020202020204" pitchFamily="34" charset="0"/>
                  <a:ea typeface="linea-basic-10" charset="0"/>
                  <a:cs typeface="Arial" panose="020B0604020202020204" pitchFamily="34" charset="0"/>
                </a:rPr>
                <a:t>A</a:t>
              </a:r>
            </a:p>
          </p:txBody>
        </p:sp>
        <p:cxnSp>
          <p:nvCxnSpPr>
            <p:cNvPr id="25" name="Straight Connector 24">
              <a:extLst>
                <a:ext uri="{FF2B5EF4-FFF2-40B4-BE49-F238E27FC236}">
                  <a16:creationId xmlns:a16="http://schemas.microsoft.com/office/drawing/2014/main" id="{727B1A8A-CA39-3942-84F0-BEB69CD4D64A}"/>
                </a:ext>
              </a:extLst>
            </p:cNvPr>
            <p:cNvCxnSpPr/>
            <p:nvPr/>
          </p:nvCxnSpPr>
          <p:spPr>
            <a:xfrm flipH="1">
              <a:off x="6375400" y="2300288"/>
              <a:ext cx="63182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D0CA42CA-7728-48DC-8678-B21CADB84F99}"/>
              </a:ext>
            </a:extLst>
          </p:cNvPr>
          <p:cNvGrpSpPr/>
          <p:nvPr/>
        </p:nvGrpSpPr>
        <p:grpSpPr>
          <a:xfrm>
            <a:off x="1374775" y="2530475"/>
            <a:ext cx="3968750" cy="838200"/>
            <a:chOff x="1374775" y="2530475"/>
            <a:chExt cx="3968750" cy="838200"/>
          </a:xfrm>
        </p:grpSpPr>
        <p:sp>
          <p:nvSpPr>
            <p:cNvPr id="26" name="Rectangle 25">
              <a:extLst>
                <a:ext uri="{FF2B5EF4-FFF2-40B4-BE49-F238E27FC236}">
                  <a16:creationId xmlns:a16="http://schemas.microsoft.com/office/drawing/2014/main" id="{1602FF22-87AE-5543-8528-A4FD91AF3948}"/>
                </a:ext>
              </a:extLst>
            </p:cNvPr>
            <p:cNvSpPr>
              <a:spLocks noChangeArrowheads="1"/>
            </p:cNvSpPr>
            <p:nvPr/>
          </p:nvSpPr>
          <p:spPr bwMode="auto">
            <a:xfrm>
              <a:off x="1374775" y="2530475"/>
              <a:ext cx="24955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spcBef>
                  <a:spcPts val="600"/>
                </a:spcBef>
              </a:pP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02</a:t>
              </a:r>
            </a:p>
            <a:p>
              <a:pPr algn="r">
                <a:lnSpc>
                  <a:spcPct val="90000"/>
                </a:lnSpc>
                <a:spcBef>
                  <a:spcPts val="600"/>
                </a:spcBef>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27" name="Oval 26">
              <a:extLst>
                <a:ext uri="{FF2B5EF4-FFF2-40B4-BE49-F238E27FC236}">
                  <a16:creationId xmlns:a16="http://schemas.microsoft.com/office/drawing/2014/main" id="{29AD0CC1-7D5E-E04F-AE5C-D4BE2128BCE4}"/>
                </a:ext>
              </a:extLst>
            </p:cNvPr>
            <p:cNvSpPr/>
            <p:nvPr/>
          </p:nvSpPr>
          <p:spPr>
            <a:xfrm>
              <a:off x="3944938" y="2600325"/>
              <a:ext cx="768350" cy="768350"/>
            </a:xfrm>
            <a:prstGeom prst="ellipse">
              <a:avLst/>
            </a:prstGeom>
            <a:no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3200" dirty="0">
                  <a:solidFill>
                    <a:schemeClr val="accent2"/>
                  </a:solidFill>
                  <a:latin typeface="Arial" panose="020B0604020202020204" pitchFamily="34" charset="0"/>
                  <a:ea typeface="linea-basic-10" charset="0"/>
                  <a:cs typeface="Arial" panose="020B0604020202020204" pitchFamily="34" charset="0"/>
                </a:rPr>
                <a:t>B</a:t>
              </a:r>
            </a:p>
          </p:txBody>
        </p:sp>
        <p:cxnSp>
          <p:nvCxnSpPr>
            <p:cNvPr id="28" name="Straight Connector 27">
              <a:extLst>
                <a:ext uri="{FF2B5EF4-FFF2-40B4-BE49-F238E27FC236}">
                  <a16:creationId xmlns:a16="http://schemas.microsoft.com/office/drawing/2014/main" id="{2939D7FA-6434-8945-90E2-25747C801B8B}"/>
                </a:ext>
              </a:extLst>
            </p:cNvPr>
            <p:cNvCxnSpPr/>
            <p:nvPr/>
          </p:nvCxnSpPr>
          <p:spPr>
            <a:xfrm flipH="1">
              <a:off x="4713288" y="2984500"/>
              <a:ext cx="630237"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C5E478CB-5CD7-44F9-9AC7-D115ED91A082}"/>
              </a:ext>
            </a:extLst>
          </p:cNvPr>
          <p:cNvGrpSpPr/>
          <p:nvPr/>
        </p:nvGrpSpPr>
        <p:grpSpPr>
          <a:xfrm>
            <a:off x="7335838" y="3260725"/>
            <a:ext cx="3968750" cy="838200"/>
            <a:chOff x="7335838" y="3260725"/>
            <a:chExt cx="3968750" cy="838200"/>
          </a:xfrm>
        </p:grpSpPr>
        <p:sp>
          <p:nvSpPr>
            <p:cNvPr id="29" name="Rectangle 28">
              <a:extLst>
                <a:ext uri="{FF2B5EF4-FFF2-40B4-BE49-F238E27FC236}">
                  <a16:creationId xmlns:a16="http://schemas.microsoft.com/office/drawing/2014/main" id="{8A96A5E1-899F-BC42-8401-4ECC7D28BA3F}"/>
                </a:ext>
              </a:extLst>
            </p:cNvPr>
            <p:cNvSpPr>
              <a:spLocks noChangeArrowheads="1"/>
            </p:cNvSpPr>
            <p:nvPr/>
          </p:nvSpPr>
          <p:spPr bwMode="auto">
            <a:xfrm>
              <a:off x="8809038" y="3260725"/>
              <a:ext cx="24955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600"/>
                </a:spcBef>
              </a:pPr>
              <a:r>
                <a:rPr lang="en-US" altLang="en-US" sz="2000">
                  <a:solidFill>
                    <a:schemeClr val="tx2">
                      <a:lumMod val="60000"/>
                      <a:lumOff val="40000"/>
                    </a:schemeClr>
                  </a:solidFill>
                  <a:latin typeface="Arial" panose="020B0604020202020204" pitchFamily="34" charset="0"/>
                  <a:cs typeface="Arial" panose="020B0604020202020204" pitchFamily="34" charset="0"/>
                </a:rPr>
                <a:t>Step 03</a:t>
              </a:r>
            </a:p>
            <a:p>
              <a:pPr>
                <a:lnSpc>
                  <a:spcPct val="90000"/>
                </a:lnSpc>
                <a:spcBef>
                  <a:spcPts val="600"/>
                </a:spcBef>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sp>
          <p:nvSpPr>
            <p:cNvPr id="30" name="Oval 29">
              <a:extLst>
                <a:ext uri="{FF2B5EF4-FFF2-40B4-BE49-F238E27FC236}">
                  <a16:creationId xmlns:a16="http://schemas.microsoft.com/office/drawing/2014/main" id="{2EBEA6E0-F6C8-224E-8AAE-A81F4DF8E257}"/>
                </a:ext>
              </a:extLst>
            </p:cNvPr>
            <p:cNvSpPr/>
            <p:nvPr/>
          </p:nvSpPr>
          <p:spPr>
            <a:xfrm>
              <a:off x="7966075" y="3330575"/>
              <a:ext cx="768350" cy="768350"/>
            </a:xfrm>
            <a:prstGeom prst="ellipse">
              <a:avLst/>
            </a:prstGeom>
            <a:no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3200" dirty="0">
                  <a:solidFill>
                    <a:schemeClr val="accent3"/>
                  </a:solidFill>
                  <a:latin typeface="Arial" panose="020B0604020202020204" pitchFamily="34" charset="0"/>
                  <a:ea typeface="linea-basic-10" charset="0"/>
                  <a:cs typeface="Arial" panose="020B0604020202020204" pitchFamily="34" charset="0"/>
                </a:rPr>
                <a:t>C</a:t>
              </a:r>
            </a:p>
          </p:txBody>
        </p:sp>
        <p:cxnSp>
          <p:nvCxnSpPr>
            <p:cNvPr id="31" name="Straight Connector 30">
              <a:extLst>
                <a:ext uri="{FF2B5EF4-FFF2-40B4-BE49-F238E27FC236}">
                  <a16:creationId xmlns:a16="http://schemas.microsoft.com/office/drawing/2014/main" id="{3F3441F4-56DB-CE4D-9D56-A901E34036F1}"/>
                </a:ext>
              </a:extLst>
            </p:cNvPr>
            <p:cNvCxnSpPr/>
            <p:nvPr/>
          </p:nvCxnSpPr>
          <p:spPr>
            <a:xfrm flipH="1">
              <a:off x="7335838" y="3714750"/>
              <a:ext cx="630237"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00B86C5-7EEE-4882-AFBE-DC576BF4E29E}"/>
              </a:ext>
            </a:extLst>
          </p:cNvPr>
          <p:cNvGrpSpPr/>
          <p:nvPr/>
        </p:nvGrpSpPr>
        <p:grpSpPr>
          <a:xfrm>
            <a:off x="368300" y="3954463"/>
            <a:ext cx="3968750" cy="838200"/>
            <a:chOff x="368300" y="3954463"/>
            <a:chExt cx="3968750" cy="838200"/>
          </a:xfrm>
        </p:grpSpPr>
        <p:sp>
          <p:nvSpPr>
            <p:cNvPr id="32" name="Rectangle 31">
              <a:extLst>
                <a:ext uri="{FF2B5EF4-FFF2-40B4-BE49-F238E27FC236}">
                  <a16:creationId xmlns:a16="http://schemas.microsoft.com/office/drawing/2014/main" id="{5502CF6F-5227-BE4C-B221-04C411416861}"/>
                </a:ext>
              </a:extLst>
            </p:cNvPr>
            <p:cNvSpPr>
              <a:spLocks noChangeArrowheads="1"/>
            </p:cNvSpPr>
            <p:nvPr/>
          </p:nvSpPr>
          <p:spPr bwMode="auto">
            <a:xfrm>
              <a:off x="368300" y="3954463"/>
              <a:ext cx="24955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spcBef>
                  <a:spcPts val="600"/>
                </a:spcBef>
              </a:pPr>
              <a:r>
                <a:rPr lang="en-US" altLang="en-US" sz="2000">
                  <a:solidFill>
                    <a:schemeClr val="tx2">
                      <a:lumMod val="60000"/>
                      <a:lumOff val="40000"/>
                    </a:schemeClr>
                  </a:solidFill>
                  <a:latin typeface="Arial" panose="020B0604020202020204" pitchFamily="34" charset="0"/>
                  <a:cs typeface="Arial" panose="020B0604020202020204" pitchFamily="34" charset="0"/>
                </a:rPr>
                <a:t>Step 04</a:t>
              </a:r>
            </a:p>
            <a:p>
              <a:pPr algn="r">
                <a:lnSpc>
                  <a:spcPct val="90000"/>
                </a:lnSpc>
                <a:spcBef>
                  <a:spcPts val="600"/>
                </a:spcBef>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sp>
          <p:nvSpPr>
            <p:cNvPr id="33" name="Oval 32">
              <a:extLst>
                <a:ext uri="{FF2B5EF4-FFF2-40B4-BE49-F238E27FC236}">
                  <a16:creationId xmlns:a16="http://schemas.microsoft.com/office/drawing/2014/main" id="{B1E94131-3FC8-FB4F-B477-D85A8D53A9E4}"/>
                </a:ext>
              </a:extLst>
            </p:cNvPr>
            <p:cNvSpPr/>
            <p:nvPr/>
          </p:nvSpPr>
          <p:spPr>
            <a:xfrm>
              <a:off x="2940050" y="4024313"/>
              <a:ext cx="766763" cy="768350"/>
            </a:xfrm>
            <a:prstGeom prst="ellipse">
              <a:avLst/>
            </a:prstGeom>
            <a:noFill/>
            <a:ln w="254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3200" dirty="0">
                  <a:solidFill>
                    <a:schemeClr val="accent4"/>
                  </a:solidFill>
                  <a:latin typeface="Arial" panose="020B0604020202020204" pitchFamily="34" charset="0"/>
                  <a:ea typeface="linea-basic-10" charset="0"/>
                  <a:cs typeface="Arial" panose="020B0604020202020204" pitchFamily="34" charset="0"/>
                </a:rPr>
                <a:t>D</a:t>
              </a:r>
            </a:p>
          </p:txBody>
        </p:sp>
        <p:cxnSp>
          <p:nvCxnSpPr>
            <p:cNvPr id="34" name="Straight Connector 33">
              <a:extLst>
                <a:ext uri="{FF2B5EF4-FFF2-40B4-BE49-F238E27FC236}">
                  <a16:creationId xmlns:a16="http://schemas.microsoft.com/office/drawing/2014/main" id="{B1A6A20C-C520-5549-A7AE-3299942F58D2}"/>
                </a:ext>
              </a:extLst>
            </p:cNvPr>
            <p:cNvCxnSpPr/>
            <p:nvPr/>
          </p:nvCxnSpPr>
          <p:spPr>
            <a:xfrm flipH="1">
              <a:off x="3706813" y="4408488"/>
              <a:ext cx="630237"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336914" name="Title 3">
            <a:extLst>
              <a:ext uri="{FF2B5EF4-FFF2-40B4-BE49-F238E27FC236}">
                <a16:creationId xmlns:a16="http://schemas.microsoft.com/office/drawing/2014/main" id="{917C90A9-2AC2-8A46-86DD-6642302336B5}"/>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Structure / </a:t>
            </a:r>
            <a:r>
              <a:rPr lang="en-US" altLang="en-US"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Layers Infographic</a:t>
            </a:r>
          </a:p>
        </p:txBody>
      </p:sp>
    </p:spTree>
    <p:extLst>
      <p:ext uri="{BB962C8B-B14F-4D97-AF65-F5344CB8AC3E}">
        <p14:creationId xmlns:p14="http://schemas.microsoft.com/office/powerpoint/2010/main" val="380981243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36914"/>
                                        </p:tgtEl>
                                        <p:attrNameLst>
                                          <p:attrName>style.visibility</p:attrName>
                                        </p:attrNameLst>
                                      </p:cBhvr>
                                      <p:to>
                                        <p:strVal val="visible"/>
                                      </p:to>
                                    </p:set>
                                    <p:anim calcmode="lin" valueType="num">
                                      <p:cBhvr additive="base">
                                        <p:cTn id="7" dur="500" fill="hold"/>
                                        <p:tgtEl>
                                          <p:spTgt spid="336914"/>
                                        </p:tgtEl>
                                        <p:attrNameLst>
                                          <p:attrName>ppt_x</p:attrName>
                                        </p:attrNameLst>
                                      </p:cBhvr>
                                      <p:tavLst>
                                        <p:tav tm="0">
                                          <p:val>
                                            <p:strVal val="0-#ppt_w/2"/>
                                          </p:val>
                                        </p:tav>
                                        <p:tav tm="100000">
                                          <p:val>
                                            <p:strVal val="#ppt_x"/>
                                          </p:val>
                                        </p:tav>
                                      </p:tavLst>
                                    </p:anim>
                                    <p:anim calcmode="lin" valueType="num">
                                      <p:cBhvr additive="base">
                                        <p:cTn id="8" dur="500" fill="hold"/>
                                        <p:tgtEl>
                                          <p:spTgt spid="3369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2" presetClass="entr" presetSubtype="2"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right)">
                                      <p:cBhvr>
                                        <p:cTn id="26" dur="500"/>
                                        <p:tgtEl>
                                          <p:spTgt spid="7"/>
                                        </p:tgtEl>
                                      </p:cBhvr>
                                    </p:animEffect>
                                  </p:childTnLst>
                                </p:cTn>
                              </p:par>
                            </p:childTnLst>
                          </p:cTn>
                        </p:par>
                        <p:par>
                          <p:cTn id="27" fill="hold">
                            <p:stCondLst>
                              <p:cond delay="2500"/>
                            </p:stCondLst>
                            <p:childTnLst>
                              <p:par>
                                <p:cTn id="28" presetID="2" presetClass="entr" presetSubtype="4" decel="10000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ppt_x"/>
                                          </p:val>
                                        </p:tav>
                                        <p:tav tm="100000">
                                          <p:val>
                                            <p:strVal val="#ppt_x"/>
                                          </p:val>
                                        </p:tav>
                                      </p:tavLst>
                                    </p:anim>
                                    <p:anim calcmode="lin" valueType="num">
                                      <p:cBhvr additive="base">
                                        <p:cTn id="31" dur="500" fill="hold"/>
                                        <p:tgtEl>
                                          <p:spTgt spid="3"/>
                                        </p:tgtEl>
                                        <p:attrNameLst>
                                          <p:attrName>ppt_y</p:attrName>
                                        </p:attrNameLst>
                                      </p:cBhvr>
                                      <p:tavLst>
                                        <p:tav tm="0">
                                          <p:val>
                                            <p:strVal val="1+#ppt_h/2"/>
                                          </p:val>
                                        </p:tav>
                                        <p:tav tm="100000">
                                          <p:val>
                                            <p:strVal val="#ppt_y"/>
                                          </p:val>
                                        </p:tav>
                                      </p:tavLst>
                                    </p:anim>
                                  </p:childTnLst>
                                </p:cTn>
                              </p:par>
                            </p:childTnLst>
                          </p:cTn>
                        </p:par>
                        <p:par>
                          <p:cTn id="32" fill="hold">
                            <p:stCondLst>
                              <p:cond delay="3000"/>
                            </p:stCondLst>
                            <p:childTnLst>
                              <p:par>
                                <p:cTn id="33" presetID="22" presetClass="entr" presetSubtype="8"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3500"/>
                            </p:stCondLst>
                            <p:childTnLst>
                              <p:par>
                                <p:cTn id="37" presetID="2" presetClass="entr" presetSubtype="4" decel="100000" fill="hold" nodeType="after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additive="base">
                                        <p:cTn id="39" dur="500" fill="hold"/>
                                        <p:tgtEl>
                                          <p:spTgt spid="2"/>
                                        </p:tgtEl>
                                        <p:attrNameLst>
                                          <p:attrName>ppt_x</p:attrName>
                                        </p:attrNameLst>
                                      </p:cBhvr>
                                      <p:tavLst>
                                        <p:tav tm="0">
                                          <p:val>
                                            <p:strVal val="#ppt_x"/>
                                          </p:val>
                                        </p:tav>
                                        <p:tav tm="100000">
                                          <p:val>
                                            <p:strVal val="#ppt_x"/>
                                          </p:val>
                                        </p:tav>
                                      </p:tavLst>
                                    </p:anim>
                                    <p:anim calcmode="lin" valueType="num">
                                      <p:cBhvr additive="base">
                                        <p:cTn id="40" dur="500" fill="hold"/>
                                        <p:tgtEl>
                                          <p:spTgt spid="2"/>
                                        </p:tgtEl>
                                        <p:attrNameLst>
                                          <p:attrName>ppt_y</p:attrName>
                                        </p:attrNameLst>
                                      </p:cBhvr>
                                      <p:tavLst>
                                        <p:tav tm="0">
                                          <p:val>
                                            <p:strVal val="1+#ppt_h/2"/>
                                          </p:val>
                                        </p:tav>
                                        <p:tav tm="100000">
                                          <p:val>
                                            <p:strVal val="#ppt_y"/>
                                          </p:val>
                                        </p:tav>
                                      </p:tavLst>
                                    </p:anim>
                                  </p:childTnLst>
                                </p:cTn>
                              </p:par>
                            </p:childTnLst>
                          </p:cTn>
                        </p:par>
                        <p:par>
                          <p:cTn id="41" fill="hold">
                            <p:stCondLst>
                              <p:cond delay="4000"/>
                            </p:stCondLst>
                            <p:childTnLst>
                              <p:par>
                                <p:cTn id="42" presetID="22" presetClass="entr" presetSubtype="2"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right)">
                                      <p:cBhvr>
                                        <p:cTn id="4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9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DCC60FCF-F468-5049-997B-97E49A133FCA}"/>
              </a:ext>
            </a:extLst>
          </p:cNvPr>
          <p:cNvSpPr>
            <a:spLocks/>
          </p:cNvSpPr>
          <p:nvPr/>
        </p:nvSpPr>
        <p:spPr bwMode="auto">
          <a:xfrm>
            <a:off x="4424363" y="4159250"/>
            <a:ext cx="3603625" cy="346075"/>
          </a:xfrm>
          <a:custGeom>
            <a:avLst/>
            <a:gdLst>
              <a:gd name="T0" fmla="*/ 959 w 959"/>
              <a:gd name="T1" fmla="*/ 92 h 92"/>
              <a:gd name="T2" fmla="*/ 148 w 959"/>
              <a:gd name="T3" fmla="*/ 92 h 92"/>
              <a:gd name="T4" fmla="*/ 0 w 959"/>
              <a:gd name="T5" fmla="*/ 0 h 92"/>
              <a:gd name="T6" fmla="*/ 812 w 959"/>
              <a:gd name="T7" fmla="*/ 0 h 92"/>
              <a:gd name="T8" fmla="*/ 959 w 959"/>
              <a:gd name="T9" fmla="*/ 92 h 92"/>
            </a:gdLst>
            <a:ahLst/>
            <a:cxnLst>
              <a:cxn ang="0">
                <a:pos x="T0" y="T1"/>
              </a:cxn>
              <a:cxn ang="0">
                <a:pos x="T2" y="T3"/>
              </a:cxn>
              <a:cxn ang="0">
                <a:pos x="T4" y="T5"/>
              </a:cxn>
              <a:cxn ang="0">
                <a:pos x="T6" y="T7"/>
              </a:cxn>
              <a:cxn ang="0">
                <a:pos x="T8" y="T9"/>
              </a:cxn>
            </a:cxnLst>
            <a:rect l="0" t="0" r="r" b="b"/>
            <a:pathLst>
              <a:path w="959" h="92">
                <a:moveTo>
                  <a:pt x="959" y="92"/>
                </a:moveTo>
                <a:cubicBezTo>
                  <a:pt x="148" y="92"/>
                  <a:pt x="148" y="92"/>
                  <a:pt x="148" y="92"/>
                </a:cubicBezTo>
                <a:cubicBezTo>
                  <a:pt x="0" y="0"/>
                  <a:pt x="0" y="0"/>
                  <a:pt x="0" y="0"/>
                </a:cubicBezTo>
                <a:cubicBezTo>
                  <a:pt x="812" y="0"/>
                  <a:pt x="812" y="0"/>
                  <a:pt x="812" y="0"/>
                </a:cubicBezTo>
                <a:cubicBezTo>
                  <a:pt x="812" y="0"/>
                  <a:pt x="958" y="91"/>
                  <a:pt x="959" y="92"/>
                </a:cubicBezTo>
                <a:close/>
              </a:path>
            </a:pathLst>
          </a:custGeom>
          <a:solidFill>
            <a:schemeClr val="accent2">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8" name="Freeform 6">
            <a:extLst>
              <a:ext uri="{FF2B5EF4-FFF2-40B4-BE49-F238E27FC236}">
                <a16:creationId xmlns:a16="http://schemas.microsoft.com/office/drawing/2014/main" id="{2FA9FB64-E346-AA4E-B5DF-4A44807B258B}"/>
              </a:ext>
            </a:extLst>
          </p:cNvPr>
          <p:cNvSpPr>
            <a:spLocks/>
          </p:cNvSpPr>
          <p:nvPr/>
        </p:nvSpPr>
        <p:spPr bwMode="auto">
          <a:xfrm>
            <a:off x="5386388" y="2571750"/>
            <a:ext cx="1698625" cy="331788"/>
          </a:xfrm>
          <a:custGeom>
            <a:avLst/>
            <a:gdLst>
              <a:gd name="T0" fmla="*/ 452 w 452"/>
              <a:gd name="T1" fmla="*/ 88 h 88"/>
              <a:gd name="T2" fmla="*/ 146 w 452"/>
              <a:gd name="T3" fmla="*/ 88 h 88"/>
              <a:gd name="T4" fmla="*/ 0 w 452"/>
              <a:gd name="T5" fmla="*/ 0 h 88"/>
              <a:gd name="T6" fmla="*/ 307 w 452"/>
              <a:gd name="T7" fmla="*/ 0 h 88"/>
              <a:gd name="T8" fmla="*/ 452 w 452"/>
              <a:gd name="T9" fmla="*/ 88 h 88"/>
            </a:gdLst>
            <a:ahLst/>
            <a:cxnLst>
              <a:cxn ang="0">
                <a:pos x="T0" y="T1"/>
              </a:cxn>
              <a:cxn ang="0">
                <a:pos x="T2" y="T3"/>
              </a:cxn>
              <a:cxn ang="0">
                <a:pos x="T4" y="T5"/>
              </a:cxn>
              <a:cxn ang="0">
                <a:pos x="T6" y="T7"/>
              </a:cxn>
              <a:cxn ang="0">
                <a:pos x="T8" y="T9"/>
              </a:cxn>
            </a:cxnLst>
            <a:rect l="0" t="0" r="r" b="b"/>
            <a:pathLst>
              <a:path w="452" h="88">
                <a:moveTo>
                  <a:pt x="452" y="88"/>
                </a:moveTo>
                <a:cubicBezTo>
                  <a:pt x="146" y="88"/>
                  <a:pt x="146" y="88"/>
                  <a:pt x="146" y="88"/>
                </a:cubicBezTo>
                <a:cubicBezTo>
                  <a:pt x="146" y="88"/>
                  <a:pt x="1" y="0"/>
                  <a:pt x="0" y="0"/>
                </a:cubicBezTo>
                <a:cubicBezTo>
                  <a:pt x="307" y="0"/>
                  <a:pt x="307" y="0"/>
                  <a:pt x="307" y="0"/>
                </a:cubicBezTo>
                <a:cubicBezTo>
                  <a:pt x="307" y="0"/>
                  <a:pt x="452" y="88"/>
                  <a:pt x="452" y="88"/>
                </a:cubicBezTo>
                <a:close/>
              </a:path>
            </a:pathLst>
          </a:custGeom>
          <a:solidFill>
            <a:schemeClr val="accent1">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9" name="Freeform 7">
            <a:extLst>
              <a:ext uri="{FF2B5EF4-FFF2-40B4-BE49-F238E27FC236}">
                <a16:creationId xmlns:a16="http://schemas.microsoft.com/office/drawing/2014/main" id="{ABED61E5-2063-AE40-80EA-A87C19B8C161}"/>
              </a:ext>
            </a:extLst>
          </p:cNvPr>
          <p:cNvSpPr>
            <a:spLocks/>
          </p:cNvSpPr>
          <p:nvPr/>
        </p:nvSpPr>
        <p:spPr bwMode="auto">
          <a:xfrm>
            <a:off x="3481388" y="4500563"/>
            <a:ext cx="5299075" cy="1301750"/>
          </a:xfrm>
          <a:custGeom>
            <a:avLst/>
            <a:gdLst>
              <a:gd name="T0" fmla="*/ 2864 w 3338"/>
              <a:gd name="T1" fmla="*/ 0 h 820"/>
              <a:gd name="T2" fmla="*/ 3338 w 3338"/>
              <a:gd name="T3" fmla="*/ 820 h 820"/>
              <a:gd name="T4" fmla="*/ 1654 w 3338"/>
              <a:gd name="T5" fmla="*/ 820 h 820"/>
              <a:gd name="T6" fmla="*/ 0 w 3338"/>
              <a:gd name="T7" fmla="*/ 820 h 820"/>
              <a:gd name="T8" fmla="*/ 468 w 3338"/>
              <a:gd name="T9" fmla="*/ 0 h 820"/>
              <a:gd name="T10" fmla="*/ 2864 w 3338"/>
              <a:gd name="T11" fmla="*/ 0 h 820"/>
            </a:gdLst>
            <a:ahLst/>
            <a:cxnLst>
              <a:cxn ang="0">
                <a:pos x="T0" y="T1"/>
              </a:cxn>
              <a:cxn ang="0">
                <a:pos x="T2" y="T3"/>
              </a:cxn>
              <a:cxn ang="0">
                <a:pos x="T4" y="T5"/>
              </a:cxn>
              <a:cxn ang="0">
                <a:pos x="T6" y="T7"/>
              </a:cxn>
              <a:cxn ang="0">
                <a:pos x="T8" y="T9"/>
              </a:cxn>
              <a:cxn ang="0">
                <a:pos x="T10" y="T11"/>
              </a:cxn>
            </a:cxnLst>
            <a:rect l="0" t="0" r="r" b="b"/>
            <a:pathLst>
              <a:path w="3338" h="820">
                <a:moveTo>
                  <a:pt x="2864" y="0"/>
                </a:moveTo>
                <a:lnTo>
                  <a:pt x="3338" y="820"/>
                </a:lnTo>
                <a:lnTo>
                  <a:pt x="1654" y="820"/>
                </a:lnTo>
                <a:lnTo>
                  <a:pt x="0" y="820"/>
                </a:lnTo>
                <a:lnTo>
                  <a:pt x="468" y="0"/>
                </a:lnTo>
                <a:lnTo>
                  <a:pt x="2864" y="0"/>
                </a:lnTo>
                <a:close/>
              </a:path>
            </a:pathLst>
          </a:custGeom>
          <a:solidFill>
            <a:schemeClr val="accent3"/>
          </a:solidFill>
          <a:ln>
            <a:noFill/>
          </a:ln>
        </p:spPr>
        <p:txBody>
          <a:bodyPr lIns="457200" tIns="0" rIns="457200" bIns="0" anchor="ctr"/>
          <a:lstStyle/>
          <a:p>
            <a:pPr algn="ctr" fontAlgn="auto">
              <a:spcBef>
                <a:spcPts val="0"/>
              </a:spcBef>
              <a:spcAft>
                <a:spcPts val="0"/>
              </a:spcAft>
              <a:defRPr/>
            </a:pPr>
            <a:r>
              <a:rPr lang="en-US" sz="2000" dirty="0">
                <a:solidFill>
                  <a:srgbClr val="FFFFFF"/>
                </a:solidFill>
                <a:latin typeface="Arial" panose="020B0604020202020204" pitchFamily="34" charset="0"/>
                <a:cs typeface="Arial" panose="020B0604020202020204" pitchFamily="34" charset="0"/>
              </a:rPr>
              <a:t>Title Here</a:t>
            </a:r>
          </a:p>
          <a:p>
            <a:pPr algn="ctr" fontAlgn="auto">
              <a:lnSpc>
                <a:spcPct val="90000"/>
              </a:lnSpc>
              <a:spcBef>
                <a:spcPts val="0"/>
              </a:spcBef>
              <a:spcAft>
                <a:spcPts val="0"/>
              </a:spcAft>
              <a:defRPr/>
            </a:pPr>
            <a:r>
              <a:rPr lang="en-US" sz="1200" dirty="0" err="1">
                <a:solidFill>
                  <a:srgbClr val="FFFFFF"/>
                </a:solidFill>
                <a:latin typeface="Arial" panose="020B0604020202020204" pitchFamily="34" charset="0"/>
                <a:cs typeface="Arial" panose="020B0604020202020204" pitchFamily="34" charset="0"/>
              </a:rPr>
              <a:t>Lorem</a:t>
            </a:r>
            <a:r>
              <a:rPr lang="en-US" sz="1200" dirty="0">
                <a:solidFill>
                  <a:srgbClr val="FFFFFF"/>
                </a:solidFill>
                <a:latin typeface="Arial" panose="020B0604020202020204" pitchFamily="34" charset="0"/>
                <a:cs typeface="Arial" panose="020B0604020202020204" pitchFamily="34" charset="0"/>
              </a:rPr>
              <a:t> </a:t>
            </a:r>
            <a:r>
              <a:rPr lang="en-US" sz="1200" dirty="0" err="1">
                <a:solidFill>
                  <a:srgbClr val="FFFFFF"/>
                </a:solidFill>
                <a:latin typeface="Arial" panose="020B0604020202020204" pitchFamily="34" charset="0"/>
                <a:cs typeface="Arial" panose="020B0604020202020204" pitchFamily="34" charset="0"/>
              </a:rPr>
              <a:t>ipsum</a:t>
            </a:r>
            <a:r>
              <a:rPr lang="en-US" sz="1200" dirty="0">
                <a:solidFill>
                  <a:srgbClr val="FFFFFF"/>
                </a:solidFill>
                <a:latin typeface="Arial" panose="020B0604020202020204" pitchFamily="34" charset="0"/>
                <a:cs typeface="Arial" panose="020B0604020202020204" pitchFamily="34" charset="0"/>
              </a:rPr>
              <a:t> dolor sit </a:t>
            </a:r>
            <a:r>
              <a:rPr lang="en-US" sz="1200" dirty="0" err="1">
                <a:solidFill>
                  <a:srgbClr val="FFFFFF"/>
                </a:solidFill>
                <a:latin typeface="Arial" panose="020B0604020202020204" pitchFamily="34" charset="0"/>
                <a:cs typeface="Arial" panose="020B0604020202020204" pitchFamily="34" charset="0"/>
              </a:rPr>
              <a:t>amet</a:t>
            </a:r>
            <a:r>
              <a:rPr lang="en-US" sz="1200" dirty="0">
                <a:solidFill>
                  <a:srgbClr val="FFFFFF"/>
                </a:solidFill>
                <a:latin typeface="Arial" panose="020B0604020202020204" pitchFamily="34" charset="0"/>
                <a:cs typeface="Arial" panose="020B0604020202020204" pitchFamily="34" charset="0"/>
              </a:rPr>
              <a:t>, </a:t>
            </a:r>
            <a:r>
              <a:rPr lang="en-US" sz="1200" dirty="0" err="1">
                <a:solidFill>
                  <a:srgbClr val="FFFFFF"/>
                </a:solidFill>
                <a:latin typeface="Arial" panose="020B0604020202020204" pitchFamily="34" charset="0"/>
                <a:cs typeface="Arial" panose="020B0604020202020204" pitchFamily="34" charset="0"/>
              </a:rPr>
              <a:t>consectetur</a:t>
            </a:r>
            <a:r>
              <a:rPr lang="en-US" sz="1200" dirty="0">
                <a:solidFill>
                  <a:srgbClr val="FFFFFF"/>
                </a:solidFill>
                <a:latin typeface="Arial" panose="020B0604020202020204" pitchFamily="34" charset="0"/>
                <a:cs typeface="Arial" panose="020B0604020202020204" pitchFamily="34" charset="0"/>
              </a:rPr>
              <a:t> </a:t>
            </a:r>
            <a:r>
              <a:rPr lang="en-US" sz="1200" dirty="0" err="1">
                <a:solidFill>
                  <a:srgbClr val="FFFFFF"/>
                </a:solidFill>
                <a:latin typeface="Arial" panose="020B0604020202020204" pitchFamily="34" charset="0"/>
                <a:cs typeface="Arial" panose="020B0604020202020204" pitchFamily="34" charset="0"/>
              </a:rPr>
              <a:t>adipiscing</a:t>
            </a:r>
            <a:r>
              <a:rPr lang="en-US" sz="1200" dirty="0">
                <a:solidFill>
                  <a:srgbClr val="FFFFFF"/>
                </a:solidFill>
                <a:latin typeface="Arial" panose="020B0604020202020204" pitchFamily="34" charset="0"/>
                <a:cs typeface="Arial" panose="020B0604020202020204" pitchFamily="34" charset="0"/>
              </a:rPr>
              <a:t> </a:t>
            </a:r>
            <a:r>
              <a:rPr lang="en-US" sz="1200" dirty="0" err="1">
                <a:solidFill>
                  <a:srgbClr val="FFFFFF"/>
                </a:solidFill>
                <a:latin typeface="Arial" panose="020B0604020202020204" pitchFamily="34" charset="0"/>
                <a:cs typeface="Arial" panose="020B0604020202020204" pitchFamily="34" charset="0"/>
              </a:rPr>
              <a:t>elit</a:t>
            </a:r>
            <a:r>
              <a:rPr lang="en-US" sz="1200" dirty="0">
                <a:solidFill>
                  <a:srgbClr val="FFFFFF"/>
                </a:solidFill>
                <a:latin typeface="Arial" panose="020B0604020202020204" pitchFamily="34" charset="0"/>
                <a:cs typeface="Arial" panose="020B0604020202020204" pitchFamily="34" charset="0"/>
              </a:rPr>
              <a:t>.</a:t>
            </a:r>
          </a:p>
          <a:p>
            <a:pPr fontAlgn="auto">
              <a:spcBef>
                <a:spcPts val="0"/>
              </a:spcBef>
              <a:spcAft>
                <a:spcPts val="0"/>
              </a:spcAft>
              <a:defRPr/>
            </a:pPr>
            <a:endParaRPr lang="en-US" sz="1200" dirty="0">
              <a:latin typeface="Arial" panose="020B0604020202020204" pitchFamily="34" charset="0"/>
              <a:cs typeface="Arial" panose="020B0604020202020204" pitchFamily="34" charset="0"/>
            </a:endParaRPr>
          </a:p>
        </p:txBody>
      </p:sp>
      <p:sp>
        <p:nvSpPr>
          <p:cNvPr id="10" name="Freeform 8">
            <a:extLst>
              <a:ext uri="{FF2B5EF4-FFF2-40B4-BE49-F238E27FC236}">
                <a16:creationId xmlns:a16="http://schemas.microsoft.com/office/drawing/2014/main" id="{3324CF38-DB83-E348-A574-8D1AAC77A23F}"/>
              </a:ext>
            </a:extLst>
          </p:cNvPr>
          <p:cNvSpPr>
            <a:spLocks/>
          </p:cNvSpPr>
          <p:nvPr/>
        </p:nvSpPr>
        <p:spPr bwMode="auto">
          <a:xfrm>
            <a:off x="4432300" y="2865438"/>
            <a:ext cx="3392488" cy="1308100"/>
          </a:xfrm>
          <a:custGeom>
            <a:avLst/>
            <a:gdLst>
              <a:gd name="T0" fmla="*/ 747712 w 2137"/>
              <a:gd name="T1" fmla="*/ 0 h 824"/>
              <a:gd name="T2" fmla="*/ 2644775 w 2137"/>
              <a:gd name="T3" fmla="*/ 0 h 824"/>
              <a:gd name="T4" fmla="*/ 3392488 w 2137"/>
              <a:gd name="T5" fmla="*/ 1308100 h 824"/>
              <a:gd name="T6" fmla="*/ 0 w 2137"/>
              <a:gd name="T7" fmla="*/ 1308100 h 824"/>
              <a:gd name="T8" fmla="*/ 747712 w 2137"/>
              <a:gd name="T9" fmla="*/ 0 h 824"/>
              <a:gd name="T10" fmla="*/ 0 60000 65536"/>
              <a:gd name="T11" fmla="*/ 0 60000 65536"/>
              <a:gd name="T12" fmla="*/ 0 60000 65536"/>
              <a:gd name="T13" fmla="*/ 0 60000 65536"/>
              <a:gd name="T14" fmla="*/ 0 60000 65536"/>
              <a:gd name="T15" fmla="*/ 0 w 2137"/>
              <a:gd name="T16" fmla="*/ 0 h 824"/>
              <a:gd name="T17" fmla="*/ 2137 w 2137"/>
              <a:gd name="T18" fmla="*/ 824 h 824"/>
            </a:gdLst>
            <a:ahLst/>
            <a:cxnLst>
              <a:cxn ang="T10">
                <a:pos x="T0" y="T1"/>
              </a:cxn>
              <a:cxn ang="T11">
                <a:pos x="T2" y="T3"/>
              </a:cxn>
              <a:cxn ang="T12">
                <a:pos x="T4" y="T5"/>
              </a:cxn>
              <a:cxn ang="T13">
                <a:pos x="T6" y="T7"/>
              </a:cxn>
              <a:cxn ang="T14">
                <a:pos x="T8" y="T9"/>
              </a:cxn>
            </a:cxnLst>
            <a:rect l="T15" t="T16" r="T17" b="T18"/>
            <a:pathLst>
              <a:path w="2137" h="824">
                <a:moveTo>
                  <a:pt x="471" y="0"/>
                </a:moveTo>
                <a:lnTo>
                  <a:pt x="1666" y="0"/>
                </a:lnTo>
                <a:lnTo>
                  <a:pt x="2137" y="824"/>
                </a:lnTo>
                <a:lnTo>
                  <a:pt x="0" y="824"/>
                </a:lnTo>
                <a:lnTo>
                  <a:pt x="471"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457200" tIns="0" rIns="45720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000" dirty="0">
                <a:solidFill>
                  <a:srgbClr val="FFFFFF"/>
                </a:solidFill>
                <a:latin typeface="Arial" panose="020B0604020202020204" pitchFamily="34" charset="0"/>
                <a:cs typeface="Arial" panose="020B0604020202020204" pitchFamily="34" charset="0"/>
              </a:rPr>
              <a:t>Title Here</a:t>
            </a:r>
          </a:p>
          <a:p>
            <a:pPr algn="ctr">
              <a:lnSpc>
                <a:spcPct val="90000"/>
              </a:lnSpc>
            </a:pPr>
            <a:r>
              <a:rPr lang="en-US" altLang="en-US" sz="1200" dirty="0">
                <a:solidFill>
                  <a:srgbClr val="FFFFFF"/>
                </a:solidFill>
                <a:latin typeface="Arial" panose="020B0604020202020204" pitchFamily="34" charset="0"/>
                <a:cs typeface="Arial" panose="020B0604020202020204" pitchFamily="34" charset="0"/>
              </a:rPr>
              <a:t>Lorem ipsum dolor sit </a:t>
            </a:r>
            <a:r>
              <a:rPr lang="en-US" altLang="en-US" sz="1200" dirty="0" err="1">
                <a:solidFill>
                  <a:srgbClr val="FFFFFF"/>
                </a:solidFill>
                <a:latin typeface="Arial" panose="020B0604020202020204" pitchFamily="34" charset="0"/>
                <a:cs typeface="Arial" panose="020B0604020202020204" pitchFamily="34" charset="0"/>
              </a:rPr>
              <a:t>amet</a:t>
            </a:r>
            <a:r>
              <a:rPr lang="en-US" altLang="en-US" sz="1200" dirty="0">
                <a:solidFill>
                  <a:srgbClr val="FFFFFF"/>
                </a:solidFill>
                <a:latin typeface="Arial" panose="020B0604020202020204" pitchFamily="34" charset="0"/>
                <a:cs typeface="Arial" panose="020B0604020202020204" pitchFamily="34" charset="0"/>
              </a:rPr>
              <a:t>, </a:t>
            </a:r>
            <a:r>
              <a:rPr lang="en-US" altLang="en-US" sz="1200" dirty="0" err="1">
                <a:solidFill>
                  <a:srgbClr val="FFFFFF"/>
                </a:solidFill>
                <a:latin typeface="Arial" panose="020B0604020202020204" pitchFamily="34" charset="0"/>
                <a:cs typeface="Arial" panose="020B0604020202020204" pitchFamily="34" charset="0"/>
              </a:rPr>
              <a:t>consectetur</a:t>
            </a:r>
            <a:r>
              <a:rPr lang="en-US" altLang="en-US" sz="1200" dirty="0">
                <a:solidFill>
                  <a:srgbClr val="FFFFFF"/>
                </a:solidFill>
                <a:latin typeface="Arial" panose="020B0604020202020204" pitchFamily="34" charset="0"/>
                <a:cs typeface="Arial" panose="020B0604020202020204" pitchFamily="34" charset="0"/>
              </a:rPr>
              <a:t> </a:t>
            </a:r>
            <a:r>
              <a:rPr lang="en-US" altLang="en-US" sz="1200" dirty="0" err="1">
                <a:solidFill>
                  <a:srgbClr val="FFFFFF"/>
                </a:solidFill>
                <a:latin typeface="Arial" panose="020B0604020202020204" pitchFamily="34" charset="0"/>
                <a:cs typeface="Arial" panose="020B0604020202020204" pitchFamily="34" charset="0"/>
              </a:rPr>
              <a:t>adipiscing</a:t>
            </a:r>
            <a:r>
              <a:rPr lang="en-US" altLang="en-US" sz="1200" dirty="0">
                <a:solidFill>
                  <a:srgbClr val="FFFFFF"/>
                </a:solidFill>
                <a:latin typeface="Arial" panose="020B0604020202020204" pitchFamily="34" charset="0"/>
                <a:cs typeface="Arial" panose="020B0604020202020204" pitchFamily="34" charset="0"/>
              </a:rPr>
              <a:t> </a:t>
            </a:r>
            <a:r>
              <a:rPr lang="en-US" altLang="en-US" sz="1200" dirty="0" err="1">
                <a:solidFill>
                  <a:srgbClr val="FFFFFF"/>
                </a:solidFill>
                <a:latin typeface="Arial" panose="020B0604020202020204" pitchFamily="34" charset="0"/>
                <a:cs typeface="Arial" panose="020B0604020202020204" pitchFamily="34" charset="0"/>
              </a:rPr>
              <a:t>elit</a:t>
            </a:r>
            <a:r>
              <a:rPr lang="en-US" altLang="en-US" sz="1200" dirty="0">
                <a:solidFill>
                  <a:srgbClr val="FFFFFF"/>
                </a:solidFill>
                <a:latin typeface="Arial" panose="020B0604020202020204" pitchFamily="34" charset="0"/>
                <a:cs typeface="Arial" panose="020B0604020202020204" pitchFamily="34" charset="0"/>
              </a:rPr>
              <a:t>.</a:t>
            </a:r>
          </a:p>
          <a:p>
            <a:endParaRPr lang="en-US" altLang="en-US" sz="1200" dirty="0">
              <a:latin typeface="Arial" panose="020B0604020202020204" pitchFamily="34" charset="0"/>
              <a:cs typeface="Arial" panose="020B0604020202020204" pitchFamily="34" charset="0"/>
            </a:endParaRPr>
          </a:p>
        </p:txBody>
      </p:sp>
      <p:sp>
        <p:nvSpPr>
          <p:cNvPr id="11" name="Freeform 9">
            <a:extLst>
              <a:ext uri="{FF2B5EF4-FFF2-40B4-BE49-F238E27FC236}">
                <a16:creationId xmlns:a16="http://schemas.microsoft.com/office/drawing/2014/main" id="{1657F935-5045-FC44-ADB1-823437A90D59}"/>
              </a:ext>
            </a:extLst>
          </p:cNvPr>
          <p:cNvSpPr>
            <a:spLocks/>
          </p:cNvSpPr>
          <p:nvPr/>
        </p:nvSpPr>
        <p:spPr bwMode="auto">
          <a:xfrm>
            <a:off x="5386388" y="1290638"/>
            <a:ext cx="1481137" cy="1296987"/>
          </a:xfrm>
          <a:custGeom>
            <a:avLst/>
            <a:gdLst>
              <a:gd name="T0" fmla="*/ 0 w 933"/>
              <a:gd name="T1" fmla="*/ 1296988 h 817"/>
              <a:gd name="T2" fmla="*/ 739775 w 933"/>
              <a:gd name="T3" fmla="*/ 0 h 817"/>
              <a:gd name="T4" fmla="*/ 1481138 w 933"/>
              <a:gd name="T5" fmla="*/ 1296988 h 817"/>
              <a:gd name="T6" fmla="*/ 0 w 933"/>
              <a:gd name="T7" fmla="*/ 1296988 h 817"/>
              <a:gd name="T8" fmla="*/ 0 60000 65536"/>
              <a:gd name="T9" fmla="*/ 0 60000 65536"/>
              <a:gd name="T10" fmla="*/ 0 60000 65536"/>
              <a:gd name="T11" fmla="*/ 0 60000 65536"/>
              <a:gd name="T12" fmla="*/ 0 w 933"/>
              <a:gd name="T13" fmla="*/ 0 h 817"/>
              <a:gd name="T14" fmla="*/ 933 w 933"/>
              <a:gd name="T15" fmla="*/ 817 h 817"/>
            </a:gdLst>
            <a:ahLst/>
            <a:cxnLst>
              <a:cxn ang="T8">
                <a:pos x="T0" y="T1"/>
              </a:cxn>
              <a:cxn ang="T9">
                <a:pos x="T2" y="T3"/>
              </a:cxn>
              <a:cxn ang="T10">
                <a:pos x="T4" y="T5"/>
              </a:cxn>
              <a:cxn ang="T11">
                <a:pos x="T6" y="T7"/>
              </a:cxn>
            </a:cxnLst>
            <a:rect l="T12" t="T13" r="T14" b="T15"/>
            <a:pathLst>
              <a:path w="933" h="817">
                <a:moveTo>
                  <a:pt x="0" y="817"/>
                </a:moveTo>
                <a:lnTo>
                  <a:pt x="466" y="0"/>
                </a:lnTo>
                <a:lnTo>
                  <a:pt x="933" y="817"/>
                </a:lnTo>
                <a:lnTo>
                  <a:pt x="0" y="817"/>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5760" tIns="548640" rIns="36576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70000"/>
              </a:lnSpc>
            </a:pPr>
            <a:r>
              <a:rPr lang="en-US" altLang="en-US" dirty="0">
                <a:solidFill>
                  <a:srgbClr val="FFFFFF"/>
                </a:solidFill>
                <a:latin typeface="Arial" panose="020B0604020202020204" pitchFamily="34" charset="0"/>
                <a:cs typeface="Arial" panose="020B0604020202020204" pitchFamily="34" charset="0"/>
              </a:rPr>
              <a:t>Title Here</a:t>
            </a:r>
          </a:p>
        </p:txBody>
      </p:sp>
      <p:sp>
        <p:nvSpPr>
          <p:cNvPr id="338951" name="Title 3">
            <a:extLst>
              <a:ext uri="{FF2B5EF4-FFF2-40B4-BE49-F238E27FC236}">
                <a16:creationId xmlns:a16="http://schemas.microsoft.com/office/drawing/2014/main" id="{9EBEDED6-E792-C44E-B38C-046F00229CFC}"/>
              </a:ext>
            </a:extLst>
          </p:cNvPr>
          <p:cNvSpPr>
            <a:spLocks noGrp="1"/>
          </p:cNvSpPr>
          <p:nvPr>
            <p:ph type="title"/>
          </p:nvPr>
        </p:nvSpPr>
        <p:spPr bwMode="auto">
          <a:xfrm>
            <a:off x="838200" y="736599"/>
            <a:ext cx="4330700" cy="10272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Structure / </a:t>
            </a:r>
            <a:r>
              <a:rPr lang="en-US" altLang="en-US"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Layers Infographic</a:t>
            </a:r>
          </a:p>
        </p:txBody>
      </p:sp>
      <p:sp>
        <p:nvSpPr>
          <p:cNvPr id="12" name="Rectangle 11">
            <a:extLst>
              <a:ext uri="{FF2B5EF4-FFF2-40B4-BE49-F238E27FC236}">
                <a16:creationId xmlns:a16="http://schemas.microsoft.com/office/drawing/2014/main" id="{0927ECE7-9A85-3D4A-B3A6-D13C74CFD371}"/>
              </a:ext>
            </a:extLst>
          </p:cNvPr>
          <p:cNvSpPr>
            <a:spLocks noChangeArrowheads="1"/>
          </p:cNvSpPr>
          <p:nvPr/>
        </p:nvSpPr>
        <p:spPr bwMode="auto">
          <a:xfrm>
            <a:off x="7702296" y="1846263"/>
            <a:ext cx="24955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600"/>
              </a:spcBef>
            </a:pP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01</a:t>
            </a:r>
          </a:p>
          <a:p>
            <a:pPr>
              <a:lnSpc>
                <a:spcPct val="90000"/>
              </a:lnSpc>
              <a:spcBef>
                <a:spcPts val="600"/>
              </a:spcBef>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13" name="Rectangle 12">
            <a:extLst>
              <a:ext uri="{FF2B5EF4-FFF2-40B4-BE49-F238E27FC236}">
                <a16:creationId xmlns:a16="http://schemas.microsoft.com/office/drawing/2014/main" id="{67689410-811A-B249-879A-C1499F85ECC8}"/>
              </a:ext>
            </a:extLst>
          </p:cNvPr>
          <p:cNvSpPr>
            <a:spLocks noChangeArrowheads="1"/>
          </p:cNvSpPr>
          <p:nvPr/>
        </p:nvSpPr>
        <p:spPr bwMode="auto">
          <a:xfrm>
            <a:off x="1374775" y="3060827"/>
            <a:ext cx="24955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spcBef>
                <a:spcPts val="600"/>
              </a:spcBef>
            </a:pP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02</a:t>
            </a:r>
          </a:p>
          <a:p>
            <a:pPr algn="r">
              <a:lnSpc>
                <a:spcPct val="90000"/>
              </a:lnSpc>
              <a:spcBef>
                <a:spcPts val="600"/>
              </a:spcBef>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14" name="Rectangle 13">
            <a:extLst>
              <a:ext uri="{FF2B5EF4-FFF2-40B4-BE49-F238E27FC236}">
                <a16:creationId xmlns:a16="http://schemas.microsoft.com/office/drawing/2014/main" id="{C79E6EA4-B513-F14F-9A56-74C1C92F36F8}"/>
              </a:ext>
            </a:extLst>
          </p:cNvPr>
          <p:cNvSpPr>
            <a:spLocks noChangeArrowheads="1"/>
          </p:cNvSpPr>
          <p:nvPr/>
        </p:nvSpPr>
        <p:spPr bwMode="auto">
          <a:xfrm>
            <a:off x="8809038" y="3791077"/>
            <a:ext cx="24955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600"/>
              </a:spcBef>
            </a:pPr>
            <a:r>
              <a:rPr lang="en-US" altLang="en-US" sz="2000">
                <a:solidFill>
                  <a:schemeClr val="tx2">
                    <a:lumMod val="60000"/>
                    <a:lumOff val="40000"/>
                  </a:schemeClr>
                </a:solidFill>
                <a:latin typeface="Arial" panose="020B0604020202020204" pitchFamily="34" charset="0"/>
                <a:cs typeface="Arial" panose="020B0604020202020204" pitchFamily="34" charset="0"/>
              </a:rPr>
              <a:t>Step 03</a:t>
            </a:r>
          </a:p>
          <a:p>
            <a:pPr>
              <a:lnSpc>
                <a:spcPct val="90000"/>
              </a:lnSpc>
              <a:spcBef>
                <a:spcPts val="600"/>
              </a:spcBef>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spTree>
    <p:extLst>
      <p:ext uri="{BB962C8B-B14F-4D97-AF65-F5344CB8AC3E}">
        <p14:creationId xmlns:p14="http://schemas.microsoft.com/office/powerpoint/2010/main" val="28631642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38951"/>
                                        </p:tgtEl>
                                        <p:attrNameLst>
                                          <p:attrName>style.visibility</p:attrName>
                                        </p:attrNameLst>
                                      </p:cBhvr>
                                      <p:to>
                                        <p:strVal val="visible"/>
                                      </p:to>
                                    </p:set>
                                    <p:anim calcmode="lin" valueType="num">
                                      <p:cBhvr additive="base">
                                        <p:cTn id="7" dur="500" fill="hold"/>
                                        <p:tgtEl>
                                          <p:spTgt spid="338951"/>
                                        </p:tgtEl>
                                        <p:attrNameLst>
                                          <p:attrName>ppt_x</p:attrName>
                                        </p:attrNameLst>
                                      </p:cBhvr>
                                      <p:tavLst>
                                        <p:tav tm="0">
                                          <p:val>
                                            <p:strVal val="0-#ppt_w/2"/>
                                          </p:val>
                                        </p:tav>
                                        <p:tav tm="100000">
                                          <p:val>
                                            <p:strVal val="#ppt_x"/>
                                          </p:val>
                                        </p:tav>
                                      </p:tavLst>
                                    </p:anim>
                                    <p:anim calcmode="lin" valueType="num">
                                      <p:cBhvr additive="base">
                                        <p:cTn id="8" dur="500" fill="hold"/>
                                        <p:tgtEl>
                                          <p:spTgt spid="33895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par>
                          <p:cTn id="17" fill="hold">
                            <p:stCondLst>
                              <p:cond delay="1500"/>
                            </p:stCondLst>
                            <p:childTnLst>
                              <p:par>
                                <p:cTn id="18" presetID="22" presetClass="entr" presetSubtype="2"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par>
                          <p:cTn id="21" fill="hold">
                            <p:stCondLst>
                              <p:cond delay="2000"/>
                            </p:stCondLst>
                            <p:childTnLst>
                              <p:par>
                                <p:cTn id="22" presetID="22" presetClass="entr" presetSubtype="1"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500"/>
                                        <p:tgtEl>
                                          <p:spTgt spid="7"/>
                                        </p:tgtEl>
                                      </p:cBhvr>
                                    </p:animEffect>
                                  </p:childTnLst>
                                </p:cTn>
                              </p:par>
                            </p:childTnLst>
                          </p:cTn>
                        </p:par>
                        <p:par>
                          <p:cTn id="25" fill="hold">
                            <p:stCondLst>
                              <p:cond delay="2500"/>
                            </p:stCondLst>
                            <p:childTnLst>
                              <p:par>
                                <p:cTn id="26" presetID="22" presetClass="entr" presetSubtype="2"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right)">
                                      <p:cBhvr>
                                        <p:cTn id="28" dur="500"/>
                                        <p:tgtEl>
                                          <p:spTgt spid="9"/>
                                        </p:tgtEl>
                                      </p:cBhvr>
                                    </p:animEffect>
                                  </p:childTnLst>
                                </p:cTn>
                              </p:par>
                            </p:childTnLst>
                          </p:cTn>
                        </p:par>
                        <p:par>
                          <p:cTn id="29" fill="hold">
                            <p:stCondLst>
                              <p:cond delay="3000"/>
                            </p:stCondLst>
                            <p:childTnLst>
                              <p:par>
                                <p:cTn id="30" presetID="2" presetClass="entr" presetSubtype="2" decel="10000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1+#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childTnLst>
                          </p:cTn>
                        </p:par>
                        <p:par>
                          <p:cTn id="34" fill="hold">
                            <p:stCondLst>
                              <p:cond delay="3500"/>
                            </p:stCondLst>
                            <p:childTnLst>
                              <p:par>
                                <p:cTn id="35" presetID="2" presetClass="entr" presetSubtype="8" decel="10000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par>
                          <p:cTn id="39" fill="hold">
                            <p:stCondLst>
                              <p:cond delay="4000"/>
                            </p:stCondLst>
                            <p:childTnLst>
                              <p:par>
                                <p:cTn id="40" presetID="2" presetClass="entr" presetSubtype="2" decel="10000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1+#ppt_w/2"/>
                                          </p:val>
                                        </p:tav>
                                        <p:tav tm="100000">
                                          <p:val>
                                            <p:strVal val="#ppt_x"/>
                                          </p:val>
                                        </p:tav>
                                      </p:tavLst>
                                    </p:anim>
                                    <p:anim calcmode="lin" valueType="num">
                                      <p:cBhvr additive="base">
                                        <p:cTn id="43"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338951" grpId="0"/>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B3D063A-F2A4-4566-AC5C-CF6F5F5EB40E}"/>
              </a:ext>
            </a:extLst>
          </p:cNvPr>
          <p:cNvGrpSpPr/>
          <p:nvPr/>
        </p:nvGrpSpPr>
        <p:grpSpPr>
          <a:xfrm>
            <a:off x="649178" y="3739392"/>
            <a:ext cx="10886437" cy="1933153"/>
            <a:chOff x="649178" y="3739392"/>
            <a:chExt cx="10886437" cy="1933153"/>
          </a:xfrm>
        </p:grpSpPr>
        <p:grpSp>
          <p:nvGrpSpPr>
            <p:cNvPr id="17" name="Group 16"/>
            <p:cNvGrpSpPr/>
            <p:nvPr/>
          </p:nvGrpSpPr>
          <p:grpSpPr>
            <a:xfrm>
              <a:off x="3785702" y="3739392"/>
              <a:ext cx="4620597" cy="1933153"/>
              <a:chOff x="2839276" y="2804543"/>
              <a:chExt cx="3465448" cy="1449865"/>
            </a:xfrm>
          </p:grpSpPr>
          <p:sp>
            <p:nvSpPr>
              <p:cNvPr id="74" name="Freeform 73"/>
              <p:cNvSpPr/>
              <p:nvPr/>
            </p:nvSpPr>
            <p:spPr>
              <a:xfrm>
                <a:off x="2839277" y="3342901"/>
                <a:ext cx="3465447" cy="911507"/>
              </a:xfrm>
              <a:custGeom>
                <a:avLst/>
                <a:gdLst>
                  <a:gd name="connsiteX0" fmla="*/ 0 w 3465447"/>
                  <a:gd name="connsiteY0" fmla="*/ 0 h 911507"/>
                  <a:gd name="connsiteX1" fmla="*/ 3465447 w 3465447"/>
                  <a:gd name="connsiteY1" fmla="*/ 0 h 911507"/>
                  <a:gd name="connsiteX2" fmla="*/ 3465447 w 3465447"/>
                  <a:gd name="connsiteY2" fmla="*/ 373151 h 911507"/>
                  <a:gd name="connsiteX3" fmla="*/ 1732724 w 3465447"/>
                  <a:gd name="connsiteY3" fmla="*/ 911507 h 911507"/>
                  <a:gd name="connsiteX4" fmla="*/ 0 w 3465447"/>
                  <a:gd name="connsiteY4" fmla="*/ 373151 h 911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5447" h="911507">
                    <a:moveTo>
                      <a:pt x="0" y="0"/>
                    </a:moveTo>
                    <a:lnTo>
                      <a:pt x="3465447" y="0"/>
                    </a:lnTo>
                    <a:lnTo>
                      <a:pt x="3465447" y="373151"/>
                    </a:lnTo>
                    <a:lnTo>
                      <a:pt x="1732724" y="911507"/>
                    </a:lnTo>
                    <a:lnTo>
                      <a:pt x="0" y="373151"/>
                    </a:lnTo>
                    <a:close/>
                  </a:path>
                </a:pathLst>
              </a:custGeom>
              <a:solidFill>
                <a:schemeClr val="bg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73" name="Freeform 72"/>
              <p:cNvSpPr/>
              <p:nvPr/>
            </p:nvSpPr>
            <p:spPr>
              <a:xfrm>
                <a:off x="4572001" y="2804543"/>
                <a:ext cx="1732723" cy="1449864"/>
              </a:xfrm>
              <a:custGeom>
                <a:avLst/>
                <a:gdLst>
                  <a:gd name="connsiteX0" fmla="*/ 0 w 1732723"/>
                  <a:gd name="connsiteY0" fmla="*/ 0 h 1449864"/>
                  <a:gd name="connsiteX1" fmla="*/ 1732719 w 1732723"/>
                  <a:gd name="connsiteY1" fmla="*/ 538356 h 1449864"/>
                  <a:gd name="connsiteX2" fmla="*/ 1732723 w 1732723"/>
                  <a:gd name="connsiteY2" fmla="*/ 538356 h 1449864"/>
                  <a:gd name="connsiteX3" fmla="*/ 1732723 w 1732723"/>
                  <a:gd name="connsiteY3" fmla="*/ 538358 h 1449864"/>
                  <a:gd name="connsiteX4" fmla="*/ 1732723 w 1732723"/>
                  <a:gd name="connsiteY4" fmla="*/ 911508 h 1449864"/>
                  <a:gd name="connsiteX5" fmla="*/ 0 w 1732723"/>
                  <a:gd name="connsiteY5" fmla="*/ 1449864 h 144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2723" h="1449864">
                    <a:moveTo>
                      <a:pt x="0" y="0"/>
                    </a:moveTo>
                    <a:lnTo>
                      <a:pt x="1732719" y="538356"/>
                    </a:lnTo>
                    <a:lnTo>
                      <a:pt x="1732723" y="538356"/>
                    </a:lnTo>
                    <a:lnTo>
                      <a:pt x="1732723" y="538358"/>
                    </a:lnTo>
                    <a:lnTo>
                      <a:pt x="1732723" y="911508"/>
                    </a:lnTo>
                    <a:lnTo>
                      <a:pt x="0" y="1449864"/>
                    </a:ln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43" name="Diamond 42"/>
              <p:cNvSpPr/>
              <p:nvPr/>
            </p:nvSpPr>
            <p:spPr>
              <a:xfrm>
                <a:off x="2839276" y="2804543"/>
                <a:ext cx="3465447" cy="1076714"/>
              </a:xfrm>
              <a:prstGeom prst="diamond">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66" name="TextBox 65"/>
            <p:cNvSpPr txBox="1"/>
            <p:nvPr/>
          </p:nvSpPr>
          <p:spPr>
            <a:xfrm>
              <a:off x="8655579" y="4508872"/>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70" name="TextBox 69"/>
            <p:cNvSpPr txBox="1"/>
            <p:nvPr/>
          </p:nvSpPr>
          <p:spPr>
            <a:xfrm>
              <a:off x="649178" y="4502622"/>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C190326E-51E2-4370-A159-A73F9C25D866}"/>
              </a:ext>
            </a:extLst>
          </p:cNvPr>
          <p:cNvGrpSpPr/>
          <p:nvPr/>
        </p:nvGrpSpPr>
        <p:grpSpPr>
          <a:xfrm>
            <a:off x="1034121" y="2929615"/>
            <a:ext cx="10120478" cy="1734459"/>
            <a:chOff x="1034121" y="2929615"/>
            <a:chExt cx="10120478" cy="1734459"/>
          </a:xfrm>
        </p:grpSpPr>
        <p:grpSp>
          <p:nvGrpSpPr>
            <p:cNvPr id="16" name="Group 15"/>
            <p:cNvGrpSpPr/>
            <p:nvPr/>
          </p:nvGrpSpPr>
          <p:grpSpPr>
            <a:xfrm>
              <a:off x="4235193" y="2929615"/>
              <a:ext cx="3721615" cy="1734459"/>
              <a:chOff x="3176394" y="2197211"/>
              <a:chExt cx="2791211" cy="1300844"/>
            </a:xfrm>
            <a:solidFill>
              <a:schemeClr val="accent5">
                <a:lumMod val="75000"/>
              </a:schemeClr>
            </a:solidFill>
          </p:grpSpPr>
          <p:sp>
            <p:nvSpPr>
              <p:cNvPr id="50" name="Freeform 49"/>
              <p:cNvSpPr/>
              <p:nvPr/>
            </p:nvSpPr>
            <p:spPr>
              <a:xfrm>
                <a:off x="3176394" y="2197211"/>
                <a:ext cx="2791210" cy="1300844"/>
              </a:xfrm>
              <a:custGeom>
                <a:avLst/>
                <a:gdLst>
                  <a:gd name="connsiteX0" fmla="*/ 1363185 w 2726370"/>
                  <a:gd name="connsiteY0" fmla="*/ 0 h 1270624"/>
                  <a:gd name="connsiteX1" fmla="*/ 2726367 w 2726370"/>
                  <a:gd name="connsiteY1" fmla="*/ 423541 h 1270624"/>
                  <a:gd name="connsiteX2" fmla="*/ 2726370 w 2726370"/>
                  <a:gd name="connsiteY2" fmla="*/ 423541 h 1270624"/>
                  <a:gd name="connsiteX3" fmla="*/ 2726370 w 2726370"/>
                  <a:gd name="connsiteY3" fmla="*/ 423542 h 1270624"/>
                  <a:gd name="connsiteX4" fmla="*/ 2726370 w 2726370"/>
                  <a:gd name="connsiteY4" fmla="*/ 847083 h 1270624"/>
                  <a:gd name="connsiteX5" fmla="*/ 1363185 w 2726370"/>
                  <a:gd name="connsiteY5" fmla="*/ 1270624 h 1270624"/>
                  <a:gd name="connsiteX6" fmla="*/ 0 w 2726370"/>
                  <a:gd name="connsiteY6" fmla="*/ 847083 h 1270624"/>
                  <a:gd name="connsiteX7" fmla="*/ 0 w 2726370"/>
                  <a:gd name="connsiteY7" fmla="*/ 423542 h 1270624"/>
                  <a:gd name="connsiteX8" fmla="*/ 0 w 2726370"/>
                  <a:gd name="connsiteY8" fmla="*/ 423541 h 1270624"/>
                  <a:gd name="connsiteX9" fmla="*/ 3 w 2726370"/>
                  <a:gd name="connsiteY9" fmla="*/ 423541 h 127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26370" h="1270624">
                    <a:moveTo>
                      <a:pt x="1363185" y="0"/>
                    </a:moveTo>
                    <a:lnTo>
                      <a:pt x="2726367" y="423541"/>
                    </a:lnTo>
                    <a:lnTo>
                      <a:pt x="2726370" y="423541"/>
                    </a:lnTo>
                    <a:lnTo>
                      <a:pt x="2726370" y="423542"/>
                    </a:lnTo>
                    <a:lnTo>
                      <a:pt x="2726370" y="847083"/>
                    </a:lnTo>
                    <a:lnTo>
                      <a:pt x="1363185" y="1270624"/>
                    </a:lnTo>
                    <a:lnTo>
                      <a:pt x="0" y="847083"/>
                    </a:lnTo>
                    <a:lnTo>
                      <a:pt x="0" y="423542"/>
                    </a:lnTo>
                    <a:lnTo>
                      <a:pt x="0" y="423541"/>
                    </a:lnTo>
                    <a:lnTo>
                      <a:pt x="3" y="423541"/>
                    </a:lnTo>
                    <a:close/>
                  </a:path>
                </a:pathLst>
              </a:cu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51" name="Freeform 50"/>
              <p:cNvSpPr/>
              <p:nvPr/>
            </p:nvSpPr>
            <p:spPr>
              <a:xfrm>
                <a:off x="4572000" y="2197211"/>
                <a:ext cx="1395605" cy="1300844"/>
              </a:xfrm>
              <a:custGeom>
                <a:avLst/>
                <a:gdLst>
                  <a:gd name="connsiteX0" fmla="*/ 0 w 1363185"/>
                  <a:gd name="connsiteY0" fmla="*/ 0 h 1270624"/>
                  <a:gd name="connsiteX1" fmla="*/ 1363182 w 1363185"/>
                  <a:gd name="connsiteY1" fmla="*/ 423541 h 1270624"/>
                  <a:gd name="connsiteX2" fmla="*/ 1363185 w 1363185"/>
                  <a:gd name="connsiteY2" fmla="*/ 423541 h 1270624"/>
                  <a:gd name="connsiteX3" fmla="*/ 1363185 w 1363185"/>
                  <a:gd name="connsiteY3" fmla="*/ 423542 h 1270624"/>
                  <a:gd name="connsiteX4" fmla="*/ 1363185 w 1363185"/>
                  <a:gd name="connsiteY4" fmla="*/ 847083 h 1270624"/>
                  <a:gd name="connsiteX5" fmla="*/ 0 w 1363185"/>
                  <a:gd name="connsiteY5" fmla="*/ 1270624 h 127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3185" h="1270624">
                    <a:moveTo>
                      <a:pt x="0" y="0"/>
                    </a:moveTo>
                    <a:lnTo>
                      <a:pt x="1363182" y="423541"/>
                    </a:lnTo>
                    <a:lnTo>
                      <a:pt x="1363185" y="423541"/>
                    </a:lnTo>
                    <a:lnTo>
                      <a:pt x="1363185" y="423542"/>
                    </a:lnTo>
                    <a:lnTo>
                      <a:pt x="1363185" y="847083"/>
                    </a:lnTo>
                    <a:lnTo>
                      <a:pt x="0" y="1270624"/>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52" name="Diamond 51"/>
              <p:cNvSpPr/>
              <p:nvPr/>
            </p:nvSpPr>
            <p:spPr>
              <a:xfrm>
                <a:off x="3176394" y="2197211"/>
                <a:ext cx="2791210" cy="867230"/>
              </a:xfrm>
              <a:prstGeom prst="diamond">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65" name="TextBox 64"/>
            <p:cNvSpPr txBox="1"/>
            <p:nvPr/>
          </p:nvSpPr>
          <p:spPr>
            <a:xfrm>
              <a:off x="8274563" y="3550624"/>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69" name="TextBox 68"/>
            <p:cNvSpPr txBox="1"/>
            <p:nvPr/>
          </p:nvSpPr>
          <p:spPr>
            <a:xfrm>
              <a:off x="1034121" y="3538592"/>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5" name="Group 4">
            <a:extLst>
              <a:ext uri="{FF2B5EF4-FFF2-40B4-BE49-F238E27FC236}">
                <a16:creationId xmlns:a16="http://schemas.microsoft.com/office/drawing/2014/main" id="{ADD0E3AE-F11D-4BAD-B003-E59F6E3B72C4}"/>
              </a:ext>
            </a:extLst>
          </p:cNvPr>
          <p:cNvGrpSpPr/>
          <p:nvPr/>
        </p:nvGrpSpPr>
        <p:grpSpPr>
          <a:xfrm>
            <a:off x="1400315" y="2151361"/>
            <a:ext cx="9373268" cy="1374473"/>
            <a:chOff x="1400315" y="2151361"/>
            <a:chExt cx="9373268" cy="1374473"/>
          </a:xfrm>
        </p:grpSpPr>
        <p:grpSp>
          <p:nvGrpSpPr>
            <p:cNvPr id="15" name="Group 14"/>
            <p:cNvGrpSpPr/>
            <p:nvPr/>
          </p:nvGrpSpPr>
          <p:grpSpPr>
            <a:xfrm>
              <a:off x="4612349" y="2151361"/>
              <a:ext cx="2949201" cy="1374473"/>
              <a:chOff x="3459261" y="1613520"/>
              <a:chExt cx="2211901" cy="1030855"/>
            </a:xfrm>
          </p:grpSpPr>
          <p:sp>
            <p:nvSpPr>
              <p:cNvPr id="56" name="Freeform 55"/>
              <p:cNvSpPr/>
              <p:nvPr/>
            </p:nvSpPr>
            <p:spPr>
              <a:xfrm>
                <a:off x="3459261" y="1613520"/>
                <a:ext cx="2211900" cy="1030855"/>
              </a:xfrm>
              <a:custGeom>
                <a:avLst/>
                <a:gdLst>
                  <a:gd name="connsiteX0" fmla="*/ 1363185 w 2726370"/>
                  <a:gd name="connsiteY0" fmla="*/ 0 h 1270624"/>
                  <a:gd name="connsiteX1" fmla="*/ 2726367 w 2726370"/>
                  <a:gd name="connsiteY1" fmla="*/ 423541 h 1270624"/>
                  <a:gd name="connsiteX2" fmla="*/ 2726370 w 2726370"/>
                  <a:gd name="connsiteY2" fmla="*/ 423541 h 1270624"/>
                  <a:gd name="connsiteX3" fmla="*/ 2726370 w 2726370"/>
                  <a:gd name="connsiteY3" fmla="*/ 423542 h 1270624"/>
                  <a:gd name="connsiteX4" fmla="*/ 2726370 w 2726370"/>
                  <a:gd name="connsiteY4" fmla="*/ 847083 h 1270624"/>
                  <a:gd name="connsiteX5" fmla="*/ 1363185 w 2726370"/>
                  <a:gd name="connsiteY5" fmla="*/ 1270624 h 1270624"/>
                  <a:gd name="connsiteX6" fmla="*/ 0 w 2726370"/>
                  <a:gd name="connsiteY6" fmla="*/ 847083 h 1270624"/>
                  <a:gd name="connsiteX7" fmla="*/ 0 w 2726370"/>
                  <a:gd name="connsiteY7" fmla="*/ 423542 h 1270624"/>
                  <a:gd name="connsiteX8" fmla="*/ 0 w 2726370"/>
                  <a:gd name="connsiteY8" fmla="*/ 423541 h 1270624"/>
                  <a:gd name="connsiteX9" fmla="*/ 3 w 2726370"/>
                  <a:gd name="connsiteY9" fmla="*/ 423541 h 127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26370" h="1270624">
                    <a:moveTo>
                      <a:pt x="1363185" y="0"/>
                    </a:moveTo>
                    <a:lnTo>
                      <a:pt x="2726367" y="423541"/>
                    </a:lnTo>
                    <a:lnTo>
                      <a:pt x="2726370" y="423541"/>
                    </a:lnTo>
                    <a:lnTo>
                      <a:pt x="2726370" y="423542"/>
                    </a:lnTo>
                    <a:lnTo>
                      <a:pt x="2726370" y="847083"/>
                    </a:lnTo>
                    <a:lnTo>
                      <a:pt x="1363185" y="1270624"/>
                    </a:lnTo>
                    <a:lnTo>
                      <a:pt x="0" y="847083"/>
                    </a:lnTo>
                    <a:lnTo>
                      <a:pt x="0" y="423542"/>
                    </a:lnTo>
                    <a:lnTo>
                      <a:pt x="0" y="423541"/>
                    </a:lnTo>
                    <a:lnTo>
                      <a:pt x="3" y="423541"/>
                    </a:lnTo>
                    <a:close/>
                  </a:path>
                </a:pathLst>
              </a:cu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57" name="Freeform 56"/>
              <p:cNvSpPr/>
              <p:nvPr/>
            </p:nvSpPr>
            <p:spPr>
              <a:xfrm>
                <a:off x="4565212" y="1613520"/>
                <a:ext cx="1105950" cy="1030855"/>
              </a:xfrm>
              <a:custGeom>
                <a:avLst/>
                <a:gdLst>
                  <a:gd name="connsiteX0" fmla="*/ 0 w 1363185"/>
                  <a:gd name="connsiteY0" fmla="*/ 0 h 1270624"/>
                  <a:gd name="connsiteX1" fmla="*/ 1363182 w 1363185"/>
                  <a:gd name="connsiteY1" fmla="*/ 423541 h 1270624"/>
                  <a:gd name="connsiteX2" fmla="*/ 1363185 w 1363185"/>
                  <a:gd name="connsiteY2" fmla="*/ 423541 h 1270624"/>
                  <a:gd name="connsiteX3" fmla="*/ 1363185 w 1363185"/>
                  <a:gd name="connsiteY3" fmla="*/ 423542 h 1270624"/>
                  <a:gd name="connsiteX4" fmla="*/ 1363185 w 1363185"/>
                  <a:gd name="connsiteY4" fmla="*/ 847083 h 1270624"/>
                  <a:gd name="connsiteX5" fmla="*/ 0 w 1363185"/>
                  <a:gd name="connsiteY5" fmla="*/ 1270624 h 127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3185" h="1270624">
                    <a:moveTo>
                      <a:pt x="0" y="0"/>
                    </a:moveTo>
                    <a:lnTo>
                      <a:pt x="1363182" y="423541"/>
                    </a:lnTo>
                    <a:lnTo>
                      <a:pt x="1363185" y="423541"/>
                    </a:lnTo>
                    <a:lnTo>
                      <a:pt x="1363185" y="423542"/>
                    </a:lnTo>
                    <a:lnTo>
                      <a:pt x="1363185" y="847083"/>
                    </a:lnTo>
                    <a:lnTo>
                      <a:pt x="0" y="1270624"/>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58" name="Diamond 57"/>
              <p:cNvSpPr/>
              <p:nvPr/>
            </p:nvSpPr>
            <p:spPr>
              <a:xfrm>
                <a:off x="3459261" y="1613520"/>
                <a:ext cx="2211900" cy="687237"/>
              </a:xfrm>
              <a:prstGeom prst="diamond">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64" name="TextBox 63"/>
            <p:cNvSpPr txBox="1"/>
            <p:nvPr/>
          </p:nvSpPr>
          <p:spPr>
            <a:xfrm>
              <a:off x="7893547" y="2592376"/>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68" name="TextBox 67"/>
            <p:cNvSpPr txBox="1"/>
            <p:nvPr/>
          </p:nvSpPr>
          <p:spPr>
            <a:xfrm>
              <a:off x="1400315" y="2586126"/>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3" name="Title 2"/>
          <p:cNvSpPr>
            <a:spLocks noGrp="1"/>
          </p:cNvSpPr>
          <p:nvPr>
            <p:ph type="title"/>
          </p:nvPr>
        </p:nvSpPr>
        <p:spPr>
          <a:xfrm>
            <a:off x="838200" y="250825"/>
            <a:ext cx="10515600" cy="1325563"/>
          </a:xfrm>
        </p:spPr>
        <p:txBody>
          <a:bodyPr>
            <a:normAutofit/>
          </a:bodyPr>
          <a:lstStyle/>
          <a:p>
            <a:pPr algn="ctr"/>
            <a:r>
              <a:rPr lang="en-US" sz="3200" dirty="0">
                <a:solidFill>
                  <a:schemeClr val="tx2">
                    <a:lumMod val="60000"/>
                    <a:lumOff val="40000"/>
                  </a:schemeClr>
                </a:solidFill>
                <a:latin typeface="Arial" panose="020B0604020202020204" pitchFamily="34" charset="0"/>
                <a:cs typeface="Arial" panose="020B0604020202020204" pitchFamily="34" charset="0"/>
              </a:rPr>
              <a:t>PYRAMID 01</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latin typeface="Arial" panose="020B0604020202020204" pitchFamily="34" charset="0"/>
                <a:cs typeface="Arial" panose="020B0604020202020204" pitchFamily="34" charset="0"/>
              </a:rPr>
              <a:t>2</a:t>
            </a:fld>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D880EECE-7258-4FA0-A1BA-F453A8D80268}"/>
              </a:ext>
            </a:extLst>
          </p:cNvPr>
          <p:cNvGrpSpPr/>
          <p:nvPr/>
        </p:nvGrpSpPr>
        <p:grpSpPr>
          <a:xfrm>
            <a:off x="1781022" y="1451713"/>
            <a:ext cx="8611545" cy="1019744"/>
            <a:chOff x="1781022" y="1451713"/>
            <a:chExt cx="8611545" cy="1019744"/>
          </a:xfrm>
        </p:grpSpPr>
        <p:grpSp>
          <p:nvGrpSpPr>
            <p:cNvPr id="13" name="Group 12"/>
            <p:cNvGrpSpPr/>
            <p:nvPr/>
          </p:nvGrpSpPr>
          <p:grpSpPr>
            <a:xfrm>
              <a:off x="4992919" y="1451713"/>
              <a:ext cx="2188060" cy="1019744"/>
              <a:chOff x="3744689" y="1088785"/>
              <a:chExt cx="1641045" cy="764808"/>
            </a:xfrm>
          </p:grpSpPr>
          <p:sp>
            <p:nvSpPr>
              <p:cNvPr id="60" name="Freeform 59"/>
              <p:cNvSpPr/>
              <p:nvPr/>
            </p:nvSpPr>
            <p:spPr>
              <a:xfrm>
                <a:off x="3744689" y="1088785"/>
                <a:ext cx="1641044" cy="764808"/>
              </a:xfrm>
              <a:custGeom>
                <a:avLst/>
                <a:gdLst>
                  <a:gd name="connsiteX0" fmla="*/ 1363185 w 2726370"/>
                  <a:gd name="connsiteY0" fmla="*/ 0 h 1270624"/>
                  <a:gd name="connsiteX1" fmla="*/ 2726367 w 2726370"/>
                  <a:gd name="connsiteY1" fmla="*/ 423541 h 1270624"/>
                  <a:gd name="connsiteX2" fmla="*/ 2726370 w 2726370"/>
                  <a:gd name="connsiteY2" fmla="*/ 423541 h 1270624"/>
                  <a:gd name="connsiteX3" fmla="*/ 2726370 w 2726370"/>
                  <a:gd name="connsiteY3" fmla="*/ 423542 h 1270624"/>
                  <a:gd name="connsiteX4" fmla="*/ 2726370 w 2726370"/>
                  <a:gd name="connsiteY4" fmla="*/ 847083 h 1270624"/>
                  <a:gd name="connsiteX5" fmla="*/ 1363185 w 2726370"/>
                  <a:gd name="connsiteY5" fmla="*/ 1270624 h 1270624"/>
                  <a:gd name="connsiteX6" fmla="*/ 0 w 2726370"/>
                  <a:gd name="connsiteY6" fmla="*/ 847083 h 1270624"/>
                  <a:gd name="connsiteX7" fmla="*/ 0 w 2726370"/>
                  <a:gd name="connsiteY7" fmla="*/ 423542 h 1270624"/>
                  <a:gd name="connsiteX8" fmla="*/ 0 w 2726370"/>
                  <a:gd name="connsiteY8" fmla="*/ 423541 h 1270624"/>
                  <a:gd name="connsiteX9" fmla="*/ 3 w 2726370"/>
                  <a:gd name="connsiteY9" fmla="*/ 423541 h 127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26370" h="1270624">
                    <a:moveTo>
                      <a:pt x="1363185" y="0"/>
                    </a:moveTo>
                    <a:lnTo>
                      <a:pt x="2726367" y="423541"/>
                    </a:lnTo>
                    <a:lnTo>
                      <a:pt x="2726370" y="423541"/>
                    </a:lnTo>
                    <a:lnTo>
                      <a:pt x="2726370" y="423542"/>
                    </a:lnTo>
                    <a:lnTo>
                      <a:pt x="2726370" y="847083"/>
                    </a:lnTo>
                    <a:lnTo>
                      <a:pt x="1363185" y="1270624"/>
                    </a:lnTo>
                    <a:lnTo>
                      <a:pt x="0" y="847083"/>
                    </a:lnTo>
                    <a:lnTo>
                      <a:pt x="0" y="423542"/>
                    </a:lnTo>
                    <a:lnTo>
                      <a:pt x="0" y="423541"/>
                    </a:lnTo>
                    <a:lnTo>
                      <a:pt x="3" y="423541"/>
                    </a:lnTo>
                    <a:close/>
                  </a:path>
                </a:pathLst>
              </a:cu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61" name="Freeform 60"/>
              <p:cNvSpPr/>
              <p:nvPr/>
            </p:nvSpPr>
            <p:spPr>
              <a:xfrm>
                <a:off x="4565212" y="1088785"/>
                <a:ext cx="820522" cy="764808"/>
              </a:xfrm>
              <a:custGeom>
                <a:avLst/>
                <a:gdLst>
                  <a:gd name="connsiteX0" fmla="*/ 0 w 1363185"/>
                  <a:gd name="connsiteY0" fmla="*/ 0 h 1270624"/>
                  <a:gd name="connsiteX1" fmla="*/ 1363182 w 1363185"/>
                  <a:gd name="connsiteY1" fmla="*/ 423541 h 1270624"/>
                  <a:gd name="connsiteX2" fmla="*/ 1363185 w 1363185"/>
                  <a:gd name="connsiteY2" fmla="*/ 423541 h 1270624"/>
                  <a:gd name="connsiteX3" fmla="*/ 1363185 w 1363185"/>
                  <a:gd name="connsiteY3" fmla="*/ 423542 h 1270624"/>
                  <a:gd name="connsiteX4" fmla="*/ 1363185 w 1363185"/>
                  <a:gd name="connsiteY4" fmla="*/ 847083 h 1270624"/>
                  <a:gd name="connsiteX5" fmla="*/ 0 w 1363185"/>
                  <a:gd name="connsiteY5" fmla="*/ 1270624 h 127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3185" h="1270624">
                    <a:moveTo>
                      <a:pt x="0" y="0"/>
                    </a:moveTo>
                    <a:lnTo>
                      <a:pt x="1363182" y="423541"/>
                    </a:lnTo>
                    <a:lnTo>
                      <a:pt x="1363185" y="423541"/>
                    </a:lnTo>
                    <a:lnTo>
                      <a:pt x="1363185" y="423542"/>
                    </a:lnTo>
                    <a:lnTo>
                      <a:pt x="1363185" y="847083"/>
                    </a:lnTo>
                    <a:lnTo>
                      <a:pt x="0" y="1270624"/>
                    </a:lnTo>
                    <a:close/>
                  </a:path>
                </a:pathLst>
              </a:cu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sp>
            <p:nvSpPr>
              <p:cNvPr id="62" name="Diamond 61"/>
              <p:cNvSpPr/>
              <p:nvPr/>
            </p:nvSpPr>
            <p:spPr>
              <a:xfrm>
                <a:off x="3744689" y="1088785"/>
                <a:ext cx="1641044" cy="509872"/>
              </a:xfrm>
              <a:prstGeom prst="diamond">
                <a:avLst/>
              </a:prstGeom>
              <a:solidFill>
                <a:schemeClr val="accent4">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63" name="TextBox 62"/>
            <p:cNvSpPr txBox="1"/>
            <p:nvPr/>
          </p:nvSpPr>
          <p:spPr>
            <a:xfrm>
              <a:off x="7512531" y="1634128"/>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67" name="TextBox 66"/>
            <p:cNvSpPr txBox="1"/>
            <p:nvPr/>
          </p:nvSpPr>
          <p:spPr>
            <a:xfrm>
              <a:off x="1781022" y="1627878"/>
              <a:ext cx="2880036" cy="523220"/>
            </a:xfrm>
            <a:prstGeom prst="rect">
              <a:avLst/>
            </a:prstGeom>
            <a:noFill/>
          </p:spPr>
          <p:txBody>
            <a:bodyPr wrap="square" rtlCol="0">
              <a:spAutoFit/>
            </a:bodyPr>
            <a:lstStyle/>
            <a:p>
              <a:pPr algn="r"/>
              <a:r>
                <a:rPr lang="en-US" sz="1400"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67" b="1"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endParaRPr>
            </a:p>
            <a:p>
              <a:pPr algn="r"/>
              <a:r>
                <a:rPr lang="en-US" sz="1400" dirty="0">
                  <a:solidFill>
                    <a:schemeClr val="tx2">
                      <a:lumMod val="60000"/>
                      <a:lumOff val="40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400" b="1" dirty="0">
                <a:solidFill>
                  <a:schemeClr val="tx2">
                    <a:lumMod val="60000"/>
                    <a:lumOff val="40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3679515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
            <a:extLst>
              <a:ext uri="{FF2B5EF4-FFF2-40B4-BE49-F238E27FC236}">
                <a16:creationId xmlns:a16="http://schemas.microsoft.com/office/drawing/2014/main" id="{05F0A70F-8BE2-FF40-A6D5-6732254FE75E}"/>
              </a:ext>
            </a:extLst>
          </p:cNvPr>
          <p:cNvGrpSpPr>
            <a:grpSpLocks/>
          </p:cNvGrpSpPr>
          <p:nvPr/>
        </p:nvGrpSpPr>
        <p:grpSpPr bwMode="auto">
          <a:xfrm>
            <a:off x="5510213" y="2005013"/>
            <a:ext cx="979487" cy="944562"/>
            <a:chOff x="5510213" y="1771650"/>
            <a:chExt cx="979488" cy="944563"/>
          </a:xfrm>
        </p:grpSpPr>
        <p:sp>
          <p:nvSpPr>
            <p:cNvPr id="7" name="Freeform 5">
              <a:extLst>
                <a:ext uri="{FF2B5EF4-FFF2-40B4-BE49-F238E27FC236}">
                  <a16:creationId xmlns:a16="http://schemas.microsoft.com/office/drawing/2014/main" id="{34509FC8-9705-3045-81F9-6B6085E1ED48}"/>
                </a:ext>
              </a:extLst>
            </p:cNvPr>
            <p:cNvSpPr>
              <a:spLocks/>
            </p:cNvSpPr>
            <p:nvPr/>
          </p:nvSpPr>
          <p:spPr bwMode="auto">
            <a:xfrm>
              <a:off x="5510213" y="1771650"/>
              <a:ext cx="979488" cy="944563"/>
            </a:xfrm>
            <a:custGeom>
              <a:avLst/>
              <a:gdLst>
                <a:gd name="T0" fmla="*/ 315 w 617"/>
                <a:gd name="T1" fmla="*/ 0 h 595"/>
                <a:gd name="T2" fmla="*/ 617 w 617"/>
                <a:gd name="T3" fmla="*/ 461 h 595"/>
                <a:gd name="T4" fmla="*/ 520 w 617"/>
                <a:gd name="T5" fmla="*/ 595 h 595"/>
                <a:gd name="T6" fmla="*/ 315 w 617"/>
                <a:gd name="T7" fmla="*/ 595 h 595"/>
                <a:gd name="T8" fmla="*/ 109 w 617"/>
                <a:gd name="T9" fmla="*/ 595 h 595"/>
                <a:gd name="T10" fmla="*/ 0 w 617"/>
                <a:gd name="T11" fmla="*/ 461 h 595"/>
                <a:gd name="T12" fmla="*/ 315 w 617"/>
                <a:gd name="T13" fmla="*/ 0 h 595"/>
              </a:gdLst>
              <a:ahLst/>
              <a:cxnLst>
                <a:cxn ang="0">
                  <a:pos x="T0" y="T1"/>
                </a:cxn>
                <a:cxn ang="0">
                  <a:pos x="T2" y="T3"/>
                </a:cxn>
                <a:cxn ang="0">
                  <a:pos x="T4" y="T5"/>
                </a:cxn>
                <a:cxn ang="0">
                  <a:pos x="T6" y="T7"/>
                </a:cxn>
                <a:cxn ang="0">
                  <a:pos x="T8" y="T9"/>
                </a:cxn>
                <a:cxn ang="0">
                  <a:pos x="T10" y="T11"/>
                </a:cxn>
                <a:cxn ang="0">
                  <a:pos x="T12" y="T13"/>
                </a:cxn>
              </a:cxnLst>
              <a:rect l="0" t="0" r="r" b="b"/>
              <a:pathLst>
                <a:path w="617" h="595">
                  <a:moveTo>
                    <a:pt x="315" y="0"/>
                  </a:moveTo>
                  <a:lnTo>
                    <a:pt x="617" y="461"/>
                  </a:lnTo>
                  <a:lnTo>
                    <a:pt x="520" y="595"/>
                  </a:lnTo>
                  <a:lnTo>
                    <a:pt x="315" y="595"/>
                  </a:lnTo>
                  <a:lnTo>
                    <a:pt x="109" y="595"/>
                  </a:lnTo>
                  <a:lnTo>
                    <a:pt x="0" y="461"/>
                  </a:lnTo>
                  <a:lnTo>
                    <a:pt x="315" y="0"/>
                  </a:lnTo>
                  <a:close/>
                </a:path>
              </a:pathLst>
            </a:custGeom>
            <a:solidFill>
              <a:schemeClr val="accent1">
                <a:lumMod val="75000"/>
              </a:schemeClr>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39995" name="Freeform 6">
              <a:extLst>
                <a:ext uri="{FF2B5EF4-FFF2-40B4-BE49-F238E27FC236}">
                  <a16:creationId xmlns:a16="http://schemas.microsoft.com/office/drawing/2014/main" id="{FCED7D07-2D00-B546-B71D-D7A067AE96D4}"/>
                </a:ext>
              </a:extLst>
            </p:cNvPr>
            <p:cNvSpPr>
              <a:spLocks/>
            </p:cNvSpPr>
            <p:nvPr/>
          </p:nvSpPr>
          <p:spPr bwMode="auto">
            <a:xfrm>
              <a:off x="5510213" y="1771650"/>
              <a:ext cx="979488" cy="731838"/>
            </a:xfrm>
            <a:custGeom>
              <a:avLst/>
              <a:gdLst>
                <a:gd name="T0" fmla="*/ 500063 w 617"/>
                <a:gd name="T1" fmla="*/ 0 h 461"/>
                <a:gd name="T2" fmla="*/ 979488 w 617"/>
                <a:gd name="T3" fmla="*/ 731838 h 461"/>
                <a:gd name="T4" fmla="*/ 500063 w 617"/>
                <a:gd name="T5" fmla="*/ 731838 h 461"/>
                <a:gd name="T6" fmla="*/ 0 w 617"/>
                <a:gd name="T7" fmla="*/ 731838 h 461"/>
                <a:gd name="T8" fmla="*/ 500063 w 617"/>
                <a:gd name="T9" fmla="*/ 0 h 461"/>
                <a:gd name="T10" fmla="*/ 0 60000 65536"/>
                <a:gd name="T11" fmla="*/ 0 60000 65536"/>
                <a:gd name="T12" fmla="*/ 0 60000 65536"/>
                <a:gd name="T13" fmla="*/ 0 60000 65536"/>
                <a:gd name="T14" fmla="*/ 0 60000 65536"/>
                <a:gd name="T15" fmla="*/ 0 w 617"/>
                <a:gd name="T16" fmla="*/ 0 h 461"/>
                <a:gd name="T17" fmla="*/ 617 w 617"/>
                <a:gd name="T18" fmla="*/ 461 h 461"/>
              </a:gdLst>
              <a:ahLst/>
              <a:cxnLst>
                <a:cxn ang="T10">
                  <a:pos x="T0" y="T1"/>
                </a:cxn>
                <a:cxn ang="T11">
                  <a:pos x="T2" y="T3"/>
                </a:cxn>
                <a:cxn ang="T12">
                  <a:pos x="T4" y="T5"/>
                </a:cxn>
                <a:cxn ang="T13">
                  <a:pos x="T6" y="T7"/>
                </a:cxn>
                <a:cxn ang="T14">
                  <a:pos x="T8" y="T9"/>
                </a:cxn>
              </a:cxnLst>
              <a:rect l="T15" t="T16" r="T17" b="T18"/>
              <a:pathLst>
                <a:path w="617" h="461">
                  <a:moveTo>
                    <a:pt x="315" y="0"/>
                  </a:moveTo>
                  <a:lnTo>
                    <a:pt x="617" y="461"/>
                  </a:lnTo>
                  <a:lnTo>
                    <a:pt x="315" y="461"/>
                  </a:lnTo>
                  <a:lnTo>
                    <a:pt x="0" y="461"/>
                  </a:lnTo>
                  <a:lnTo>
                    <a:pt x="315"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3" name="Group 27">
            <a:extLst>
              <a:ext uri="{FF2B5EF4-FFF2-40B4-BE49-F238E27FC236}">
                <a16:creationId xmlns:a16="http://schemas.microsoft.com/office/drawing/2014/main" id="{C47227CA-C9B2-5A41-AEB6-FA6DD41373B6}"/>
              </a:ext>
            </a:extLst>
          </p:cNvPr>
          <p:cNvGrpSpPr>
            <a:grpSpLocks/>
          </p:cNvGrpSpPr>
          <p:nvPr/>
        </p:nvGrpSpPr>
        <p:grpSpPr bwMode="auto">
          <a:xfrm>
            <a:off x="5106988" y="2949575"/>
            <a:ext cx="1804987" cy="615950"/>
            <a:chOff x="5106988" y="2716213"/>
            <a:chExt cx="1804988" cy="615950"/>
          </a:xfrm>
        </p:grpSpPr>
        <p:sp>
          <p:nvSpPr>
            <p:cNvPr id="9" name="Freeform 7">
              <a:extLst>
                <a:ext uri="{FF2B5EF4-FFF2-40B4-BE49-F238E27FC236}">
                  <a16:creationId xmlns:a16="http://schemas.microsoft.com/office/drawing/2014/main" id="{E8BCBD0E-D3DA-2A43-8325-DFDA054A08AD}"/>
                </a:ext>
              </a:extLst>
            </p:cNvPr>
            <p:cNvSpPr>
              <a:spLocks/>
            </p:cNvSpPr>
            <p:nvPr/>
          </p:nvSpPr>
          <p:spPr bwMode="auto">
            <a:xfrm>
              <a:off x="5106988" y="2716213"/>
              <a:ext cx="1804988" cy="615950"/>
            </a:xfrm>
            <a:custGeom>
              <a:avLst/>
              <a:gdLst>
                <a:gd name="T0" fmla="*/ 169 w 1137"/>
                <a:gd name="T1" fmla="*/ 0 h 388"/>
                <a:gd name="T2" fmla="*/ 569 w 1137"/>
                <a:gd name="T3" fmla="*/ 0 h 388"/>
                <a:gd name="T4" fmla="*/ 956 w 1137"/>
                <a:gd name="T5" fmla="*/ 0 h 388"/>
                <a:gd name="T6" fmla="*/ 1137 w 1137"/>
                <a:gd name="T7" fmla="*/ 267 h 388"/>
                <a:gd name="T8" fmla="*/ 883 w 1137"/>
                <a:gd name="T9" fmla="*/ 388 h 388"/>
                <a:gd name="T10" fmla="*/ 569 w 1137"/>
                <a:gd name="T11" fmla="*/ 388 h 388"/>
                <a:gd name="T12" fmla="*/ 254 w 1137"/>
                <a:gd name="T13" fmla="*/ 388 h 388"/>
                <a:gd name="T14" fmla="*/ 0 w 1137"/>
                <a:gd name="T15" fmla="*/ 267 h 388"/>
                <a:gd name="T16" fmla="*/ 169 w 1137"/>
                <a:gd name="T17"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7" h="388">
                  <a:moveTo>
                    <a:pt x="169" y="0"/>
                  </a:moveTo>
                  <a:lnTo>
                    <a:pt x="569" y="0"/>
                  </a:lnTo>
                  <a:lnTo>
                    <a:pt x="956" y="0"/>
                  </a:lnTo>
                  <a:lnTo>
                    <a:pt x="1137" y="267"/>
                  </a:lnTo>
                  <a:lnTo>
                    <a:pt x="883" y="388"/>
                  </a:lnTo>
                  <a:lnTo>
                    <a:pt x="569" y="388"/>
                  </a:lnTo>
                  <a:lnTo>
                    <a:pt x="254" y="388"/>
                  </a:lnTo>
                  <a:lnTo>
                    <a:pt x="0" y="267"/>
                  </a:lnTo>
                  <a:lnTo>
                    <a:pt x="169" y="0"/>
                  </a:lnTo>
                  <a:close/>
                </a:path>
              </a:pathLst>
            </a:custGeom>
            <a:solidFill>
              <a:schemeClr val="accent2">
                <a:lumMod val="75000"/>
              </a:schemeClr>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39993" name="Freeform 8">
              <a:extLst>
                <a:ext uri="{FF2B5EF4-FFF2-40B4-BE49-F238E27FC236}">
                  <a16:creationId xmlns:a16="http://schemas.microsoft.com/office/drawing/2014/main" id="{0EB2BBD4-0325-E446-97CE-1CA87FC38F57}"/>
                </a:ext>
              </a:extLst>
            </p:cNvPr>
            <p:cNvSpPr>
              <a:spLocks/>
            </p:cNvSpPr>
            <p:nvPr/>
          </p:nvSpPr>
          <p:spPr bwMode="auto">
            <a:xfrm>
              <a:off x="5106988" y="2716213"/>
              <a:ext cx="1804988" cy="423863"/>
            </a:xfrm>
            <a:custGeom>
              <a:avLst/>
              <a:gdLst>
                <a:gd name="T0" fmla="*/ 268288 w 1137"/>
                <a:gd name="T1" fmla="*/ 0 h 267"/>
                <a:gd name="T2" fmla="*/ 903288 w 1137"/>
                <a:gd name="T3" fmla="*/ 0 h 267"/>
                <a:gd name="T4" fmla="*/ 1517650 w 1137"/>
                <a:gd name="T5" fmla="*/ 0 h 267"/>
                <a:gd name="T6" fmla="*/ 1804988 w 1137"/>
                <a:gd name="T7" fmla="*/ 423863 h 267"/>
                <a:gd name="T8" fmla="*/ 903288 w 1137"/>
                <a:gd name="T9" fmla="*/ 423863 h 267"/>
                <a:gd name="T10" fmla="*/ 0 w 1137"/>
                <a:gd name="T11" fmla="*/ 423863 h 267"/>
                <a:gd name="T12" fmla="*/ 268288 w 1137"/>
                <a:gd name="T13" fmla="*/ 0 h 267"/>
                <a:gd name="T14" fmla="*/ 0 60000 65536"/>
                <a:gd name="T15" fmla="*/ 0 60000 65536"/>
                <a:gd name="T16" fmla="*/ 0 60000 65536"/>
                <a:gd name="T17" fmla="*/ 0 60000 65536"/>
                <a:gd name="T18" fmla="*/ 0 60000 65536"/>
                <a:gd name="T19" fmla="*/ 0 60000 65536"/>
                <a:gd name="T20" fmla="*/ 0 60000 65536"/>
                <a:gd name="T21" fmla="*/ 0 w 1137"/>
                <a:gd name="T22" fmla="*/ 0 h 267"/>
                <a:gd name="T23" fmla="*/ 1137 w 1137"/>
                <a:gd name="T24" fmla="*/ 267 h 2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37" h="267">
                  <a:moveTo>
                    <a:pt x="169" y="0"/>
                  </a:moveTo>
                  <a:lnTo>
                    <a:pt x="569" y="0"/>
                  </a:lnTo>
                  <a:lnTo>
                    <a:pt x="956" y="0"/>
                  </a:lnTo>
                  <a:lnTo>
                    <a:pt x="1137" y="267"/>
                  </a:lnTo>
                  <a:lnTo>
                    <a:pt x="569" y="267"/>
                  </a:lnTo>
                  <a:lnTo>
                    <a:pt x="0" y="267"/>
                  </a:lnTo>
                  <a:lnTo>
                    <a:pt x="169"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5" name="Group 28">
            <a:extLst>
              <a:ext uri="{FF2B5EF4-FFF2-40B4-BE49-F238E27FC236}">
                <a16:creationId xmlns:a16="http://schemas.microsoft.com/office/drawing/2014/main" id="{D39E497E-AF7C-8040-90ED-F8243804A157}"/>
              </a:ext>
            </a:extLst>
          </p:cNvPr>
          <p:cNvGrpSpPr>
            <a:grpSpLocks/>
          </p:cNvGrpSpPr>
          <p:nvPr/>
        </p:nvGrpSpPr>
        <p:grpSpPr bwMode="auto">
          <a:xfrm>
            <a:off x="4684713" y="3565525"/>
            <a:ext cx="2630487" cy="635000"/>
            <a:chOff x="4684713" y="3332163"/>
            <a:chExt cx="2630488" cy="635000"/>
          </a:xfrm>
        </p:grpSpPr>
        <p:sp>
          <p:nvSpPr>
            <p:cNvPr id="11" name="Freeform 9">
              <a:extLst>
                <a:ext uri="{FF2B5EF4-FFF2-40B4-BE49-F238E27FC236}">
                  <a16:creationId xmlns:a16="http://schemas.microsoft.com/office/drawing/2014/main" id="{F4DCD461-02E7-7E44-96EF-338C516CDF1F}"/>
                </a:ext>
              </a:extLst>
            </p:cNvPr>
            <p:cNvSpPr>
              <a:spLocks/>
            </p:cNvSpPr>
            <p:nvPr/>
          </p:nvSpPr>
          <p:spPr bwMode="auto">
            <a:xfrm>
              <a:off x="4684713" y="3332163"/>
              <a:ext cx="2630488" cy="635000"/>
            </a:xfrm>
            <a:custGeom>
              <a:avLst/>
              <a:gdLst>
                <a:gd name="T0" fmla="*/ 181 w 1657"/>
                <a:gd name="T1" fmla="*/ 0 h 400"/>
                <a:gd name="T2" fmla="*/ 835 w 1657"/>
                <a:gd name="T3" fmla="*/ 0 h 400"/>
                <a:gd name="T4" fmla="*/ 1476 w 1657"/>
                <a:gd name="T5" fmla="*/ 0 h 400"/>
                <a:gd name="T6" fmla="*/ 1657 w 1657"/>
                <a:gd name="T7" fmla="*/ 267 h 400"/>
                <a:gd name="T8" fmla="*/ 1403 w 1657"/>
                <a:gd name="T9" fmla="*/ 400 h 400"/>
                <a:gd name="T10" fmla="*/ 835 w 1657"/>
                <a:gd name="T11" fmla="*/ 400 h 400"/>
                <a:gd name="T12" fmla="*/ 266 w 1657"/>
                <a:gd name="T13" fmla="*/ 400 h 400"/>
                <a:gd name="T14" fmla="*/ 0 w 1657"/>
                <a:gd name="T15" fmla="*/ 267 h 400"/>
                <a:gd name="T16" fmla="*/ 181 w 1657"/>
                <a:gd name="T17"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7" h="400">
                  <a:moveTo>
                    <a:pt x="181" y="0"/>
                  </a:moveTo>
                  <a:lnTo>
                    <a:pt x="835" y="0"/>
                  </a:lnTo>
                  <a:lnTo>
                    <a:pt x="1476" y="0"/>
                  </a:lnTo>
                  <a:lnTo>
                    <a:pt x="1657" y="267"/>
                  </a:lnTo>
                  <a:lnTo>
                    <a:pt x="1403" y="400"/>
                  </a:lnTo>
                  <a:lnTo>
                    <a:pt x="835" y="400"/>
                  </a:lnTo>
                  <a:lnTo>
                    <a:pt x="266" y="400"/>
                  </a:lnTo>
                  <a:lnTo>
                    <a:pt x="0" y="267"/>
                  </a:lnTo>
                  <a:lnTo>
                    <a:pt x="181" y="0"/>
                  </a:lnTo>
                  <a:close/>
                </a:path>
              </a:pathLst>
            </a:custGeom>
            <a:solidFill>
              <a:schemeClr val="accent3">
                <a:lumMod val="75000"/>
              </a:schemeClr>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2" name="Freeform 10">
              <a:extLst>
                <a:ext uri="{FF2B5EF4-FFF2-40B4-BE49-F238E27FC236}">
                  <a16:creationId xmlns:a16="http://schemas.microsoft.com/office/drawing/2014/main" id="{CC8C11E0-051E-B74F-917F-7BAE3FB53F03}"/>
                </a:ext>
              </a:extLst>
            </p:cNvPr>
            <p:cNvSpPr>
              <a:spLocks/>
            </p:cNvSpPr>
            <p:nvPr/>
          </p:nvSpPr>
          <p:spPr bwMode="auto">
            <a:xfrm>
              <a:off x="4684713" y="3332163"/>
              <a:ext cx="2630488" cy="423863"/>
            </a:xfrm>
            <a:custGeom>
              <a:avLst/>
              <a:gdLst>
                <a:gd name="T0" fmla="*/ 181 w 1657"/>
                <a:gd name="T1" fmla="*/ 0 h 267"/>
                <a:gd name="T2" fmla="*/ 835 w 1657"/>
                <a:gd name="T3" fmla="*/ 0 h 267"/>
                <a:gd name="T4" fmla="*/ 1476 w 1657"/>
                <a:gd name="T5" fmla="*/ 0 h 267"/>
                <a:gd name="T6" fmla="*/ 1657 w 1657"/>
                <a:gd name="T7" fmla="*/ 267 h 267"/>
                <a:gd name="T8" fmla="*/ 835 w 1657"/>
                <a:gd name="T9" fmla="*/ 267 h 267"/>
                <a:gd name="T10" fmla="*/ 0 w 1657"/>
                <a:gd name="T11" fmla="*/ 267 h 267"/>
                <a:gd name="T12" fmla="*/ 181 w 1657"/>
                <a:gd name="T13" fmla="*/ 0 h 267"/>
              </a:gdLst>
              <a:ahLst/>
              <a:cxnLst>
                <a:cxn ang="0">
                  <a:pos x="T0" y="T1"/>
                </a:cxn>
                <a:cxn ang="0">
                  <a:pos x="T2" y="T3"/>
                </a:cxn>
                <a:cxn ang="0">
                  <a:pos x="T4" y="T5"/>
                </a:cxn>
                <a:cxn ang="0">
                  <a:pos x="T6" y="T7"/>
                </a:cxn>
                <a:cxn ang="0">
                  <a:pos x="T8" y="T9"/>
                </a:cxn>
                <a:cxn ang="0">
                  <a:pos x="T10" y="T11"/>
                </a:cxn>
                <a:cxn ang="0">
                  <a:pos x="T12" y="T13"/>
                </a:cxn>
              </a:cxnLst>
              <a:rect l="0" t="0" r="r" b="b"/>
              <a:pathLst>
                <a:path w="1657" h="267">
                  <a:moveTo>
                    <a:pt x="181" y="0"/>
                  </a:moveTo>
                  <a:lnTo>
                    <a:pt x="835" y="0"/>
                  </a:lnTo>
                  <a:lnTo>
                    <a:pt x="1476" y="0"/>
                  </a:lnTo>
                  <a:lnTo>
                    <a:pt x="1657" y="267"/>
                  </a:lnTo>
                  <a:lnTo>
                    <a:pt x="835" y="267"/>
                  </a:lnTo>
                  <a:lnTo>
                    <a:pt x="0" y="267"/>
                  </a:lnTo>
                  <a:lnTo>
                    <a:pt x="181" y="0"/>
                  </a:lnTo>
                  <a:close/>
                </a:path>
              </a:pathLst>
            </a:custGeom>
            <a:solidFill>
              <a:schemeClr val="accent3"/>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6" name="Group 29">
            <a:extLst>
              <a:ext uri="{FF2B5EF4-FFF2-40B4-BE49-F238E27FC236}">
                <a16:creationId xmlns:a16="http://schemas.microsoft.com/office/drawing/2014/main" id="{6CD755B3-EEBA-9A4C-B7F3-CE56E5A882E2}"/>
              </a:ext>
            </a:extLst>
          </p:cNvPr>
          <p:cNvGrpSpPr>
            <a:grpSpLocks/>
          </p:cNvGrpSpPr>
          <p:nvPr/>
        </p:nvGrpSpPr>
        <p:grpSpPr bwMode="auto">
          <a:xfrm>
            <a:off x="4281488" y="4200525"/>
            <a:ext cx="3455987" cy="617538"/>
            <a:chOff x="4281488" y="3967163"/>
            <a:chExt cx="3455988" cy="617538"/>
          </a:xfrm>
        </p:grpSpPr>
        <p:sp>
          <p:nvSpPr>
            <p:cNvPr id="13" name="Freeform 11">
              <a:extLst>
                <a:ext uri="{FF2B5EF4-FFF2-40B4-BE49-F238E27FC236}">
                  <a16:creationId xmlns:a16="http://schemas.microsoft.com/office/drawing/2014/main" id="{0521A4DA-2B26-A34D-A544-8C8275A9A792}"/>
                </a:ext>
              </a:extLst>
            </p:cNvPr>
            <p:cNvSpPr>
              <a:spLocks/>
            </p:cNvSpPr>
            <p:nvPr/>
          </p:nvSpPr>
          <p:spPr bwMode="auto">
            <a:xfrm>
              <a:off x="4281488" y="3967163"/>
              <a:ext cx="3455988" cy="617538"/>
            </a:xfrm>
            <a:custGeom>
              <a:avLst/>
              <a:gdLst>
                <a:gd name="T0" fmla="*/ 1089 w 2177"/>
                <a:gd name="T1" fmla="*/ 0 h 389"/>
                <a:gd name="T2" fmla="*/ 1996 w 2177"/>
                <a:gd name="T3" fmla="*/ 0 h 389"/>
                <a:gd name="T4" fmla="*/ 2177 w 2177"/>
                <a:gd name="T5" fmla="*/ 267 h 389"/>
                <a:gd name="T6" fmla="*/ 1923 w 2177"/>
                <a:gd name="T7" fmla="*/ 389 h 389"/>
                <a:gd name="T8" fmla="*/ 1089 w 2177"/>
                <a:gd name="T9" fmla="*/ 389 h 389"/>
                <a:gd name="T10" fmla="*/ 242 w 2177"/>
                <a:gd name="T11" fmla="*/ 389 h 389"/>
                <a:gd name="T12" fmla="*/ 0 w 2177"/>
                <a:gd name="T13" fmla="*/ 267 h 389"/>
                <a:gd name="T14" fmla="*/ 169 w 2177"/>
                <a:gd name="T15" fmla="*/ 0 h 389"/>
                <a:gd name="T16" fmla="*/ 1089 w 2177"/>
                <a:gd name="T17" fmla="*/ 0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7" h="389">
                  <a:moveTo>
                    <a:pt x="1089" y="0"/>
                  </a:moveTo>
                  <a:lnTo>
                    <a:pt x="1996" y="0"/>
                  </a:lnTo>
                  <a:lnTo>
                    <a:pt x="2177" y="267"/>
                  </a:lnTo>
                  <a:lnTo>
                    <a:pt x="1923" y="389"/>
                  </a:lnTo>
                  <a:lnTo>
                    <a:pt x="1089" y="389"/>
                  </a:lnTo>
                  <a:lnTo>
                    <a:pt x="242" y="389"/>
                  </a:lnTo>
                  <a:lnTo>
                    <a:pt x="0" y="267"/>
                  </a:lnTo>
                  <a:lnTo>
                    <a:pt x="169" y="0"/>
                  </a:lnTo>
                  <a:lnTo>
                    <a:pt x="1089" y="0"/>
                  </a:lnTo>
                  <a:close/>
                </a:path>
              </a:pathLst>
            </a:custGeom>
            <a:solidFill>
              <a:schemeClr val="accent4">
                <a:lumMod val="75000"/>
              </a:schemeClr>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4" name="Freeform 12">
              <a:extLst>
                <a:ext uri="{FF2B5EF4-FFF2-40B4-BE49-F238E27FC236}">
                  <a16:creationId xmlns:a16="http://schemas.microsoft.com/office/drawing/2014/main" id="{C122E534-C755-064F-AD2C-7DAD1BCC06F5}"/>
                </a:ext>
              </a:extLst>
            </p:cNvPr>
            <p:cNvSpPr>
              <a:spLocks/>
            </p:cNvSpPr>
            <p:nvPr/>
          </p:nvSpPr>
          <p:spPr bwMode="auto">
            <a:xfrm>
              <a:off x="4281488" y="3967163"/>
              <a:ext cx="3455988" cy="423863"/>
            </a:xfrm>
            <a:custGeom>
              <a:avLst/>
              <a:gdLst>
                <a:gd name="T0" fmla="*/ 1089 w 2177"/>
                <a:gd name="T1" fmla="*/ 0 h 267"/>
                <a:gd name="T2" fmla="*/ 1996 w 2177"/>
                <a:gd name="T3" fmla="*/ 0 h 267"/>
                <a:gd name="T4" fmla="*/ 2177 w 2177"/>
                <a:gd name="T5" fmla="*/ 267 h 267"/>
                <a:gd name="T6" fmla="*/ 1089 w 2177"/>
                <a:gd name="T7" fmla="*/ 267 h 267"/>
                <a:gd name="T8" fmla="*/ 0 w 2177"/>
                <a:gd name="T9" fmla="*/ 267 h 267"/>
                <a:gd name="T10" fmla="*/ 169 w 2177"/>
                <a:gd name="T11" fmla="*/ 0 h 267"/>
                <a:gd name="T12" fmla="*/ 1089 w 2177"/>
                <a:gd name="T13" fmla="*/ 0 h 267"/>
              </a:gdLst>
              <a:ahLst/>
              <a:cxnLst>
                <a:cxn ang="0">
                  <a:pos x="T0" y="T1"/>
                </a:cxn>
                <a:cxn ang="0">
                  <a:pos x="T2" y="T3"/>
                </a:cxn>
                <a:cxn ang="0">
                  <a:pos x="T4" y="T5"/>
                </a:cxn>
                <a:cxn ang="0">
                  <a:pos x="T6" y="T7"/>
                </a:cxn>
                <a:cxn ang="0">
                  <a:pos x="T8" y="T9"/>
                </a:cxn>
                <a:cxn ang="0">
                  <a:pos x="T10" y="T11"/>
                </a:cxn>
                <a:cxn ang="0">
                  <a:pos x="T12" y="T13"/>
                </a:cxn>
              </a:cxnLst>
              <a:rect l="0" t="0" r="r" b="b"/>
              <a:pathLst>
                <a:path w="2177" h="267">
                  <a:moveTo>
                    <a:pt x="1089" y="0"/>
                  </a:moveTo>
                  <a:lnTo>
                    <a:pt x="1996" y="0"/>
                  </a:lnTo>
                  <a:lnTo>
                    <a:pt x="2177" y="267"/>
                  </a:lnTo>
                  <a:lnTo>
                    <a:pt x="1089" y="267"/>
                  </a:lnTo>
                  <a:lnTo>
                    <a:pt x="0" y="267"/>
                  </a:lnTo>
                  <a:lnTo>
                    <a:pt x="169" y="0"/>
                  </a:lnTo>
                  <a:lnTo>
                    <a:pt x="1089" y="0"/>
                  </a:lnTo>
                  <a:close/>
                </a:path>
              </a:pathLst>
            </a:custGeom>
            <a:solidFill>
              <a:schemeClr val="accent4"/>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27" name="Group 30">
            <a:extLst>
              <a:ext uri="{FF2B5EF4-FFF2-40B4-BE49-F238E27FC236}">
                <a16:creationId xmlns:a16="http://schemas.microsoft.com/office/drawing/2014/main" id="{0EDF1A93-B551-5E46-845E-DB6EBDBEDC43}"/>
              </a:ext>
            </a:extLst>
          </p:cNvPr>
          <p:cNvGrpSpPr>
            <a:grpSpLocks/>
          </p:cNvGrpSpPr>
          <p:nvPr/>
        </p:nvGrpSpPr>
        <p:grpSpPr bwMode="auto">
          <a:xfrm>
            <a:off x="3821113" y="4818063"/>
            <a:ext cx="4378325" cy="731837"/>
            <a:chOff x="3821113" y="4584700"/>
            <a:chExt cx="4378325" cy="731838"/>
          </a:xfrm>
        </p:grpSpPr>
        <p:sp>
          <p:nvSpPr>
            <p:cNvPr id="15" name="Freeform 13">
              <a:extLst>
                <a:ext uri="{FF2B5EF4-FFF2-40B4-BE49-F238E27FC236}">
                  <a16:creationId xmlns:a16="http://schemas.microsoft.com/office/drawing/2014/main" id="{76510BC6-A514-4749-9485-20B027177E41}"/>
                </a:ext>
              </a:extLst>
            </p:cNvPr>
            <p:cNvSpPr>
              <a:spLocks/>
            </p:cNvSpPr>
            <p:nvPr/>
          </p:nvSpPr>
          <p:spPr bwMode="auto">
            <a:xfrm>
              <a:off x="3821113" y="4584700"/>
              <a:ext cx="4378325" cy="731838"/>
            </a:xfrm>
            <a:custGeom>
              <a:avLst/>
              <a:gdLst>
                <a:gd name="T0" fmla="*/ 1379 w 2758"/>
                <a:gd name="T1" fmla="*/ 0 h 461"/>
                <a:gd name="T2" fmla="*/ 2540 w 2758"/>
                <a:gd name="T3" fmla="*/ 0 h 461"/>
                <a:gd name="T4" fmla="*/ 2758 w 2758"/>
                <a:gd name="T5" fmla="*/ 315 h 461"/>
                <a:gd name="T6" fmla="*/ 2467 w 2758"/>
                <a:gd name="T7" fmla="*/ 461 h 461"/>
                <a:gd name="T8" fmla="*/ 1379 w 2758"/>
                <a:gd name="T9" fmla="*/ 461 h 461"/>
                <a:gd name="T10" fmla="*/ 290 w 2758"/>
                <a:gd name="T11" fmla="*/ 461 h 461"/>
                <a:gd name="T12" fmla="*/ 0 w 2758"/>
                <a:gd name="T13" fmla="*/ 315 h 461"/>
                <a:gd name="T14" fmla="*/ 205 w 2758"/>
                <a:gd name="T15" fmla="*/ 0 h 461"/>
                <a:gd name="T16" fmla="*/ 1379 w 2758"/>
                <a:gd name="T17" fmla="*/ 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8" h="461">
                  <a:moveTo>
                    <a:pt x="1379" y="0"/>
                  </a:moveTo>
                  <a:lnTo>
                    <a:pt x="2540" y="0"/>
                  </a:lnTo>
                  <a:lnTo>
                    <a:pt x="2758" y="315"/>
                  </a:lnTo>
                  <a:lnTo>
                    <a:pt x="2467" y="461"/>
                  </a:lnTo>
                  <a:lnTo>
                    <a:pt x="1379" y="461"/>
                  </a:lnTo>
                  <a:lnTo>
                    <a:pt x="290" y="461"/>
                  </a:lnTo>
                  <a:lnTo>
                    <a:pt x="0" y="315"/>
                  </a:lnTo>
                  <a:lnTo>
                    <a:pt x="205" y="0"/>
                  </a:lnTo>
                  <a:lnTo>
                    <a:pt x="1379" y="0"/>
                  </a:lnTo>
                  <a:close/>
                </a:path>
              </a:pathLst>
            </a:custGeom>
            <a:solidFill>
              <a:schemeClr val="accent5">
                <a:lumMod val="75000"/>
              </a:schemeClr>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6" name="Freeform 14">
              <a:extLst>
                <a:ext uri="{FF2B5EF4-FFF2-40B4-BE49-F238E27FC236}">
                  <a16:creationId xmlns:a16="http://schemas.microsoft.com/office/drawing/2014/main" id="{56A0790D-7D3B-7E41-B6E7-DB74FE55BF20}"/>
                </a:ext>
              </a:extLst>
            </p:cNvPr>
            <p:cNvSpPr>
              <a:spLocks/>
            </p:cNvSpPr>
            <p:nvPr/>
          </p:nvSpPr>
          <p:spPr bwMode="auto">
            <a:xfrm>
              <a:off x="3821113" y="4584700"/>
              <a:ext cx="4378325" cy="500063"/>
            </a:xfrm>
            <a:custGeom>
              <a:avLst/>
              <a:gdLst>
                <a:gd name="T0" fmla="*/ 1379 w 2758"/>
                <a:gd name="T1" fmla="*/ 0 h 315"/>
                <a:gd name="T2" fmla="*/ 2540 w 2758"/>
                <a:gd name="T3" fmla="*/ 0 h 315"/>
                <a:gd name="T4" fmla="*/ 2758 w 2758"/>
                <a:gd name="T5" fmla="*/ 315 h 315"/>
                <a:gd name="T6" fmla="*/ 1379 w 2758"/>
                <a:gd name="T7" fmla="*/ 315 h 315"/>
                <a:gd name="T8" fmla="*/ 0 w 2758"/>
                <a:gd name="T9" fmla="*/ 315 h 315"/>
                <a:gd name="T10" fmla="*/ 205 w 2758"/>
                <a:gd name="T11" fmla="*/ 0 h 315"/>
                <a:gd name="T12" fmla="*/ 1379 w 2758"/>
                <a:gd name="T13" fmla="*/ 0 h 315"/>
              </a:gdLst>
              <a:ahLst/>
              <a:cxnLst>
                <a:cxn ang="0">
                  <a:pos x="T0" y="T1"/>
                </a:cxn>
                <a:cxn ang="0">
                  <a:pos x="T2" y="T3"/>
                </a:cxn>
                <a:cxn ang="0">
                  <a:pos x="T4" y="T5"/>
                </a:cxn>
                <a:cxn ang="0">
                  <a:pos x="T6" y="T7"/>
                </a:cxn>
                <a:cxn ang="0">
                  <a:pos x="T8" y="T9"/>
                </a:cxn>
                <a:cxn ang="0">
                  <a:pos x="T10" y="T11"/>
                </a:cxn>
                <a:cxn ang="0">
                  <a:pos x="T12" y="T13"/>
                </a:cxn>
              </a:cxnLst>
              <a:rect l="0" t="0" r="r" b="b"/>
              <a:pathLst>
                <a:path w="2758" h="315">
                  <a:moveTo>
                    <a:pt x="1379" y="0"/>
                  </a:moveTo>
                  <a:lnTo>
                    <a:pt x="2540" y="0"/>
                  </a:lnTo>
                  <a:lnTo>
                    <a:pt x="2758" y="315"/>
                  </a:lnTo>
                  <a:lnTo>
                    <a:pt x="1379" y="315"/>
                  </a:lnTo>
                  <a:lnTo>
                    <a:pt x="0" y="315"/>
                  </a:lnTo>
                  <a:lnTo>
                    <a:pt x="205" y="0"/>
                  </a:lnTo>
                  <a:lnTo>
                    <a:pt x="1379" y="0"/>
                  </a:lnTo>
                  <a:close/>
                </a:path>
              </a:pathLst>
            </a:custGeom>
            <a:solidFill>
              <a:schemeClr val="accent5"/>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E0690459-7FE7-4A83-9D02-03272EE505E2}"/>
              </a:ext>
            </a:extLst>
          </p:cNvPr>
          <p:cNvGrpSpPr/>
          <p:nvPr/>
        </p:nvGrpSpPr>
        <p:grpSpPr>
          <a:xfrm>
            <a:off x="6489700" y="1933575"/>
            <a:ext cx="3497263" cy="733425"/>
            <a:chOff x="6489700" y="1933575"/>
            <a:chExt cx="3497263" cy="733425"/>
          </a:xfrm>
        </p:grpSpPr>
        <p:sp>
          <p:nvSpPr>
            <p:cNvPr id="17" name="Right Arrow 16">
              <a:extLst>
                <a:ext uri="{FF2B5EF4-FFF2-40B4-BE49-F238E27FC236}">
                  <a16:creationId xmlns:a16="http://schemas.microsoft.com/office/drawing/2014/main" id="{D646FFFA-F291-3B46-9A12-CC9FAB784D46}"/>
                </a:ext>
              </a:extLst>
            </p:cNvPr>
            <p:cNvSpPr/>
            <p:nvPr/>
          </p:nvSpPr>
          <p:spPr>
            <a:xfrm>
              <a:off x="6489700" y="2111375"/>
              <a:ext cx="876300" cy="508000"/>
            </a:xfrm>
            <a:prstGeom prst="rightArrow">
              <a:avLst/>
            </a:prstGeom>
            <a:gradFill>
              <a:gsLst>
                <a:gs pos="0">
                  <a:schemeClr val="bg1"/>
                </a:gs>
                <a:gs pos="100000">
                  <a:schemeClr val="accent1">
                    <a:alpha val="5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89A4C454-BD65-DA43-9451-59951D2E2FE2}"/>
                </a:ext>
              </a:extLst>
            </p:cNvPr>
            <p:cNvSpPr>
              <a:spLocks noChangeArrowheads="1"/>
            </p:cNvSpPr>
            <p:nvPr/>
          </p:nvSpPr>
          <p:spPr bwMode="auto">
            <a:xfrm>
              <a:off x="7491413" y="1933575"/>
              <a:ext cx="24955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01</a:t>
              </a:r>
            </a:p>
            <a:p>
              <a:pPr>
                <a:lnSpc>
                  <a:spcPct val="90000"/>
                </a:lnSpc>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grpSp>
      <p:grpSp>
        <p:nvGrpSpPr>
          <p:cNvPr id="8" name="Group 7">
            <a:extLst>
              <a:ext uri="{FF2B5EF4-FFF2-40B4-BE49-F238E27FC236}">
                <a16:creationId xmlns:a16="http://schemas.microsoft.com/office/drawing/2014/main" id="{60CB3675-FB2C-41FC-A97F-B98E99794AF1}"/>
              </a:ext>
            </a:extLst>
          </p:cNvPr>
          <p:cNvGrpSpPr/>
          <p:nvPr/>
        </p:nvGrpSpPr>
        <p:grpSpPr>
          <a:xfrm>
            <a:off x="1500188" y="2832100"/>
            <a:ext cx="3587750" cy="733425"/>
            <a:chOff x="1500188" y="2832100"/>
            <a:chExt cx="3587750" cy="733425"/>
          </a:xfrm>
        </p:grpSpPr>
        <p:sp>
          <p:nvSpPr>
            <p:cNvPr id="19" name="Rectangle 18">
              <a:extLst>
                <a:ext uri="{FF2B5EF4-FFF2-40B4-BE49-F238E27FC236}">
                  <a16:creationId xmlns:a16="http://schemas.microsoft.com/office/drawing/2014/main" id="{261EA8C2-3DDE-8C44-A131-61E6EA6083BA}"/>
                </a:ext>
              </a:extLst>
            </p:cNvPr>
            <p:cNvSpPr>
              <a:spLocks noChangeArrowheads="1"/>
            </p:cNvSpPr>
            <p:nvPr/>
          </p:nvSpPr>
          <p:spPr bwMode="auto">
            <a:xfrm>
              <a:off x="1500188" y="2832100"/>
              <a:ext cx="24955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02</a:t>
              </a:r>
            </a:p>
            <a:p>
              <a:pPr algn="r">
                <a:lnSpc>
                  <a:spcPct val="90000"/>
                </a:lnSpc>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20" name="Right Arrow 19">
              <a:extLst>
                <a:ext uri="{FF2B5EF4-FFF2-40B4-BE49-F238E27FC236}">
                  <a16:creationId xmlns:a16="http://schemas.microsoft.com/office/drawing/2014/main" id="{D4EF35E7-93D9-FD47-B5B6-804AA602ECF8}"/>
                </a:ext>
              </a:extLst>
            </p:cNvPr>
            <p:cNvSpPr/>
            <p:nvPr/>
          </p:nvSpPr>
          <p:spPr>
            <a:xfrm flipH="1">
              <a:off x="4211638" y="2908300"/>
              <a:ext cx="876300" cy="508000"/>
            </a:xfrm>
            <a:prstGeom prst="rightArrow">
              <a:avLst/>
            </a:prstGeom>
            <a:gradFill>
              <a:gsLst>
                <a:gs pos="0">
                  <a:schemeClr val="bg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10" name="Group 9">
            <a:extLst>
              <a:ext uri="{FF2B5EF4-FFF2-40B4-BE49-F238E27FC236}">
                <a16:creationId xmlns:a16="http://schemas.microsoft.com/office/drawing/2014/main" id="{0BD47051-9BD0-4F43-BB97-A959C1BB4970}"/>
              </a:ext>
            </a:extLst>
          </p:cNvPr>
          <p:cNvGrpSpPr/>
          <p:nvPr/>
        </p:nvGrpSpPr>
        <p:grpSpPr>
          <a:xfrm>
            <a:off x="7315200" y="3351213"/>
            <a:ext cx="3497263" cy="733425"/>
            <a:chOff x="7315200" y="3351213"/>
            <a:chExt cx="3497263" cy="733425"/>
          </a:xfrm>
        </p:grpSpPr>
        <p:sp>
          <p:nvSpPr>
            <p:cNvPr id="21" name="Right Arrow 20">
              <a:extLst>
                <a:ext uri="{FF2B5EF4-FFF2-40B4-BE49-F238E27FC236}">
                  <a16:creationId xmlns:a16="http://schemas.microsoft.com/office/drawing/2014/main" id="{993C37C8-40FA-4A4C-BA99-F5071C84D030}"/>
                </a:ext>
              </a:extLst>
            </p:cNvPr>
            <p:cNvSpPr/>
            <p:nvPr/>
          </p:nvSpPr>
          <p:spPr>
            <a:xfrm>
              <a:off x="7315200" y="3527425"/>
              <a:ext cx="876300" cy="509588"/>
            </a:xfrm>
            <a:prstGeom prst="rightArrow">
              <a:avLst/>
            </a:prstGeom>
            <a:gradFill>
              <a:gsLst>
                <a:gs pos="0">
                  <a:schemeClr val="bg1"/>
                </a:gs>
                <a:gs pos="100000">
                  <a:schemeClr val="accent3">
                    <a:alpha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66857857-2D27-2C4C-A15A-F05BECF5DC1F}"/>
                </a:ext>
              </a:extLst>
            </p:cNvPr>
            <p:cNvSpPr>
              <a:spLocks noChangeArrowheads="1"/>
            </p:cNvSpPr>
            <p:nvPr/>
          </p:nvSpPr>
          <p:spPr bwMode="auto">
            <a:xfrm>
              <a:off x="8316913" y="3351213"/>
              <a:ext cx="24955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03</a:t>
              </a:r>
            </a:p>
            <a:p>
              <a:pPr>
                <a:lnSpc>
                  <a:spcPct val="90000"/>
                </a:lnSpc>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grpSp>
      <p:grpSp>
        <p:nvGrpSpPr>
          <p:cNvPr id="28" name="Group 27">
            <a:extLst>
              <a:ext uri="{FF2B5EF4-FFF2-40B4-BE49-F238E27FC236}">
                <a16:creationId xmlns:a16="http://schemas.microsoft.com/office/drawing/2014/main" id="{368CA0B6-6F59-4B1D-806E-0EC3E60771C8}"/>
              </a:ext>
            </a:extLst>
          </p:cNvPr>
          <p:cNvGrpSpPr/>
          <p:nvPr/>
        </p:nvGrpSpPr>
        <p:grpSpPr>
          <a:xfrm>
            <a:off x="704850" y="4059238"/>
            <a:ext cx="3587750" cy="733425"/>
            <a:chOff x="704850" y="4059238"/>
            <a:chExt cx="3587750" cy="733425"/>
          </a:xfrm>
        </p:grpSpPr>
        <p:sp>
          <p:nvSpPr>
            <p:cNvPr id="23" name="Rectangle 22">
              <a:extLst>
                <a:ext uri="{FF2B5EF4-FFF2-40B4-BE49-F238E27FC236}">
                  <a16:creationId xmlns:a16="http://schemas.microsoft.com/office/drawing/2014/main" id="{6FC2510D-D443-3B41-9E21-B0985D2AD4EF}"/>
                </a:ext>
              </a:extLst>
            </p:cNvPr>
            <p:cNvSpPr>
              <a:spLocks noChangeArrowheads="1"/>
            </p:cNvSpPr>
            <p:nvPr/>
          </p:nvSpPr>
          <p:spPr bwMode="auto">
            <a:xfrm>
              <a:off x="704850" y="4059238"/>
              <a:ext cx="249396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04</a:t>
              </a:r>
            </a:p>
            <a:p>
              <a:pPr algn="r">
                <a:lnSpc>
                  <a:spcPct val="90000"/>
                </a:lnSpc>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24" name="Right Arrow 23">
              <a:extLst>
                <a:ext uri="{FF2B5EF4-FFF2-40B4-BE49-F238E27FC236}">
                  <a16:creationId xmlns:a16="http://schemas.microsoft.com/office/drawing/2014/main" id="{499AA3BB-0A88-4245-8930-3128A900AC88}"/>
                </a:ext>
              </a:extLst>
            </p:cNvPr>
            <p:cNvSpPr/>
            <p:nvPr/>
          </p:nvSpPr>
          <p:spPr>
            <a:xfrm flipH="1">
              <a:off x="3416300" y="4135438"/>
              <a:ext cx="876300" cy="508000"/>
            </a:xfrm>
            <a:prstGeom prst="rightArrow">
              <a:avLst/>
            </a:prstGeom>
            <a:gradFill>
              <a:gsLst>
                <a:gs pos="0">
                  <a:schemeClr val="bg1"/>
                </a:gs>
                <a:gs pos="100000">
                  <a:schemeClr val="accent4">
                    <a:alpha val="5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29" name="Group 28">
            <a:extLst>
              <a:ext uri="{FF2B5EF4-FFF2-40B4-BE49-F238E27FC236}">
                <a16:creationId xmlns:a16="http://schemas.microsoft.com/office/drawing/2014/main" id="{F3A2E6B3-0FDE-4124-A0F2-BDDBEA842881}"/>
              </a:ext>
            </a:extLst>
          </p:cNvPr>
          <p:cNvGrpSpPr/>
          <p:nvPr/>
        </p:nvGrpSpPr>
        <p:grpSpPr>
          <a:xfrm>
            <a:off x="8197850" y="4700588"/>
            <a:ext cx="3497263" cy="731837"/>
            <a:chOff x="8197850" y="4700588"/>
            <a:chExt cx="3497263" cy="731837"/>
          </a:xfrm>
        </p:grpSpPr>
        <p:sp>
          <p:nvSpPr>
            <p:cNvPr id="25" name="Right Arrow 24">
              <a:extLst>
                <a:ext uri="{FF2B5EF4-FFF2-40B4-BE49-F238E27FC236}">
                  <a16:creationId xmlns:a16="http://schemas.microsoft.com/office/drawing/2014/main" id="{8FAE49D9-504E-2A46-AAFF-25727D686211}"/>
                </a:ext>
              </a:extLst>
            </p:cNvPr>
            <p:cNvSpPr/>
            <p:nvPr/>
          </p:nvSpPr>
          <p:spPr>
            <a:xfrm>
              <a:off x="8197850" y="4876800"/>
              <a:ext cx="876300" cy="508000"/>
            </a:xfrm>
            <a:prstGeom prst="rightArrow">
              <a:avLst/>
            </a:prstGeom>
            <a:gradFill>
              <a:gsLst>
                <a:gs pos="0">
                  <a:schemeClr val="bg1"/>
                </a:gs>
                <a:gs pos="100000">
                  <a:schemeClr val="accent5">
                    <a:alpha val="5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B4F1364C-3FC7-4948-9CFE-CE36F30D0AAA}"/>
                </a:ext>
              </a:extLst>
            </p:cNvPr>
            <p:cNvSpPr>
              <a:spLocks noChangeArrowheads="1"/>
            </p:cNvSpPr>
            <p:nvPr/>
          </p:nvSpPr>
          <p:spPr bwMode="auto">
            <a:xfrm>
              <a:off x="9199563" y="4700588"/>
              <a:ext cx="24955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000">
                  <a:solidFill>
                    <a:schemeClr val="tx2">
                      <a:lumMod val="60000"/>
                      <a:lumOff val="40000"/>
                    </a:schemeClr>
                  </a:solidFill>
                  <a:latin typeface="Arial" panose="020B0604020202020204" pitchFamily="34" charset="0"/>
                  <a:cs typeface="Arial" panose="020B0604020202020204" pitchFamily="34" charset="0"/>
                </a:rPr>
                <a:t>Step 05</a:t>
              </a:r>
            </a:p>
            <a:p>
              <a:pPr>
                <a:lnSpc>
                  <a:spcPct val="90000"/>
                </a:lnSpc>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grpSp>
      <p:sp>
        <p:nvSpPr>
          <p:cNvPr id="339985" name="Title 3">
            <a:extLst>
              <a:ext uri="{FF2B5EF4-FFF2-40B4-BE49-F238E27FC236}">
                <a16:creationId xmlns:a16="http://schemas.microsoft.com/office/drawing/2014/main" id="{F65D8A8B-371D-0540-B79E-1F55DB30940B}"/>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Structure / </a:t>
            </a:r>
            <a:r>
              <a:rPr lang="en-US" altLang="en-US"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Layers Infographic</a:t>
            </a:r>
          </a:p>
        </p:txBody>
      </p:sp>
    </p:spTree>
    <p:extLst>
      <p:ext uri="{BB962C8B-B14F-4D97-AF65-F5344CB8AC3E}">
        <p14:creationId xmlns:p14="http://schemas.microsoft.com/office/powerpoint/2010/main" val="265407317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339985"/>
                                        </p:tgtEl>
                                        <p:attrNameLst>
                                          <p:attrName>style.visibility</p:attrName>
                                        </p:attrNameLst>
                                      </p:cBhvr>
                                      <p:to>
                                        <p:strVal val="visible"/>
                                      </p:to>
                                    </p:set>
                                    <p:anim calcmode="lin" valueType="num">
                                      <p:cBhvr additive="base">
                                        <p:cTn id="7" dur="500" fill="hold"/>
                                        <p:tgtEl>
                                          <p:spTgt spid="339985"/>
                                        </p:tgtEl>
                                        <p:attrNameLst>
                                          <p:attrName>ppt_x</p:attrName>
                                        </p:attrNameLst>
                                      </p:cBhvr>
                                      <p:tavLst>
                                        <p:tav tm="0">
                                          <p:val>
                                            <p:strVal val="0-#ppt_w/2"/>
                                          </p:val>
                                        </p:tav>
                                        <p:tav tm="100000">
                                          <p:val>
                                            <p:strVal val="#ppt_x"/>
                                          </p:val>
                                        </p:tav>
                                      </p:tavLst>
                                    </p:anim>
                                    <p:anim calcmode="lin" valueType="num">
                                      <p:cBhvr additive="base">
                                        <p:cTn id="8" dur="500" fill="hold"/>
                                        <p:tgtEl>
                                          <p:spTgt spid="33998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ppt_x"/>
                                          </p:val>
                                        </p:tav>
                                        <p:tav tm="100000">
                                          <p:val>
                                            <p:strVal val="#ppt_x"/>
                                          </p:val>
                                        </p:tav>
                                      </p:tavLst>
                                    </p:anim>
                                    <p:anim calcmode="lin" valueType="num">
                                      <p:cBhvr additive="base">
                                        <p:cTn id="13" dur="500" fill="hold"/>
                                        <p:tgtEl>
                                          <p:spTgt spid="2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additive="base">
                                        <p:cTn id="32" dur="500" fill="hold"/>
                                        <p:tgtEl>
                                          <p:spTgt spid="2"/>
                                        </p:tgtEl>
                                        <p:attrNameLst>
                                          <p:attrName>ppt_x</p:attrName>
                                        </p:attrNameLst>
                                      </p:cBhvr>
                                      <p:tavLst>
                                        <p:tav tm="0">
                                          <p:val>
                                            <p:strVal val="#ppt_x"/>
                                          </p:val>
                                        </p:tav>
                                        <p:tav tm="100000">
                                          <p:val>
                                            <p:strVal val="#ppt_x"/>
                                          </p:val>
                                        </p:tav>
                                      </p:tavLst>
                                    </p:anim>
                                    <p:anim calcmode="lin" valueType="num">
                                      <p:cBhvr additive="base">
                                        <p:cTn id="33" dur="500" fill="hold"/>
                                        <p:tgtEl>
                                          <p:spTgt spid="2"/>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2" presetClass="entr" presetSubtype="8"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left)">
                                      <p:cBhvr>
                                        <p:cTn id="37" dur="500"/>
                                        <p:tgtEl>
                                          <p:spTgt spid="4"/>
                                        </p:tgtEl>
                                      </p:cBhvr>
                                    </p:animEffect>
                                  </p:childTnLst>
                                </p:cTn>
                              </p:par>
                            </p:childTnLst>
                          </p:cTn>
                        </p:par>
                        <p:par>
                          <p:cTn id="38" fill="hold">
                            <p:stCondLst>
                              <p:cond delay="3500"/>
                            </p:stCondLst>
                            <p:childTnLst>
                              <p:par>
                                <p:cTn id="39" presetID="22" presetClass="entr" presetSubtype="2" fill="hold"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right)">
                                      <p:cBhvr>
                                        <p:cTn id="41" dur="500"/>
                                        <p:tgtEl>
                                          <p:spTgt spid="8"/>
                                        </p:tgtEl>
                                      </p:cBhvr>
                                    </p:animEffect>
                                  </p:childTnLst>
                                </p:cTn>
                              </p:par>
                            </p:childTnLst>
                          </p:cTn>
                        </p:par>
                        <p:par>
                          <p:cTn id="42" fill="hold">
                            <p:stCondLst>
                              <p:cond delay="4000"/>
                            </p:stCondLst>
                            <p:childTnLst>
                              <p:par>
                                <p:cTn id="43" presetID="22" presetClass="entr" presetSubtype="8"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childTnLst>
                          </p:cTn>
                        </p:par>
                        <p:par>
                          <p:cTn id="46" fill="hold">
                            <p:stCondLst>
                              <p:cond delay="4500"/>
                            </p:stCondLst>
                            <p:childTnLst>
                              <p:par>
                                <p:cTn id="47" presetID="22" presetClass="entr" presetSubtype="2" fill="hold" nodeType="after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wipe(right)">
                                      <p:cBhvr>
                                        <p:cTn id="49" dur="500"/>
                                        <p:tgtEl>
                                          <p:spTgt spid="28"/>
                                        </p:tgtEl>
                                      </p:cBhvr>
                                    </p:animEffect>
                                  </p:childTnLst>
                                </p:cTn>
                              </p:par>
                            </p:childTnLst>
                          </p:cTn>
                        </p:par>
                        <p:par>
                          <p:cTn id="50" fill="hold">
                            <p:stCondLst>
                              <p:cond delay="5000"/>
                            </p:stCondLst>
                            <p:childTnLst>
                              <p:par>
                                <p:cTn id="51" presetID="22" presetClass="entr" presetSubtype="8" fill="hold" nodeType="after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wipe(left)">
                                      <p:cBhvr>
                                        <p:cTn id="5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8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87F31B7-A30A-43B6-BC9F-7537511CEA60}"/>
              </a:ext>
            </a:extLst>
          </p:cNvPr>
          <p:cNvGrpSpPr/>
          <p:nvPr/>
        </p:nvGrpSpPr>
        <p:grpSpPr>
          <a:xfrm>
            <a:off x="6489700" y="1933575"/>
            <a:ext cx="3497263" cy="733425"/>
            <a:chOff x="6489700" y="1933575"/>
            <a:chExt cx="3497263" cy="733425"/>
          </a:xfrm>
        </p:grpSpPr>
        <p:sp>
          <p:nvSpPr>
            <p:cNvPr id="17" name="Right Arrow 16">
              <a:extLst>
                <a:ext uri="{FF2B5EF4-FFF2-40B4-BE49-F238E27FC236}">
                  <a16:creationId xmlns:a16="http://schemas.microsoft.com/office/drawing/2014/main" id="{1FB6521F-AD83-374A-A135-11F1402218AC}"/>
                </a:ext>
              </a:extLst>
            </p:cNvPr>
            <p:cNvSpPr/>
            <p:nvPr/>
          </p:nvSpPr>
          <p:spPr>
            <a:xfrm>
              <a:off x="6489700" y="2111375"/>
              <a:ext cx="876300" cy="508000"/>
            </a:xfrm>
            <a:prstGeom prst="rightArrow">
              <a:avLst/>
            </a:prstGeom>
            <a:gradFill>
              <a:gsLst>
                <a:gs pos="0">
                  <a:schemeClr val="bg1"/>
                </a:gs>
                <a:gs pos="100000">
                  <a:schemeClr val="accent1">
                    <a:alpha val="5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047A4A4A-0C8C-E24E-B820-05D291537B27}"/>
                </a:ext>
              </a:extLst>
            </p:cNvPr>
            <p:cNvSpPr>
              <a:spLocks noChangeArrowheads="1"/>
            </p:cNvSpPr>
            <p:nvPr/>
          </p:nvSpPr>
          <p:spPr bwMode="auto">
            <a:xfrm>
              <a:off x="7491413" y="1933575"/>
              <a:ext cx="24955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01</a:t>
              </a:r>
            </a:p>
            <a:p>
              <a:pPr>
                <a:lnSpc>
                  <a:spcPct val="90000"/>
                </a:lnSpc>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grpSp>
      <p:grpSp>
        <p:nvGrpSpPr>
          <p:cNvPr id="6" name="Group 5">
            <a:extLst>
              <a:ext uri="{FF2B5EF4-FFF2-40B4-BE49-F238E27FC236}">
                <a16:creationId xmlns:a16="http://schemas.microsoft.com/office/drawing/2014/main" id="{ACC6A215-AC4C-4CE2-835A-0EE02267F5A0}"/>
              </a:ext>
            </a:extLst>
          </p:cNvPr>
          <p:cNvGrpSpPr/>
          <p:nvPr/>
        </p:nvGrpSpPr>
        <p:grpSpPr>
          <a:xfrm>
            <a:off x="703263" y="3895725"/>
            <a:ext cx="3587750" cy="731838"/>
            <a:chOff x="703263" y="3895725"/>
            <a:chExt cx="3587750" cy="731838"/>
          </a:xfrm>
        </p:grpSpPr>
        <p:sp>
          <p:nvSpPr>
            <p:cNvPr id="19" name="Rectangle 18">
              <a:extLst>
                <a:ext uri="{FF2B5EF4-FFF2-40B4-BE49-F238E27FC236}">
                  <a16:creationId xmlns:a16="http://schemas.microsoft.com/office/drawing/2014/main" id="{8930693E-30CE-0D4E-BA0E-CB45B1FF262A}"/>
                </a:ext>
              </a:extLst>
            </p:cNvPr>
            <p:cNvSpPr>
              <a:spLocks noChangeArrowheads="1"/>
            </p:cNvSpPr>
            <p:nvPr/>
          </p:nvSpPr>
          <p:spPr bwMode="auto">
            <a:xfrm>
              <a:off x="703263" y="3895725"/>
              <a:ext cx="24955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en-US" sz="2000">
                  <a:solidFill>
                    <a:schemeClr val="tx2">
                      <a:lumMod val="60000"/>
                      <a:lumOff val="40000"/>
                    </a:schemeClr>
                  </a:solidFill>
                  <a:latin typeface="Arial" panose="020B0604020202020204" pitchFamily="34" charset="0"/>
                  <a:cs typeface="Arial" panose="020B0604020202020204" pitchFamily="34" charset="0"/>
                </a:rPr>
                <a:t>Step 02</a:t>
              </a:r>
            </a:p>
            <a:p>
              <a:pPr algn="r">
                <a:lnSpc>
                  <a:spcPct val="90000"/>
                </a:lnSpc>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sp>
          <p:nvSpPr>
            <p:cNvPr id="20" name="Right Arrow 19">
              <a:extLst>
                <a:ext uri="{FF2B5EF4-FFF2-40B4-BE49-F238E27FC236}">
                  <a16:creationId xmlns:a16="http://schemas.microsoft.com/office/drawing/2014/main" id="{05E8A468-40F7-C04B-AAE3-23E72A0DA168}"/>
                </a:ext>
              </a:extLst>
            </p:cNvPr>
            <p:cNvSpPr/>
            <p:nvPr/>
          </p:nvSpPr>
          <p:spPr>
            <a:xfrm flipH="1">
              <a:off x="3414713" y="3970338"/>
              <a:ext cx="876300" cy="509587"/>
            </a:xfrm>
            <a:prstGeom prst="rightArrow">
              <a:avLst/>
            </a:prstGeom>
            <a:gradFill>
              <a:gsLst>
                <a:gs pos="0">
                  <a:schemeClr val="bg1"/>
                </a:gs>
                <a:gs pos="100000">
                  <a:schemeClr val="accent2">
                    <a:alpha val="6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0BADBED7-AF27-4AC2-A327-3C6F3532BBD8}"/>
              </a:ext>
            </a:extLst>
          </p:cNvPr>
          <p:cNvGrpSpPr/>
          <p:nvPr/>
        </p:nvGrpSpPr>
        <p:grpSpPr>
          <a:xfrm>
            <a:off x="8012113" y="4479925"/>
            <a:ext cx="3497262" cy="731838"/>
            <a:chOff x="8012113" y="4479925"/>
            <a:chExt cx="3497262" cy="731838"/>
          </a:xfrm>
        </p:grpSpPr>
        <p:sp>
          <p:nvSpPr>
            <p:cNvPr id="21" name="Right Arrow 20">
              <a:extLst>
                <a:ext uri="{FF2B5EF4-FFF2-40B4-BE49-F238E27FC236}">
                  <a16:creationId xmlns:a16="http://schemas.microsoft.com/office/drawing/2014/main" id="{EECED3F9-1031-5A48-A34F-931CB1AA6718}"/>
                </a:ext>
              </a:extLst>
            </p:cNvPr>
            <p:cNvSpPr/>
            <p:nvPr/>
          </p:nvSpPr>
          <p:spPr>
            <a:xfrm>
              <a:off x="8012113" y="4656138"/>
              <a:ext cx="876300" cy="509587"/>
            </a:xfrm>
            <a:prstGeom prst="rightArrow">
              <a:avLst/>
            </a:prstGeom>
            <a:gradFill>
              <a:gsLst>
                <a:gs pos="0">
                  <a:schemeClr val="bg1"/>
                </a:gs>
                <a:gs pos="100000">
                  <a:schemeClr val="accent3">
                    <a:alpha val="58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E4057E4E-A259-8C4C-AA55-FAFBE6D3F914}"/>
                </a:ext>
              </a:extLst>
            </p:cNvPr>
            <p:cNvSpPr>
              <a:spLocks noChangeArrowheads="1"/>
            </p:cNvSpPr>
            <p:nvPr/>
          </p:nvSpPr>
          <p:spPr bwMode="auto">
            <a:xfrm>
              <a:off x="9013825" y="4479925"/>
              <a:ext cx="24955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000">
                  <a:solidFill>
                    <a:schemeClr val="tx2">
                      <a:lumMod val="60000"/>
                      <a:lumOff val="40000"/>
                    </a:schemeClr>
                  </a:solidFill>
                  <a:latin typeface="Arial" panose="020B0604020202020204" pitchFamily="34" charset="0"/>
                  <a:cs typeface="Arial" panose="020B0604020202020204" pitchFamily="34" charset="0"/>
                </a:rPr>
                <a:t>Step 03</a:t>
              </a:r>
            </a:p>
            <a:p>
              <a:pPr>
                <a:lnSpc>
                  <a:spcPct val="90000"/>
                </a:lnSpc>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grpSp>
      <p:grpSp>
        <p:nvGrpSpPr>
          <p:cNvPr id="2" name="Group 35">
            <a:extLst>
              <a:ext uri="{FF2B5EF4-FFF2-40B4-BE49-F238E27FC236}">
                <a16:creationId xmlns:a16="http://schemas.microsoft.com/office/drawing/2014/main" id="{8B322797-4D40-6340-85F2-8E94EBDEB96E}"/>
              </a:ext>
            </a:extLst>
          </p:cNvPr>
          <p:cNvGrpSpPr>
            <a:grpSpLocks/>
          </p:cNvGrpSpPr>
          <p:nvPr/>
        </p:nvGrpSpPr>
        <p:grpSpPr bwMode="auto">
          <a:xfrm>
            <a:off x="4659313" y="1860550"/>
            <a:ext cx="2649537" cy="2195513"/>
            <a:chOff x="4659313" y="1860550"/>
            <a:chExt cx="2649538" cy="2195513"/>
          </a:xfrm>
        </p:grpSpPr>
        <p:sp>
          <p:nvSpPr>
            <p:cNvPr id="5" name="Freeform 5">
              <a:extLst>
                <a:ext uri="{FF2B5EF4-FFF2-40B4-BE49-F238E27FC236}">
                  <a16:creationId xmlns:a16="http://schemas.microsoft.com/office/drawing/2014/main" id="{39D5BD74-A0B4-DC48-A91D-7E3E6764DDE0}"/>
                </a:ext>
              </a:extLst>
            </p:cNvPr>
            <p:cNvSpPr>
              <a:spLocks/>
            </p:cNvSpPr>
            <p:nvPr/>
          </p:nvSpPr>
          <p:spPr bwMode="auto">
            <a:xfrm>
              <a:off x="4659313" y="1860550"/>
              <a:ext cx="2649538" cy="2195513"/>
            </a:xfrm>
            <a:custGeom>
              <a:avLst/>
              <a:gdLst>
                <a:gd name="T0" fmla="*/ 834 w 1669"/>
                <a:gd name="T1" fmla="*/ 0 h 1383"/>
                <a:gd name="T2" fmla="*/ 1669 w 1669"/>
                <a:gd name="T3" fmla="*/ 1250 h 1383"/>
                <a:gd name="T4" fmla="*/ 1403 w 1669"/>
                <a:gd name="T5" fmla="*/ 1383 h 1383"/>
                <a:gd name="T6" fmla="*/ 266 w 1669"/>
                <a:gd name="T7" fmla="*/ 1383 h 1383"/>
                <a:gd name="T8" fmla="*/ 0 w 1669"/>
                <a:gd name="T9" fmla="*/ 1250 h 1383"/>
                <a:gd name="T10" fmla="*/ 834 w 1669"/>
                <a:gd name="T11" fmla="*/ 0 h 1383"/>
              </a:gdLst>
              <a:ahLst/>
              <a:cxnLst>
                <a:cxn ang="0">
                  <a:pos x="T0" y="T1"/>
                </a:cxn>
                <a:cxn ang="0">
                  <a:pos x="T2" y="T3"/>
                </a:cxn>
                <a:cxn ang="0">
                  <a:pos x="T4" y="T5"/>
                </a:cxn>
                <a:cxn ang="0">
                  <a:pos x="T6" y="T7"/>
                </a:cxn>
                <a:cxn ang="0">
                  <a:pos x="T8" y="T9"/>
                </a:cxn>
                <a:cxn ang="0">
                  <a:pos x="T10" y="T11"/>
                </a:cxn>
              </a:cxnLst>
              <a:rect l="0" t="0" r="r" b="b"/>
              <a:pathLst>
                <a:path w="1669" h="1383">
                  <a:moveTo>
                    <a:pt x="834" y="0"/>
                  </a:moveTo>
                  <a:lnTo>
                    <a:pt x="1669" y="1250"/>
                  </a:lnTo>
                  <a:lnTo>
                    <a:pt x="1403" y="1383"/>
                  </a:lnTo>
                  <a:lnTo>
                    <a:pt x="266" y="1383"/>
                  </a:lnTo>
                  <a:lnTo>
                    <a:pt x="0" y="1250"/>
                  </a:lnTo>
                  <a:lnTo>
                    <a:pt x="834" y="0"/>
                  </a:lnTo>
                  <a:close/>
                </a:path>
              </a:pathLst>
            </a:custGeom>
            <a:solidFill>
              <a:schemeClr val="accent1">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341009" name="Freeform 6">
              <a:extLst>
                <a:ext uri="{FF2B5EF4-FFF2-40B4-BE49-F238E27FC236}">
                  <a16:creationId xmlns:a16="http://schemas.microsoft.com/office/drawing/2014/main" id="{061B5AAD-12B8-3E45-9BCD-5CB400C2032F}"/>
                </a:ext>
              </a:extLst>
            </p:cNvPr>
            <p:cNvSpPr>
              <a:spLocks/>
            </p:cNvSpPr>
            <p:nvPr/>
          </p:nvSpPr>
          <p:spPr bwMode="auto">
            <a:xfrm>
              <a:off x="4659313" y="1860550"/>
              <a:ext cx="2649538" cy="1984375"/>
            </a:xfrm>
            <a:custGeom>
              <a:avLst/>
              <a:gdLst>
                <a:gd name="T0" fmla="*/ 1323975 w 1669"/>
                <a:gd name="T1" fmla="*/ 0 h 1250"/>
                <a:gd name="T2" fmla="*/ 2649538 w 1669"/>
                <a:gd name="T3" fmla="*/ 1984375 h 1250"/>
                <a:gd name="T4" fmla="*/ 0 w 1669"/>
                <a:gd name="T5" fmla="*/ 1984375 h 1250"/>
                <a:gd name="T6" fmla="*/ 1323975 w 1669"/>
                <a:gd name="T7" fmla="*/ 0 h 1250"/>
                <a:gd name="T8" fmla="*/ 0 60000 65536"/>
                <a:gd name="T9" fmla="*/ 0 60000 65536"/>
                <a:gd name="T10" fmla="*/ 0 60000 65536"/>
                <a:gd name="T11" fmla="*/ 0 60000 65536"/>
                <a:gd name="T12" fmla="*/ 0 w 1669"/>
                <a:gd name="T13" fmla="*/ 0 h 1250"/>
                <a:gd name="T14" fmla="*/ 1669 w 1669"/>
                <a:gd name="T15" fmla="*/ 1250 h 1250"/>
              </a:gdLst>
              <a:ahLst/>
              <a:cxnLst>
                <a:cxn ang="T8">
                  <a:pos x="T0" y="T1"/>
                </a:cxn>
                <a:cxn ang="T9">
                  <a:pos x="T2" y="T3"/>
                </a:cxn>
                <a:cxn ang="T10">
                  <a:pos x="T4" y="T5"/>
                </a:cxn>
                <a:cxn ang="T11">
                  <a:pos x="T6" y="T7"/>
                </a:cxn>
              </a:cxnLst>
              <a:rect l="T12" t="T13" r="T14" b="T15"/>
              <a:pathLst>
                <a:path w="1669" h="1250">
                  <a:moveTo>
                    <a:pt x="834" y="0"/>
                  </a:moveTo>
                  <a:lnTo>
                    <a:pt x="1669" y="1250"/>
                  </a:lnTo>
                  <a:lnTo>
                    <a:pt x="0" y="1250"/>
                  </a:lnTo>
                  <a:lnTo>
                    <a:pt x="834"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bIns="182880"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400" dirty="0">
                  <a:solidFill>
                    <a:srgbClr val="FFFFFF"/>
                  </a:solidFill>
                  <a:latin typeface="Arial" panose="020B0604020202020204" pitchFamily="34" charset="0"/>
                  <a:cs typeface="Arial" panose="020B0604020202020204" pitchFamily="34" charset="0"/>
                </a:rPr>
                <a:t>Title Here</a:t>
              </a:r>
            </a:p>
            <a:p>
              <a:pPr algn="ctr">
                <a:lnSpc>
                  <a:spcPct val="90000"/>
                </a:lnSpc>
              </a:pPr>
              <a:r>
                <a:rPr lang="en-US" altLang="en-US" sz="1100" dirty="0">
                  <a:solidFill>
                    <a:srgbClr val="FFFFFF"/>
                  </a:solidFill>
                  <a:latin typeface="Arial" panose="020B0604020202020204" pitchFamily="34" charset="0"/>
                  <a:cs typeface="Arial" panose="020B0604020202020204" pitchFamily="34" charset="0"/>
                </a:rPr>
                <a:t>Lorem ipsum dolor sit </a:t>
              </a:r>
              <a:r>
                <a:rPr lang="en-US" altLang="en-US" sz="1100" dirty="0" err="1">
                  <a:solidFill>
                    <a:srgbClr val="FFFFFF"/>
                  </a:solidFill>
                  <a:latin typeface="Arial" panose="020B0604020202020204" pitchFamily="34" charset="0"/>
                  <a:cs typeface="Arial" panose="020B0604020202020204" pitchFamily="34" charset="0"/>
                </a:rPr>
                <a:t>amet</a:t>
              </a:r>
              <a:r>
                <a:rPr lang="en-US" altLang="en-US" sz="1100" dirty="0">
                  <a:solidFill>
                    <a:srgbClr val="FFFFFF"/>
                  </a:solidFill>
                  <a:latin typeface="Arial" panose="020B0604020202020204" pitchFamily="34" charset="0"/>
                  <a:cs typeface="Arial" panose="020B0604020202020204" pitchFamily="34" charset="0"/>
                </a:rPr>
                <a:t>, </a:t>
              </a:r>
              <a:r>
                <a:rPr lang="en-US" altLang="en-US" sz="1100" dirty="0" err="1">
                  <a:solidFill>
                    <a:srgbClr val="FFFFFF"/>
                  </a:solidFill>
                  <a:latin typeface="Arial" panose="020B0604020202020204" pitchFamily="34" charset="0"/>
                  <a:cs typeface="Arial" panose="020B0604020202020204" pitchFamily="34" charset="0"/>
                </a:rPr>
                <a:t>consectetur</a:t>
              </a:r>
              <a:r>
                <a:rPr lang="en-US" altLang="en-US" sz="1100" dirty="0">
                  <a:solidFill>
                    <a:srgbClr val="FFFFFF"/>
                  </a:solidFill>
                  <a:latin typeface="Arial" panose="020B0604020202020204" pitchFamily="34" charset="0"/>
                  <a:cs typeface="Arial" panose="020B0604020202020204" pitchFamily="34" charset="0"/>
                </a:rPr>
                <a:t> </a:t>
              </a:r>
              <a:r>
                <a:rPr lang="en-US" altLang="en-US" sz="1100" dirty="0" err="1">
                  <a:solidFill>
                    <a:srgbClr val="FFFFFF"/>
                  </a:solidFill>
                  <a:latin typeface="Arial" panose="020B0604020202020204" pitchFamily="34" charset="0"/>
                  <a:cs typeface="Arial" panose="020B0604020202020204" pitchFamily="34" charset="0"/>
                </a:rPr>
                <a:t>adipiscing</a:t>
              </a:r>
              <a:r>
                <a:rPr lang="en-US" altLang="en-US" sz="1100" dirty="0">
                  <a:solidFill>
                    <a:srgbClr val="FFFFFF"/>
                  </a:solidFill>
                  <a:latin typeface="Arial" panose="020B0604020202020204" pitchFamily="34" charset="0"/>
                  <a:cs typeface="Arial" panose="020B0604020202020204" pitchFamily="34" charset="0"/>
                </a:rPr>
                <a:t> </a:t>
              </a:r>
              <a:r>
                <a:rPr lang="en-US" altLang="en-US" sz="1100" dirty="0" err="1">
                  <a:solidFill>
                    <a:srgbClr val="FFFFFF"/>
                  </a:solidFill>
                  <a:latin typeface="Arial" panose="020B0604020202020204" pitchFamily="34" charset="0"/>
                  <a:cs typeface="Arial" panose="020B0604020202020204" pitchFamily="34" charset="0"/>
                </a:rPr>
                <a:t>elit</a:t>
              </a:r>
              <a:r>
                <a:rPr lang="en-US" altLang="en-US" sz="1100" dirty="0">
                  <a:solidFill>
                    <a:srgbClr val="FFFFFF"/>
                  </a:solidFill>
                  <a:latin typeface="Arial" panose="020B0604020202020204" pitchFamily="34" charset="0"/>
                  <a:cs typeface="Arial" panose="020B0604020202020204" pitchFamily="34" charset="0"/>
                </a:rPr>
                <a:t>.</a:t>
              </a:r>
            </a:p>
          </p:txBody>
        </p:sp>
      </p:grpSp>
      <p:grpSp>
        <p:nvGrpSpPr>
          <p:cNvPr id="3" name="Group 36">
            <a:extLst>
              <a:ext uri="{FF2B5EF4-FFF2-40B4-BE49-F238E27FC236}">
                <a16:creationId xmlns:a16="http://schemas.microsoft.com/office/drawing/2014/main" id="{BBB76CE8-DFE6-C94D-A62B-D920F7BBA13E}"/>
              </a:ext>
            </a:extLst>
          </p:cNvPr>
          <p:cNvGrpSpPr>
            <a:grpSpLocks/>
          </p:cNvGrpSpPr>
          <p:nvPr/>
        </p:nvGrpSpPr>
        <p:grpSpPr bwMode="auto">
          <a:xfrm>
            <a:off x="4256088" y="4056063"/>
            <a:ext cx="3455987" cy="617537"/>
            <a:chOff x="4256088" y="4056063"/>
            <a:chExt cx="3455988" cy="617538"/>
          </a:xfrm>
        </p:grpSpPr>
        <p:sp>
          <p:nvSpPr>
            <p:cNvPr id="32" name="Freeform 7">
              <a:extLst>
                <a:ext uri="{FF2B5EF4-FFF2-40B4-BE49-F238E27FC236}">
                  <a16:creationId xmlns:a16="http://schemas.microsoft.com/office/drawing/2014/main" id="{ED927F42-20F4-3242-B352-EBAE5BCC5118}"/>
                </a:ext>
              </a:extLst>
            </p:cNvPr>
            <p:cNvSpPr>
              <a:spLocks/>
            </p:cNvSpPr>
            <p:nvPr/>
          </p:nvSpPr>
          <p:spPr bwMode="auto">
            <a:xfrm>
              <a:off x="4256088" y="4056063"/>
              <a:ext cx="3455988" cy="617538"/>
            </a:xfrm>
            <a:custGeom>
              <a:avLst/>
              <a:gdLst>
                <a:gd name="T0" fmla="*/ 1088 w 2177"/>
                <a:gd name="T1" fmla="*/ 0 h 389"/>
                <a:gd name="T2" fmla="*/ 1995 w 2177"/>
                <a:gd name="T3" fmla="*/ 0 h 389"/>
                <a:gd name="T4" fmla="*/ 2177 w 2177"/>
                <a:gd name="T5" fmla="*/ 267 h 389"/>
                <a:gd name="T6" fmla="*/ 1935 w 2177"/>
                <a:gd name="T7" fmla="*/ 389 h 389"/>
                <a:gd name="T8" fmla="*/ 1088 w 2177"/>
                <a:gd name="T9" fmla="*/ 389 h 389"/>
                <a:gd name="T10" fmla="*/ 241 w 2177"/>
                <a:gd name="T11" fmla="*/ 389 h 389"/>
                <a:gd name="T12" fmla="*/ 0 w 2177"/>
                <a:gd name="T13" fmla="*/ 267 h 389"/>
                <a:gd name="T14" fmla="*/ 181 w 2177"/>
                <a:gd name="T15" fmla="*/ 0 h 389"/>
                <a:gd name="T16" fmla="*/ 1088 w 2177"/>
                <a:gd name="T17" fmla="*/ 0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7" h="389">
                  <a:moveTo>
                    <a:pt x="1088" y="0"/>
                  </a:moveTo>
                  <a:lnTo>
                    <a:pt x="1995" y="0"/>
                  </a:lnTo>
                  <a:lnTo>
                    <a:pt x="2177" y="267"/>
                  </a:lnTo>
                  <a:lnTo>
                    <a:pt x="1935" y="389"/>
                  </a:lnTo>
                  <a:lnTo>
                    <a:pt x="1088" y="389"/>
                  </a:lnTo>
                  <a:lnTo>
                    <a:pt x="241" y="389"/>
                  </a:lnTo>
                  <a:lnTo>
                    <a:pt x="0" y="267"/>
                  </a:lnTo>
                  <a:lnTo>
                    <a:pt x="181" y="0"/>
                  </a:lnTo>
                  <a:lnTo>
                    <a:pt x="1088" y="0"/>
                  </a:lnTo>
                  <a:close/>
                </a:path>
              </a:pathLst>
            </a:custGeom>
            <a:solidFill>
              <a:schemeClr val="accent2">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341007" name="Freeform 8">
              <a:extLst>
                <a:ext uri="{FF2B5EF4-FFF2-40B4-BE49-F238E27FC236}">
                  <a16:creationId xmlns:a16="http://schemas.microsoft.com/office/drawing/2014/main" id="{521D3B72-F2C3-6941-86BF-54FA4F64E30C}"/>
                </a:ext>
              </a:extLst>
            </p:cNvPr>
            <p:cNvSpPr>
              <a:spLocks/>
            </p:cNvSpPr>
            <p:nvPr/>
          </p:nvSpPr>
          <p:spPr bwMode="auto">
            <a:xfrm>
              <a:off x="4256088" y="4056063"/>
              <a:ext cx="3455988" cy="423863"/>
            </a:xfrm>
            <a:custGeom>
              <a:avLst/>
              <a:gdLst>
                <a:gd name="T0" fmla="*/ 1727200 w 2177"/>
                <a:gd name="T1" fmla="*/ 0 h 267"/>
                <a:gd name="T2" fmla="*/ 3167062 w 2177"/>
                <a:gd name="T3" fmla="*/ 0 h 267"/>
                <a:gd name="T4" fmla="*/ 3455988 w 2177"/>
                <a:gd name="T5" fmla="*/ 423863 h 267"/>
                <a:gd name="T6" fmla="*/ 1727200 w 2177"/>
                <a:gd name="T7" fmla="*/ 423863 h 267"/>
                <a:gd name="T8" fmla="*/ 0 w 2177"/>
                <a:gd name="T9" fmla="*/ 423863 h 267"/>
                <a:gd name="T10" fmla="*/ 287338 w 2177"/>
                <a:gd name="T11" fmla="*/ 0 h 267"/>
                <a:gd name="T12" fmla="*/ 1727200 w 2177"/>
                <a:gd name="T13" fmla="*/ 0 h 267"/>
                <a:gd name="T14" fmla="*/ 0 60000 65536"/>
                <a:gd name="T15" fmla="*/ 0 60000 65536"/>
                <a:gd name="T16" fmla="*/ 0 60000 65536"/>
                <a:gd name="T17" fmla="*/ 0 60000 65536"/>
                <a:gd name="T18" fmla="*/ 0 60000 65536"/>
                <a:gd name="T19" fmla="*/ 0 60000 65536"/>
                <a:gd name="T20" fmla="*/ 0 60000 65536"/>
                <a:gd name="T21" fmla="*/ 0 w 2177"/>
                <a:gd name="T22" fmla="*/ 0 h 267"/>
                <a:gd name="T23" fmla="*/ 2177 w 2177"/>
                <a:gd name="T24" fmla="*/ 267 h 2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77" h="267">
                  <a:moveTo>
                    <a:pt x="1088" y="0"/>
                  </a:moveTo>
                  <a:lnTo>
                    <a:pt x="1995" y="0"/>
                  </a:lnTo>
                  <a:lnTo>
                    <a:pt x="2177" y="267"/>
                  </a:lnTo>
                  <a:lnTo>
                    <a:pt x="1088" y="267"/>
                  </a:lnTo>
                  <a:lnTo>
                    <a:pt x="0" y="267"/>
                  </a:lnTo>
                  <a:lnTo>
                    <a:pt x="181" y="0"/>
                  </a:lnTo>
                  <a:lnTo>
                    <a:pt x="1088"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a:solidFill>
                    <a:srgbClr val="FFFFFF"/>
                  </a:solidFill>
                  <a:latin typeface="Arial" panose="020B0604020202020204" pitchFamily="34" charset="0"/>
                  <a:cs typeface="Arial" panose="020B0604020202020204" pitchFamily="34" charset="0"/>
                </a:rPr>
                <a:t>Title Here</a:t>
              </a:r>
            </a:p>
          </p:txBody>
        </p:sp>
      </p:grpSp>
      <p:grpSp>
        <p:nvGrpSpPr>
          <p:cNvPr id="7" name="Group 37">
            <a:extLst>
              <a:ext uri="{FF2B5EF4-FFF2-40B4-BE49-F238E27FC236}">
                <a16:creationId xmlns:a16="http://schemas.microsoft.com/office/drawing/2014/main" id="{9C4F7549-6F52-8244-BA7B-65C3FD5599E1}"/>
              </a:ext>
            </a:extLst>
          </p:cNvPr>
          <p:cNvGrpSpPr>
            <a:grpSpLocks/>
          </p:cNvGrpSpPr>
          <p:nvPr/>
        </p:nvGrpSpPr>
        <p:grpSpPr bwMode="auto">
          <a:xfrm>
            <a:off x="3794125" y="4673600"/>
            <a:ext cx="4378325" cy="731838"/>
            <a:chOff x="3794125" y="4673600"/>
            <a:chExt cx="4378325" cy="731838"/>
          </a:xfrm>
        </p:grpSpPr>
        <p:sp>
          <p:nvSpPr>
            <p:cNvPr id="34" name="Freeform 9">
              <a:extLst>
                <a:ext uri="{FF2B5EF4-FFF2-40B4-BE49-F238E27FC236}">
                  <a16:creationId xmlns:a16="http://schemas.microsoft.com/office/drawing/2014/main" id="{52BB0FF0-BCD8-A746-A2DA-F0DA5B2BC282}"/>
                </a:ext>
              </a:extLst>
            </p:cNvPr>
            <p:cNvSpPr>
              <a:spLocks/>
            </p:cNvSpPr>
            <p:nvPr/>
          </p:nvSpPr>
          <p:spPr bwMode="auto">
            <a:xfrm>
              <a:off x="3794125" y="4673600"/>
              <a:ext cx="4378325" cy="731838"/>
            </a:xfrm>
            <a:custGeom>
              <a:avLst/>
              <a:gdLst>
                <a:gd name="T0" fmla="*/ 1379 w 2758"/>
                <a:gd name="T1" fmla="*/ 0 h 461"/>
                <a:gd name="T2" fmla="*/ 2553 w 2758"/>
                <a:gd name="T3" fmla="*/ 0 h 461"/>
                <a:gd name="T4" fmla="*/ 2758 w 2758"/>
                <a:gd name="T5" fmla="*/ 315 h 461"/>
                <a:gd name="T6" fmla="*/ 2468 w 2758"/>
                <a:gd name="T7" fmla="*/ 461 h 461"/>
                <a:gd name="T8" fmla="*/ 1379 w 2758"/>
                <a:gd name="T9" fmla="*/ 461 h 461"/>
                <a:gd name="T10" fmla="*/ 291 w 2758"/>
                <a:gd name="T11" fmla="*/ 461 h 461"/>
                <a:gd name="T12" fmla="*/ 0 w 2758"/>
                <a:gd name="T13" fmla="*/ 315 h 461"/>
                <a:gd name="T14" fmla="*/ 206 w 2758"/>
                <a:gd name="T15" fmla="*/ 0 h 461"/>
                <a:gd name="T16" fmla="*/ 1379 w 2758"/>
                <a:gd name="T17" fmla="*/ 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8" h="461">
                  <a:moveTo>
                    <a:pt x="1379" y="0"/>
                  </a:moveTo>
                  <a:lnTo>
                    <a:pt x="2553" y="0"/>
                  </a:lnTo>
                  <a:lnTo>
                    <a:pt x="2758" y="315"/>
                  </a:lnTo>
                  <a:lnTo>
                    <a:pt x="2468" y="461"/>
                  </a:lnTo>
                  <a:lnTo>
                    <a:pt x="1379" y="461"/>
                  </a:lnTo>
                  <a:lnTo>
                    <a:pt x="291" y="461"/>
                  </a:lnTo>
                  <a:lnTo>
                    <a:pt x="0" y="315"/>
                  </a:lnTo>
                  <a:lnTo>
                    <a:pt x="206" y="0"/>
                  </a:lnTo>
                  <a:lnTo>
                    <a:pt x="1379" y="0"/>
                  </a:lnTo>
                  <a:close/>
                </a:path>
              </a:pathLst>
            </a:custGeom>
            <a:solidFill>
              <a:schemeClr val="accent3">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35" name="Freeform 10">
              <a:extLst>
                <a:ext uri="{FF2B5EF4-FFF2-40B4-BE49-F238E27FC236}">
                  <a16:creationId xmlns:a16="http://schemas.microsoft.com/office/drawing/2014/main" id="{BBAA46DB-7BFF-E844-A9B4-E04B18141AE4}"/>
                </a:ext>
              </a:extLst>
            </p:cNvPr>
            <p:cNvSpPr>
              <a:spLocks/>
            </p:cNvSpPr>
            <p:nvPr/>
          </p:nvSpPr>
          <p:spPr bwMode="auto">
            <a:xfrm>
              <a:off x="3794125" y="4673600"/>
              <a:ext cx="4378325" cy="500063"/>
            </a:xfrm>
            <a:custGeom>
              <a:avLst/>
              <a:gdLst>
                <a:gd name="T0" fmla="*/ 1379 w 2758"/>
                <a:gd name="T1" fmla="*/ 0 h 315"/>
                <a:gd name="T2" fmla="*/ 2553 w 2758"/>
                <a:gd name="T3" fmla="*/ 0 h 315"/>
                <a:gd name="T4" fmla="*/ 2758 w 2758"/>
                <a:gd name="T5" fmla="*/ 315 h 315"/>
                <a:gd name="T6" fmla="*/ 1379 w 2758"/>
                <a:gd name="T7" fmla="*/ 315 h 315"/>
                <a:gd name="T8" fmla="*/ 0 w 2758"/>
                <a:gd name="T9" fmla="*/ 315 h 315"/>
                <a:gd name="T10" fmla="*/ 206 w 2758"/>
                <a:gd name="T11" fmla="*/ 0 h 315"/>
                <a:gd name="T12" fmla="*/ 1379 w 2758"/>
                <a:gd name="T13" fmla="*/ 0 h 315"/>
              </a:gdLst>
              <a:ahLst/>
              <a:cxnLst>
                <a:cxn ang="0">
                  <a:pos x="T0" y="T1"/>
                </a:cxn>
                <a:cxn ang="0">
                  <a:pos x="T2" y="T3"/>
                </a:cxn>
                <a:cxn ang="0">
                  <a:pos x="T4" y="T5"/>
                </a:cxn>
                <a:cxn ang="0">
                  <a:pos x="T6" y="T7"/>
                </a:cxn>
                <a:cxn ang="0">
                  <a:pos x="T8" y="T9"/>
                </a:cxn>
                <a:cxn ang="0">
                  <a:pos x="T10" y="T11"/>
                </a:cxn>
                <a:cxn ang="0">
                  <a:pos x="T12" y="T13"/>
                </a:cxn>
              </a:cxnLst>
              <a:rect l="0" t="0" r="r" b="b"/>
              <a:pathLst>
                <a:path w="2758" h="315">
                  <a:moveTo>
                    <a:pt x="1379" y="0"/>
                  </a:moveTo>
                  <a:lnTo>
                    <a:pt x="2553" y="0"/>
                  </a:lnTo>
                  <a:lnTo>
                    <a:pt x="2758" y="315"/>
                  </a:lnTo>
                  <a:lnTo>
                    <a:pt x="1379" y="315"/>
                  </a:lnTo>
                  <a:lnTo>
                    <a:pt x="0" y="315"/>
                  </a:lnTo>
                  <a:lnTo>
                    <a:pt x="206" y="0"/>
                  </a:lnTo>
                  <a:lnTo>
                    <a:pt x="1379" y="0"/>
                  </a:lnTo>
                  <a:close/>
                </a:path>
              </a:pathLst>
            </a:custGeom>
            <a:solidFill>
              <a:schemeClr val="accent3"/>
            </a:solidFill>
            <a:ln>
              <a:noFill/>
            </a:ln>
          </p:spPr>
          <p:txBody>
            <a:bodyPr/>
            <a:lstStyle/>
            <a:p>
              <a:pPr algn="ctr" fontAlgn="auto">
                <a:spcBef>
                  <a:spcPts val="0"/>
                </a:spcBef>
                <a:spcAft>
                  <a:spcPts val="0"/>
                </a:spcAft>
                <a:defRPr/>
              </a:pPr>
              <a:r>
                <a:rPr lang="en-US" sz="2000" dirty="0">
                  <a:solidFill>
                    <a:srgbClr val="FFFFFF"/>
                  </a:solidFill>
                  <a:latin typeface="Arial" panose="020B0604020202020204" pitchFamily="34" charset="0"/>
                  <a:cs typeface="Arial" panose="020B0604020202020204" pitchFamily="34" charset="0"/>
                </a:rPr>
                <a:t>Title Here</a:t>
              </a:r>
            </a:p>
          </p:txBody>
        </p:sp>
      </p:grpSp>
      <p:sp>
        <p:nvSpPr>
          <p:cNvPr id="341003" name="Title 3">
            <a:extLst>
              <a:ext uri="{FF2B5EF4-FFF2-40B4-BE49-F238E27FC236}">
                <a16:creationId xmlns:a16="http://schemas.microsoft.com/office/drawing/2014/main" id="{11B312EB-4C21-904F-8E47-9891CAF48D26}"/>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Structure / </a:t>
            </a:r>
            <a:r>
              <a:rPr lang="en-US" altLang="en-US"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Layers Infographic</a:t>
            </a:r>
          </a:p>
        </p:txBody>
      </p:sp>
    </p:spTree>
    <p:extLst>
      <p:ext uri="{BB962C8B-B14F-4D97-AF65-F5344CB8AC3E}">
        <p14:creationId xmlns:p14="http://schemas.microsoft.com/office/powerpoint/2010/main" val="98916227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41003"/>
                                        </p:tgtEl>
                                        <p:attrNameLst>
                                          <p:attrName>style.visibility</p:attrName>
                                        </p:attrNameLst>
                                      </p:cBhvr>
                                      <p:to>
                                        <p:strVal val="visible"/>
                                      </p:to>
                                    </p:set>
                                    <p:anim calcmode="lin" valueType="num">
                                      <p:cBhvr additive="base">
                                        <p:cTn id="7" dur="500" fill="hold"/>
                                        <p:tgtEl>
                                          <p:spTgt spid="341003"/>
                                        </p:tgtEl>
                                        <p:attrNameLst>
                                          <p:attrName>ppt_x</p:attrName>
                                        </p:attrNameLst>
                                      </p:cBhvr>
                                      <p:tavLst>
                                        <p:tav tm="0">
                                          <p:val>
                                            <p:strVal val="0-#ppt_w/2"/>
                                          </p:val>
                                        </p:tav>
                                        <p:tav tm="100000">
                                          <p:val>
                                            <p:strVal val="#ppt_x"/>
                                          </p:val>
                                        </p:tav>
                                      </p:tavLst>
                                    </p:anim>
                                    <p:anim calcmode="lin" valueType="num">
                                      <p:cBhvr additive="base">
                                        <p:cTn id="8" dur="500" fill="hold"/>
                                        <p:tgtEl>
                                          <p:spTgt spid="34100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par>
                          <p:cTn id="28" fill="hold">
                            <p:stCondLst>
                              <p:cond delay="2500"/>
                            </p:stCondLst>
                            <p:childTnLst>
                              <p:par>
                                <p:cTn id="29" presetID="22" presetClass="entr" presetSubtype="2"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right)">
                                      <p:cBhvr>
                                        <p:cTn id="31" dur="500"/>
                                        <p:tgtEl>
                                          <p:spTgt spid="6"/>
                                        </p:tgtEl>
                                      </p:cBhvr>
                                    </p:animEffect>
                                  </p:childTnLst>
                                </p:cTn>
                              </p:par>
                            </p:childTnLst>
                          </p:cTn>
                        </p:par>
                        <p:par>
                          <p:cTn id="32" fill="hold">
                            <p:stCondLst>
                              <p:cond delay="3000"/>
                            </p:stCondLst>
                            <p:childTnLst>
                              <p:par>
                                <p:cTn id="33" presetID="22" presetClass="entr" presetSubtype="8"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00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F9B9465-86B8-4CA1-8C98-7E0546CD6372}"/>
              </a:ext>
            </a:extLst>
          </p:cNvPr>
          <p:cNvGrpSpPr/>
          <p:nvPr/>
        </p:nvGrpSpPr>
        <p:grpSpPr>
          <a:xfrm>
            <a:off x="6489700" y="1933575"/>
            <a:ext cx="3497263" cy="733425"/>
            <a:chOff x="6489700" y="1933575"/>
            <a:chExt cx="3497263" cy="733425"/>
          </a:xfrm>
        </p:grpSpPr>
        <p:sp>
          <p:nvSpPr>
            <p:cNvPr id="17" name="Right Arrow 16">
              <a:extLst>
                <a:ext uri="{FF2B5EF4-FFF2-40B4-BE49-F238E27FC236}">
                  <a16:creationId xmlns:a16="http://schemas.microsoft.com/office/drawing/2014/main" id="{DC79E73B-6310-DC4C-BDB2-1792071FDB16}"/>
                </a:ext>
              </a:extLst>
            </p:cNvPr>
            <p:cNvSpPr/>
            <p:nvPr/>
          </p:nvSpPr>
          <p:spPr>
            <a:xfrm>
              <a:off x="6489700" y="2111375"/>
              <a:ext cx="876300" cy="508000"/>
            </a:xfrm>
            <a:prstGeom prst="rightArrow">
              <a:avLst/>
            </a:prstGeom>
            <a:gradFill>
              <a:gsLst>
                <a:gs pos="0">
                  <a:schemeClr val="bg1"/>
                </a:gs>
                <a:gs pos="100000">
                  <a:schemeClr val="accent1">
                    <a:alpha val="5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F0E703C5-872E-2148-BFB9-9D7617FC6B09}"/>
                </a:ext>
              </a:extLst>
            </p:cNvPr>
            <p:cNvSpPr>
              <a:spLocks noChangeArrowheads="1"/>
            </p:cNvSpPr>
            <p:nvPr/>
          </p:nvSpPr>
          <p:spPr bwMode="auto">
            <a:xfrm>
              <a:off x="7491413" y="1933575"/>
              <a:ext cx="24955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01</a:t>
              </a:r>
            </a:p>
            <a:p>
              <a:pPr>
                <a:lnSpc>
                  <a:spcPct val="90000"/>
                </a:lnSpc>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grpSp>
      <p:grpSp>
        <p:nvGrpSpPr>
          <p:cNvPr id="8" name="Group 7">
            <a:extLst>
              <a:ext uri="{FF2B5EF4-FFF2-40B4-BE49-F238E27FC236}">
                <a16:creationId xmlns:a16="http://schemas.microsoft.com/office/drawing/2014/main" id="{1B206A66-A3F7-4936-9213-3350AED6D33D}"/>
              </a:ext>
            </a:extLst>
          </p:cNvPr>
          <p:cNvGrpSpPr/>
          <p:nvPr/>
        </p:nvGrpSpPr>
        <p:grpSpPr>
          <a:xfrm>
            <a:off x="1720850" y="2411413"/>
            <a:ext cx="3587750" cy="731837"/>
            <a:chOff x="1720850" y="2411413"/>
            <a:chExt cx="3587750" cy="731837"/>
          </a:xfrm>
        </p:grpSpPr>
        <p:sp>
          <p:nvSpPr>
            <p:cNvPr id="19" name="Rectangle 18">
              <a:extLst>
                <a:ext uri="{FF2B5EF4-FFF2-40B4-BE49-F238E27FC236}">
                  <a16:creationId xmlns:a16="http://schemas.microsoft.com/office/drawing/2014/main" id="{C36FEC06-3610-2C4E-8F5E-B7081B83A0B3}"/>
                </a:ext>
              </a:extLst>
            </p:cNvPr>
            <p:cNvSpPr>
              <a:spLocks noChangeArrowheads="1"/>
            </p:cNvSpPr>
            <p:nvPr/>
          </p:nvSpPr>
          <p:spPr bwMode="auto">
            <a:xfrm>
              <a:off x="1720850" y="2411413"/>
              <a:ext cx="24955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02</a:t>
              </a:r>
            </a:p>
            <a:p>
              <a:pPr algn="r">
                <a:lnSpc>
                  <a:spcPct val="90000"/>
                </a:lnSpc>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20" name="Right Arrow 19">
              <a:extLst>
                <a:ext uri="{FF2B5EF4-FFF2-40B4-BE49-F238E27FC236}">
                  <a16:creationId xmlns:a16="http://schemas.microsoft.com/office/drawing/2014/main" id="{4EBC6754-14DC-C349-A04E-E2A041DC833C}"/>
                </a:ext>
              </a:extLst>
            </p:cNvPr>
            <p:cNvSpPr/>
            <p:nvPr/>
          </p:nvSpPr>
          <p:spPr>
            <a:xfrm flipH="1">
              <a:off x="4432300" y="2486025"/>
              <a:ext cx="876300" cy="509588"/>
            </a:xfrm>
            <a:prstGeom prst="rightArrow">
              <a:avLst/>
            </a:prstGeom>
            <a:gradFill>
              <a:gsLst>
                <a:gs pos="0">
                  <a:schemeClr val="bg1"/>
                </a:gs>
                <a:gs pos="100000">
                  <a:schemeClr val="accent2">
                    <a:alpha val="6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nvGrpSpPr>
          <p:cNvPr id="10" name="Group 9">
            <a:extLst>
              <a:ext uri="{FF2B5EF4-FFF2-40B4-BE49-F238E27FC236}">
                <a16:creationId xmlns:a16="http://schemas.microsoft.com/office/drawing/2014/main" id="{E5B026C8-561F-45F4-AEC0-F96A0EA61271}"/>
              </a:ext>
            </a:extLst>
          </p:cNvPr>
          <p:cNvGrpSpPr/>
          <p:nvPr/>
        </p:nvGrpSpPr>
        <p:grpSpPr>
          <a:xfrm>
            <a:off x="7334250" y="2871788"/>
            <a:ext cx="3497263" cy="731837"/>
            <a:chOff x="7334250" y="2871788"/>
            <a:chExt cx="3497263" cy="731837"/>
          </a:xfrm>
        </p:grpSpPr>
        <p:sp>
          <p:nvSpPr>
            <p:cNvPr id="21" name="Right Arrow 20">
              <a:extLst>
                <a:ext uri="{FF2B5EF4-FFF2-40B4-BE49-F238E27FC236}">
                  <a16:creationId xmlns:a16="http://schemas.microsoft.com/office/drawing/2014/main" id="{49EC3810-00DA-1741-A82D-2F134E248D8F}"/>
                </a:ext>
              </a:extLst>
            </p:cNvPr>
            <p:cNvSpPr/>
            <p:nvPr/>
          </p:nvSpPr>
          <p:spPr>
            <a:xfrm>
              <a:off x="7334250" y="3048000"/>
              <a:ext cx="876300" cy="508000"/>
            </a:xfrm>
            <a:prstGeom prst="rightArrow">
              <a:avLst/>
            </a:prstGeom>
            <a:gradFill>
              <a:gsLst>
                <a:gs pos="0">
                  <a:schemeClr val="bg1"/>
                </a:gs>
                <a:gs pos="100000">
                  <a:schemeClr val="accent3">
                    <a:alpha val="58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702C9ED3-599C-0146-AC0D-9D1F8AADB937}"/>
                </a:ext>
              </a:extLst>
            </p:cNvPr>
            <p:cNvSpPr>
              <a:spLocks noChangeArrowheads="1"/>
            </p:cNvSpPr>
            <p:nvPr/>
          </p:nvSpPr>
          <p:spPr bwMode="auto">
            <a:xfrm>
              <a:off x="8335963" y="2871788"/>
              <a:ext cx="24955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000">
                  <a:solidFill>
                    <a:schemeClr val="tx2">
                      <a:lumMod val="60000"/>
                      <a:lumOff val="40000"/>
                    </a:schemeClr>
                  </a:solidFill>
                  <a:latin typeface="Arial" panose="020B0604020202020204" pitchFamily="34" charset="0"/>
                  <a:cs typeface="Arial" panose="020B0604020202020204" pitchFamily="34" charset="0"/>
                </a:rPr>
                <a:t>Step 03</a:t>
              </a:r>
            </a:p>
            <a:p>
              <a:pPr>
                <a:lnSpc>
                  <a:spcPct val="90000"/>
                </a:lnSpc>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grpSp>
      <p:grpSp>
        <p:nvGrpSpPr>
          <p:cNvPr id="2" name="Group 14">
            <a:extLst>
              <a:ext uri="{FF2B5EF4-FFF2-40B4-BE49-F238E27FC236}">
                <a16:creationId xmlns:a16="http://schemas.microsoft.com/office/drawing/2014/main" id="{A37FCE03-AE6D-7B4C-9F33-764F4E24E6C7}"/>
              </a:ext>
            </a:extLst>
          </p:cNvPr>
          <p:cNvGrpSpPr>
            <a:grpSpLocks/>
          </p:cNvGrpSpPr>
          <p:nvPr/>
        </p:nvGrpSpPr>
        <p:grpSpPr bwMode="auto">
          <a:xfrm>
            <a:off x="5595938" y="1666875"/>
            <a:ext cx="1017587" cy="944563"/>
            <a:chOff x="5595939" y="1666875"/>
            <a:chExt cx="1017588" cy="944563"/>
          </a:xfrm>
        </p:grpSpPr>
        <p:sp>
          <p:nvSpPr>
            <p:cNvPr id="7" name="Freeform 5">
              <a:extLst>
                <a:ext uri="{FF2B5EF4-FFF2-40B4-BE49-F238E27FC236}">
                  <a16:creationId xmlns:a16="http://schemas.microsoft.com/office/drawing/2014/main" id="{8EB421D2-0A64-1346-9AB1-F11E92DF975D}"/>
                </a:ext>
              </a:extLst>
            </p:cNvPr>
            <p:cNvSpPr>
              <a:spLocks/>
            </p:cNvSpPr>
            <p:nvPr/>
          </p:nvSpPr>
          <p:spPr bwMode="auto">
            <a:xfrm>
              <a:off x="5595939" y="1666875"/>
              <a:ext cx="1017588" cy="944563"/>
            </a:xfrm>
            <a:custGeom>
              <a:avLst/>
              <a:gdLst>
                <a:gd name="T0" fmla="*/ 315 w 641"/>
                <a:gd name="T1" fmla="*/ 0 h 595"/>
                <a:gd name="T2" fmla="*/ 641 w 641"/>
                <a:gd name="T3" fmla="*/ 461 h 595"/>
                <a:gd name="T4" fmla="*/ 532 w 641"/>
                <a:gd name="T5" fmla="*/ 595 h 595"/>
                <a:gd name="T6" fmla="*/ 315 w 641"/>
                <a:gd name="T7" fmla="*/ 595 h 595"/>
                <a:gd name="T8" fmla="*/ 97 w 641"/>
                <a:gd name="T9" fmla="*/ 595 h 595"/>
                <a:gd name="T10" fmla="*/ 0 w 641"/>
                <a:gd name="T11" fmla="*/ 461 h 595"/>
                <a:gd name="T12" fmla="*/ 315 w 641"/>
                <a:gd name="T13" fmla="*/ 0 h 595"/>
              </a:gdLst>
              <a:ahLst/>
              <a:cxnLst>
                <a:cxn ang="0">
                  <a:pos x="T0" y="T1"/>
                </a:cxn>
                <a:cxn ang="0">
                  <a:pos x="T2" y="T3"/>
                </a:cxn>
                <a:cxn ang="0">
                  <a:pos x="T4" y="T5"/>
                </a:cxn>
                <a:cxn ang="0">
                  <a:pos x="T6" y="T7"/>
                </a:cxn>
                <a:cxn ang="0">
                  <a:pos x="T8" y="T9"/>
                </a:cxn>
                <a:cxn ang="0">
                  <a:pos x="T10" y="T11"/>
                </a:cxn>
                <a:cxn ang="0">
                  <a:pos x="T12" y="T13"/>
                </a:cxn>
              </a:cxnLst>
              <a:rect l="0" t="0" r="r" b="b"/>
              <a:pathLst>
                <a:path w="641" h="595">
                  <a:moveTo>
                    <a:pt x="315" y="0"/>
                  </a:moveTo>
                  <a:lnTo>
                    <a:pt x="641" y="461"/>
                  </a:lnTo>
                  <a:lnTo>
                    <a:pt x="532" y="595"/>
                  </a:lnTo>
                  <a:lnTo>
                    <a:pt x="315" y="595"/>
                  </a:lnTo>
                  <a:lnTo>
                    <a:pt x="97" y="595"/>
                  </a:lnTo>
                  <a:lnTo>
                    <a:pt x="0" y="461"/>
                  </a:lnTo>
                  <a:lnTo>
                    <a:pt x="315" y="0"/>
                  </a:lnTo>
                  <a:close/>
                </a:path>
              </a:pathLst>
            </a:custGeom>
            <a:solidFill>
              <a:schemeClr val="accent1">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342038" name="Freeform 6">
              <a:extLst>
                <a:ext uri="{FF2B5EF4-FFF2-40B4-BE49-F238E27FC236}">
                  <a16:creationId xmlns:a16="http://schemas.microsoft.com/office/drawing/2014/main" id="{77812DAD-3202-744B-8A66-9F02C7991B19}"/>
                </a:ext>
              </a:extLst>
            </p:cNvPr>
            <p:cNvSpPr>
              <a:spLocks/>
            </p:cNvSpPr>
            <p:nvPr/>
          </p:nvSpPr>
          <p:spPr bwMode="auto">
            <a:xfrm>
              <a:off x="5595939" y="1666875"/>
              <a:ext cx="1017588" cy="731838"/>
            </a:xfrm>
            <a:custGeom>
              <a:avLst/>
              <a:gdLst>
                <a:gd name="T0" fmla="*/ 500063 w 641"/>
                <a:gd name="T1" fmla="*/ 0 h 461"/>
                <a:gd name="T2" fmla="*/ 1017588 w 641"/>
                <a:gd name="T3" fmla="*/ 731838 h 461"/>
                <a:gd name="T4" fmla="*/ 500063 w 641"/>
                <a:gd name="T5" fmla="*/ 731838 h 461"/>
                <a:gd name="T6" fmla="*/ 0 w 641"/>
                <a:gd name="T7" fmla="*/ 731838 h 461"/>
                <a:gd name="T8" fmla="*/ 500063 w 641"/>
                <a:gd name="T9" fmla="*/ 0 h 461"/>
                <a:gd name="T10" fmla="*/ 0 60000 65536"/>
                <a:gd name="T11" fmla="*/ 0 60000 65536"/>
                <a:gd name="T12" fmla="*/ 0 60000 65536"/>
                <a:gd name="T13" fmla="*/ 0 60000 65536"/>
                <a:gd name="T14" fmla="*/ 0 60000 65536"/>
                <a:gd name="T15" fmla="*/ 0 w 641"/>
                <a:gd name="T16" fmla="*/ 0 h 461"/>
                <a:gd name="T17" fmla="*/ 641 w 641"/>
                <a:gd name="T18" fmla="*/ 461 h 461"/>
              </a:gdLst>
              <a:ahLst/>
              <a:cxnLst>
                <a:cxn ang="T10">
                  <a:pos x="T0" y="T1"/>
                </a:cxn>
                <a:cxn ang="T11">
                  <a:pos x="T2" y="T3"/>
                </a:cxn>
                <a:cxn ang="T12">
                  <a:pos x="T4" y="T5"/>
                </a:cxn>
                <a:cxn ang="T13">
                  <a:pos x="T6" y="T7"/>
                </a:cxn>
                <a:cxn ang="T14">
                  <a:pos x="T8" y="T9"/>
                </a:cxn>
              </a:cxnLst>
              <a:rect l="T15" t="T16" r="T17" b="T18"/>
              <a:pathLst>
                <a:path w="641" h="461">
                  <a:moveTo>
                    <a:pt x="315" y="0"/>
                  </a:moveTo>
                  <a:lnTo>
                    <a:pt x="641" y="461"/>
                  </a:lnTo>
                  <a:lnTo>
                    <a:pt x="315" y="461"/>
                  </a:lnTo>
                  <a:lnTo>
                    <a:pt x="0" y="461"/>
                  </a:lnTo>
                  <a:lnTo>
                    <a:pt x="315"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grpSp>
      <p:grpSp>
        <p:nvGrpSpPr>
          <p:cNvPr id="3" name="Group 15">
            <a:extLst>
              <a:ext uri="{FF2B5EF4-FFF2-40B4-BE49-F238E27FC236}">
                <a16:creationId xmlns:a16="http://schemas.microsoft.com/office/drawing/2014/main" id="{77776033-BCA5-634E-860C-7A966F3D8D1D}"/>
              </a:ext>
            </a:extLst>
          </p:cNvPr>
          <p:cNvGrpSpPr>
            <a:grpSpLocks/>
          </p:cNvGrpSpPr>
          <p:nvPr/>
        </p:nvGrpSpPr>
        <p:grpSpPr bwMode="auto">
          <a:xfrm>
            <a:off x="5308600" y="2611438"/>
            <a:ext cx="1574800" cy="423862"/>
            <a:chOff x="5308601" y="2611438"/>
            <a:chExt cx="1574800" cy="423863"/>
          </a:xfrm>
        </p:grpSpPr>
        <p:sp>
          <p:nvSpPr>
            <p:cNvPr id="9" name="Freeform 7">
              <a:extLst>
                <a:ext uri="{FF2B5EF4-FFF2-40B4-BE49-F238E27FC236}">
                  <a16:creationId xmlns:a16="http://schemas.microsoft.com/office/drawing/2014/main" id="{988820BA-6462-2A4A-9F93-DF6458D963D2}"/>
                </a:ext>
              </a:extLst>
            </p:cNvPr>
            <p:cNvSpPr>
              <a:spLocks/>
            </p:cNvSpPr>
            <p:nvPr/>
          </p:nvSpPr>
          <p:spPr bwMode="auto">
            <a:xfrm>
              <a:off x="5308601" y="2611438"/>
              <a:ext cx="1574800" cy="423863"/>
            </a:xfrm>
            <a:custGeom>
              <a:avLst/>
              <a:gdLst>
                <a:gd name="T0" fmla="*/ 97 w 992"/>
                <a:gd name="T1" fmla="*/ 0 h 267"/>
                <a:gd name="T2" fmla="*/ 496 w 992"/>
                <a:gd name="T3" fmla="*/ 0 h 267"/>
                <a:gd name="T4" fmla="*/ 907 w 992"/>
                <a:gd name="T5" fmla="*/ 0 h 267"/>
                <a:gd name="T6" fmla="*/ 992 w 992"/>
                <a:gd name="T7" fmla="*/ 133 h 267"/>
                <a:gd name="T8" fmla="*/ 822 w 992"/>
                <a:gd name="T9" fmla="*/ 267 h 267"/>
                <a:gd name="T10" fmla="*/ 169 w 992"/>
                <a:gd name="T11" fmla="*/ 267 h 267"/>
                <a:gd name="T12" fmla="*/ 0 w 992"/>
                <a:gd name="T13" fmla="*/ 133 h 267"/>
                <a:gd name="T14" fmla="*/ 97 w 992"/>
                <a:gd name="T15" fmla="*/ 0 h 2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2" h="267">
                  <a:moveTo>
                    <a:pt x="97" y="0"/>
                  </a:moveTo>
                  <a:lnTo>
                    <a:pt x="496" y="0"/>
                  </a:lnTo>
                  <a:lnTo>
                    <a:pt x="907" y="0"/>
                  </a:lnTo>
                  <a:lnTo>
                    <a:pt x="992" y="133"/>
                  </a:lnTo>
                  <a:lnTo>
                    <a:pt x="822" y="267"/>
                  </a:lnTo>
                  <a:lnTo>
                    <a:pt x="169" y="267"/>
                  </a:lnTo>
                  <a:lnTo>
                    <a:pt x="0" y="133"/>
                  </a:lnTo>
                  <a:lnTo>
                    <a:pt x="97" y="0"/>
                  </a:lnTo>
                  <a:close/>
                </a:path>
              </a:pathLst>
            </a:custGeom>
            <a:solidFill>
              <a:schemeClr val="accent2">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342036" name="Freeform 8">
              <a:extLst>
                <a:ext uri="{FF2B5EF4-FFF2-40B4-BE49-F238E27FC236}">
                  <a16:creationId xmlns:a16="http://schemas.microsoft.com/office/drawing/2014/main" id="{95929412-D7B9-5440-82F7-59B2E563E903}"/>
                </a:ext>
              </a:extLst>
            </p:cNvPr>
            <p:cNvSpPr>
              <a:spLocks/>
            </p:cNvSpPr>
            <p:nvPr/>
          </p:nvSpPr>
          <p:spPr bwMode="auto">
            <a:xfrm>
              <a:off x="5308601" y="2611438"/>
              <a:ext cx="1574800" cy="211138"/>
            </a:xfrm>
            <a:custGeom>
              <a:avLst/>
              <a:gdLst>
                <a:gd name="T0" fmla="*/ 153988 w 992"/>
                <a:gd name="T1" fmla="*/ 0 h 133"/>
                <a:gd name="T2" fmla="*/ 787400 w 992"/>
                <a:gd name="T3" fmla="*/ 0 h 133"/>
                <a:gd name="T4" fmla="*/ 1439863 w 992"/>
                <a:gd name="T5" fmla="*/ 0 h 133"/>
                <a:gd name="T6" fmla="*/ 1574800 w 992"/>
                <a:gd name="T7" fmla="*/ 211138 h 133"/>
                <a:gd name="T8" fmla="*/ 0 w 992"/>
                <a:gd name="T9" fmla="*/ 211138 h 133"/>
                <a:gd name="T10" fmla="*/ 153988 w 992"/>
                <a:gd name="T11" fmla="*/ 0 h 133"/>
                <a:gd name="T12" fmla="*/ 0 60000 65536"/>
                <a:gd name="T13" fmla="*/ 0 60000 65536"/>
                <a:gd name="T14" fmla="*/ 0 60000 65536"/>
                <a:gd name="T15" fmla="*/ 0 60000 65536"/>
                <a:gd name="T16" fmla="*/ 0 60000 65536"/>
                <a:gd name="T17" fmla="*/ 0 60000 65536"/>
                <a:gd name="T18" fmla="*/ 0 w 992"/>
                <a:gd name="T19" fmla="*/ 0 h 133"/>
                <a:gd name="T20" fmla="*/ 992 w 992"/>
                <a:gd name="T21" fmla="*/ 133 h 133"/>
              </a:gdLst>
              <a:ahLst/>
              <a:cxnLst>
                <a:cxn ang="T12">
                  <a:pos x="T0" y="T1"/>
                </a:cxn>
                <a:cxn ang="T13">
                  <a:pos x="T2" y="T3"/>
                </a:cxn>
                <a:cxn ang="T14">
                  <a:pos x="T4" y="T5"/>
                </a:cxn>
                <a:cxn ang="T15">
                  <a:pos x="T6" y="T7"/>
                </a:cxn>
                <a:cxn ang="T16">
                  <a:pos x="T8" y="T9"/>
                </a:cxn>
                <a:cxn ang="T17">
                  <a:pos x="T10" y="T11"/>
                </a:cxn>
              </a:cxnLst>
              <a:rect l="T18" t="T19" r="T20" b="T21"/>
              <a:pathLst>
                <a:path w="992" h="133">
                  <a:moveTo>
                    <a:pt x="97" y="0"/>
                  </a:moveTo>
                  <a:lnTo>
                    <a:pt x="496" y="0"/>
                  </a:lnTo>
                  <a:lnTo>
                    <a:pt x="907" y="0"/>
                  </a:lnTo>
                  <a:lnTo>
                    <a:pt x="992" y="133"/>
                  </a:lnTo>
                  <a:lnTo>
                    <a:pt x="0" y="133"/>
                  </a:lnTo>
                  <a:lnTo>
                    <a:pt x="97"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grpSp>
      <p:grpSp>
        <p:nvGrpSpPr>
          <p:cNvPr id="5" name="Group 22">
            <a:extLst>
              <a:ext uri="{FF2B5EF4-FFF2-40B4-BE49-F238E27FC236}">
                <a16:creationId xmlns:a16="http://schemas.microsoft.com/office/drawing/2014/main" id="{648B67FA-AECF-024B-AF4F-631354DCF423}"/>
              </a:ext>
            </a:extLst>
          </p:cNvPr>
          <p:cNvGrpSpPr>
            <a:grpSpLocks/>
          </p:cNvGrpSpPr>
          <p:nvPr/>
        </p:nvGrpSpPr>
        <p:grpSpPr bwMode="auto">
          <a:xfrm>
            <a:off x="4732338" y="3035300"/>
            <a:ext cx="2727325" cy="827088"/>
            <a:chOff x="4732339" y="3035300"/>
            <a:chExt cx="2727325" cy="827088"/>
          </a:xfrm>
        </p:grpSpPr>
        <p:sp>
          <p:nvSpPr>
            <p:cNvPr id="11" name="Freeform 9">
              <a:extLst>
                <a:ext uri="{FF2B5EF4-FFF2-40B4-BE49-F238E27FC236}">
                  <a16:creationId xmlns:a16="http://schemas.microsoft.com/office/drawing/2014/main" id="{97260465-F81B-2747-90EA-6A43F0E3C7FB}"/>
                </a:ext>
              </a:extLst>
            </p:cNvPr>
            <p:cNvSpPr>
              <a:spLocks/>
            </p:cNvSpPr>
            <p:nvPr/>
          </p:nvSpPr>
          <p:spPr bwMode="auto">
            <a:xfrm>
              <a:off x="4732339" y="3227388"/>
              <a:ext cx="2727325" cy="635000"/>
            </a:xfrm>
            <a:custGeom>
              <a:avLst/>
              <a:gdLst>
                <a:gd name="T0" fmla="*/ 193 w 1718"/>
                <a:gd name="T1" fmla="*/ 0 h 400"/>
                <a:gd name="T2" fmla="*/ 859 w 1718"/>
                <a:gd name="T3" fmla="*/ 0 h 400"/>
                <a:gd name="T4" fmla="*/ 1524 w 1718"/>
                <a:gd name="T5" fmla="*/ 0 h 400"/>
                <a:gd name="T6" fmla="*/ 1718 w 1718"/>
                <a:gd name="T7" fmla="*/ 267 h 400"/>
                <a:gd name="T8" fmla="*/ 1451 w 1718"/>
                <a:gd name="T9" fmla="*/ 400 h 400"/>
                <a:gd name="T10" fmla="*/ 859 w 1718"/>
                <a:gd name="T11" fmla="*/ 400 h 400"/>
                <a:gd name="T12" fmla="*/ 278 w 1718"/>
                <a:gd name="T13" fmla="*/ 400 h 400"/>
                <a:gd name="T14" fmla="*/ 0 w 1718"/>
                <a:gd name="T15" fmla="*/ 267 h 400"/>
                <a:gd name="T16" fmla="*/ 193 w 1718"/>
                <a:gd name="T17"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8" h="400">
                  <a:moveTo>
                    <a:pt x="193" y="0"/>
                  </a:moveTo>
                  <a:lnTo>
                    <a:pt x="859" y="0"/>
                  </a:lnTo>
                  <a:lnTo>
                    <a:pt x="1524" y="0"/>
                  </a:lnTo>
                  <a:lnTo>
                    <a:pt x="1718" y="267"/>
                  </a:lnTo>
                  <a:lnTo>
                    <a:pt x="1451" y="400"/>
                  </a:lnTo>
                  <a:lnTo>
                    <a:pt x="859" y="400"/>
                  </a:lnTo>
                  <a:lnTo>
                    <a:pt x="278" y="400"/>
                  </a:lnTo>
                  <a:lnTo>
                    <a:pt x="0" y="267"/>
                  </a:lnTo>
                  <a:lnTo>
                    <a:pt x="193" y="0"/>
                  </a:lnTo>
                  <a:close/>
                </a:path>
              </a:pathLst>
            </a:custGeom>
            <a:solidFill>
              <a:schemeClr val="accent3">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12" name="Freeform 10">
              <a:extLst>
                <a:ext uri="{FF2B5EF4-FFF2-40B4-BE49-F238E27FC236}">
                  <a16:creationId xmlns:a16="http://schemas.microsoft.com/office/drawing/2014/main" id="{49F2BB53-7BAB-8348-A2BF-0DFFD993564F}"/>
                </a:ext>
              </a:extLst>
            </p:cNvPr>
            <p:cNvSpPr>
              <a:spLocks/>
            </p:cNvSpPr>
            <p:nvPr/>
          </p:nvSpPr>
          <p:spPr bwMode="auto">
            <a:xfrm>
              <a:off x="4732339" y="3035300"/>
              <a:ext cx="2727325" cy="615950"/>
            </a:xfrm>
            <a:custGeom>
              <a:avLst/>
              <a:gdLst>
                <a:gd name="T0" fmla="*/ 278 w 1718"/>
                <a:gd name="T1" fmla="*/ 0 h 388"/>
                <a:gd name="T2" fmla="*/ 1451 w 1718"/>
                <a:gd name="T3" fmla="*/ 0 h 388"/>
                <a:gd name="T4" fmla="*/ 1718 w 1718"/>
                <a:gd name="T5" fmla="*/ 388 h 388"/>
                <a:gd name="T6" fmla="*/ 0 w 1718"/>
                <a:gd name="T7" fmla="*/ 388 h 388"/>
                <a:gd name="T8" fmla="*/ 278 w 1718"/>
                <a:gd name="T9" fmla="*/ 0 h 388"/>
              </a:gdLst>
              <a:ahLst/>
              <a:cxnLst>
                <a:cxn ang="0">
                  <a:pos x="T0" y="T1"/>
                </a:cxn>
                <a:cxn ang="0">
                  <a:pos x="T2" y="T3"/>
                </a:cxn>
                <a:cxn ang="0">
                  <a:pos x="T4" y="T5"/>
                </a:cxn>
                <a:cxn ang="0">
                  <a:pos x="T6" y="T7"/>
                </a:cxn>
                <a:cxn ang="0">
                  <a:pos x="T8" y="T9"/>
                </a:cxn>
              </a:cxnLst>
              <a:rect l="0" t="0" r="r" b="b"/>
              <a:pathLst>
                <a:path w="1718" h="388">
                  <a:moveTo>
                    <a:pt x="278" y="0"/>
                  </a:moveTo>
                  <a:lnTo>
                    <a:pt x="1451" y="0"/>
                  </a:lnTo>
                  <a:lnTo>
                    <a:pt x="1718" y="388"/>
                  </a:lnTo>
                  <a:lnTo>
                    <a:pt x="0" y="388"/>
                  </a:lnTo>
                  <a:lnTo>
                    <a:pt x="278" y="0"/>
                  </a:lnTo>
                  <a:close/>
                </a:path>
              </a:pathLst>
            </a:custGeom>
            <a:solidFill>
              <a:schemeClr val="accent3"/>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nvGrpSpPr>
          <p:cNvPr id="6" name="Group 23">
            <a:extLst>
              <a:ext uri="{FF2B5EF4-FFF2-40B4-BE49-F238E27FC236}">
                <a16:creationId xmlns:a16="http://schemas.microsoft.com/office/drawing/2014/main" id="{F607081E-D388-DC43-9A0A-B5F3051EFACD}"/>
              </a:ext>
            </a:extLst>
          </p:cNvPr>
          <p:cNvGrpSpPr>
            <a:grpSpLocks/>
          </p:cNvGrpSpPr>
          <p:nvPr/>
        </p:nvGrpSpPr>
        <p:grpSpPr bwMode="auto">
          <a:xfrm>
            <a:off x="3829050" y="3862388"/>
            <a:ext cx="4532313" cy="1349375"/>
            <a:chOff x="3829051" y="3862388"/>
            <a:chExt cx="4532313" cy="1349375"/>
          </a:xfrm>
        </p:grpSpPr>
        <p:sp>
          <p:nvSpPr>
            <p:cNvPr id="13" name="Freeform 11">
              <a:extLst>
                <a:ext uri="{FF2B5EF4-FFF2-40B4-BE49-F238E27FC236}">
                  <a16:creationId xmlns:a16="http://schemas.microsoft.com/office/drawing/2014/main" id="{42D74352-9E26-CA44-B01E-6A77B32EE8B0}"/>
                </a:ext>
              </a:extLst>
            </p:cNvPr>
            <p:cNvSpPr>
              <a:spLocks/>
            </p:cNvSpPr>
            <p:nvPr/>
          </p:nvSpPr>
          <p:spPr bwMode="auto">
            <a:xfrm>
              <a:off x="3829051" y="4479925"/>
              <a:ext cx="4532313" cy="731838"/>
            </a:xfrm>
            <a:custGeom>
              <a:avLst/>
              <a:gdLst>
                <a:gd name="T0" fmla="*/ 1428 w 2855"/>
                <a:gd name="T1" fmla="*/ 0 h 461"/>
                <a:gd name="T2" fmla="*/ 2637 w 2855"/>
                <a:gd name="T3" fmla="*/ 0 h 461"/>
                <a:gd name="T4" fmla="*/ 2855 w 2855"/>
                <a:gd name="T5" fmla="*/ 315 h 461"/>
                <a:gd name="T6" fmla="*/ 2553 w 2855"/>
                <a:gd name="T7" fmla="*/ 461 h 461"/>
                <a:gd name="T8" fmla="*/ 1428 w 2855"/>
                <a:gd name="T9" fmla="*/ 461 h 461"/>
                <a:gd name="T10" fmla="*/ 315 w 2855"/>
                <a:gd name="T11" fmla="*/ 461 h 461"/>
                <a:gd name="T12" fmla="*/ 0 w 2855"/>
                <a:gd name="T13" fmla="*/ 315 h 461"/>
                <a:gd name="T14" fmla="*/ 230 w 2855"/>
                <a:gd name="T15" fmla="*/ 0 h 461"/>
                <a:gd name="T16" fmla="*/ 1428 w 2855"/>
                <a:gd name="T17" fmla="*/ 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5" h="461">
                  <a:moveTo>
                    <a:pt x="1428" y="0"/>
                  </a:moveTo>
                  <a:lnTo>
                    <a:pt x="2637" y="0"/>
                  </a:lnTo>
                  <a:lnTo>
                    <a:pt x="2855" y="315"/>
                  </a:lnTo>
                  <a:lnTo>
                    <a:pt x="2553" y="461"/>
                  </a:lnTo>
                  <a:lnTo>
                    <a:pt x="1428" y="461"/>
                  </a:lnTo>
                  <a:lnTo>
                    <a:pt x="315" y="461"/>
                  </a:lnTo>
                  <a:lnTo>
                    <a:pt x="0" y="315"/>
                  </a:lnTo>
                  <a:lnTo>
                    <a:pt x="230" y="0"/>
                  </a:lnTo>
                  <a:lnTo>
                    <a:pt x="1428" y="0"/>
                  </a:lnTo>
                  <a:close/>
                </a:path>
              </a:pathLst>
            </a:custGeom>
            <a:solidFill>
              <a:schemeClr val="accent4">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14" name="Freeform 12">
              <a:extLst>
                <a:ext uri="{FF2B5EF4-FFF2-40B4-BE49-F238E27FC236}">
                  <a16:creationId xmlns:a16="http://schemas.microsoft.com/office/drawing/2014/main" id="{13E0270F-0D8B-4746-B92C-EFF6CCC905C1}"/>
                </a:ext>
              </a:extLst>
            </p:cNvPr>
            <p:cNvSpPr>
              <a:spLocks/>
            </p:cNvSpPr>
            <p:nvPr/>
          </p:nvSpPr>
          <p:spPr bwMode="auto">
            <a:xfrm>
              <a:off x="3829051" y="3862388"/>
              <a:ext cx="4532313" cy="1117600"/>
            </a:xfrm>
            <a:custGeom>
              <a:avLst/>
              <a:gdLst>
                <a:gd name="T0" fmla="*/ 2371 w 2855"/>
                <a:gd name="T1" fmla="*/ 0 h 704"/>
                <a:gd name="T2" fmla="*/ 2855 w 2855"/>
                <a:gd name="T3" fmla="*/ 704 h 704"/>
                <a:gd name="T4" fmla="*/ 0 w 2855"/>
                <a:gd name="T5" fmla="*/ 704 h 704"/>
                <a:gd name="T6" fmla="*/ 484 w 2855"/>
                <a:gd name="T7" fmla="*/ 0 h 704"/>
                <a:gd name="T8" fmla="*/ 2371 w 2855"/>
                <a:gd name="T9" fmla="*/ 0 h 704"/>
              </a:gdLst>
              <a:ahLst/>
              <a:cxnLst>
                <a:cxn ang="0">
                  <a:pos x="T0" y="T1"/>
                </a:cxn>
                <a:cxn ang="0">
                  <a:pos x="T2" y="T3"/>
                </a:cxn>
                <a:cxn ang="0">
                  <a:pos x="T4" y="T5"/>
                </a:cxn>
                <a:cxn ang="0">
                  <a:pos x="T6" y="T7"/>
                </a:cxn>
                <a:cxn ang="0">
                  <a:pos x="T8" y="T9"/>
                </a:cxn>
              </a:cxnLst>
              <a:rect l="0" t="0" r="r" b="b"/>
              <a:pathLst>
                <a:path w="2855" h="704">
                  <a:moveTo>
                    <a:pt x="2371" y="0"/>
                  </a:moveTo>
                  <a:lnTo>
                    <a:pt x="2855" y="704"/>
                  </a:lnTo>
                  <a:lnTo>
                    <a:pt x="0" y="704"/>
                  </a:lnTo>
                  <a:lnTo>
                    <a:pt x="484" y="0"/>
                  </a:lnTo>
                  <a:lnTo>
                    <a:pt x="2371" y="0"/>
                  </a:lnTo>
                  <a:close/>
                </a:path>
              </a:pathLst>
            </a:custGeom>
            <a:solidFill>
              <a:schemeClr val="accent4"/>
            </a:solidFill>
            <a:ln>
              <a:noFill/>
            </a:ln>
          </p:spPr>
          <p:txBody>
            <a:bodyPr anchor="ctr"/>
            <a:lstStyle/>
            <a:p>
              <a:pPr algn="ctr" fontAlgn="auto">
                <a:spcBef>
                  <a:spcPts val="0"/>
                </a:spcBef>
                <a:spcAft>
                  <a:spcPts val="0"/>
                </a:spcAft>
                <a:defRPr/>
              </a:pPr>
              <a:r>
                <a:rPr lang="en-US" sz="2000" dirty="0">
                  <a:solidFill>
                    <a:srgbClr val="FFFFFF"/>
                  </a:solidFill>
                  <a:latin typeface="Arial" panose="020B0604020202020204" pitchFamily="34" charset="0"/>
                  <a:cs typeface="Arial" panose="020B0604020202020204" pitchFamily="34" charset="0"/>
                </a:rPr>
                <a:t>Title Here</a:t>
              </a:r>
            </a:p>
            <a:p>
              <a:pPr algn="ctr" fontAlgn="auto">
                <a:lnSpc>
                  <a:spcPct val="90000"/>
                </a:lnSpc>
                <a:spcBef>
                  <a:spcPts val="0"/>
                </a:spcBef>
                <a:spcAft>
                  <a:spcPts val="0"/>
                </a:spcAft>
                <a:defRPr/>
              </a:pPr>
              <a:r>
                <a:rPr lang="en-US" sz="1100" dirty="0" err="1">
                  <a:solidFill>
                    <a:srgbClr val="FFFFFF"/>
                  </a:solidFill>
                  <a:latin typeface="Arial" panose="020B0604020202020204" pitchFamily="34" charset="0"/>
                  <a:cs typeface="Arial" panose="020B0604020202020204" pitchFamily="34" charset="0"/>
                </a:rPr>
                <a:t>Lorem</a:t>
              </a:r>
              <a:r>
                <a:rPr lang="en-US" sz="1100" dirty="0">
                  <a:solidFill>
                    <a:srgbClr val="FFFFFF"/>
                  </a:solidFill>
                  <a:latin typeface="Arial" panose="020B0604020202020204" pitchFamily="34" charset="0"/>
                  <a:cs typeface="Arial" panose="020B0604020202020204" pitchFamily="34" charset="0"/>
                </a:rPr>
                <a:t> </a:t>
              </a:r>
              <a:r>
                <a:rPr lang="en-US" sz="1100" dirty="0" err="1">
                  <a:solidFill>
                    <a:srgbClr val="FFFFFF"/>
                  </a:solidFill>
                  <a:latin typeface="Arial" panose="020B0604020202020204" pitchFamily="34" charset="0"/>
                  <a:cs typeface="Arial" panose="020B0604020202020204" pitchFamily="34" charset="0"/>
                </a:rPr>
                <a:t>ipsum</a:t>
              </a:r>
              <a:r>
                <a:rPr lang="en-US" sz="1100" dirty="0">
                  <a:solidFill>
                    <a:srgbClr val="FFFFFF"/>
                  </a:solidFill>
                  <a:latin typeface="Arial" panose="020B0604020202020204" pitchFamily="34" charset="0"/>
                  <a:cs typeface="Arial" panose="020B0604020202020204" pitchFamily="34" charset="0"/>
                </a:rPr>
                <a:t> dolor sit </a:t>
              </a:r>
              <a:r>
                <a:rPr lang="en-US" sz="1100" dirty="0" err="1">
                  <a:solidFill>
                    <a:srgbClr val="FFFFFF"/>
                  </a:solidFill>
                  <a:latin typeface="Arial" panose="020B0604020202020204" pitchFamily="34" charset="0"/>
                  <a:cs typeface="Arial" panose="020B0604020202020204" pitchFamily="34" charset="0"/>
                </a:rPr>
                <a:t>amet</a:t>
              </a:r>
              <a:r>
                <a:rPr lang="en-US" sz="1100" dirty="0">
                  <a:solidFill>
                    <a:srgbClr val="FFFFFF"/>
                  </a:solidFill>
                  <a:latin typeface="Arial" panose="020B0604020202020204" pitchFamily="34" charset="0"/>
                  <a:cs typeface="Arial" panose="020B0604020202020204" pitchFamily="34" charset="0"/>
                </a:rPr>
                <a:t>, </a:t>
              </a:r>
              <a:r>
                <a:rPr lang="en-US" sz="1100" dirty="0" err="1">
                  <a:solidFill>
                    <a:srgbClr val="FFFFFF"/>
                  </a:solidFill>
                  <a:latin typeface="Arial" panose="020B0604020202020204" pitchFamily="34" charset="0"/>
                  <a:cs typeface="Arial" panose="020B0604020202020204" pitchFamily="34" charset="0"/>
                </a:rPr>
                <a:t>consectetur</a:t>
              </a:r>
              <a:r>
                <a:rPr lang="en-US" sz="1100" dirty="0">
                  <a:solidFill>
                    <a:srgbClr val="FFFFFF"/>
                  </a:solidFill>
                  <a:latin typeface="Arial" panose="020B0604020202020204" pitchFamily="34" charset="0"/>
                  <a:cs typeface="Arial" panose="020B0604020202020204" pitchFamily="34" charset="0"/>
                </a:rPr>
                <a:t> </a:t>
              </a:r>
              <a:r>
                <a:rPr lang="en-US" sz="1100" dirty="0" err="1">
                  <a:solidFill>
                    <a:srgbClr val="FFFFFF"/>
                  </a:solidFill>
                  <a:latin typeface="Arial" panose="020B0604020202020204" pitchFamily="34" charset="0"/>
                  <a:cs typeface="Arial" panose="020B0604020202020204" pitchFamily="34" charset="0"/>
                </a:rPr>
                <a:t>adipiscing</a:t>
              </a:r>
              <a:r>
                <a:rPr lang="en-US" sz="1100" dirty="0">
                  <a:solidFill>
                    <a:srgbClr val="FFFFFF"/>
                  </a:solidFill>
                  <a:latin typeface="Arial" panose="020B0604020202020204" pitchFamily="34" charset="0"/>
                  <a:cs typeface="Arial" panose="020B0604020202020204" pitchFamily="34" charset="0"/>
                </a:rPr>
                <a:t> </a:t>
              </a:r>
              <a:r>
                <a:rPr lang="en-US" sz="1100" dirty="0" err="1">
                  <a:solidFill>
                    <a:srgbClr val="FFFFFF"/>
                  </a:solidFill>
                  <a:latin typeface="Arial" panose="020B0604020202020204" pitchFamily="34" charset="0"/>
                  <a:cs typeface="Arial" panose="020B0604020202020204" pitchFamily="34" charset="0"/>
                </a:rPr>
                <a:t>elit</a:t>
              </a:r>
              <a:r>
                <a:rPr lang="en-US" sz="1100" dirty="0">
                  <a:solidFill>
                    <a:srgbClr val="FFFFFF"/>
                  </a:solidFill>
                  <a:latin typeface="Arial" panose="020B0604020202020204" pitchFamily="34" charset="0"/>
                  <a:cs typeface="Arial" panose="020B0604020202020204" pitchFamily="34" charset="0"/>
                </a:rPr>
                <a:t>.</a:t>
              </a:r>
            </a:p>
          </p:txBody>
        </p:sp>
      </p:grpSp>
      <p:grpSp>
        <p:nvGrpSpPr>
          <p:cNvPr id="15" name="Group 14">
            <a:extLst>
              <a:ext uri="{FF2B5EF4-FFF2-40B4-BE49-F238E27FC236}">
                <a16:creationId xmlns:a16="http://schemas.microsoft.com/office/drawing/2014/main" id="{832BB422-8750-4E47-9B0F-5F33BBEE29EF}"/>
              </a:ext>
            </a:extLst>
          </p:cNvPr>
          <p:cNvGrpSpPr/>
          <p:nvPr/>
        </p:nvGrpSpPr>
        <p:grpSpPr>
          <a:xfrm>
            <a:off x="473075" y="4113213"/>
            <a:ext cx="3587750" cy="733425"/>
            <a:chOff x="473075" y="4113213"/>
            <a:chExt cx="3587750" cy="733425"/>
          </a:xfrm>
        </p:grpSpPr>
        <p:sp>
          <p:nvSpPr>
            <p:cNvPr id="28" name="Rectangle 27">
              <a:extLst>
                <a:ext uri="{FF2B5EF4-FFF2-40B4-BE49-F238E27FC236}">
                  <a16:creationId xmlns:a16="http://schemas.microsoft.com/office/drawing/2014/main" id="{506D9196-6289-2243-AF96-51E5235D7192}"/>
                </a:ext>
              </a:extLst>
            </p:cNvPr>
            <p:cNvSpPr>
              <a:spLocks noChangeArrowheads="1"/>
            </p:cNvSpPr>
            <p:nvPr/>
          </p:nvSpPr>
          <p:spPr bwMode="auto">
            <a:xfrm>
              <a:off x="473075" y="4113213"/>
              <a:ext cx="24955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en-US" sz="2000">
                  <a:solidFill>
                    <a:schemeClr val="tx2">
                      <a:lumMod val="60000"/>
                      <a:lumOff val="40000"/>
                    </a:schemeClr>
                  </a:solidFill>
                  <a:latin typeface="Arial" panose="020B0604020202020204" pitchFamily="34" charset="0"/>
                  <a:cs typeface="Arial" panose="020B0604020202020204" pitchFamily="34" charset="0"/>
                </a:rPr>
                <a:t>Step 04</a:t>
              </a:r>
            </a:p>
            <a:p>
              <a:pPr algn="r">
                <a:lnSpc>
                  <a:spcPct val="90000"/>
                </a:lnSpc>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sp>
          <p:nvSpPr>
            <p:cNvPr id="29" name="Right Arrow 28">
              <a:extLst>
                <a:ext uri="{FF2B5EF4-FFF2-40B4-BE49-F238E27FC236}">
                  <a16:creationId xmlns:a16="http://schemas.microsoft.com/office/drawing/2014/main" id="{EBC8EF7C-B3A0-5D41-8711-4992CCDA1DCC}"/>
                </a:ext>
              </a:extLst>
            </p:cNvPr>
            <p:cNvSpPr/>
            <p:nvPr/>
          </p:nvSpPr>
          <p:spPr>
            <a:xfrm flipH="1">
              <a:off x="3184525" y="4189413"/>
              <a:ext cx="876300" cy="508000"/>
            </a:xfrm>
            <a:prstGeom prst="rightArrow">
              <a:avLst/>
            </a:prstGeom>
            <a:gradFill>
              <a:gsLst>
                <a:gs pos="0">
                  <a:schemeClr val="bg1"/>
                </a:gs>
                <a:gs pos="100000">
                  <a:schemeClr val="accent4">
                    <a:alpha val="48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sp>
        <p:nvSpPr>
          <p:cNvPr id="342030" name="Title 3">
            <a:extLst>
              <a:ext uri="{FF2B5EF4-FFF2-40B4-BE49-F238E27FC236}">
                <a16:creationId xmlns:a16="http://schemas.microsoft.com/office/drawing/2014/main" id="{B1201F64-F81A-4745-8F51-52F2330C2A56}"/>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Structure /</a:t>
            </a:r>
            <a:r>
              <a:rPr lang="en-US" altLang="en-US"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 Layers Infographic</a:t>
            </a:r>
          </a:p>
        </p:txBody>
      </p:sp>
    </p:spTree>
    <p:extLst>
      <p:ext uri="{BB962C8B-B14F-4D97-AF65-F5344CB8AC3E}">
        <p14:creationId xmlns:p14="http://schemas.microsoft.com/office/powerpoint/2010/main" val="21913720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42030"/>
                                        </p:tgtEl>
                                        <p:attrNameLst>
                                          <p:attrName>style.visibility</p:attrName>
                                        </p:attrNameLst>
                                      </p:cBhvr>
                                      <p:to>
                                        <p:strVal val="visible"/>
                                      </p:to>
                                    </p:set>
                                    <p:anim calcmode="lin" valueType="num">
                                      <p:cBhvr additive="base">
                                        <p:cTn id="7" dur="500" fill="hold"/>
                                        <p:tgtEl>
                                          <p:spTgt spid="342030"/>
                                        </p:tgtEl>
                                        <p:attrNameLst>
                                          <p:attrName>ppt_x</p:attrName>
                                        </p:attrNameLst>
                                      </p:cBhvr>
                                      <p:tavLst>
                                        <p:tav tm="0">
                                          <p:val>
                                            <p:strVal val="0-#ppt_w/2"/>
                                          </p:val>
                                        </p:tav>
                                        <p:tav tm="100000">
                                          <p:val>
                                            <p:strVal val="#ppt_x"/>
                                          </p:val>
                                        </p:tav>
                                      </p:tavLst>
                                    </p:anim>
                                    <p:anim calcmode="lin" valueType="num">
                                      <p:cBhvr additive="base">
                                        <p:cTn id="8" dur="500" fill="hold"/>
                                        <p:tgtEl>
                                          <p:spTgt spid="34203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2" presetClass="entr" presetSubtype="2"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right)">
                                      <p:cBhvr>
                                        <p:cTn id="26" dur="500"/>
                                        <p:tgtEl>
                                          <p:spTgt spid="8"/>
                                        </p:tgtEl>
                                      </p:cBhvr>
                                    </p:animEffect>
                                  </p:childTnLst>
                                </p:cTn>
                              </p:par>
                            </p:childTnLst>
                          </p:cTn>
                        </p:par>
                        <p:par>
                          <p:cTn id="27" fill="hold">
                            <p:stCondLst>
                              <p:cond delay="2500"/>
                            </p:stCondLst>
                            <p:childTnLst>
                              <p:par>
                                <p:cTn id="28" presetID="2" presetClass="entr" presetSubtype="4" decel="10000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par>
                          <p:cTn id="32" fill="hold">
                            <p:stCondLst>
                              <p:cond delay="3000"/>
                            </p:stCondLst>
                            <p:childTnLst>
                              <p:par>
                                <p:cTn id="33" presetID="2" presetClass="entr" presetSubtype="4" decel="100000"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ppt_x"/>
                                          </p:val>
                                        </p:tav>
                                        <p:tav tm="100000">
                                          <p:val>
                                            <p:strVal val="#ppt_x"/>
                                          </p:val>
                                        </p:tav>
                                      </p:tavLst>
                                    </p:anim>
                                    <p:anim calcmode="lin" valueType="num">
                                      <p:cBhvr additive="base">
                                        <p:cTn id="36" dur="500" fill="hold"/>
                                        <p:tgtEl>
                                          <p:spTgt spid="6"/>
                                        </p:tgtEl>
                                        <p:attrNameLst>
                                          <p:attrName>ppt_y</p:attrName>
                                        </p:attrNameLst>
                                      </p:cBhvr>
                                      <p:tavLst>
                                        <p:tav tm="0">
                                          <p:val>
                                            <p:strVal val="1+#ppt_h/2"/>
                                          </p:val>
                                        </p:tav>
                                        <p:tav tm="100000">
                                          <p:val>
                                            <p:strVal val="#ppt_y"/>
                                          </p:val>
                                        </p:tav>
                                      </p:tavLst>
                                    </p:anim>
                                  </p:childTnLst>
                                </p:cTn>
                              </p:par>
                            </p:childTnLst>
                          </p:cTn>
                        </p:par>
                        <p:par>
                          <p:cTn id="37" fill="hold">
                            <p:stCondLst>
                              <p:cond delay="3500"/>
                            </p:stCondLst>
                            <p:childTnLst>
                              <p:par>
                                <p:cTn id="38" presetID="22" presetClass="entr" presetSubtype="8" fill="hold"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left)">
                                      <p:cBhvr>
                                        <p:cTn id="40" dur="500"/>
                                        <p:tgtEl>
                                          <p:spTgt spid="10"/>
                                        </p:tgtEl>
                                      </p:cBhvr>
                                    </p:animEffect>
                                  </p:childTnLst>
                                </p:cTn>
                              </p:par>
                            </p:childTnLst>
                          </p:cTn>
                        </p:par>
                        <p:par>
                          <p:cTn id="41" fill="hold">
                            <p:stCondLst>
                              <p:cond delay="4000"/>
                            </p:stCondLst>
                            <p:childTnLst>
                              <p:par>
                                <p:cTn id="42" presetID="22" presetClass="entr" presetSubtype="2"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right)">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3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Freeform 11">
            <a:extLst>
              <a:ext uri="{FF2B5EF4-FFF2-40B4-BE49-F238E27FC236}">
                <a16:creationId xmlns:a16="http://schemas.microsoft.com/office/drawing/2014/main" id="{BFD1EEB7-132B-BB4E-97EF-DDBB491C3020}"/>
              </a:ext>
            </a:extLst>
          </p:cNvPr>
          <p:cNvSpPr>
            <a:spLocks/>
          </p:cNvSpPr>
          <p:nvPr/>
        </p:nvSpPr>
        <p:spPr bwMode="auto">
          <a:xfrm>
            <a:off x="4124325" y="1998663"/>
            <a:ext cx="3943350" cy="3417887"/>
          </a:xfrm>
          <a:custGeom>
            <a:avLst/>
            <a:gdLst>
              <a:gd name="T0" fmla="*/ 0 w 2930"/>
              <a:gd name="T1" fmla="*/ 3418828 h 2540"/>
              <a:gd name="T2" fmla="*/ 1974575 w 2930"/>
              <a:gd name="T3" fmla="*/ 0 h 2540"/>
              <a:gd name="T4" fmla="*/ 3943766 w 2930"/>
              <a:gd name="T5" fmla="*/ 3418828 h 2540"/>
              <a:gd name="T6" fmla="*/ 0 w 2930"/>
              <a:gd name="T7" fmla="*/ 3418828 h 2540"/>
              <a:gd name="T8" fmla="*/ 0 60000 65536"/>
              <a:gd name="T9" fmla="*/ 0 60000 65536"/>
              <a:gd name="T10" fmla="*/ 0 60000 65536"/>
              <a:gd name="T11" fmla="*/ 0 60000 65536"/>
              <a:gd name="T12" fmla="*/ 0 w 2930"/>
              <a:gd name="T13" fmla="*/ 0 h 2540"/>
              <a:gd name="T14" fmla="*/ 2930 w 2930"/>
              <a:gd name="T15" fmla="*/ 2540 h 2540"/>
            </a:gdLst>
            <a:ahLst/>
            <a:cxnLst>
              <a:cxn ang="T8">
                <a:pos x="T0" y="T1"/>
              </a:cxn>
              <a:cxn ang="T9">
                <a:pos x="T2" y="T3"/>
              </a:cxn>
              <a:cxn ang="T10">
                <a:pos x="T4" y="T5"/>
              </a:cxn>
              <a:cxn ang="T11">
                <a:pos x="T6" y="T7"/>
              </a:cxn>
            </a:cxnLst>
            <a:rect l="T12" t="T13" r="T14" b="T15"/>
            <a:pathLst>
              <a:path w="2930" h="2540">
                <a:moveTo>
                  <a:pt x="0" y="2540"/>
                </a:moveTo>
                <a:lnTo>
                  <a:pt x="1467" y="0"/>
                </a:lnTo>
                <a:lnTo>
                  <a:pt x="2930" y="2540"/>
                </a:lnTo>
                <a:lnTo>
                  <a:pt x="0" y="2540"/>
                </a:lnTo>
                <a:close/>
              </a:path>
            </a:pathLst>
          </a:custGeom>
          <a:solidFill>
            <a:schemeClr val="tx1">
              <a:alpha val="1490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tx2">
                  <a:lumMod val="60000"/>
                  <a:lumOff val="40000"/>
                </a:schemeClr>
              </a:solidFill>
              <a:latin typeface="Arial" panose="020B0604020202020204" pitchFamily="34" charset="0"/>
              <a:cs typeface="Arial" panose="020B0604020202020204" pitchFamily="34" charset="0"/>
            </a:endParaRPr>
          </a:p>
        </p:txBody>
      </p:sp>
      <p:grpSp>
        <p:nvGrpSpPr>
          <p:cNvPr id="2" name="Group 25">
            <a:extLst>
              <a:ext uri="{FF2B5EF4-FFF2-40B4-BE49-F238E27FC236}">
                <a16:creationId xmlns:a16="http://schemas.microsoft.com/office/drawing/2014/main" id="{5D2BF39F-CE91-914B-B8F3-3BAD0590E318}"/>
              </a:ext>
            </a:extLst>
          </p:cNvPr>
          <p:cNvGrpSpPr>
            <a:grpSpLocks/>
          </p:cNvGrpSpPr>
          <p:nvPr/>
        </p:nvGrpSpPr>
        <p:grpSpPr bwMode="auto">
          <a:xfrm>
            <a:off x="5468938" y="2330450"/>
            <a:ext cx="1254125" cy="658813"/>
            <a:chOff x="5468766" y="2058397"/>
            <a:chExt cx="1254468" cy="658192"/>
          </a:xfrm>
        </p:grpSpPr>
        <p:sp>
          <p:nvSpPr>
            <p:cNvPr id="7" name="Freeform 5">
              <a:extLst>
                <a:ext uri="{FF2B5EF4-FFF2-40B4-BE49-F238E27FC236}">
                  <a16:creationId xmlns:a16="http://schemas.microsoft.com/office/drawing/2014/main" id="{78562EAF-7B08-E146-B5ED-B0AA933A567C}"/>
                </a:ext>
              </a:extLst>
            </p:cNvPr>
            <p:cNvSpPr>
              <a:spLocks/>
            </p:cNvSpPr>
            <p:nvPr/>
          </p:nvSpPr>
          <p:spPr bwMode="auto">
            <a:xfrm>
              <a:off x="5468766" y="2607154"/>
              <a:ext cx="120683" cy="109435"/>
            </a:xfrm>
            <a:custGeom>
              <a:avLst/>
              <a:gdLst>
                <a:gd name="T0" fmla="*/ 47 w 90"/>
                <a:gd name="T1" fmla="*/ 81 h 81"/>
                <a:gd name="T2" fmla="*/ 0 w 90"/>
                <a:gd name="T3" fmla="*/ 0 h 81"/>
                <a:gd name="T4" fmla="*/ 90 w 90"/>
                <a:gd name="T5" fmla="*/ 0 h 81"/>
                <a:gd name="T6" fmla="*/ 47 w 90"/>
                <a:gd name="T7" fmla="*/ 81 h 81"/>
              </a:gdLst>
              <a:ahLst/>
              <a:cxnLst>
                <a:cxn ang="0">
                  <a:pos x="T0" y="T1"/>
                </a:cxn>
                <a:cxn ang="0">
                  <a:pos x="T2" y="T3"/>
                </a:cxn>
                <a:cxn ang="0">
                  <a:pos x="T4" y="T5"/>
                </a:cxn>
                <a:cxn ang="0">
                  <a:pos x="T6" y="T7"/>
                </a:cxn>
              </a:cxnLst>
              <a:rect l="0" t="0" r="r" b="b"/>
              <a:pathLst>
                <a:path w="90" h="81">
                  <a:moveTo>
                    <a:pt x="47" y="81"/>
                  </a:moveTo>
                  <a:lnTo>
                    <a:pt x="0" y="0"/>
                  </a:lnTo>
                  <a:lnTo>
                    <a:pt x="90" y="0"/>
                  </a:lnTo>
                  <a:lnTo>
                    <a:pt x="47" y="81"/>
                  </a:lnTo>
                  <a:close/>
                </a:path>
              </a:pathLst>
            </a:custGeom>
            <a:solidFill>
              <a:schemeClr val="accent1">
                <a:lumMod val="75000"/>
              </a:schemeClr>
            </a:solidFill>
            <a:ln>
              <a:noFill/>
            </a:ln>
          </p:spPr>
          <p:txBody>
            <a:bodyPr/>
            <a:lstStyle/>
            <a:p>
              <a:pPr fontAlgn="auto">
                <a:spcBef>
                  <a:spcPts val="0"/>
                </a:spcBef>
                <a:spcAft>
                  <a:spcPts val="0"/>
                </a:spcAft>
                <a:defRPr/>
              </a:pPr>
              <a:endParaRPr lang="en-US" sz="1600" dirty="0">
                <a:solidFill>
                  <a:schemeClr val="bg1"/>
                </a:solidFill>
                <a:latin typeface="Arial" panose="020B0604020202020204" pitchFamily="34" charset="0"/>
                <a:cs typeface="Arial" panose="020B0604020202020204" pitchFamily="34" charset="0"/>
              </a:endParaRPr>
            </a:p>
          </p:txBody>
        </p:sp>
        <p:sp>
          <p:nvSpPr>
            <p:cNvPr id="8" name="Freeform 6">
              <a:extLst>
                <a:ext uri="{FF2B5EF4-FFF2-40B4-BE49-F238E27FC236}">
                  <a16:creationId xmlns:a16="http://schemas.microsoft.com/office/drawing/2014/main" id="{5180E9CC-4822-E64D-9A9A-658B3E4027F9}"/>
                </a:ext>
              </a:extLst>
            </p:cNvPr>
            <p:cNvSpPr>
              <a:spLocks/>
            </p:cNvSpPr>
            <p:nvPr/>
          </p:nvSpPr>
          <p:spPr bwMode="auto">
            <a:xfrm>
              <a:off x="6602551" y="2607154"/>
              <a:ext cx="120683" cy="109435"/>
            </a:xfrm>
            <a:custGeom>
              <a:avLst/>
              <a:gdLst>
                <a:gd name="T0" fmla="*/ 47 w 90"/>
                <a:gd name="T1" fmla="*/ 81 h 81"/>
                <a:gd name="T2" fmla="*/ 0 w 90"/>
                <a:gd name="T3" fmla="*/ 0 h 81"/>
                <a:gd name="T4" fmla="*/ 90 w 90"/>
                <a:gd name="T5" fmla="*/ 0 h 81"/>
                <a:gd name="T6" fmla="*/ 47 w 90"/>
                <a:gd name="T7" fmla="*/ 81 h 81"/>
              </a:gdLst>
              <a:ahLst/>
              <a:cxnLst>
                <a:cxn ang="0">
                  <a:pos x="T0" y="T1"/>
                </a:cxn>
                <a:cxn ang="0">
                  <a:pos x="T2" y="T3"/>
                </a:cxn>
                <a:cxn ang="0">
                  <a:pos x="T4" y="T5"/>
                </a:cxn>
                <a:cxn ang="0">
                  <a:pos x="T6" y="T7"/>
                </a:cxn>
              </a:cxnLst>
              <a:rect l="0" t="0" r="r" b="b"/>
              <a:pathLst>
                <a:path w="90" h="81">
                  <a:moveTo>
                    <a:pt x="47" y="81"/>
                  </a:moveTo>
                  <a:lnTo>
                    <a:pt x="0" y="0"/>
                  </a:lnTo>
                  <a:lnTo>
                    <a:pt x="90" y="0"/>
                  </a:lnTo>
                  <a:lnTo>
                    <a:pt x="47" y="81"/>
                  </a:lnTo>
                  <a:close/>
                </a:path>
              </a:pathLst>
            </a:custGeom>
            <a:solidFill>
              <a:schemeClr val="accent1">
                <a:lumMod val="75000"/>
              </a:schemeClr>
            </a:solidFill>
            <a:ln>
              <a:noFill/>
            </a:ln>
          </p:spPr>
          <p:txBody>
            <a:bodyPr/>
            <a:lstStyle/>
            <a:p>
              <a:pPr fontAlgn="auto">
                <a:spcBef>
                  <a:spcPts val="0"/>
                </a:spcBef>
                <a:spcAft>
                  <a:spcPts val="0"/>
                </a:spcAft>
                <a:defRPr/>
              </a:pPr>
              <a:endParaRPr lang="en-US" sz="1600" dirty="0">
                <a:solidFill>
                  <a:schemeClr val="bg1"/>
                </a:solidFill>
                <a:latin typeface="Arial" panose="020B0604020202020204" pitchFamily="34" charset="0"/>
                <a:cs typeface="Arial" panose="020B0604020202020204" pitchFamily="34" charset="0"/>
              </a:endParaRPr>
            </a:p>
          </p:txBody>
        </p:sp>
        <p:sp>
          <p:nvSpPr>
            <p:cNvPr id="343064" name="Freeform 12">
              <a:extLst>
                <a:ext uri="{FF2B5EF4-FFF2-40B4-BE49-F238E27FC236}">
                  <a16:creationId xmlns:a16="http://schemas.microsoft.com/office/drawing/2014/main" id="{D8DD530A-4E12-D747-A59C-0CA9E9C0C7E6}"/>
                </a:ext>
              </a:extLst>
            </p:cNvPr>
            <p:cNvSpPr>
              <a:spLocks/>
            </p:cNvSpPr>
            <p:nvPr/>
          </p:nvSpPr>
          <p:spPr bwMode="auto">
            <a:xfrm>
              <a:off x="5468766" y="2058397"/>
              <a:ext cx="1254468" cy="549166"/>
            </a:xfrm>
            <a:custGeom>
              <a:avLst/>
              <a:gdLst>
                <a:gd name="T0" fmla="*/ 939505 w 932"/>
                <a:gd name="T1" fmla="*/ 0 h 408"/>
                <a:gd name="T2" fmla="*/ 320347 w 932"/>
                <a:gd name="T3" fmla="*/ 0 h 408"/>
                <a:gd name="T4" fmla="*/ 0 w 932"/>
                <a:gd name="T5" fmla="*/ 549166 h 408"/>
                <a:gd name="T6" fmla="*/ 1254468 w 932"/>
                <a:gd name="T7" fmla="*/ 549166 h 408"/>
                <a:gd name="T8" fmla="*/ 939505 w 932"/>
                <a:gd name="T9" fmla="*/ 0 h 408"/>
                <a:gd name="T10" fmla="*/ 0 60000 65536"/>
                <a:gd name="T11" fmla="*/ 0 60000 65536"/>
                <a:gd name="T12" fmla="*/ 0 60000 65536"/>
                <a:gd name="T13" fmla="*/ 0 60000 65536"/>
                <a:gd name="T14" fmla="*/ 0 60000 65536"/>
                <a:gd name="T15" fmla="*/ 0 w 932"/>
                <a:gd name="T16" fmla="*/ 0 h 408"/>
                <a:gd name="T17" fmla="*/ 932 w 932"/>
                <a:gd name="T18" fmla="*/ 408 h 408"/>
              </a:gdLst>
              <a:ahLst/>
              <a:cxnLst>
                <a:cxn ang="T10">
                  <a:pos x="T0" y="T1"/>
                </a:cxn>
                <a:cxn ang="T11">
                  <a:pos x="T2" y="T3"/>
                </a:cxn>
                <a:cxn ang="T12">
                  <a:pos x="T4" y="T5"/>
                </a:cxn>
                <a:cxn ang="T13">
                  <a:pos x="T6" y="T7"/>
                </a:cxn>
                <a:cxn ang="T14">
                  <a:pos x="T8" y="T9"/>
                </a:cxn>
              </a:cxnLst>
              <a:rect l="T15" t="T16" r="T17" b="T18"/>
              <a:pathLst>
                <a:path w="932" h="408">
                  <a:moveTo>
                    <a:pt x="698" y="0"/>
                  </a:moveTo>
                  <a:lnTo>
                    <a:pt x="238" y="0"/>
                  </a:lnTo>
                  <a:lnTo>
                    <a:pt x="0" y="408"/>
                  </a:lnTo>
                  <a:lnTo>
                    <a:pt x="932" y="408"/>
                  </a:lnTo>
                  <a:lnTo>
                    <a:pt x="698"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bIns="9144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800" dirty="0">
                  <a:solidFill>
                    <a:schemeClr val="bg1"/>
                  </a:solidFill>
                  <a:latin typeface="Arial" panose="020B0604020202020204" pitchFamily="34" charset="0"/>
                  <a:cs typeface="Arial" panose="020B0604020202020204" pitchFamily="34" charset="0"/>
                </a:rPr>
                <a:t>a</a:t>
              </a:r>
            </a:p>
          </p:txBody>
        </p:sp>
      </p:grpSp>
      <p:grpSp>
        <p:nvGrpSpPr>
          <p:cNvPr id="3" name="Group 26">
            <a:extLst>
              <a:ext uri="{FF2B5EF4-FFF2-40B4-BE49-F238E27FC236}">
                <a16:creationId xmlns:a16="http://schemas.microsoft.com/office/drawing/2014/main" id="{0B5DBAC3-56BA-E942-8D90-4708755C11EF}"/>
              </a:ext>
            </a:extLst>
          </p:cNvPr>
          <p:cNvGrpSpPr>
            <a:grpSpLocks/>
          </p:cNvGrpSpPr>
          <p:nvPr/>
        </p:nvGrpSpPr>
        <p:grpSpPr bwMode="auto">
          <a:xfrm>
            <a:off x="5046663" y="3063875"/>
            <a:ext cx="2098675" cy="658813"/>
            <a:chOff x="5046124" y="2791964"/>
            <a:chExt cx="2099753" cy="658192"/>
          </a:xfrm>
        </p:grpSpPr>
        <p:sp>
          <p:nvSpPr>
            <p:cNvPr id="9" name="Freeform 7">
              <a:extLst>
                <a:ext uri="{FF2B5EF4-FFF2-40B4-BE49-F238E27FC236}">
                  <a16:creationId xmlns:a16="http://schemas.microsoft.com/office/drawing/2014/main" id="{F50B324A-881F-BD47-8C4F-2544C6BED1E0}"/>
                </a:ext>
              </a:extLst>
            </p:cNvPr>
            <p:cNvSpPr>
              <a:spLocks/>
            </p:cNvSpPr>
            <p:nvPr/>
          </p:nvSpPr>
          <p:spPr bwMode="auto">
            <a:xfrm>
              <a:off x="7026753" y="3347065"/>
              <a:ext cx="119124" cy="103091"/>
            </a:xfrm>
            <a:custGeom>
              <a:avLst/>
              <a:gdLst>
                <a:gd name="T0" fmla="*/ 47 w 89"/>
                <a:gd name="T1" fmla="*/ 77 h 77"/>
                <a:gd name="T2" fmla="*/ 0 w 89"/>
                <a:gd name="T3" fmla="*/ 0 h 77"/>
                <a:gd name="T4" fmla="*/ 89 w 89"/>
                <a:gd name="T5" fmla="*/ 0 h 77"/>
                <a:gd name="T6" fmla="*/ 47 w 89"/>
                <a:gd name="T7" fmla="*/ 77 h 77"/>
              </a:gdLst>
              <a:ahLst/>
              <a:cxnLst>
                <a:cxn ang="0">
                  <a:pos x="T0" y="T1"/>
                </a:cxn>
                <a:cxn ang="0">
                  <a:pos x="T2" y="T3"/>
                </a:cxn>
                <a:cxn ang="0">
                  <a:pos x="T4" y="T5"/>
                </a:cxn>
                <a:cxn ang="0">
                  <a:pos x="T6" y="T7"/>
                </a:cxn>
              </a:cxnLst>
              <a:rect l="0" t="0" r="r" b="b"/>
              <a:pathLst>
                <a:path w="89" h="77">
                  <a:moveTo>
                    <a:pt x="47" y="77"/>
                  </a:moveTo>
                  <a:lnTo>
                    <a:pt x="0" y="0"/>
                  </a:lnTo>
                  <a:lnTo>
                    <a:pt x="89" y="0"/>
                  </a:lnTo>
                  <a:lnTo>
                    <a:pt x="47" y="77"/>
                  </a:lnTo>
                  <a:close/>
                </a:path>
              </a:pathLst>
            </a:custGeom>
            <a:solidFill>
              <a:schemeClr val="accent2">
                <a:lumMod val="75000"/>
              </a:schemeClr>
            </a:solidFill>
            <a:ln>
              <a:noFill/>
            </a:ln>
          </p:spPr>
          <p:txBody>
            <a:bodyPr/>
            <a:lstStyle/>
            <a:p>
              <a:pPr fontAlgn="auto">
                <a:spcBef>
                  <a:spcPts val="0"/>
                </a:spcBef>
                <a:spcAft>
                  <a:spcPts val="0"/>
                </a:spcAft>
                <a:defRPr/>
              </a:pPr>
              <a:endParaRPr lang="en-US" sz="1600" dirty="0">
                <a:solidFill>
                  <a:schemeClr val="bg1"/>
                </a:solidFill>
                <a:latin typeface="Arial" panose="020B0604020202020204" pitchFamily="34" charset="0"/>
                <a:cs typeface="Arial" panose="020B0604020202020204" pitchFamily="34" charset="0"/>
              </a:endParaRPr>
            </a:p>
          </p:txBody>
        </p:sp>
        <p:sp>
          <p:nvSpPr>
            <p:cNvPr id="11" name="Freeform 9">
              <a:extLst>
                <a:ext uri="{FF2B5EF4-FFF2-40B4-BE49-F238E27FC236}">
                  <a16:creationId xmlns:a16="http://schemas.microsoft.com/office/drawing/2014/main" id="{D37F24B8-E65C-1E41-89E2-05FEFB207787}"/>
                </a:ext>
              </a:extLst>
            </p:cNvPr>
            <p:cNvSpPr>
              <a:spLocks/>
            </p:cNvSpPr>
            <p:nvPr/>
          </p:nvSpPr>
          <p:spPr bwMode="auto">
            <a:xfrm>
              <a:off x="5046124" y="3347065"/>
              <a:ext cx="119123" cy="103091"/>
            </a:xfrm>
            <a:custGeom>
              <a:avLst/>
              <a:gdLst>
                <a:gd name="T0" fmla="*/ 46 w 89"/>
                <a:gd name="T1" fmla="*/ 77 h 77"/>
                <a:gd name="T2" fmla="*/ 0 w 89"/>
                <a:gd name="T3" fmla="*/ 0 h 77"/>
                <a:gd name="T4" fmla="*/ 89 w 89"/>
                <a:gd name="T5" fmla="*/ 0 h 77"/>
                <a:gd name="T6" fmla="*/ 46 w 89"/>
                <a:gd name="T7" fmla="*/ 77 h 77"/>
              </a:gdLst>
              <a:ahLst/>
              <a:cxnLst>
                <a:cxn ang="0">
                  <a:pos x="T0" y="T1"/>
                </a:cxn>
                <a:cxn ang="0">
                  <a:pos x="T2" y="T3"/>
                </a:cxn>
                <a:cxn ang="0">
                  <a:pos x="T4" y="T5"/>
                </a:cxn>
                <a:cxn ang="0">
                  <a:pos x="T6" y="T7"/>
                </a:cxn>
              </a:cxnLst>
              <a:rect l="0" t="0" r="r" b="b"/>
              <a:pathLst>
                <a:path w="89" h="77">
                  <a:moveTo>
                    <a:pt x="46" y="77"/>
                  </a:moveTo>
                  <a:lnTo>
                    <a:pt x="0" y="0"/>
                  </a:lnTo>
                  <a:lnTo>
                    <a:pt x="89" y="0"/>
                  </a:lnTo>
                  <a:lnTo>
                    <a:pt x="46" y="77"/>
                  </a:lnTo>
                  <a:close/>
                </a:path>
              </a:pathLst>
            </a:custGeom>
            <a:solidFill>
              <a:schemeClr val="accent2">
                <a:lumMod val="75000"/>
              </a:schemeClr>
            </a:solidFill>
            <a:ln>
              <a:noFill/>
            </a:ln>
          </p:spPr>
          <p:txBody>
            <a:bodyPr/>
            <a:lstStyle/>
            <a:p>
              <a:pPr fontAlgn="auto">
                <a:spcBef>
                  <a:spcPts val="0"/>
                </a:spcBef>
                <a:spcAft>
                  <a:spcPts val="0"/>
                </a:spcAft>
                <a:defRPr/>
              </a:pPr>
              <a:endParaRPr lang="en-US" sz="1600" dirty="0">
                <a:solidFill>
                  <a:schemeClr val="bg1"/>
                </a:solidFill>
                <a:latin typeface="Arial" panose="020B0604020202020204" pitchFamily="34" charset="0"/>
                <a:cs typeface="Arial" panose="020B0604020202020204" pitchFamily="34" charset="0"/>
              </a:endParaRPr>
            </a:p>
          </p:txBody>
        </p:sp>
        <p:sp>
          <p:nvSpPr>
            <p:cNvPr id="343061" name="Freeform 13">
              <a:extLst>
                <a:ext uri="{FF2B5EF4-FFF2-40B4-BE49-F238E27FC236}">
                  <a16:creationId xmlns:a16="http://schemas.microsoft.com/office/drawing/2014/main" id="{649F4E3D-BC4D-0841-B0CB-5EE29E23B914}"/>
                </a:ext>
              </a:extLst>
            </p:cNvPr>
            <p:cNvSpPr>
              <a:spLocks/>
            </p:cNvSpPr>
            <p:nvPr/>
          </p:nvSpPr>
          <p:spPr bwMode="auto">
            <a:xfrm>
              <a:off x="5046124" y="2791964"/>
              <a:ext cx="2099753" cy="554550"/>
            </a:xfrm>
            <a:custGeom>
              <a:avLst/>
              <a:gdLst>
                <a:gd name="T0" fmla="*/ 1784790 w 1560"/>
                <a:gd name="T1" fmla="*/ 0 h 412"/>
                <a:gd name="T2" fmla="*/ 320347 w 1560"/>
                <a:gd name="T3" fmla="*/ 0 h 412"/>
                <a:gd name="T4" fmla="*/ 0 w 1560"/>
                <a:gd name="T5" fmla="*/ 554550 h 412"/>
                <a:gd name="T6" fmla="*/ 2099753 w 1560"/>
                <a:gd name="T7" fmla="*/ 554550 h 412"/>
                <a:gd name="T8" fmla="*/ 1784790 w 1560"/>
                <a:gd name="T9" fmla="*/ 0 h 412"/>
                <a:gd name="T10" fmla="*/ 0 60000 65536"/>
                <a:gd name="T11" fmla="*/ 0 60000 65536"/>
                <a:gd name="T12" fmla="*/ 0 60000 65536"/>
                <a:gd name="T13" fmla="*/ 0 60000 65536"/>
                <a:gd name="T14" fmla="*/ 0 60000 65536"/>
                <a:gd name="T15" fmla="*/ 0 w 1560"/>
                <a:gd name="T16" fmla="*/ 0 h 412"/>
                <a:gd name="T17" fmla="*/ 1560 w 1560"/>
                <a:gd name="T18" fmla="*/ 412 h 412"/>
              </a:gdLst>
              <a:ahLst/>
              <a:cxnLst>
                <a:cxn ang="T10">
                  <a:pos x="T0" y="T1"/>
                </a:cxn>
                <a:cxn ang="T11">
                  <a:pos x="T2" y="T3"/>
                </a:cxn>
                <a:cxn ang="T12">
                  <a:pos x="T4" y="T5"/>
                </a:cxn>
                <a:cxn ang="T13">
                  <a:pos x="T6" y="T7"/>
                </a:cxn>
                <a:cxn ang="T14">
                  <a:pos x="T8" y="T9"/>
                </a:cxn>
              </a:cxnLst>
              <a:rect l="T15" t="T16" r="T17" b="T18"/>
              <a:pathLst>
                <a:path w="1560" h="412">
                  <a:moveTo>
                    <a:pt x="1326" y="0"/>
                  </a:moveTo>
                  <a:lnTo>
                    <a:pt x="238" y="0"/>
                  </a:lnTo>
                  <a:lnTo>
                    <a:pt x="0" y="412"/>
                  </a:lnTo>
                  <a:lnTo>
                    <a:pt x="1560" y="412"/>
                  </a:lnTo>
                  <a:lnTo>
                    <a:pt x="1326"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bIns="9144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800" dirty="0">
                  <a:solidFill>
                    <a:schemeClr val="bg1"/>
                  </a:solidFill>
                  <a:latin typeface="Arial" panose="020B0604020202020204" pitchFamily="34" charset="0"/>
                  <a:cs typeface="Arial" panose="020B0604020202020204" pitchFamily="34" charset="0"/>
                </a:rPr>
                <a:t>b</a:t>
              </a:r>
            </a:p>
          </p:txBody>
        </p:sp>
      </p:grpSp>
      <p:grpSp>
        <p:nvGrpSpPr>
          <p:cNvPr id="5" name="Group 27">
            <a:extLst>
              <a:ext uri="{FF2B5EF4-FFF2-40B4-BE49-F238E27FC236}">
                <a16:creationId xmlns:a16="http://schemas.microsoft.com/office/drawing/2014/main" id="{49FA57EA-E457-4146-B518-DDFE3FEEDB40}"/>
              </a:ext>
            </a:extLst>
          </p:cNvPr>
          <p:cNvGrpSpPr>
            <a:grpSpLocks/>
          </p:cNvGrpSpPr>
          <p:nvPr/>
        </p:nvGrpSpPr>
        <p:grpSpPr bwMode="auto">
          <a:xfrm>
            <a:off x="4622800" y="3802063"/>
            <a:ext cx="2946400" cy="652462"/>
            <a:chOff x="4622135" y="3529570"/>
            <a:chExt cx="2947730" cy="652808"/>
          </a:xfrm>
        </p:grpSpPr>
        <p:sp>
          <p:nvSpPr>
            <p:cNvPr id="10" name="Freeform 8">
              <a:extLst>
                <a:ext uri="{FF2B5EF4-FFF2-40B4-BE49-F238E27FC236}">
                  <a16:creationId xmlns:a16="http://schemas.microsoft.com/office/drawing/2014/main" id="{7ED6ACA0-890F-FB4B-B00F-1505A54AD9E1}"/>
                </a:ext>
              </a:extLst>
            </p:cNvPr>
            <p:cNvSpPr>
              <a:spLocks/>
            </p:cNvSpPr>
            <p:nvPr/>
          </p:nvSpPr>
          <p:spPr bwMode="auto">
            <a:xfrm>
              <a:off x="7450749" y="4080724"/>
              <a:ext cx="119116" cy="101654"/>
            </a:xfrm>
            <a:custGeom>
              <a:avLst/>
              <a:gdLst>
                <a:gd name="T0" fmla="*/ 46 w 89"/>
                <a:gd name="T1" fmla="*/ 76 h 76"/>
                <a:gd name="T2" fmla="*/ 0 w 89"/>
                <a:gd name="T3" fmla="*/ 0 h 76"/>
                <a:gd name="T4" fmla="*/ 89 w 89"/>
                <a:gd name="T5" fmla="*/ 0 h 76"/>
                <a:gd name="T6" fmla="*/ 46 w 89"/>
                <a:gd name="T7" fmla="*/ 76 h 76"/>
              </a:gdLst>
              <a:ahLst/>
              <a:cxnLst>
                <a:cxn ang="0">
                  <a:pos x="T0" y="T1"/>
                </a:cxn>
                <a:cxn ang="0">
                  <a:pos x="T2" y="T3"/>
                </a:cxn>
                <a:cxn ang="0">
                  <a:pos x="T4" y="T5"/>
                </a:cxn>
                <a:cxn ang="0">
                  <a:pos x="T6" y="T7"/>
                </a:cxn>
              </a:cxnLst>
              <a:rect l="0" t="0" r="r" b="b"/>
              <a:pathLst>
                <a:path w="89" h="76">
                  <a:moveTo>
                    <a:pt x="46" y="76"/>
                  </a:moveTo>
                  <a:lnTo>
                    <a:pt x="0" y="0"/>
                  </a:lnTo>
                  <a:lnTo>
                    <a:pt x="89" y="0"/>
                  </a:lnTo>
                  <a:lnTo>
                    <a:pt x="46" y="76"/>
                  </a:lnTo>
                  <a:close/>
                </a:path>
              </a:pathLst>
            </a:custGeom>
            <a:solidFill>
              <a:schemeClr val="accent3">
                <a:lumMod val="75000"/>
              </a:schemeClr>
            </a:solidFill>
            <a:ln>
              <a:noFill/>
            </a:ln>
          </p:spPr>
          <p:txBody>
            <a:bodyPr/>
            <a:lstStyle/>
            <a:p>
              <a:pPr fontAlgn="auto">
                <a:spcBef>
                  <a:spcPts val="0"/>
                </a:spcBef>
                <a:spcAft>
                  <a:spcPts val="0"/>
                </a:spcAft>
                <a:defRPr/>
              </a:pPr>
              <a:endParaRPr lang="en-US" sz="1600" dirty="0">
                <a:solidFill>
                  <a:schemeClr val="bg1"/>
                </a:solidFill>
                <a:latin typeface="Arial" panose="020B0604020202020204" pitchFamily="34" charset="0"/>
                <a:cs typeface="Arial" panose="020B0604020202020204" pitchFamily="34" charset="0"/>
              </a:endParaRPr>
            </a:p>
          </p:txBody>
        </p:sp>
        <p:sp>
          <p:nvSpPr>
            <p:cNvPr id="12" name="Freeform 10">
              <a:extLst>
                <a:ext uri="{FF2B5EF4-FFF2-40B4-BE49-F238E27FC236}">
                  <a16:creationId xmlns:a16="http://schemas.microsoft.com/office/drawing/2014/main" id="{94C9B272-E9CF-AB49-BF3C-C934A7E9CCBF}"/>
                </a:ext>
              </a:extLst>
            </p:cNvPr>
            <p:cNvSpPr>
              <a:spLocks/>
            </p:cNvSpPr>
            <p:nvPr/>
          </p:nvSpPr>
          <p:spPr bwMode="auto">
            <a:xfrm>
              <a:off x="4622135" y="4080724"/>
              <a:ext cx="119117" cy="101654"/>
            </a:xfrm>
            <a:custGeom>
              <a:avLst/>
              <a:gdLst>
                <a:gd name="T0" fmla="*/ 47 w 89"/>
                <a:gd name="T1" fmla="*/ 76 h 76"/>
                <a:gd name="T2" fmla="*/ 0 w 89"/>
                <a:gd name="T3" fmla="*/ 0 h 76"/>
                <a:gd name="T4" fmla="*/ 89 w 89"/>
                <a:gd name="T5" fmla="*/ 0 h 76"/>
                <a:gd name="T6" fmla="*/ 47 w 89"/>
                <a:gd name="T7" fmla="*/ 76 h 76"/>
              </a:gdLst>
              <a:ahLst/>
              <a:cxnLst>
                <a:cxn ang="0">
                  <a:pos x="T0" y="T1"/>
                </a:cxn>
                <a:cxn ang="0">
                  <a:pos x="T2" y="T3"/>
                </a:cxn>
                <a:cxn ang="0">
                  <a:pos x="T4" y="T5"/>
                </a:cxn>
                <a:cxn ang="0">
                  <a:pos x="T6" y="T7"/>
                </a:cxn>
              </a:cxnLst>
              <a:rect l="0" t="0" r="r" b="b"/>
              <a:pathLst>
                <a:path w="89" h="76">
                  <a:moveTo>
                    <a:pt x="47" y="76"/>
                  </a:moveTo>
                  <a:lnTo>
                    <a:pt x="0" y="0"/>
                  </a:lnTo>
                  <a:lnTo>
                    <a:pt x="89" y="0"/>
                  </a:lnTo>
                  <a:lnTo>
                    <a:pt x="47" y="76"/>
                  </a:lnTo>
                  <a:close/>
                </a:path>
              </a:pathLst>
            </a:custGeom>
            <a:solidFill>
              <a:schemeClr val="accent3">
                <a:lumMod val="75000"/>
              </a:schemeClr>
            </a:solidFill>
            <a:ln>
              <a:noFill/>
            </a:ln>
          </p:spPr>
          <p:txBody>
            <a:bodyPr/>
            <a:lstStyle/>
            <a:p>
              <a:pPr fontAlgn="auto">
                <a:spcBef>
                  <a:spcPts val="0"/>
                </a:spcBef>
                <a:spcAft>
                  <a:spcPts val="0"/>
                </a:spcAft>
                <a:defRPr/>
              </a:pPr>
              <a:endParaRPr lang="en-US" sz="1600" dirty="0">
                <a:solidFill>
                  <a:schemeClr val="bg1"/>
                </a:solidFill>
                <a:latin typeface="Arial" panose="020B0604020202020204" pitchFamily="34" charset="0"/>
                <a:cs typeface="Arial" panose="020B0604020202020204" pitchFamily="34" charset="0"/>
              </a:endParaRPr>
            </a:p>
          </p:txBody>
        </p:sp>
        <p:sp>
          <p:nvSpPr>
            <p:cNvPr id="16" name="Freeform 14">
              <a:extLst>
                <a:ext uri="{FF2B5EF4-FFF2-40B4-BE49-F238E27FC236}">
                  <a16:creationId xmlns:a16="http://schemas.microsoft.com/office/drawing/2014/main" id="{041E1D97-2E34-1349-92B6-F4923A261C92}"/>
                </a:ext>
              </a:extLst>
            </p:cNvPr>
            <p:cNvSpPr>
              <a:spLocks/>
            </p:cNvSpPr>
            <p:nvPr/>
          </p:nvSpPr>
          <p:spPr bwMode="auto">
            <a:xfrm>
              <a:off x="4622135" y="3529570"/>
              <a:ext cx="2947730" cy="551154"/>
            </a:xfrm>
            <a:custGeom>
              <a:avLst/>
              <a:gdLst>
                <a:gd name="T0" fmla="*/ 0 w 2190"/>
                <a:gd name="T1" fmla="*/ 409 h 409"/>
                <a:gd name="T2" fmla="*/ 2190 w 2190"/>
                <a:gd name="T3" fmla="*/ 409 h 409"/>
                <a:gd name="T4" fmla="*/ 1956 w 2190"/>
                <a:gd name="T5" fmla="*/ 0 h 409"/>
                <a:gd name="T6" fmla="*/ 238 w 2190"/>
                <a:gd name="T7" fmla="*/ 0 h 409"/>
                <a:gd name="T8" fmla="*/ 0 w 2190"/>
                <a:gd name="T9" fmla="*/ 409 h 409"/>
              </a:gdLst>
              <a:ahLst/>
              <a:cxnLst>
                <a:cxn ang="0">
                  <a:pos x="T0" y="T1"/>
                </a:cxn>
                <a:cxn ang="0">
                  <a:pos x="T2" y="T3"/>
                </a:cxn>
                <a:cxn ang="0">
                  <a:pos x="T4" y="T5"/>
                </a:cxn>
                <a:cxn ang="0">
                  <a:pos x="T6" y="T7"/>
                </a:cxn>
                <a:cxn ang="0">
                  <a:pos x="T8" y="T9"/>
                </a:cxn>
              </a:cxnLst>
              <a:rect l="0" t="0" r="r" b="b"/>
              <a:pathLst>
                <a:path w="2190" h="409">
                  <a:moveTo>
                    <a:pt x="0" y="409"/>
                  </a:moveTo>
                  <a:lnTo>
                    <a:pt x="2190" y="409"/>
                  </a:lnTo>
                  <a:lnTo>
                    <a:pt x="1956" y="0"/>
                  </a:lnTo>
                  <a:lnTo>
                    <a:pt x="238" y="0"/>
                  </a:lnTo>
                  <a:lnTo>
                    <a:pt x="0" y="409"/>
                  </a:lnTo>
                  <a:close/>
                </a:path>
              </a:pathLst>
            </a:custGeom>
            <a:solidFill>
              <a:schemeClr val="accent3"/>
            </a:solidFill>
            <a:ln>
              <a:noFill/>
            </a:ln>
          </p:spPr>
          <p:txBody>
            <a:bodyPr bIns="91440" anchor="ctr"/>
            <a:lstStyle/>
            <a:p>
              <a:pPr algn="ctr" fontAlgn="auto">
                <a:spcBef>
                  <a:spcPts val="0"/>
                </a:spcBef>
                <a:spcAft>
                  <a:spcPts val="0"/>
                </a:spcAft>
                <a:defRPr/>
              </a:pPr>
              <a:r>
                <a:rPr lang="en-US" sz="2800" dirty="0">
                  <a:solidFill>
                    <a:schemeClr val="bg1"/>
                  </a:solidFill>
                  <a:latin typeface="Arial" panose="020B0604020202020204" pitchFamily="34" charset="0"/>
                  <a:cs typeface="Arial" panose="020B0604020202020204" pitchFamily="34" charset="0"/>
                </a:rPr>
                <a:t>c</a:t>
              </a:r>
            </a:p>
          </p:txBody>
        </p:sp>
      </p:grpSp>
      <p:sp>
        <p:nvSpPr>
          <p:cNvPr id="17" name="Freeform 15">
            <a:extLst>
              <a:ext uri="{FF2B5EF4-FFF2-40B4-BE49-F238E27FC236}">
                <a16:creationId xmlns:a16="http://schemas.microsoft.com/office/drawing/2014/main" id="{D6568495-64CA-B044-8C7D-2001EF6AAC8A}"/>
              </a:ext>
            </a:extLst>
          </p:cNvPr>
          <p:cNvSpPr>
            <a:spLocks/>
          </p:cNvSpPr>
          <p:nvPr/>
        </p:nvSpPr>
        <p:spPr bwMode="auto">
          <a:xfrm>
            <a:off x="4198938" y="4535488"/>
            <a:ext cx="3794125" cy="549275"/>
          </a:xfrm>
          <a:custGeom>
            <a:avLst/>
            <a:gdLst>
              <a:gd name="T0" fmla="*/ 0 w 2820"/>
              <a:gd name="T1" fmla="*/ 408 h 408"/>
              <a:gd name="T2" fmla="*/ 2820 w 2820"/>
              <a:gd name="T3" fmla="*/ 408 h 408"/>
              <a:gd name="T4" fmla="*/ 2586 w 2820"/>
              <a:gd name="T5" fmla="*/ 0 h 408"/>
              <a:gd name="T6" fmla="*/ 238 w 2820"/>
              <a:gd name="T7" fmla="*/ 0 h 408"/>
              <a:gd name="T8" fmla="*/ 0 w 2820"/>
              <a:gd name="T9" fmla="*/ 408 h 408"/>
            </a:gdLst>
            <a:ahLst/>
            <a:cxnLst>
              <a:cxn ang="0">
                <a:pos x="T0" y="T1"/>
              </a:cxn>
              <a:cxn ang="0">
                <a:pos x="T2" y="T3"/>
              </a:cxn>
              <a:cxn ang="0">
                <a:pos x="T4" y="T5"/>
              </a:cxn>
              <a:cxn ang="0">
                <a:pos x="T6" y="T7"/>
              </a:cxn>
              <a:cxn ang="0">
                <a:pos x="T8" y="T9"/>
              </a:cxn>
            </a:cxnLst>
            <a:rect l="0" t="0" r="r" b="b"/>
            <a:pathLst>
              <a:path w="2820" h="408">
                <a:moveTo>
                  <a:pt x="0" y="408"/>
                </a:moveTo>
                <a:lnTo>
                  <a:pt x="2820" y="408"/>
                </a:lnTo>
                <a:lnTo>
                  <a:pt x="2586" y="0"/>
                </a:lnTo>
                <a:lnTo>
                  <a:pt x="238" y="0"/>
                </a:lnTo>
                <a:lnTo>
                  <a:pt x="0" y="408"/>
                </a:lnTo>
                <a:close/>
              </a:path>
            </a:pathLst>
          </a:custGeom>
          <a:solidFill>
            <a:schemeClr val="accent4"/>
          </a:solidFill>
          <a:ln>
            <a:noFill/>
          </a:ln>
        </p:spPr>
        <p:txBody>
          <a:bodyPr bIns="91440" anchor="ctr"/>
          <a:lstStyle/>
          <a:p>
            <a:pPr algn="ctr" fontAlgn="auto">
              <a:spcBef>
                <a:spcPts val="0"/>
              </a:spcBef>
              <a:spcAft>
                <a:spcPts val="0"/>
              </a:spcAft>
              <a:defRPr/>
            </a:pPr>
            <a:r>
              <a:rPr lang="en-US" sz="2800" dirty="0">
                <a:solidFill>
                  <a:schemeClr val="bg1"/>
                </a:solidFill>
                <a:latin typeface="Arial" panose="020B0604020202020204" pitchFamily="34" charset="0"/>
                <a:cs typeface="Arial" panose="020B0604020202020204" pitchFamily="34" charset="0"/>
              </a:rPr>
              <a:t>d</a:t>
            </a:r>
          </a:p>
        </p:txBody>
      </p:sp>
      <p:grpSp>
        <p:nvGrpSpPr>
          <p:cNvPr id="4" name="Group 3">
            <a:extLst>
              <a:ext uri="{FF2B5EF4-FFF2-40B4-BE49-F238E27FC236}">
                <a16:creationId xmlns:a16="http://schemas.microsoft.com/office/drawing/2014/main" id="{432F509E-CD3A-4D8E-BF88-70BA4BB360C4}"/>
              </a:ext>
            </a:extLst>
          </p:cNvPr>
          <p:cNvGrpSpPr/>
          <p:nvPr/>
        </p:nvGrpSpPr>
        <p:grpSpPr>
          <a:xfrm>
            <a:off x="6694488" y="2154238"/>
            <a:ext cx="3497262" cy="733425"/>
            <a:chOff x="6694488" y="2154238"/>
            <a:chExt cx="3497262" cy="733425"/>
          </a:xfrm>
        </p:grpSpPr>
        <p:sp>
          <p:nvSpPr>
            <p:cNvPr id="18" name="Right Arrow 17">
              <a:extLst>
                <a:ext uri="{FF2B5EF4-FFF2-40B4-BE49-F238E27FC236}">
                  <a16:creationId xmlns:a16="http://schemas.microsoft.com/office/drawing/2014/main" id="{8D9F4C37-F9EA-EA4C-B309-415F797712B8}"/>
                </a:ext>
              </a:extLst>
            </p:cNvPr>
            <p:cNvSpPr/>
            <p:nvPr/>
          </p:nvSpPr>
          <p:spPr>
            <a:xfrm>
              <a:off x="6694488" y="2330450"/>
              <a:ext cx="874712" cy="509588"/>
            </a:xfrm>
            <a:prstGeom prst="rightArrow">
              <a:avLst/>
            </a:prstGeom>
            <a:gradFill>
              <a:gsLst>
                <a:gs pos="0">
                  <a:schemeClr val="bg1"/>
                </a:gs>
                <a:gs pos="100000">
                  <a:schemeClr val="accent1">
                    <a:alpha val="5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B0911AF2-1ADF-8545-A718-7A3890C80F8C}"/>
                </a:ext>
              </a:extLst>
            </p:cNvPr>
            <p:cNvSpPr>
              <a:spLocks noChangeArrowheads="1"/>
            </p:cNvSpPr>
            <p:nvPr/>
          </p:nvSpPr>
          <p:spPr bwMode="auto">
            <a:xfrm>
              <a:off x="7696200" y="2154238"/>
              <a:ext cx="24955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01</a:t>
              </a:r>
            </a:p>
            <a:p>
              <a:pPr>
                <a:lnSpc>
                  <a:spcPct val="90000"/>
                </a:lnSpc>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grpSp>
      <p:grpSp>
        <p:nvGrpSpPr>
          <p:cNvPr id="6" name="Group 5">
            <a:extLst>
              <a:ext uri="{FF2B5EF4-FFF2-40B4-BE49-F238E27FC236}">
                <a16:creationId xmlns:a16="http://schemas.microsoft.com/office/drawing/2014/main" id="{E2FCA86E-7469-41B7-A09A-9A84A71FC707}"/>
              </a:ext>
            </a:extLst>
          </p:cNvPr>
          <p:cNvGrpSpPr/>
          <p:nvPr/>
        </p:nvGrpSpPr>
        <p:grpSpPr>
          <a:xfrm>
            <a:off x="1544638" y="2984500"/>
            <a:ext cx="3587750" cy="731838"/>
            <a:chOff x="1544638" y="2984500"/>
            <a:chExt cx="3587750" cy="731838"/>
          </a:xfrm>
        </p:grpSpPr>
        <p:sp>
          <p:nvSpPr>
            <p:cNvPr id="20" name="Rectangle 19">
              <a:extLst>
                <a:ext uri="{FF2B5EF4-FFF2-40B4-BE49-F238E27FC236}">
                  <a16:creationId xmlns:a16="http://schemas.microsoft.com/office/drawing/2014/main" id="{50391F6A-C29E-3243-B417-36A1B9DC74F2}"/>
                </a:ext>
              </a:extLst>
            </p:cNvPr>
            <p:cNvSpPr>
              <a:spLocks noChangeArrowheads="1"/>
            </p:cNvSpPr>
            <p:nvPr/>
          </p:nvSpPr>
          <p:spPr bwMode="auto">
            <a:xfrm>
              <a:off x="1544638" y="2984500"/>
              <a:ext cx="24955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02</a:t>
              </a:r>
            </a:p>
            <a:p>
              <a:pPr algn="r">
                <a:lnSpc>
                  <a:spcPct val="90000"/>
                </a:lnSpc>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21" name="Right Arrow 20">
              <a:extLst>
                <a:ext uri="{FF2B5EF4-FFF2-40B4-BE49-F238E27FC236}">
                  <a16:creationId xmlns:a16="http://schemas.microsoft.com/office/drawing/2014/main" id="{7B225E30-1A5B-D748-8A02-9D80CAE9005B}"/>
                </a:ext>
              </a:extLst>
            </p:cNvPr>
            <p:cNvSpPr/>
            <p:nvPr/>
          </p:nvSpPr>
          <p:spPr>
            <a:xfrm flipH="1">
              <a:off x="4256088" y="3060700"/>
              <a:ext cx="876300" cy="508000"/>
            </a:xfrm>
            <a:prstGeom prst="rightArrow">
              <a:avLst/>
            </a:prstGeom>
            <a:gradFill>
              <a:gsLst>
                <a:gs pos="0">
                  <a:schemeClr val="bg1"/>
                </a:gs>
                <a:gs pos="100000">
                  <a:schemeClr val="accent2">
                    <a:alpha val="6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EE8FBDF8-6180-42BA-92BE-8B1D78449C49}"/>
              </a:ext>
            </a:extLst>
          </p:cNvPr>
          <p:cNvGrpSpPr/>
          <p:nvPr/>
        </p:nvGrpSpPr>
        <p:grpSpPr>
          <a:xfrm>
            <a:off x="7564438" y="3619500"/>
            <a:ext cx="3497262" cy="731838"/>
            <a:chOff x="7564438" y="3619500"/>
            <a:chExt cx="3497262" cy="731838"/>
          </a:xfrm>
        </p:grpSpPr>
        <p:sp>
          <p:nvSpPr>
            <p:cNvPr id="22" name="Right Arrow 21">
              <a:extLst>
                <a:ext uri="{FF2B5EF4-FFF2-40B4-BE49-F238E27FC236}">
                  <a16:creationId xmlns:a16="http://schemas.microsoft.com/office/drawing/2014/main" id="{5128D9C1-1A8E-8640-BBD6-8E5E43D3E1B1}"/>
                </a:ext>
              </a:extLst>
            </p:cNvPr>
            <p:cNvSpPr/>
            <p:nvPr/>
          </p:nvSpPr>
          <p:spPr>
            <a:xfrm>
              <a:off x="7564438" y="3795713"/>
              <a:ext cx="876300" cy="509587"/>
            </a:xfrm>
            <a:prstGeom prst="rightArrow">
              <a:avLst/>
            </a:prstGeom>
            <a:gradFill>
              <a:gsLst>
                <a:gs pos="0">
                  <a:schemeClr val="bg1"/>
                </a:gs>
                <a:gs pos="100000">
                  <a:schemeClr val="accent1">
                    <a:alpha val="5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BB0801EA-AB64-A94D-AE50-0D9E94897CB5}"/>
                </a:ext>
              </a:extLst>
            </p:cNvPr>
            <p:cNvSpPr>
              <a:spLocks noChangeArrowheads="1"/>
            </p:cNvSpPr>
            <p:nvPr/>
          </p:nvSpPr>
          <p:spPr bwMode="auto">
            <a:xfrm>
              <a:off x="8566150" y="3619500"/>
              <a:ext cx="24955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000">
                  <a:solidFill>
                    <a:schemeClr val="tx2">
                      <a:lumMod val="60000"/>
                      <a:lumOff val="40000"/>
                    </a:schemeClr>
                  </a:solidFill>
                  <a:latin typeface="Arial" panose="020B0604020202020204" pitchFamily="34" charset="0"/>
                  <a:cs typeface="Arial" panose="020B0604020202020204" pitchFamily="34" charset="0"/>
                </a:rPr>
                <a:t>Step 03</a:t>
              </a:r>
            </a:p>
            <a:p>
              <a:pPr>
                <a:lnSpc>
                  <a:spcPct val="90000"/>
                </a:lnSpc>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grpSp>
      <p:grpSp>
        <p:nvGrpSpPr>
          <p:cNvPr id="14" name="Group 13">
            <a:extLst>
              <a:ext uri="{FF2B5EF4-FFF2-40B4-BE49-F238E27FC236}">
                <a16:creationId xmlns:a16="http://schemas.microsoft.com/office/drawing/2014/main" id="{EAD015E4-36CD-46C6-B7CC-AC7C337F6981}"/>
              </a:ext>
            </a:extLst>
          </p:cNvPr>
          <p:cNvGrpSpPr/>
          <p:nvPr/>
        </p:nvGrpSpPr>
        <p:grpSpPr>
          <a:xfrm>
            <a:off x="723900" y="4435475"/>
            <a:ext cx="3587750" cy="731838"/>
            <a:chOff x="723900" y="4435475"/>
            <a:chExt cx="3587750" cy="731838"/>
          </a:xfrm>
        </p:grpSpPr>
        <p:sp>
          <p:nvSpPr>
            <p:cNvPr id="24" name="Rectangle 23">
              <a:extLst>
                <a:ext uri="{FF2B5EF4-FFF2-40B4-BE49-F238E27FC236}">
                  <a16:creationId xmlns:a16="http://schemas.microsoft.com/office/drawing/2014/main" id="{3B622714-CACC-B344-9A9E-E42C045A8B63}"/>
                </a:ext>
              </a:extLst>
            </p:cNvPr>
            <p:cNvSpPr>
              <a:spLocks noChangeArrowheads="1"/>
            </p:cNvSpPr>
            <p:nvPr/>
          </p:nvSpPr>
          <p:spPr bwMode="auto">
            <a:xfrm>
              <a:off x="723900" y="4435475"/>
              <a:ext cx="24955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en-US" sz="2000">
                  <a:solidFill>
                    <a:schemeClr val="tx2">
                      <a:lumMod val="60000"/>
                      <a:lumOff val="40000"/>
                    </a:schemeClr>
                  </a:solidFill>
                  <a:latin typeface="Arial" panose="020B0604020202020204" pitchFamily="34" charset="0"/>
                  <a:cs typeface="Arial" panose="020B0604020202020204" pitchFamily="34" charset="0"/>
                </a:rPr>
                <a:t>Step 04</a:t>
              </a:r>
            </a:p>
            <a:p>
              <a:pPr algn="r">
                <a:lnSpc>
                  <a:spcPct val="90000"/>
                </a:lnSpc>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sp>
          <p:nvSpPr>
            <p:cNvPr id="25" name="Right Arrow 24">
              <a:extLst>
                <a:ext uri="{FF2B5EF4-FFF2-40B4-BE49-F238E27FC236}">
                  <a16:creationId xmlns:a16="http://schemas.microsoft.com/office/drawing/2014/main" id="{8432AA2C-D501-3442-B5F3-DB7BE940DA9F}"/>
                </a:ext>
              </a:extLst>
            </p:cNvPr>
            <p:cNvSpPr/>
            <p:nvPr/>
          </p:nvSpPr>
          <p:spPr>
            <a:xfrm flipH="1">
              <a:off x="3436938" y="4510088"/>
              <a:ext cx="874712" cy="509587"/>
            </a:xfrm>
            <a:prstGeom prst="rightArrow">
              <a:avLst/>
            </a:prstGeom>
            <a:gradFill>
              <a:gsLst>
                <a:gs pos="0">
                  <a:schemeClr val="bg1"/>
                </a:gs>
                <a:gs pos="100000">
                  <a:schemeClr val="accent2">
                    <a:alpha val="6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grpSp>
      <p:sp>
        <p:nvSpPr>
          <p:cNvPr id="343055" name="Title 3">
            <a:extLst>
              <a:ext uri="{FF2B5EF4-FFF2-40B4-BE49-F238E27FC236}">
                <a16:creationId xmlns:a16="http://schemas.microsoft.com/office/drawing/2014/main" id="{9307CD4B-8872-6C44-A8A1-B791FBCA246B}"/>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Structure / </a:t>
            </a:r>
            <a:r>
              <a:rPr lang="en-US" altLang="en-US"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Layers Infographic</a:t>
            </a:r>
          </a:p>
        </p:txBody>
      </p:sp>
    </p:spTree>
    <p:extLst>
      <p:ext uri="{BB962C8B-B14F-4D97-AF65-F5344CB8AC3E}">
        <p14:creationId xmlns:p14="http://schemas.microsoft.com/office/powerpoint/2010/main" val="25622633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43055"/>
                                        </p:tgtEl>
                                        <p:attrNameLst>
                                          <p:attrName>style.visibility</p:attrName>
                                        </p:attrNameLst>
                                      </p:cBhvr>
                                      <p:to>
                                        <p:strVal val="visible"/>
                                      </p:to>
                                    </p:set>
                                    <p:anim calcmode="lin" valueType="num">
                                      <p:cBhvr additive="base">
                                        <p:cTn id="7" dur="500" fill="hold"/>
                                        <p:tgtEl>
                                          <p:spTgt spid="343055"/>
                                        </p:tgtEl>
                                        <p:attrNameLst>
                                          <p:attrName>ppt_x</p:attrName>
                                        </p:attrNameLst>
                                      </p:cBhvr>
                                      <p:tavLst>
                                        <p:tav tm="0">
                                          <p:val>
                                            <p:strVal val="0-#ppt_w/2"/>
                                          </p:val>
                                        </p:tav>
                                        <p:tav tm="100000">
                                          <p:val>
                                            <p:strVal val="#ppt_x"/>
                                          </p:val>
                                        </p:tav>
                                      </p:tavLst>
                                    </p:anim>
                                    <p:anim calcmode="lin" valueType="num">
                                      <p:cBhvr additive="base">
                                        <p:cTn id="8" dur="500" fill="hold"/>
                                        <p:tgtEl>
                                          <p:spTgt spid="34305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343042"/>
                                        </p:tgtEl>
                                        <p:attrNameLst>
                                          <p:attrName>style.visibility</p:attrName>
                                        </p:attrNameLst>
                                      </p:cBhvr>
                                      <p:to>
                                        <p:strVal val="visible"/>
                                      </p:to>
                                    </p:set>
                                    <p:anim calcmode="lin" valueType="num">
                                      <p:cBhvr additive="base">
                                        <p:cTn id="12" dur="500" fill="hold"/>
                                        <p:tgtEl>
                                          <p:spTgt spid="343042"/>
                                        </p:tgtEl>
                                        <p:attrNameLst>
                                          <p:attrName>ppt_x</p:attrName>
                                        </p:attrNameLst>
                                      </p:cBhvr>
                                      <p:tavLst>
                                        <p:tav tm="0">
                                          <p:val>
                                            <p:strVal val="#ppt_x"/>
                                          </p:val>
                                        </p:tav>
                                        <p:tav tm="100000">
                                          <p:val>
                                            <p:strVal val="#ppt_x"/>
                                          </p:val>
                                        </p:tav>
                                      </p:tavLst>
                                    </p:anim>
                                    <p:anim calcmode="lin" valueType="num">
                                      <p:cBhvr additive="base">
                                        <p:cTn id="13" dur="500" fill="hold"/>
                                        <p:tgtEl>
                                          <p:spTgt spid="34304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 decel="100000"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1" decel="10000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 presetClass="entr" presetSubtype="1" decel="100000"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0-#ppt_h/2"/>
                                          </p:val>
                                        </p:tav>
                                        <p:tav tm="100000">
                                          <p:val>
                                            <p:strVal val="#ppt_y"/>
                                          </p:val>
                                        </p:tav>
                                      </p:tavLst>
                                    </p:anim>
                                  </p:childTnLst>
                                </p:cTn>
                              </p:par>
                            </p:childTnLst>
                          </p:cTn>
                        </p:par>
                        <p:par>
                          <p:cTn id="29" fill="hold">
                            <p:stCondLst>
                              <p:cond delay="2500"/>
                            </p:stCondLst>
                            <p:childTnLst>
                              <p:par>
                                <p:cTn id="30" presetID="2" presetClass="entr" presetSubtype="1" decel="100000" fill="hold" nodeType="after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additive="base">
                                        <p:cTn id="32" dur="500" fill="hold"/>
                                        <p:tgtEl>
                                          <p:spTgt spid="2"/>
                                        </p:tgtEl>
                                        <p:attrNameLst>
                                          <p:attrName>ppt_x</p:attrName>
                                        </p:attrNameLst>
                                      </p:cBhvr>
                                      <p:tavLst>
                                        <p:tav tm="0">
                                          <p:val>
                                            <p:strVal val="#ppt_x"/>
                                          </p:val>
                                        </p:tav>
                                        <p:tav tm="100000">
                                          <p:val>
                                            <p:strVal val="#ppt_x"/>
                                          </p:val>
                                        </p:tav>
                                      </p:tavLst>
                                    </p:anim>
                                    <p:anim calcmode="lin" valueType="num">
                                      <p:cBhvr additive="base">
                                        <p:cTn id="33" dur="500" fill="hold"/>
                                        <p:tgtEl>
                                          <p:spTgt spid="2"/>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2" presetClass="entr" presetSubtype="8"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left)">
                                      <p:cBhvr>
                                        <p:cTn id="37" dur="500"/>
                                        <p:tgtEl>
                                          <p:spTgt spid="4"/>
                                        </p:tgtEl>
                                      </p:cBhvr>
                                    </p:animEffect>
                                  </p:childTnLst>
                                </p:cTn>
                              </p:par>
                            </p:childTnLst>
                          </p:cTn>
                        </p:par>
                        <p:par>
                          <p:cTn id="38" fill="hold">
                            <p:stCondLst>
                              <p:cond delay="3500"/>
                            </p:stCondLst>
                            <p:childTnLst>
                              <p:par>
                                <p:cTn id="39" presetID="22" presetClass="entr" presetSubtype="2" fill="hold"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right)">
                                      <p:cBhvr>
                                        <p:cTn id="41" dur="500"/>
                                        <p:tgtEl>
                                          <p:spTgt spid="6"/>
                                        </p:tgtEl>
                                      </p:cBhvr>
                                    </p:animEffect>
                                  </p:childTnLst>
                                </p:cTn>
                              </p:par>
                            </p:childTnLst>
                          </p:cTn>
                        </p:par>
                        <p:par>
                          <p:cTn id="42" fill="hold">
                            <p:stCondLst>
                              <p:cond delay="4000"/>
                            </p:stCondLst>
                            <p:childTnLst>
                              <p:par>
                                <p:cTn id="43" presetID="22" presetClass="entr" presetSubtype="8"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left)">
                                      <p:cBhvr>
                                        <p:cTn id="45" dur="500"/>
                                        <p:tgtEl>
                                          <p:spTgt spid="13"/>
                                        </p:tgtEl>
                                      </p:cBhvr>
                                    </p:animEffect>
                                  </p:childTnLst>
                                </p:cTn>
                              </p:par>
                            </p:childTnLst>
                          </p:cTn>
                        </p:par>
                        <p:par>
                          <p:cTn id="46" fill="hold">
                            <p:stCondLst>
                              <p:cond delay="4500"/>
                            </p:stCondLst>
                            <p:childTnLst>
                              <p:par>
                                <p:cTn id="47" presetID="22" presetClass="entr" presetSubtype="2" fill="hold"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right)">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42" grpId="0" animBg="1"/>
      <p:bldP spid="17" grpId="0" animBg="1"/>
      <p:bldP spid="34305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tx2">
                    <a:lumMod val="60000"/>
                    <a:lumOff val="40000"/>
                  </a:schemeClr>
                </a:solidFill>
                <a:latin typeface="Arial" panose="020B0604020202020204" pitchFamily="34" charset="0"/>
                <a:cs typeface="Arial" panose="020B0604020202020204" pitchFamily="34" charset="0"/>
              </a:rPr>
              <a:t>PYRAMID 02</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9" name="Group 8">
            <a:extLst>
              <a:ext uri="{FF2B5EF4-FFF2-40B4-BE49-F238E27FC236}">
                <a16:creationId xmlns:a16="http://schemas.microsoft.com/office/drawing/2014/main" id="{A5170ACB-2B5E-416B-BCE0-187963C7AF64}"/>
              </a:ext>
            </a:extLst>
          </p:cNvPr>
          <p:cNvGrpSpPr/>
          <p:nvPr/>
        </p:nvGrpSpPr>
        <p:grpSpPr>
          <a:xfrm>
            <a:off x="3292034" y="956020"/>
            <a:ext cx="5137868" cy="5068997"/>
            <a:chOff x="3292034" y="956020"/>
            <a:chExt cx="5137868" cy="5068997"/>
          </a:xfrm>
        </p:grpSpPr>
        <p:sp>
          <p:nvSpPr>
            <p:cNvPr id="24" name="Freeform 23"/>
            <p:cNvSpPr/>
            <p:nvPr/>
          </p:nvSpPr>
          <p:spPr>
            <a:xfrm rot="10800000">
              <a:off x="3439800" y="956021"/>
              <a:ext cx="2495051" cy="5068996"/>
            </a:xfrm>
            <a:custGeom>
              <a:avLst/>
              <a:gdLst>
                <a:gd name="connsiteX0" fmla="*/ 0 w 655200"/>
                <a:gd name="connsiteY0" fmla="*/ 1331118 h 1331118"/>
                <a:gd name="connsiteX1" fmla="*/ 0 w 655200"/>
                <a:gd name="connsiteY1" fmla="*/ 629 h 1331118"/>
                <a:gd name="connsiteX2" fmla="*/ 786 w 655200"/>
                <a:gd name="connsiteY2" fmla="*/ 0 h 1331118"/>
                <a:gd name="connsiteX3" fmla="*/ 655200 w 655200"/>
                <a:gd name="connsiteY3" fmla="*/ 524718 h 1331118"/>
              </a:gdLst>
              <a:ahLst/>
              <a:cxnLst>
                <a:cxn ang="0">
                  <a:pos x="connsiteX0" y="connsiteY0"/>
                </a:cxn>
                <a:cxn ang="0">
                  <a:pos x="connsiteX1" y="connsiteY1"/>
                </a:cxn>
                <a:cxn ang="0">
                  <a:pos x="connsiteX2" y="connsiteY2"/>
                </a:cxn>
                <a:cxn ang="0">
                  <a:pos x="connsiteX3" y="connsiteY3"/>
                </a:cxn>
              </a:cxnLst>
              <a:rect l="l" t="t" r="r" b="b"/>
              <a:pathLst>
                <a:path w="655200" h="1331118">
                  <a:moveTo>
                    <a:pt x="0" y="1331118"/>
                  </a:moveTo>
                  <a:lnTo>
                    <a:pt x="0" y="629"/>
                  </a:lnTo>
                  <a:lnTo>
                    <a:pt x="786" y="0"/>
                  </a:lnTo>
                  <a:lnTo>
                    <a:pt x="655200" y="524718"/>
                  </a:lnTo>
                  <a:close/>
                </a:path>
              </a:pathLst>
            </a:cu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bg1"/>
                  </a:solidFill>
                </a:rPr>
                <a:t> </a:t>
              </a:r>
            </a:p>
          </p:txBody>
        </p:sp>
        <p:sp>
          <p:nvSpPr>
            <p:cNvPr id="25" name="Freeform 24"/>
            <p:cNvSpPr/>
            <p:nvPr/>
          </p:nvSpPr>
          <p:spPr>
            <a:xfrm rot="10800000" flipH="1">
              <a:off x="5934851" y="956020"/>
              <a:ext cx="2495051" cy="5068997"/>
            </a:xfrm>
            <a:custGeom>
              <a:avLst/>
              <a:gdLst>
                <a:gd name="connsiteX0" fmla="*/ 0 w 655200"/>
                <a:gd name="connsiteY0" fmla="*/ 1331118 h 1331118"/>
                <a:gd name="connsiteX1" fmla="*/ 0 w 655200"/>
                <a:gd name="connsiteY1" fmla="*/ 629 h 1331118"/>
                <a:gd name="connsiteX2" fmla="*/ 786 w 655200"/>
                <a:gd name="connsiteY2" fmla="*/ 0 h 1331118"/>
                <a:gd name="connsiteX3" fmla="*/ 655200 w 655200"/>
                <a:gd name="connsiteY3" fmla="*/ 524718 h 1331118"/>
              </a:gdLst>
              <a:ahLst/>
              <a:cxnLst>
                <a:cxn ang="0">
                  <a:pos x="connsiteX0" y="connsiteY0"/>
                </a:cxn>
                <a:cxn ang="0">
                  <a:pos x="connsiteX1" y="connsiteY1"/>
                </a:cxn>
                <a:cxn ang="0">
                  <a:pos x="connsiteX2" y="connsiteY2"/>
                </a:cxn>
                <a:cxn ang="0">
                  <a:pos x="connsiteX3" y="connsiteY3"/>
                </a:cxn>
              </a:cxnLst>
              <a:rect l="l" t="t" r="r" b="b"/>
              <a:pathLst>
                <a:path w="655200" h="1331118">
                  <a:moveTo>
                    <a:pt x="0" y="1331118"/>
                  </a:moveTo>
                  <a:lnTo>
                    <a:pt x="0" y="629"/>
                  </a:lnTo>
                  <a:lnTo>
                    <a:pt x="786" y="0"/>
                  </a:lnTo>
                  <a:lnTo>
                    <a:pt x="655200" y="524718"/>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2">
                      <a:lumMod val="60000"/>
                      <a:lumOff val="40000"/>
                    </a:schemeClr>
                  </a:solidFill>
                </a:rPr>
                <a:t> </a:t>
              </a:r>
            </a:p>
          </p:txBody>
        </p:sp>
        <p:sp>
          <p:nvSpPr>
            <p:cNvPr id="31" name="TextBox 30"/>
            <p:cNvSpPr txBox="1"/>
            <p:nvPr/>
          </p:nvSpPr>
          <p:spPr>
            <a:xfrm rot="2284879">
              <a:off x="3292034" y="4502658"/>
              <a:ext cx="2880036" cy="307777"/>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ea typeface="Roboto Light" panose="02000000000000000000" pitchFamily="2" charset="0"/>
                </a:rPr>
                <a:t>TREE SERVICE BASE</a:t>
              </a:r>
              <a:endParaRPr lang="en-US" sz="667" b="1" dirty="0">
                <a:solidFill>
                  <a:schemeClr val="bg1"/>
                </a:solidFill>
                <a:latin typeface="Raleway" panose="020B0003030101060003" pitchFamily="34" charset="0"/>
                <a:ea typeface="Roboto Light" panose="02000000000000000000" pitchFamily="2" charset="0"/>
              </a:endParaRPr>
            </a:p>
          </p:txBody>
        </p:sp>
      </p:grpSp>
      <p:grpSp>
        <p:nvGrpSpPr>
          <p:cNvPr id="8" name="Group 7">
            <a:extLst>
              <a:ext uri="{FF2B5EF4-FFF2-40B4-BE49-F238E27FC236}">
                <a16:creationId xmlns:a16="http://schemas.microsoft.com/office/drawing/2014/main" id="{D9820DFB-544F-47BF-8B33-4758F6BDF198}"/>
              </a:ext>
            </a:extLst>
          </p:cNvPr>
          <p:cNvGrpSpPr/>
          <p:nvPr/>
        </p:nvGrpSpPr>
        <p:grpSpPr>
          <a:xfrm>
            <a:off x="3500014" y="956019"/>
            <a:ext cx="4524964" cy="4246345"/>
            <a:chOff x="3500014" y="956019"/>
            <a:chExt cx="4524964" cy="4246345"/>
          </a:xfrm>
        </p:grpSpPr>
        <p:sp>
          <p:nvSpPr>
            <p:cNvPr id="21" name="Freeform 20"/>
            <p:cNvSpPr/>
            <p:nvPr/>
          </p:nvSpPr>
          <p:spPr>
            <a:xfrm rot="10800000">
              <a:off x="3844725" y="956021"/>
              <a:ext cx="2090127" cy="4246343"/>
            </a:xfrm>
            <a:custGeom>
              <a:avLst/>
              <a:gdLst>
                <a:gd name="connsiteX0" fmla="*/ 0 w 655200"/>
                <a:gd name="connsiteY0" fmla="*/ 1331118 h 1331118"/>
                <a:gd name="connsiteX1" fmla="*/ 0 w 655200"/>
                <a:gd name="connsiteY1" fmla="*/ 629 h 1331118"/>
                <a:gd name="connsiteX2" fmla="*/ 786 w 655200"/>
                <a:gd name="connsiteY2" fmla="*/ 0 h 1331118"/>
                <a:gd name="connsiteX3" fmla="*/ 655200 w 655200"/>
                <a:gd name="connsiteY3" fmla="*/ 524718 h 1331118"/>
              </a:gdLst>
              <a:ahLst/>
              <a:cxnLst>
                <a:cxn ang="0">
                  <a:pos x="connsiteX0" y="connsiteY0"/>
                </a:cxn>
                <a:cxn ang="0">
                  <a:pos x="connsiteX1" y="connsiteY1"/>
                </a:cxn>
                <a:cxn ang="0">
                  <a:pos x="connsiteX2" y="connsiteY2"/>
                </a:cxn>
                <a:cxn ang="0">
                  <a:pos x="connsiteX3" y="connsiteY3"/>
                </a:cxn>
              </a:cxnLst>
              <a:rect l="l" t="t" r="r" b="b"/>
              <a:pathLst>
                <a:path w="655200" h="1331118">
                  <a:moveTo>
                    <a:pt x="0" y="1331118"/>
                  </a:moveTo>
                  <a:lnTo>
                    <a:pt x="0" y="629"/>
                  </a:lnTo>
                  <a:lnTo>
                    <a:pt x="786" y="0"/>
                  </a:lnTo>
                  <a:lnTo>
                    <a:pt x="655200" y="524718"/>
                  </a:lnTo>
                  <a:close/>
                </a:path>
              </a:pathLst>
            </a:cu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bg1"/>
                  </a:solidFill>
                </a:rPr>
                <a:t> </a:t>
              </a:r>
            </a:p>
          </p:txBody>
        </p:sp>
        <p:sp>
          <p:nvSpPr>
            <p:cNvPr id="22" name="Freeform 21"/>
            <p:cNvSpPr/>
            <p:nvPr/>
          </p:nvSpPr>
          <p:spPr>
            <a:xfrm rot="10800000" flipH="1">
              <a:off x="5934851" y="956019"/>
              <a:ext cx="2090127" cy="4246343"/>
            </a:xfrm>
            <a:custGeom>
              <a:avLst/>
              <a:gdLst>
                <a:gd name="connsiteX0" fmla="*/ 0 w 655200"/>
                <a:gd name="connsiteY0" fmla="*/ 1331118 h 1331118"/>
                <a:gd name="connsiteX1" fmla="*/ 0 w 655200"/>
                <a:gd name="connsiteY1" fmla="*/ 629 h 1331118"/>
                <a:gd name="connsiteX2" fmla="*/ 786 w 655200"/>
                <a:gd name="connsiteY2" fmla="*/ 0 h 1331118"/>
                <a:gd name="connsiteX3" fmla="*/ 655200 w 655200"/>
                <a:gd name="connsiteY3" fmla="*/ 524718 h 1331118"/>
              </a:gdLst>
              <a:ahLst/>
              <a:cxnLst>
                <a:cxn ang="0">
                  <a:pos x="connsiteX0" y="connsiteY0"/>
                </a:cxn>
                <a:cxn ang="0">
                  <a:pos x="connsiteX1" y="connsiteY1"/>
                </a:cxn>
                <a:cxn ang="0">
                  <a:pos x="connsiteX2" y="connsiteY2"/>
                </a:cxn>
                <a:cxn ang="0">
                  <a:pos x="connsiteX3" y="connsiteY3"/>
                </a:cxn>
              </a:cxnLst>
              <a:rect l="l" t="t" r="r" b="b"/>
              <a:pathLst>
                <a:path w="655200" h="1331118">
                  <a:moveTo>
                    <a:pt x="0" y="1331118"/>
                  </a:moveTo>
                  <a:lnTo>
                    <a:pt x="0" y="629"/>
                  </a:lnTo>
                  <a:lnTo>
                    <a:pt x="786" y="0"/>
                  </a:lnTo>
                  <a:lnTo>
                    <a:pt x="655200" y="524718"/>
                  </a:lnTo>
                  <a:close/>
                </a:path>
              </a:pathLst>
            </a:cu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2">
                      <a:lumMod val="60000"/>
                      <a:lumOff val="40000"/>
                    </a:schemeClr>
                  </a:solidFill>
                </a:rPr>
                <a:t> </a:t>
              </a:r>
            </a:p>
          </p:txBody>
        </p:sp>
        <p:sp>
          <p:nvSpPr>
            <p:cNvPr id="32" name="TextBox 31"/>
            <p:cNvSpPr txBox="1"/>
            <p:nvPr/>
          </p:nvSpPr>
          <p:spPr>
            <a:xfrm rot="2284879">
              <a:off x="3500014" y="3864657"/>
              <a:ext cx="2880036" cy="307777"/>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ea typeface="Roboto Light" panose="02000000000000000000" pitchFamily="2" charset="0"/>
                </a:rPr>
                <a:t>TREE SERVICE</a:t>
              </a:r>
              <a:endParaRPr lang="en-US" sz="667" b="1" dirty="0">
                <a:solidFill>
                  <a:schemeClr val="bg1"/>
                </a:solidFill>
                <a:latin typeface="Raleway" panose="020B0003030101060003" pitchFamily="34" charset="0"/>
                <a:ea typeface="Roboto Light" panose="02000000000000000000" pitchFamily="2" charset="0"/>
              </a:endParaRPr>
            </a:p>
          </p:txBody>
        </p:sp>
      </p:grpSp>
      <p:grpSp>
        <p:nvGrpSpPr>
          <p:cNvPr id="7" name="Group 6">
            <a:extLst>
              <a:ext uri="{FF2B5EF4-FFF2-40B4-BE49-F238E27FC236}">
                <a16:creationId xmlns:a16="http://schemas.microsoft.com/office/drawing/2014/main" id="{80967CDC-6803-4845-B519-8C0F831F7124}"/>
              </a:ext>
            </a:extLst>
          </p:cNvPr>
          <p:cNvGrpSpPr/>
          <p:nvPr/>
        </p:nvGrpSpPr>
        <p:grpSpPr>
          <a:xfrm>
            <a:off x="3739337" y="956018"/>
            <a:ext cx="3880716" cy="3423692"/>
            <a:chOff x="3739337" y="956018"/>
            <a:chExt cx="3880716" cy="3423692"/>
          </a:xfrm>
        </p:grpSpPr>
        <p:sp>
          <p:nvSpPr>
            <p:cNvPr id="18" name="Freeform 17"/>
            <p:cNvSpPr/>
            <p:nvPr/>
          </p:nvSpPr>
          <p:spPr>
            <a:xfrm rot="10800000">
              <a:off x="4249650" y="956021"/>
              <a:ext cx="1685201" cy="3423689"/>
            </a:xfrm>
            <a:custGeom>
              <a:avLst/>
              <a:gdLst>
                <a:gd name="connsiteX0" fmla="*/ 0 w 655200"/>
                <a:gd name="connsiteY0" fmla="*/ 1331118 h 1331118"/>
                <a:gd name="connsiteX1" fmla="*/ 0 w 655200"/>
                <a:gd name="connsiteY1" fmla="*/ 629 h 1331118"/>
                <a:gd name="connsiteX2" fmla="*/ 786 w 655200"/>
                <a:gd name="connsiteY2" fmla="*/ 0 h 1331118"/>
                <a:gd name="connsiteX3" fmla="*/ 655200 w 655200"/>
                <a:gd name="connsiteY3" fmla="*/ 524718 h 1331118"/>
              </a:gdLst>
              <a:ahLst/>
              <a:cxnLst>
                <a:cxn ang="0">
                  <a:pos x="connsiteX0" y="connsiteY0"/>
                </a:cxn>
                <a:cxn ang="0">
                  <a:pos x="connsiteX1" y="connsiteY1"/>
                </a:cxn>
                <a:cxn ang="0">
                  <a:pos x="connsiteX2" y="connsiteY2"/>
                </a:cxn>
                <a:cxn ang="0">
                  <a:pos x="connsiteX3" y="connsiteY3"/>
                </a:cxn>
              </a:cxnLst>
              <a:rect l="l" t="t" r="r" b="b"/>
              <a:pathLst>
                <a:path w="655200" h="1331118">
                  <a:moveTo>
                    <a:pt x="0" y="1331118"/>
                  </a:moveTo>
                  <a:lnTo>
                    <a:pt x="0" y="629"/>
                  </a:lnTo>
                  <a:lnTo>
                    <a:pt x="786" y="0"/>
                  </a:lnTo>
                  <a:lnTo>
                    <a:pt x="655200" y="524718"/>
                  </a:lnTo>
                  <a:close/>
                </a:path>
              </a:pathLst>
            </a:cu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bg1"/>
                  </a:solidFill>
                </a:rPr>
                <a:t> </a:t>
              </a:r>
            </a:p>
          </p:txBody>
        </p:sp>
        <p:sp>
          <p:nvSpPr>
            <p:cNvPr id="19" name="Freeform 18"/>
            <p:cNvSpPr/>
            <p:nvPr/>
          </p:nvSpPr>
          <p:spPr>
            <a:xfrm rot="10800000" flipH="1">
              <a:off x="5934852" y="956018"/>
              <a:ext cx="1685201" cy="3423689"/>
            </a:xfrm>
            <a:custGeom>
              <a:avLst/>
              <a:gdLst>
                <a:gd name="connsiteX0" fmla="*/ 0 w 655200"/>
                <a:gd name="connsiteY0" fmla="*/ 1331118 h 1331118"/>
                <a:gd name="connsiteX1" fmla="*/ 0 w 655200"/>
                <a:gd name="connsiteY1" fmla="*/ 629 h 1331118"/>
                <a:gd name="connsiteX2" fmla="*/ 786 w 655200"/>
                <a:gd name="connsiteY2" fmla="*/ 0 h 1331118"/>
                <a:gd name="connsiteX3" fmla="*/ 655200 w 655200"/>
                <a:gd name="connsiteY3" fmla="*/ 524718 h 1331118"/>
              </a:gdLst>
              <a:ahLst/>
              <a:cxnLst>
                <a:cxn ang="0">
                  <a:pos x="connsiteX0" y="connsiteY0"/>
                </a:cxn>
                <a:cxn ang="0">
                  <a:pos x="connsiteX1" y="connsiteY1"/>
                </a:cxn>
                <a:cxn ang="0">
                  <a:pos x="connsiteX2" y="connsiteY2"/>
                </a:cxn>
                <a:cxn ang="0">
                  <a:pos x="connsiteX3" y="connsiteY3"/>
                </a:cxn>
              </a:cxnLst>
              <a:rect l="l" t="t" r="r" b="b"/>
              <a:pathLst>
                <a:path w="655200" h="1331118">
                  <a:moveTo>
                    <a:pt x="0" y="1331118"/>
                  </a:moveTo>
                  <a:lnTo>
                    <a:pt x="0" y="629"/>
                  </a:lnTo>
                  <a:lnTo>
                    <a:pt x="786" y="0"/>
                  </a:lnTo>
                  <a:lnTo>
                    <a:pt x="655200" y="524718"/>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2">
                      <a:lumMod val="60000"/>
                      <a:lumOff val="40000"/>
                    </a:schemeClr>
                  </a:solidFill>
                </a:rPr>
                <a:t> </a:t>
              </a:r>
            </a:p>
          </p:txBody>
        </p:sp>
        <p:sp>
          <p:nvSpPr>
            <p:cNvPr id="33" name="TextBox 32"/>
            <p:cNvSpPr txBox="1"/>
            <p:nvPr/>
          </p:nvSpPr>
          <p:spPr>
            <a:xfrm rot="2284879">
              <a:off x="3739337" y="3214944"/>
              <a:ext cx="2880036" cy="307777"/>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ea typeface="Roboto Light" panose="02000000000000000000" pitchFamily="2" charset="0"/>
                </a:rPr>
                <a:t>TREE SER</a:t>
              </a:r>
              <a:endParaRPr lang="en-US" sz="667" b="1" dirty="0">
                <a:solidFill>
                  <a:schemeClr val="bg1"/>
                </a:solidFill>
                <a:latin typeface="Raleway" panose="020B0003030101060003" pitchFamily="34" charset="0"/>
                <a:ea typeface="Roboto Light" panose="02000000000000000000" pitchFamily="2" charset="0"/>
              </a:endParaRPr>
            </a:p>
          </p:txBody>
        </p:sp>
      </p:grpSp>
      <p:grpSp>
        <p:nvGrpSpPr>
          <p:cNvPr id="6" name="Group 5">
            <a:extLst>
              <a:ext uri="{FF2B5EF4-FFF2-40B4-BE49-F238E27FC236}">
                <a16:creationId xmlns:a16="http://schemas.microsoft.com/office/drawing/2014/main" id="{2635D35A-3515-4CA8-BAD0-3DC71986BD81}"/>
              </a:ext>
            </a:extLst>
          </p:cNvPr>
          <p:cNvGrpSpPr/>
          <p:nvPr/>
        </p:nvGrpSpPr>
        <p:grpSpPr>
          <a:xfrm>
            <a:off x="3924654" y="956014"/>
            <a:ext cx="3293105" cy="2606387"/>
            <a:chOff x="3924654" y="956014"/>
            <a:chExt cx="3293105" cy="2606387"/>
          </a:xfrm>
        </p:grpSpPr>
        <p:sp>
          <p:nvSpPr>
            <p:cNvPr id="15" name="Freeform 14"/>
            <p:cNvSpPr/>
            <p:nvPr/>
          </p:nvSpPr>
          <p:spPr>
            <a:xfrm rot="10800000">
              <a:off x="4651943" y="956020"/>
              <a:ext cx="1282908" cy="2606381"/>
            </a:xfrm>
            <a:custGeom>
              <a:avLst/>
              <a:gdLst>
                <a:gd name="connsiteX0" fmla="*/ 0 w 655200"/>
                <a:gd name="connsiteY0" fmla="*/ 1331118 h 1331118"/>
                <a:gd name="connsiteX1" fmla="*/ 0 w 655200"/>
                <a:gd name="connsiteY1" fmla="*/ 629 h 1331118"/>
                <a:gd name="connsiteX2" fmla="*/ 786 w 655200"/>
                <a:gd name="connsiteY2" fmla="*/ 0 h 1331118"/>
                <a:gd name="connsiteX3" fmla="*/ 655200 w 655200"/>
                <a:gd name="connsiteY3" fmla="*/ 524718 h 1331118"/>
              </a:gdLst>
              <a:ahLst/>
              <a:cxnLst>
                <a:cxn ang="0">
                  <a:pos x="connsiteX0" y="connsiteY0"/>
                </a:cxn>
                <a:cxn ang="0">
                  <a:pos x="connsiteX1" y="connsiteY1"/>
                </a:cxn>
                <a:cxn ang="0">
                  <a:pos x="connsiteX2" y="connsiteY2"/>
                </a:cxn>
                <a:cxn ang="0">
                  <a:pos x="connsiteX3" y="connsiteY3"/>
                </a:cxn>
              </a:cxnLst>
              <a:rect l="l" t="t" r="r" b="b"/>
              <a:pathLst>
                <a:path w="655200" h="1331118">
                  <a:moveTo>
                    <a:pt x="0" y="1331118"/>
                  </a:moveTo>
                  <a:lnTo>
                    <a:pt x="0" y="629"/>
                  </a:lnTo>
                  <a:lnTo>
                    <a:pt x="786" y="0"/>
                  </a:lnTo>
                  <a:lnTo>
                    <a:pt x="655200" y="524718"/>
                  </a:lnTo>
                  <a:close/>
                </a:path>
              </a:pathLst>
            </a:cu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bg1"/>
                  </a:solidFill>
                </a:rPr>
                <a:t> </a:t>
              </a:r>
            </a:p>
          </p:txBody>
        </p:sp>
        <p:sp>
          <p:nvSpPr>
            <p:cNvPr id="16" name="Freeform 15"/>
            <p:cNvSpPr/>
            <p:nvPr/>
          </p:nvSpPr>
          <p:spPr>
            <a:xfrm rot="10800000" flipH="1">
              <a:off x="5934851" y="956014"/>
              <a:ext cx="1282908" cy="2606381"/>
            </a:xfrm>
            <a:custGeom>
              <a:avLst/>
              <a:gdLst>
                <a:gd name="connsiteX0" fmla="*/ 0 w 655200"/>
                <a:gd name="connsiteY0" fmla="*/ 1331118 h 1331118"/>
                <a:gd name="connsiteX1" fmla="*/ 0 w 655200"/>
                <a:gd name="connsiteY1" fmla="*/ 629 h 1331118"/>
                <a:gd name="connsiteX2" fmla="*/ 786 w 655200"/>
                <a:gd name="connsiteY2" fmla="*/ 0 h 1331118"/>
                <a:gd name="connsiteX3" fmla="*/ 655200 w 655200"/>
                <a:gd name="connsiteY3" fmla="*/ 524718 h 1331118"/>
              </a:gdLst>
              <a:ahLst/>
              <a:cxnLst>
                <a:cxn ang="0">
                  <a:pos x="connsiteX0" y="connsiteY0"/>
                </a:cxn>
                <a:cxn ang="0">
                  <a:pos x="connsiteX1" y="connsiteY1"/>
                </a:cxn>
                <a:cxn ang="0">
                  <a:pos x="connsiteX2" y="connsiteY2"/>
                </a:cxn>
                <a:cxn ang="0">
                  <a:pos x="connsiteX3" y="connsiteY3"/>
                </a:cxn>
              </a:cxnLst>
              <a:rect l="l" t="t" r="r" b="b"/>
              <a:pathLst>
                <a:path w="655200" h="1331118">
                  <a:moveTo>
                    <a:pt x="0" y="1331118"/>
                  </a:moveTo>
                  <a:lnTo>
                    <a:pt x="0" y="629"/>
                  </a:lnTo>
                  <a:lnTo>
                    <a:pt x="786" y="0"/>
                  </a:lnTo>
                  <a:lnTo>
                    <a:pt x="655200" y="524718"/>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2">
                      <a:lumMod val="60000"/>
                      <a:lumOff val="40000"/>
                    </a:schemeClr>
                  </a:solidFill>
                </a:rPr>
                <a:t> </a:t>
              </a:r>
            </a:p>
          </p:txBody>
        </p:sp>
        <p:sp>
          <p:nvSpPr>
            <p:cNvPr id="34" name="TextBox 33"/>
            <p:cNvSpPr txBox="1"/>
            <p:nvPr/>
          </p:nvSpPr>
          <p:spPr>
            <a:xfrm rot="2284879">
              <a:off x="3924654" y="2532880"/>
              <a:ext cx="2880036" cy="307777"/>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ea typeface="Roboto Light" panose="02000000000000000000" pitchFamily="2" charset="0"/>
                </a:rPr>
                <a:t>TREE</a:t>
              </a:r>
              <a:endParaRPr lang="en-US" sz="667" b="1" dirty="0">
                <a:solidFill>
                  <a:schemeClr val="bg1"/>
                </a:solidFill>
                <a:latin typeface="Raleway" panose="020B0003030101060003" pitchFamily="34" charset="0"/>
                <a:ea typeface="Roboto Light" panose="02000000000000000000" pitchFamily="2" charset="0"/>
              </a:endParaRPr>
            </a:p>
          </p:txBody>
        </p:sp>
      </p:grpSp>
      <p:grpSp>
        <p:nvGrpSpPr>
          <p:cNvPr id="2" name="Group 1">
            <a:extLst>
              <a:ext uri="{FF2B5EF4-FFF2-40B4-BE49-F238E27FC236}">
                <a16:creationId xmlns:a16="http://schemas.microsoft.com/office/drawing/2014/main" id="{924AD080-5078-48D9-8BEF-3BC285B56E97}"/>
              </a:ext>
            </a:extLst>
          </p:cNvPr>
          <p:cNvGrpSpPr/>
          <p:nvPr/>
        </p:nvGrpSpPr>
        <p:grpSpPr>
          <a:xfrm>
            <a:off x="4142946" y="956005"/>
            <a:ext cx="2880036" cy="1774839"/>
            <a:chOff x="4142946" y="956005"/>
            <a:chExt cx="2880036" cy="1774839"/>
          </a:xfrm>
        </p:grpSpPr>
        <p:sp>
          <p:nvSpPr>
            <p:cNvPr id="11" name="Freeform 10"/>
            <p:cNvSpPr/>
            <p:nvPr/>
          </p:nvSpPr>
          <p:spPr>
            <a:xfrm rot="10800000">
              <a:off x="5061251" y="956020"/>
              <a:ext cx="873600" cy="1774824"/>
            </a:xfrm>
            <a:custGeom>
              <a:avLst/>
              <a:gdLst>
                <a:gd name="connsiteX0" fmla="*/ 0 w 655200"/>
                <a:gd name="connsiteY0" fmla="*/ 1331118 h 1331118"/>
                <a:gd name="connsiteX1" fmla="*/ 0 w 655200"/>
                <a:gd name="connsiteY1" fmla="*/ 629 h 1331118"/>
                <a:gd name="connsiteX2" fmla="*/ 786 w 655200"/>
                <a:gd name="connsiteY2" fmla="*/ 0 h 1331118"/>
                <a:gd name="connsiteX3" fmla="*/ 655200 w 655200"/>
                <a:gd name="connsiteY3" fmla="*/ 524718 h 1331118"/>
              </a:gdLst>
              <a:ahLst/>
              <a:cxnLst>
                <a:cxn ang="0">
                  <a:pos x="connsiteX0" y="connsiteY0"/>
                </a:cxn>
                <a:cxn ang="0">
                  <a:pos x="connsiteX1" y="connsiteY1"/>
                </a:cxn>
                <a:cxn ang="0">
                  <a:pos x="connsiteX2" y="connsiteY2"/>
                </a:cxn>
                <a:cxn ang="0">
                  <a:pos x="connsiteX3" y="connsiteY3"/>
                </a:cxn>
              </a:cxnLst>
              <a:rect l="l" t="t" r="r" b="b"/>
              <a:pathLst>
                <a:path w="655200" h="1331118">
                  <a:moveTo>
                    <a:pt x="0" y="1331118"/>
                  </a:moveTo>
                  <a:lnTo>
                    <a:pt x="0" y="629"/>
                  </a:lnTo>
                  <a:lnTo>
                    <a:pt x="786" y="0"/>
                  </a:lnTo>
                  <a:lnTo>
                    <a:pt x="655200" y="524718"/>
                  </a:lnTo>
                  <a:close/>
                </a:path>
              </a:pathLst>
            </a:cu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bg1"/>
                  </a:solidFill>
                </a:rPr>
                <a:t> </a:t>
              </a:r>
            </a:p>
          </p:txBody>
        </p:sp>
        <p:sp>
          <p:nvSpPr>
            <p:cNvPr id="12" name="Freeform 11"/>
            <p:cNvSpPr/>
            <p:nvPr/>
          </p:nvSpPr>
          <p:spPr>
            <a:xfrm rot="10800000" flipH="1">
              <a:off x="5934851" y="956005"/>
              <a:ext cx="873600" cy="1774824"/>
            </a:xfrm>
            <a:custGeom>
              <a:avLst/>
              <a:gdLst>
                <a:gd name="connsiteX0" fmla="*/ 0 w 655200"/>
                <a:gd name="connsiteY0" fmla="*/ 1331118 h 1331118"/>
                <a:gd name="connsiteX1" fmla="*/ 0 w 655200"/>
                <a:gd name="connsiteY1" fmla="*/ 629 h 1331118"/>
                <a:gd name="connsiteX2" fmla="*/ 786 w 655200"/>
                <a:gd name="connsiteY2" fmla="*/ 0 h 1331118"/>
                <a:gd name="connsiteX3" fmla="*/ 655200 w 655200"/>
                <a:gd name="connsiteY3" fmla="*/ 524718 h 1331118"/>
              </a:gdLst>
              <a:ahLst/>
              <a:cxnLst>
                <a:cxn ang="0">
                  <a:pos x="connsiteX0" y="connsiteY0"/>
                </a:cxn>
                <a:cxn ang="0">
                  <a:pos x="connsiteX1" y="connsiteY1"/>
                </a:cxn>
                <a:cxn ang="0">
                  <a:pos x="connsiteX2" y="connsiteY2"/>
                </a:cxn>
                <a:cxn ang="0">
                  <a:pos x="connsiteX3" y="connsiteY3"/>
                </a:cxn>
              </a:cxnLst>
              <a:rect l="l" t="t" r="r" b="b"/>
              <a:pathLst>
                <a:path w="655200" h="1331118">
                  <a:moveTo>
                    <a:pt x="0" y="1331118"/>
                  </a:moveTo>
                  <a:lnTo>
                    <a:pt x="0" y="629"/>
                  </a:lnTo>
                  <a:lnTo>
                    <a:pt x="786" y="0"/>
                  </a:lnTo>
                  <a:lnTo>
                    <a:pt x="655200" y="524718"/>
                  </a:ln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2">
                      <a:lumMod val="60000"/>
                      <a:lumOff val="40000"/>
                    </a:schemeClr>
                  </a:solidFill>
                </a:rPr>
                <a:t> </a:t>
              </a:r>
            </a:p>
          </p:txBody>
        </p:sp>
        <p:sp>
          <p:nvSpPr>
            <p:cNvPr id="35" name="TextBox 34"/>
            <p:cNvSpPr txBox="1"/>
            <p:nvPr/>
          </p:nvSpPr>
          <p:spPr>
            <a:xfrm rot="2284879">
              <a:off x="4142946" y="1894877"/>
              <a:ext cx="2880036" cy="307777"/>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ea typeface="Roboto Light" panose="02000000000000000000" pitchFamily="2" charset="0"/>
                </a:rPr>
                <a:t>TOP</a:t>
              </a:r>
              <a:endParaRPr lang="en-US" sz="667" b="1" dirty="0">
                <a:solidFill>
                  <a:schemeClr val="bg1"/>
                </a:solidFill>
                <a:latin typeface="Raleway" panose="020B0003030101060003" pitchFamily="34" charset="0"/>
                <a:ea typeface="Roboto Light" panose="02000000000000000000" pitchFamily="2" charset="0"/>
              </a:endParaRPr>
            </a:p>
          </p:txBody>
        </p:sp>
      </p:grpSp>
      <p:sp>
        <p:nvSpPr>
          <p:cNvPr id="36" name="TextBox 35"/>
          <p:cNvSpPr txBox="1"/>
          <p:nvPr/>
        </p:nvSpPr>
        <p:spPr>
          <a:xfrm>
            <a:off x="931126" y="1705775"/>
            <a:ext cx="2358311" cy="3990964"/>
          </a:xfrm>
          <a:prstGeom prst="rect">
            <a:avLst/>
          </a:prstGeom>
          <a:noFill/>
        </p:spPr>
        <p:txBody>
          <a:bodyPr wrap="square" rtlCol="0">
            <a:spAutoFit/>
          </a:bodyPr>
          <a:lstStyle/>
          <a:p>
            <a:endParaRPr lang="en-US" sz="667" b="1" dirty="0">
              <a:solidFill>
                <a:schemeClr val="tx2">
                  <a:lumMod val="60000"/>
                  <a:lumOff val="40000"/>
                </a:schemeClr>
              </a:solidFill>
              <a:latin typeface="Raleway" panose="020B0003030101060003" pitchFamily="34" charset="0"/>
            </a:endParaRPr>
          </a:p>
          <a:p>
            <a:endParaRPr lang="en-US" sz="667" b="1" dirty="0">
              <a:solidFill>
                <a:schemeClr val="tx2">
                  <a:lumMod val="60000"/>
                  <a:lumOff val="40000"/>
                </a:schemeClr>
              </a:solidFill>
              <a:latin typeface="Raleway" panose="020B0003030101060003" pitchFamily="34" charset="0"/>
            </a:endParaRP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200"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200"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tart lollipop candy canes. Dessert bear claw powder chocolate cake wafer fruitcake macaroon tart croissant. Pastry gummies marshmallow jelly beans gummi bears tart lollipop candy canes. Dessert bear claw powder chocolate cake wafer fruitcake macaroon tart croissant. Pastry gummies marshmallow jelly beans gummi bears tart lollipop candy canes. </a:t>
            </a:r>
          </a:p>
          <a:p>
            <a:endParaRPr lang="en-US" sz="1200" dirty="0">
              <a:solidFill>
                <a:schemeClr val="tx2">
                  <a:lumMod val="60000"/>
                  <a:lumOff val="40000"/>
                </a:schemeClr>
              </a:solidFill>
              <a:latin typeface="Calibri Light" panose="020F0302020204030204" pitchFamily="34" charset="0"/>
              <a:ea typeface="Roboto Light" panose="02000000000000000000" pitchFamily="2" charset="0"/>
            </a:endParaRPr>
          </a:p>
          <a:p>
            <a:endParaRPr lang="en-US" sz="1200" dirty="0">
              <a:solidFill>
                <a:schemeClr val="tx2">
                  <a:lumMod val="60000"/>
                  <a:lumOff val="40000"/>
                </a:schemeClr>
              </a:solidFill>
              <a:latin typeface="Calibri Light" panose="020F0302020204030204" pitchFamily="34" charset="0"/>
              <a:ea typeface="Roboto Light" panose="02000000000000000000" pitchFamily="2" charset="0"/>
            </a:endParaRPr>
          </a:p>
        </p:txBody>
      </p:sp>
      <p:sp>
        <p:nvSpPr>
          <p:cNvPr id="37" name="Rectangle 36"/>
          <p:cNvSpPr/>
          <p:nvPr/>
        </p:nvSpPr>
        <p:spPr>
          <a:xfrm>
            <a:off x="925405" y="1459554"/>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10" name="Group 9">
            <a:extLst>
              <a:ext uri="{FF2B5EF4-FFF2-40B4-BE49-F238E27FC236}">
                <a16:creationId xmlns:a16="http://schemas.microsoft.com/office/drawing/2014/main" id="{C2C3D341-256E-495C-96C8-B7B80AF98E38}"/>
              </a:ext>
            </a:extLst>
          </p:cNvPr>
          <p:cNvGrpSpPr/>
          <p:nvPr/>
        </p:nvGrpSpPr>
        <p:grpSpPr>
          <a:xfrm>
            <a:off x="8664609" y="1521110"/>
            <a:ext cx="3101686" cy="523220"/>
            <a:chOff x="8664609" y="1521110"/>
            <a:chExt cx="3101686" cy="523220"/>
          </a:xfrm>
        </p:grpSpPr>
        <p:sp>
          <p:nvSpPr>
            <p:cNvPr id="26" name="TextBox 25"/>
            <p:cNvSpPr txBox="1"/>
            <p:nvPr/>
          </p:nvSpPr>
          <p:spPr>
            <a:xfrm>
              <a:off x="8886259" y="1521110"/>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0" name="Oval 39"/>
            <p:cNvSpPr>
              <a:spLocks noChangeAspect="1"/>
            </p:cNvSpPr>
            <p:nvPr/>
          </p:nvSpPr>
          <p:spPr>
            <a:xfrm>
              <a:off x="8664609" y="1637753"/>
              <a:ext cx="97043" cy="97043"/>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3" name="Group 12">
            <a:extLst>
              <a:ext uri="{FF2B5EF4-FFF2-40B4-BE49-F238E27FC236}">
                <a16:creationId xmlns:a16="http://schemas.microsoft.com/office/drawing/2014/main" id="{9BFFDF95-360F-4FB5-B966-A3434599631A}"/>
              </a:ext>
            </a:extLst>
          </p:cNvPr>
          <p:cNvGrpSpPr/>
          <p:nvPr/>
        </p:nvGrpSpPr>
        <p:grpSpPr>
          <a:xfrm>
            <a:off x="8664609" y="2374219"/>
            <a:ext cx="3101686" cy="523220"/>
            <a:chOff x="8664609" y="2374219"/>
            <a:chExt cx="3101686" cy="523220"/>
          </a:xfrm>
        </p:grpSpPr>
        <p:sp>
          <p:nvSpPr>
            <p:cNvPr id="27" name="TextBox 26"/>
            <p:cNvSpPr txBox="1"/>
            <p:nvPr/>
          </p:nvSpPr>
          <p:spPr>
            <a:xfrm>
              <a:off x="8886259" y="2374219"/>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1" name="Oval 40"/>
            <p:cNvSpPr>
              <a:spLocks noChangeAspect="1"/>
            </p:cNvSpPr>
            <p:nvPr/>
          </p:nvSpPr>
          <p:spPr>
            <a:xfrm>
              <a:off x="8664609" y="2491335"/>
              <a:ext cx="97043" cy="97043"/>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4" name="Group 13">
            <a:extLst>
              <a:ext uri="{FF2B5EF4-FFF2-40B4-BE49-F238E27FC236}">
                <a16:creationId xmlns:a16="http://schemas.microsoft.com/office/drawing/2014/main" id="{7895F48C-1DDA-4D46-94AB-CDE942254414}"/>
              </a:ext>
            </a:extLst>
          </p:cNvPr>
          <p:cNvGrpSpPr/>
          <p:nvPr/>
        </p:nvGrpSpPr>
        <p:grpSpPr>
          <a:xfrm>
            <a:off x="8664609" y="3227328"/>
            <a:ext cx="3101686" cy="523220"/>
            <a:chOff x="8664609" y="3227328"/>
            <a:chExt cx="3101686" cy="523220"/>
          </a:xfrm>
        </p:grpSpPr>
        <p:sp>
          <p:nvSpPr>
            <p:cNvPr id="28" name="TextBox 27"/>
            <p:cNvSpPr txBox="1"/>
            <p:nvPr/>
          </p:nvSpPr>
          <p:spPr>
            <a:xfrm>
              <a:off x="8886259" y="3227328"/>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2" name="Oval 41"/>
            <p:cNvSpPr>
              <a:spLocks noChangeAspect="1"/>
            </p:cNvSpPr>
            <p:nvPr/>
          </p:nvSpPr>
          <p:spPr>
            <a:xfrm>
              <a:off x="8664609" y="3352712"/>
              <a:ext cx="97043" cy="97043"/>
            </a:xfrm>
            <a:prstGeom prst="ellipse">
              <a:avLst/>
            </a:prstGeom>
            <a:solidFill>
              <a:schemeClr val="bg1"/>
            </a:solidFill>
            <a:ln w="12700">
              <a:solidFill>
                <a:schemeClr val="accent6"/>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7" name="Group 16">
            <a:extLst>
              <a:ext uri="{FF2B5EF4-FFF2-40B4-BE49-F238E27FC236}">
                <a16:creationId xmlns:a16="http://schemas.microsoft.com/office/drawing/2014/main" id="{34E70E94-850C-469D-84B5-D4E684B92995}"/>
              </a:ext>
            </a:extLst>
          </p:cNvPr>
          <p:cNvGrpSpPr/>
          <p:nvPr/>
        </p:nvGrpSpPr>
        <p:grpSpPr>
          <a:xfrm>
            <a:off x="8664609" y="4080438"/>
            <a:ext cx="3101686" cy="523220"/>
            <a:chOff x="8664609" y="4080438"/>
            <a:chExt cx="3101686" cy="523220"/>
          </a:xfrm>
        </p:grpSpPr>
        <p:sp>
          <p:nvSpPr>
            <p:cNvPr id="29" name="TextBox 28"/>
            <p:cNvSpPr txBox="1"/>
            <p:nvPr/>
          </p:nvSpPr>
          <p:spPr>
            <a:xfrm>
              <a:off x="8886259" y="4080438"/>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3" name="Oval 42"/>
            <p:cNvSpPr>
              <a:spLocks noChangeAspect="1"/>
            </p:cNvSpPr>
            <p:nvPr/>
          </p:nvSpPr>
          <p:spPr>
            <a:xfrm>
              <a:off x="8664609" y="4206293"/>
              <a:ext cx="97043" cy="97043"/>
            </a:xfrm>
            <a:prstGeom prst="ellipse">
              <a:avLst/>
            </a:prstGeom>
            <a:solidFill>
              <a:schemeClr val="bg1"/>
            </a:solidFill>
            <a:ln w="12700">
              <a:solidFill>
                <a:schemeClr val="accent5"/>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20" name="Group 19">
            <a:extLst>
              <a:ext uri="{FF2B5EF4-FFF2-40B4-BE49-F238E27FC236}">
                <a16:creationId xmlns:a16="http://schemas.microsoft.com/office/drawing/2014/main" id="{DD8CD477-C8EB-4CAD-A940-5E8B11C98B1C}"/>
              </a:ext>
            </a:extLst>
          </p:cNvPr>
          <p:cNvGrpSpPr/>
          <p:nvPr/>
        </p:nvGrpSpPr>
        <p:grpSpPr>
          <a:xfrm>
            <a:off x="8664609" y="4933544"/>
            <a:ext cx="3101686" cy="523220"/>
            <a:chOff x="8664609" y="4933544"/>
            <a:chExt cx="3101686" cy="523220"/>
          </a:xfrm>
        </p:grpSpPr>
        <p:sp>
          <p:nvSpPr>
            <p:cNvPr id="30" name="TextBox 29"/>
            <p:cNvSpPr txBox="1"/>
            <p:nvPr/>
          </p:nvSpPr>
          <p:spPr>
            <a:xfrm>
              <a:off x="8886259" y="4933544"/>
              <a:ext cx="2880036"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46" name="Oval 45"/>
            <p:cNvSpPr>
              <a:spLocks noChangeAspect="1"/>
            </p:cNvSpPr>
            <p:nvPr/>
          </p:nvSpPr>
          <p:spPr>
            <a:xfrm>
              <a:off x="8664609" y="5067108"/>
              <a:ext cx="97043" cy="97043"/>
            </a:xfrm>
            <a:prstGeom prst="ellipse">
              <a:avLst/>
            </a:prstGeom>
            <a:solidFill>
              <a:schemeClr val="bg1"/>
            </a:solidFill>
            <a:ln w="12700">
              <a:solidFill>
                <a:schemeClr val="accent4"/>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29992695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0-#ppt_w/2"/>
                                          </p:val>
                                        </p:tav>
                                        <p:tav tm="100000">
                                          <p:val>
                                            <p:strVal val="#ppt_x"/>
                                          </p:val>
                                        </p:tav>
                                      </p:tavLst>
                                    </p:anim>
                                    <p:anim calcmode="lin" valueType="num">
                                      <p:cBhvr additive="base">
                                        <p:cTn id="13" dur="500" fill="hold"/>
                                        <p:tgtEl>
                                          <p:spTgt spid="3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strips(downRight)">
                                      <p:cBhvr>
                                        <p:cTn id="17" dur="500"/>
                                        <p:tgtEl>
                                          <p:spTgt spid="36"/>
                                        </p:tgtEl>
                                      </p:cBhvr>
                                    </p:animEffect>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decel="10000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decel="100000"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4" decel="100000" fill="hold" nodeType="after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par>
                          <p:cTn id="38" fill="hold">
                            <p:stCondLst>
                              <p:cond delay="3500"/>
                            </p:stCondLst>
                            <p:childTnLst>
                              <p:par>
                                <p:cTn id="39" presetID="2" presetClass="entr" presetSubtype="4" decel="100000"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2" decel="100000" fill="hold" nodeType="after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1+#ppt_w/2"/>
                                          </p:val>
                                        </p:tav>
                                        <p:tav tm="100000">
                                          <p:val>
                                            <p:strVal val="#ppt_x"/>
                                          </p:val>
                                        </p:tav>
                                      </p:tavLst>
                                    </p:anim>
                                    <p:anim calcmode="lin" valueType="num">
                                      <p:cBhvr additive="base">
                                        <p:cTn id="47" dur="500" fill="hold"/>
                                        <p:tgtEl>
                                          <p:spTgt spid="10"/>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2"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1+#ppt_w/2"/>
                                          </p:val>
                                        </p:tav>
                                        <p:tav tm="100000">
                                          <p:val>
                                            <p:strVal val="#ppt_x"/>
                                          </p:val>
                                        </p:tav>
                                      </p:tavLst>
                                    </p:anim>
                                    <p:anim calcmode="lin" valueType="num">
                                      <p:cBhvr additive="base">
                                        <p:cTn id="52" dur="500" fill="hold"/>
                                        <p:tgtEl>
                                          <p:spTgt spid="13"/>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 presetClass="entr" presetSubtype="2" decel="100000" fill="hold" nodeType="after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1+#ppt_w/2"/>
                                          </p:val>
                                        </p:tav>
                                        <p:tav tm="100000">
                                          <p:val>
                                            <p:strVal val="#ppt_x"/>
                                          </p:val>
                                        </p:tav>
                                      </p:tavLst>
                                    </p:anim>
                                    <p:anim calcmode="lin" valueType="num">
                                      <p:cBhvr additive="base">
                                        <p:cTn id="57" dur="500" fill="hold"/>
                                        <p:tgtEl>
                                          <p:spTgt spid="14"/>
                                        </p:tgtEl>
                                        <p:attrNameLst>
                                          <p:attrName>ppt_y</p:attrName>
                                        </p:attrNameLst>
                                      </p:cBhvr>
                                      <p:tavLst>
                                        <p:tav tm="0">
                                          <p:val>
                                            <p:strVal val="#ppt_y"/>
                                          </p:val>
                                        </p:tav>
                                        <p:tav tm="100000">
                                          <p:val>
                                            <p:strVal val="#ppt_y"/>
                                          </p:val>
                                        </p:tav>
                                      </p:tavLst>
                                    </p:anim>
                                  </p:childTnLst>
                                </p:cTn>
                              </p:par>
                            </p:childTnLst>
                          </p:cTn>
                        </p:par>
                        <p:par>
                          <p:cTn id="58" fill="hold">
                            <p:stCondLst>
                              <p:cond delay="5500"/>
                            </p:stCondLst>
                            <p:childTnLst>
                              <p:par>
                                <p:cTn id="59" presetID="2" presetClass="entr" presetSubtype="2" decel="100000" fill="hold" nodeType="after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childTnLst>
                          </p:cTn>
                        </p:par>
                        <p:par>
                          <p:cTn id="63" fill="hold">
                            <p:stCondLst>
                              <p:cond delay="6000"/>
                            </p:stCondLst>
                            <p:childTnLst>
                              <p:par>
                                <p:cTn id="64" presetID="2" presetClass="entr" presetSubtype="2" decel="100000" fill="hold" nodeType="after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additive="base">
                                        <p:cTn id="66" dur="500" fill="hold"/>
                                        <p:tgtEl>
                                          <p:spTgt spid="20"/>
                                        </p:tgtEl>
                                        <p:attrNameLst>
                                          <p:attrName>ppt_x</p:attrName>
                                        </p:attrNameLst>
                                      </p:cBhvr>
                                      <p:tavLst>
                                        <p:tav tm="0">
                                          <p:val>
                                            <p:strVal val="1+#ppt_w/2"/>
                                          </p:val>
                                        </p:tav>
                                        <p:tav tm="100000">
                                          <p:val>
                                            <p:strVal val="#ppt_x"/>
                                          </p:val>
                                        </p:tav>
                                      </p:tavLst>
                                    </p:anim>
                                    <p:anim calcmode="lin" valueType="num">
                                      <p:cBhvr additive="base">
                                        <p:cTn id="67" dur="500" fill="hold"/>
                                        <p:tgtEl>
                                          <p:spTgt spid="20"/>
                                        </p:tgtEl>
                                        <p:attrNameLst>
                                          <p:attrName>ppt_y</p:attrName>
                                        </p:attrNameLst>
                                      </p:cBhvr>
                                      <p:tavLst>
                                        <p:tav tm="0">
                                          <p:val>
                                            <p:strVal val="#ppt_y"/>
                                          </p:val>
                                        </p:tav>
                                        <p:tav tm="100000">
                                          <p:val>
                                            <p:strVal val="#ppt_y"/>
                                          </p:val>
                                        </p:tav>
                                      </p:tavLst>
                                    </p:anim>
                                  </p:childTnLst>
                                </p:cTn>
                              </p:par>
                            </p:childTnLst>
                          </p:cTn>
                        </p:par>
                        <p:par>
                          <p:cTn id="68" fill="hold">
                            <p:stCondLst>
                              <p:cond delay="6500"/>
                            </p:stCondLst>
                            <p:childTnLst>
                              <p:par>
                                <p:cTn id="69" presetID="2" presetClass="entr" presetSubtype="2" decel="100000" fill="hold" grpId="0" nodeType="afterEffect">
                                  <p:stCondLst>
                                    <p:cond delay="0"/>
                                  </p:stCondLst>
                                  <p:childTnLst>
                                    <p:set>
                                      <p:cBhvr>
                                        <p:cTn id="70" dur="1" fill="hold">
                                          <p:stCondLst>
                                            <p:cond delay="0"/>
                                          </p:stCondLst>
                                        </p:cTn>
                                        <p:tgtEl>
                                          <p:spTgt spid="4"/>
                                        </p:tgtEl>
                                        <p:attrNameLst>
                                          <p:attrName>style.visibility</p:attrName>
                                        </p:attrNameLst>
                                      </p:cBhvr>
                                      <p:to>
                                        <p:strVal val="visible"/>
                                      </p:to>
                                    </p:set>
                                    <p:anim calcmode="lin" valueType="num">
                                      <p:cBhvr additive="base">
                                        <p:cTn id="71" dur="500" fill="hold"/>
                                        <p:tgtEl>
                                          <p:spTgt spid="4"/>
                                        </p:tgtEl>
                                        <p:attrNameLst>
                                          <p:attrName>ppt_x</p:attrName>
                                        </p:attrNameLst>
                                      </p:cBhvr>
                                      <p:tavLst>
                                        <p:tav tm="0">
                                          <p:val>
                                            <p:strVal val="1+#ppt_w/2"/>
                                          </p:val>
                                        </p:tav>
                                        <p:tav tm="100000">
                                          <p:val>
                                            <p:strVal val="#ppt_x"/>
                                          </p:val>
                                        </p:tav>
                                      </p:tavLst>
                                    </p:anim>
                                    <p:anim calcmode="lin" valueType="num">
                                      <p:cBhvr additive="base">
                                        <p:cTn id="7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36"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tx2">
                    <a:lumMod val="60000"/>
                    <a:lumOff val="40000"/>
                  </a:schemeClr>
                </a:solidFill>
                <a:latin typeface="Arial" panose="020B0604020202020204" pitchFamily="34" charset="0"/>
                <a:cs typeface="Arial" panose="020B0604020202020204" pitchFamily="34" charset="0"/>
              </a:rPr>
              <a:t>PYRAMID 03</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4</a:t>
            </a:fld>
            <a:endParaRPr lang="en-US" dirty="0">
              <a:solidFill>
                <a:schemeClr val="tx2">
                  <a:lumMod val="60000"/>
                  <a:lumOff val="40000"/>
                </a:schemeClr>
              </a:solidFill>
            </a:endParaRPr>
          </a:p>
        </p:txBody>
      </p:sp>
      <p:grpSp>
        <p:nvGrpSpPr>
          <p:cNvPr id="12" name="Group 11">
            <a:extLst>
              <a:ext uri="{FF2B5EF4-FFF2-40B4-BE49-F238E27FC236}">
                <a16:creationId xmlns:a16="http://schemas.microsoft.com/office/drawing/2014/main" id="{4174ED09-707A-4B9F-B39D-406FF0CB0AD5}"/>
              </a:ext>
            </a:extLst>
          </p:cNvPr>
          <p:cNvGrpSpPr/>
          <p:nvPr/>
        </p:nvGrpSpPr>
        <p:grpSpPr>
          <a:xfrm>
            <a:off x="2623088" y="5083835"/>
            <a:ext cx="6908800" cy="933373"/>
            <a:chOff x="2623088" y="5083835"/>
            <a:chExt cx="6908800" cy="933373"/>
          </a:xfrm>
        </p:grpSpPr>
        <p:sp>
          <p:nvSpPr>
            <p:cNvPr id="54" name="Freeform 53"/>
            <p:cNvSpPr/>
            <p:nvPr/>
          </p:nvSpPr>
          <p:spPr>
            <a:xfrm>
              <a:off x="2623088" y="5083835"/>
              <a:ext cx="6908800" cy="933373"/>
            </a:xfrm>
            <a:custGeom>
              <a:avLst/>
              <a:gdLst>
                <a:gd name="connsiteX0" fmla="*/ 477300 w 5181600"/>
                <a:gd name="connsiteY0" fmla="*/ 0 h 700030"/>
                <a:gd name="connsiteX1" fmla="*/ 4710617 w 5181600"/>
                <a:gd name="connsiteY1" fmla="*/ 0 h 700030"/>
                <a:gd name="connsiteX2" fmla="*/ 5181600 w 5181600"/>
                <a:gd name="connsiteY2" fmla="*/ 700030 h 700030"/>
                <a:gd name="connsiteX3" fmla="*/ 0 w 5181600"/>
                <a:gd name="connsiteY3" fmla="*/ 700030 h 700030"/>
              </a:gdLst>
              <a:ahLst/>
              <a:cxnLst>
                <a:cxn ang="0">
                  <a:pos x="connsiteX0" y="connsiteY0"/>
                </a:cxn>
                <a:cxn ang="0">
                  <a:pos x="connsiteX1" y="connsiteY1"/>
                </a:cxn>
                <a:cxn ang="0">
                  <a:pos x="connsiteX2" y="connsiteY2"/>
                </a:cxn>
                <a:cxn ang="0">
                  <a:pos x="connsiteX3" y="connsiteY3"/>
                </a:cxn>
              </a:cxnLst>
              <a:rect l="l" t="t" r="r" b="b"/>
              <a:pathLst>
                <a:path w="5181600" h="700030">
                  <a:moveTo>
                    <a:pt x="477300" y="0"/>
                  </a:moveTo>
                  <a:lnTo>
                    <a:pt x="4710617" y="0"/>
                  </a:lnTo>
                  <a:lnTo>
                    <a:pt x="5181600" y="700030"/>
                  </a:lnTo>
                  <a:lnTo>
                    <a:pt x="0" y="700030"/>
                  </a:ln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0" name="TextBox 59"/>
            <p:cNvSpPr txBox="1"/>
            <p:nvPr/>
          </p:nvSpPr>
          <p:spPr>
            <a:xfrm>
              <a:off x="3688273" y="5273523"/>
              <a:ext cx="4815455" cy="523220"/>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ea typeface="Roboto Light" panose="02000000000000000000" pitchFamily="2" charset="0"/>
                </a:rPr>
                <a:t>TREE SERVICE ONE</a:t>
              </a:r>
              <a:endParaRPr lang="en-US" sz="667" b="1" dirty="0">
                <a:solidFill>
                  <a:schemeClr val="bg1"/>
                </a:solidFill>
                <a:latin typeface="Raleway" panose="020B0003030101060003" pitchFamily="34" charset="0"/>
                <a:ea typeface="Roboto Light" panose="02000000000000000000" pitchFamily="2" charset="0"/>
              </a:endParaRPr>
            </a:p>
            <a:p>
              <a:pPr algn="ctr"/>
              <a:r>
                <a:rPr lang="en-US" sz="1400" dirty="0">
                  <a:solidFill>
                    <a:schemeClr val="bg1"/>
                  </a:solidFill>
                  <a:latin typeface="Calibri Light" panose="020F0302020204030204" pitchFamily="34" charset="0"/>
                  <a:ea typeface="Roboto Light" panose="02000000000000000000" pitchFamily="2" charset="0"/>
                </a:rPr>
                <a:t>Dessert tiramisu sweet cotton</a:t>
              </a:r>
              <a:endParaRPr lang="en-US" sz="1400" b="1" dirty="0">
                <a:solidFill>
                  <a:schemeClr val="bg1"/>
                </a:solidFill>
                <a:latin typeface="Raleway" panose="020B0003030101060003" pitchFamily="34" charset="0"/>
              </a:endParaRPr>
            </a:p>
          </p:txBody>
        </p:sp>
      </p:grpSp>
      <p:grpSp>
        <p:nvGrpSpPr>
          <p:cNvPr id="11" name="Group 10">
            <a:extLst>
              <a:ext uri="{FF2B5EF4-FFF2-40B4-BE49-F238E27FC236}">
                <a16:creationId xmlns:a16="http://schemas.microsoft.com/office/drawing/2014/main" id="{23D5273D-920A-40F9-B01B-FC5AD9445539}"/>
              </a:ext>
            </a:extLst>
          </p:cNvPr>
          <p:cNvGrpSpPr/>
          <p:nvPr/>
        </p:nvGrpSpPr>
        <p:grpSpPr>
          <a:xfrm>
            <a:off x="3322503" y="4058042"/>
            <a:ext cx="5519228" cy="933373"/>
            <a:chOff x="3322503" y="4058042"/>
            <a:chExt cx="5519228" cy="933373"/>
          </a:xfrm>
        </p:grpSpPr>
        <p:sp>
          <p:nvSpPr>
            <p:cNvPr id="51" name="Freeform 50"/>
            <p:cNvSpPr/>
            <p:nvPr/>
          </p:nvSpPr>
          <p:spPr>
            <a:xfrm>
              <a:off x="3322503" y="4058042"/>
              <a:ext cx="5519228" cy="933373"/>
            </a:xfrm>
            <a:custGeom>
              <a:avLst/>
              <a:gdLst>
                <a:gd name="connsiteX0" fmla="*/ 477300 w 4139421"/>
                <a:gd name="connsiteY0" fmla="*/ 0 h 700030"/>
                <a:gd name="connsiteX1" fmla="*/ 3668437 w 4139421"/>
                <a:gd name="connsiteY1" fmla="*/ 0 h 700030"/>
                <a:gd name="connsiteX2" fmla="*/ 4139421 w 4139421"/>
                <a:gd name="connsiteY2" fmla="*/ 700030 h 700030"/>
                <a:gd name="connsiteX3" fmla="*/ 0 w 4139421"/>
                <a:gd name="connsiteY3" fmla="*/ 700030 h 700030"/>
              </a:gdLst>
              <a:ahLst/>
              <a:cxnLst>
                <a:cxn ang="0">
                  <a:pos x="connsiteX0" y="connsiteY0"/>
                </a:cxn>
                <a:cxn ang="0">
                  <a:pos x="connsiteX1" y="connsiteY1"/>
                </a:cxn>
                <a:cxn ang="0">
                  <a:pos x="connsiteX2" y="connsiteY2"/>
                </a:cxn>
                <a:cxn ang="0">
                  <a:pos x="connsiteX3" y="connsiteY3"/>
                </a:cxn>
              </a:cxnLst>
              <a:rect l="l" t="t" r="r" b="b"/>
              <a:pathLst>
                <a:path w="4139421" h="700030">
                  <a:moveTo>
                    <a:pt x="477300" y="0"/>
                  </a:moveTo>
                  <a:lnTo>
                    <a:pt x="3668437" y="0"/>
                  </a:lnTo>
                  <a:lnTo>
                    <a:pt x="4139421" y="700030"/>
                  </a:lnTo>
                  <a:lnTo>
                    <a:pt x="0" y="70003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1" name="TextBox 60"/>
            <p:cNvSpPr txBox="1"/>
            <p:nvPr/>
          </p:nvSpPr>
          <p:spPr>
            <a:xfrm>
              <a:off x="3688273" y="4247729"/>
              <a:ext cx="4815455" cy="523220"/>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ea typeface="Roboto Light" panose="02000000000000000000" pitchFamily="2" charset="0"/>
                </a:rPr>
                <a:t>TREE SERVICE ONE</a:t>
              </a:r>
              <a:endParaRPr lang="en-US" sz="667" b="1" dirty="0">
                <a:solidFill>
                  <a:schemeClr val="bg1"/>
                </a:solidFill>
                <a:latin typeface="Raleway" panose="020B0003030101060003" pitchFamily="34" charset="0"/>
                <a:ea typeface="Roboto Light" panose="02000000000000000000" pitchFamily="2" charset="0"/>
              </a:endParaRPr>
            </a:p>
            <a:p>
              <a:pPr algn="ctr"/>
              <a:r>
                <a:rPr lang="en-US" sz="1400" dirty="0">
                  <a:solidFill>
                    <a:schemeClr val="bg1"/>
                  </a:solidFill>
                  <a:latin typeface="Calibri Light" panose="020F0302020204030204" pitchFamily="34" charset="0"/>
                  <a:ea typeface="Roboto Light" panose="02000000000000000000" pitchFamily="2" charset="0"/>
                </a:rPr>
                <a:t>Dessert tiramisu sweet cotton</a:t>
              </a:r>
              <a:endParaRPr lang="en-US" sz="1400" b="1" dirty="0">
                <a:solidFill>
                  <a:schemeClr val="bg1"/>
                </a:solidFill>
                <a:latin typeface="Raleway" panose="020B0003030101060003" pitchFamily="34" charset="0"/>
              </a:endParaRPr>
            </a:p>
          </p:txBody>
        </p:sp>
      </p:grpSp>
      <p:grpSp>
        <p:nvGrpSpPr>
          <p:cNvPr id="6" name="Group 5">
            <a:extLst>
              <a:ext uri="{FF2B5EF4-FFF2-40B4-BE49-F238E27FC236}">
                <a16:creationId xmlns:a16="http://schemas.microsoft.com/office/drawing/2014/main" id="{B6D87F86-F8E1-475B-AA92-7CDD00082C48}"/>
              </a:ext>
            </a:extLst>
          </p:cNvPr>
          <p:cNvGrpSpPr/>
          <p:nvPr/>
        </p:nvGrpSpPr>
        <p:grpSpPr>
          <a:xfrm>
            <a:off x="3688271" y="3032248"/>
            <a:ext cx="4815455" cy="933373"/>
            <a:chOff x="3688271" y="3032248"/>
            <a:chExt cx="4815455" cy="933373"/>
          </a:xfrm>
        </p:grpSpPr>
        <p:sp>
          <p:nvSpPr>
            <p:cNvPr id="56" name="Freeform 55"/>
            <p:cNvSpPr/>
            <p:nvPr/>
          </p:nvSpPr>
          <p:spPr>
            <a:xfrm>
              <a:off x="4021918" y="3032248"/>
              <a:ext cx="4129655" cy="933373"/>
            </a:xfrm>
            <a:custGeom>
              <a:avLst/>
              <a:gdLst>
                <a:gd name="connsiteX0" fmla="*/ 477299 w 3097241"/>
                <a:gd name="connsiteY0" fmla="*/ 0 h 700030"/>
                <a:gd name="connsiteX1" fmla="*/ 2626257 w 3097241"/>
                <a:gd name="connsiteY1" fmla="*/ 0 h 700030"/>
                <a:gd name="connsiteX2" fmla="*/ 3097241 w 3097241"/>
                <a:gd name="connsiteY2" fmla="*/ 700030 h 700030"/>
                <a:gd name="connsiteX3" fmla="*/ 0 w 3097241"/>
                <a:gd name="connsiteY3" fmla="*/ 700030 h 700030"/>
              </a:gdLst>
              <a:ahLst/>
              <a:cxnLst>
                <a:cxn ang="0">
                  <a:pos x="connsiteX0" y="connsiteY0"/>
                </a:cxn>
                <a:cxn ang="0">
                  <a:pos x="connsiteX1" y="connsiteY1"/>
                </a:cxn>
                <a:cxn ang="0">
                  <a:pos x="connsiteX2" y="connsiteY2"/>
                </a:cxn>
                <a:cxn ang="0">
                  <a:pos x="connsiteX3" y="connsiteY3"/>
                </a:cxn>
              </a:cxnLst>
              <a:rect l="l" t="t" r="r" b="b"/>
              <a:pathLst>
                <a:path w="3097241" h="700030">
                  <a:moveTo>
                    <a:pt x="477299" y="0"/>
                  </a:moveTo>
                  <a:lnTo>
                    <a:pt x="2626257" y="0"/>
                  </a:lnTo>
                  <a:lnTo>
                    <a:pt x="3097241" y="700030"/>
                  </a:lnTo>
                  <a:lnTo>
                    <a:pt x="0" y="700030"/>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2" name="TextBox 61"/>
            <p:cNvSpPr txBox="1"/>
            <p:nvPr/>
          </p:nvSpPr>
          <p:spPr>
            <a:xfrm>
              <a:off x="3688271" y="3221936"/>
              <a:ext cx="4815455" cy="523220"/>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ea typeface="Roboto Light" panose="02000000000000000000" pitchFamily="2" charset="0"/>
                </a:rPr>
                <a:t>TREE SERVICE ONE</a:t>
              </a:r>
              <a:endParaRPr lang="en-US" sz="667" b="1" dirty="0">
                <a:solidFill>
                  <a:schemeClr val="bg1"/>
                </a:solidFill>
                <a:latin typeface="Raleway" panose="020B0003030101060003" pitchFamily="34" charset="0"/>
                <a:ea typeface="Roboto Light" panose="02000000000000000000" pitchFamily="2" charset="0"/>
              </a:endParaRPr>
            </a:p>
            <a:p>
              <a:pPr algn="ctr"/>
              <a:r>
                <a:rPr lang="en-US" sz="1400" dirty="0">
                  <a:solidFill>
                    <a:schemeClr val="bg1"/>
                  </a:solidFill>
                  <a:latin typeface="Calibri Light" panose="020F0302020204030204" pitchFamily="34" charset="0"/>
                  <a:ea typeface="Roboto Light" panose="02000000000000000000" pitchFamily="2" charset="0"/>
                </a:rPr>
                <a:t>Dessert tiramisu sweet cotton</a:t>
              </a:r>
              <a:endParaRPr lang="en-US" sz="1400" b="1" dirty="0">
                <a:solidFill>
                  <a:schemeClr val="bg1"/>
                </a:solidFill>
                <a:latin typeface="Raleway" panose="020B0003030101060003" pitchFamily="34" charset="0"/>
              </a:endParaRPr>
            </a:p>
          </p:txBody>
        </p:sp>
      </p:grpSp>
      <p:grpSp>
        <p:nvGrpSpPr>
          <p:cNvPr id="5" name="Group 4">
            <a:extLst>
              <a:ext uri="{FF2B5EF4-FFF2-40B4-BE49-F238E27FC236}">
                <a16:creationId xmlns:a16="http://schemas.microsoft.com/office/drawing/2014/main" id="{4E92BE0E-7988-4061-9CD8-113690B010E5}"/>
              </a:ext>
            </a:extLst>
          </p:cNvPr>
          <p:cNvGrpSpPr/>
          <p:nvPr/>
        </p:nvGrpSpPr>
        <p:grpSpPr>
          <a:xfrm>
            <a:off x="3688273" y="2006455"/>
            <a:ext cx="4815455" cy="933373"/>
            <a:chOff x="3688273" y="2006455"/>
            <a:chExt cx="4815455" cy="933373"/>
          </a:xfrm>
        </p:grpSpPr>
        <p:sp>
          <p:nvSpPr>
            <p:cNvPr id="58" name="Freeform 57"/>
            <p:cNvSpPr/>
            <p:nvPr/>
          </p:nvSpPr>
          <p:spPr>
            <a:xfrm>
              <a:off x="4721329" y="2006455"/>
              <a:ext cx="2740083" cy="933373"/>
            </a:xfrm>
            <a:custGeom>
              <a:avLst/>
              <a:gdLst>
                <a:gd name="connsiteX0" fmla="*/ 477299 w 2055062"/>
                <a:gd name="connsiteY0" fmla="*/ 0 h 700030"/>
                <a:gd name="connsiteX1" fmla="*/ 1584078 w 2055062"/>
                <a:gd name="connsiteY1" fmla="*/ 0 h 700030"/>
                <a:gd name="connsiteX2" fmla="*/ 2055062 w 2055062"/>
                <a:gd name="connsiteY2" fmla="*/ 700030 h 700030"/>
                <a:gd name="connsiteX3" fmla="*/ 0 w 2055062"/>
                <a:gd name="connsiteY3" fmla="*/ 700030 h 700030"/>
              </a:gdLst>
              <a:ahLst/>
              <a:cxnLst>
                <a:cxn ang="0">
                  <a:pos x="connsiteX0" y="connsiteY0"/>
                </a:cxn>
                <a:cxn ang="0">
                  <a:pos x="connsiteX1" y="connsiteY1"/>
                </a:cxn>
                <a:cxn ang="0">
                  <a:pos x="connsiteX2" y="connsiteY2"/>
                </a:cxn>
                <a:cxn ang="0">
                  <a:pos x="connsiteX3" y="connsiteY3"/>
                </a:cxn>
              </a:cxnLst>
              <a:rect l="l" t="t" r="r" b="b"/>
              <a:pathLst>
                <a:path w="2055062" h="700030">
                  <a:moveTo>
                    <a:pt x="477299" y="0"/>
                  </a:moveTo>
                  <a:lnTo>
                    <a:pt x="1584078" y="0"/>
                  </a:lnTo>
                  <a:lnTo>
                    <a:pt x="2055062" y="700030"/>
                  </a:lnTo>
                  <a:lnTo>
                    <a:pt x="0" y="700030"/>
                  </a:lnTo>
                  <a:close/>
                </a:path>
              </a:pathLst>
            </a:cu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63" name="TextBox 62"/>
            <p:cNvSpPr txBox="1"/>
            <p:nvPr/>
          </p:nvSpPr>
          <p:spPr>
            <a:xfrm>
              <a:off x="3688273" y="2196143"/>
              <a:ext cx="4815455" cy="523220"/>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ea typeface="Roboto Light" panose="02000000000000000000" pitchFamily="2" charset="0"/>
                </a:rPr>
                <a:t>SERVICE ONE</a:t>
              </a:r>
              <a:endParaRPr lang="en-US" sz="667" b="1" dirty="0">
                <a:solidFill>
                  <a:schemeClr val="bg1"/>
                </a:solidFill>
                <a:latin typeface="Raleway" panose="020B0003030101060003" pitchFamily="34" charset="0"/>
                <a:ea typeface="Roboto Light" panose="02000000000000000000" pitchFamily="2" charset="0"/>
              </a:endParaRPr>
            </a:p>
            <a:p>
              <a:pPr algn="ctr"/>
              <a:r>
                <a:rPr lang="en-US" sz="1400" dirty="0">
                  <a:solidFill>
                    <a:schemeClr val="bg1"/>
                  </a:solidFill>
                  <a:latin typeface="Calibri Light" panose="020F0302020204030204" pitchFamily="34" charset="0"/>
                  <a:ea typeface="Roboto Light" panose="02000000000000000000" pitchFamily="2" charset="0"/>
                </a:rPr>
                <a:t>Dessert tiramisu apple</a:t>
              </a:r>
              <a:endParaRPr lang="en-US" sz="1400" b="1" dirty="0">
                <a:solidFill>
                  <a:schemeClr val="bg1"/>
                </a:solidFill>
                <a:latin typeface="Raleway" panose="020B0003030101060003" pitchFamily="34" charset="0"/>
              </a:endParaRPr>
            </a:p>
          </p:txBody>
        </p:sp>
      </p:grpSp>
      <p:grpSp>
        <p:nvGrpSpPr>
          <p:cNvPr id="2" name="Group 1">
            <a:extLst>
              <a:ext uri="{FF2B5EF4-FFF2-40B4-BE49-F238E27FC236}">
                <a16:creationId xmlns:a16="http://schemas.microsoft.com/office/drawing/2014/main" id="{EA2FA00A-D900-48DA-990A-CCA86906E964}"/>
              </a:ext>
            </a:extLst>
          </p:cNvPr>
          <p:cNvGrpSpPr/>
          <p:nvPr/>
        </p:nvGrpSpPr>
        <p:grpSpPr>
          <a:xfrm>
            <a:off x="3688273" y="917078"/>
            <a:ext cx="4815455" cy="996957"/>
            <a:chOff x="3688273" y="917078"/>
            <a:chExt cx="4815455" cy="996957"/>
          </a:xfrm>
        </p:grpSpPr>
        <p:sp>
          <p:nvSpPr>
            <p:cNvPr id="59" name="Freeform 58"/>
            <p:cNvSpPr/>
            <p:nvPr/>
          </p:nvSpPr>
          <p:spPr>
            <a:xfrm>
              <a:off x="5420745" y="917078"/>
              <a:ext cx="1350511" cy="996957"/>
            </a:xfrm>
            <a:custGeom>
              <a:avLst/>
              <a:gdLst>
                <a:gd name="connsiteX0" fmla="*/ 509814 w 1012883"/>
                <a:gd name="connsiteY0" fmla="*/ 0 h 747718"/>
                <a:gd name="connsiteX1" fmla="*/ 1012883 w 1012883"/>
                <a:gd name="connsiteY1" fmla="*/ 747718 h 747718"/>
                <a:gd name="connsiteX2" fmla="*/ 0 w 1012883"/>
                <a:gd name="connsiteY2" fmla="*/ 747718 h 747718"/>
              </a:gdLst>
              <a:ahLst/>
              <a:cxnLst>
                <a:cxn ang="0">
                  <a:pos x="connsiteX0" y="connsiteY0"/>
                </a:cxn>
                <a:cxn ang="0">
                  <a:pos x="connsiteX1" y="connsiteY1"/>
                </a:cxn>
                <a:cxn ang="0">
                  <a:pos x="connsiteX2" y="connsiteY2"/>
                </a:cxn>
              </a:cxnLst>
              <a:rect l="l" t="t" r="r" b="b"/>
              <a:pathLst>
                <a:path w="1012883" h="747718">
                  <a:moveTo>
                    <a:pt x="509814" y="0"/>
                  </a:moveTo>
                  <a:lnTo>
                    <a:pt x="1012883" y="747718"/>
                  </a:lnTo>
                  <a:lnTo>
                    <a:pt x="0" y="747718"/>
                  </a:ln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64" name="TextBox 63"/>
            <p:cNvSpPr txBox="1"/>
            <p:nvPr/>
          </p:nvSpPr>
          <p:spPr>
            <a:xfrm>
              <a:off x="3688273" y="1452414"/>
              <a:ext cx="4815455" cy="307777"/>
            </a:xfrm>
            <a:prstGeom prst="rect">
              <a:avLst/>
            </a:prstGeom>
            <a:noFill/>
          </p:spPr>
          <p:txBody>
            <a:bodyPr wrap="square" rtlCol="0">
              <a:spAutoFit/>
            </a:bodyPr>
            <a:lstStyle/>
            <a:p>
              <a:pPr algn="ctr"/>
              <a:r>
                <a:rPr lang="en-US" sz="1400" b="1" dirty="0">
                  <a:solidFill>
                    <a:schemeClr val="bg1"/>
                  </a:solidFill>
                  <a:latin typeface="Raleway" panose="020B0003030101060003" pitchFamily="34" charset="0"/>
                  <a:ea typeface="Roboto Light" panose="02000000000000000000" pitchFamily="2" charset="0"/>
                </a:rPr>
                <a:t>TOP</a:t>
              </a:r>
              <a:endParaRPr lang="en-US" sz="1400" b="1" dirty="0">
                <a:solidFill>
                  <a:schemeClr val="bg1"/>
                </a:solidFill>
                <a:latin typeface="Raleway" panose="020B0003030101060003" pitchFamily="34" charset="0"/>
              </a:endParaRPr>
            </a:p>
          </p:txBody>
        </p:sp>
      </p:grpSp>
      <p:sp>
        <p:nvSpPr>
          <p:cNvPr id="65" name="TextBox 64"/>
          <p:cNvSpPr txBox="1"/>
          <p:nvPr/>
        </p:nvSpPr>
        <p:spPr>
          <a:xfrm>
            <a:off x="931126" y="1801560"/>
            <a:ext cx="2756851" cy="3252301"/>
          </a:xfrm>
          <a:prstGeom prst="rect">
            <a:avLst/>
          </a:prstGeom>
          <a:noFill/>
        </p:spPr>
        <p:txBody>
          <a:bodyPr wrap="square" rtlCol="0">
            <a:spAutoFit/>
          </a:bodyPr>
          <a:lstStyle/>
          <a:p>
            <a:endParaRPr lang="en-US" sz="667" b="1" dirty="0">
              <a:solidFill>
                <a:schemeClr val="tx2">
                  <a:lumMod val="60000"/>
                  <a:lumOff val="40000"/>
                </a:schemeClr>
              </a:solidFill>
              <a:latin typeface="Raleway" panose="020B0003030101060003" pitchFamily="34" charset="0"/>
            </a:endParaRPr>
          </a:p>
          <a:p>
            <a:endParaRPr lang="en-US" sz="667" b="1" dirty="0">
              <a:solidFill>
                <a:schemeClr val="tx2">
                  <a:lumMod val="60000"/>
                  <a:lumOff val="40000"/>
                </a:schemeClr>
              </a:solidFill>
              <a:latin typeface="Raleway" panose="020B0003030101060003" pitchFamily="34" charset="0"/>
            </a:endParaRP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200"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200"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tart lollipop candy canes. Dessert bear claw powder chocolate cake wafer fruitcake macaroon tart croissant. Pastry gummies marshmallow jelly beans gummi bears tart lollipop candy canes. Dessert bear claw powder chocolate cake wafer fruitcake macaroon tart croissant. Pastry gummies marshmallow jelly beans gummi</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bears tart lollipop candy canes. </a:t>
            </a:r>
          </a:p>
          <a:p>
            <a:endParaRPr lang="en-US" sz="1200" dirty="0">
              <a:solidFill>
                <a:schemeClr val="tx2">
                  <a:lumMod val="60000"/>
                  <a:lumOff val="40000"/>
                </a:schemeClr>
              </a:solidFill>
              <a:latin typeface="Calibri Light" panose="020F0302020204030204" pitchFamily="34" charset="0"/>
              <a:ea typeface="Roboto Light" panose="02000000000000000000" pitchFamily="2" charset="0"/>
            </a:endParaRPr>
          </a:p>
          <a:p>
            <a:endParaRPr lang="en-US" sz="1200" dirty="0">
              <a:solidFill>
                <a:schemeClr val="tx2">
                  <a:lumMod val="60000"/>
                  <a:lumOff val="40000"/>
                </a:schemeClr>
              </a:solidFill>
              <a:latin typeface="Calibri Light" panose="020F0302020204030204" pitchFamily="34" charset="0"/>
              <a:ea typeface="Roboto Light" panose="02000000000000000000" pitchFamily="2" charset="0"/>
            </a:endParaRPr>
          </a:p>
        </p:txBody>
      </p:sp>
      <p:sp>
        <p:nvSpPr>
          <p:cNvPr id="66" name="Rectangle 65"/>
          <p:cNvSpPr/>
          <p:nvPr/>
        </p:nvSpPr>
        <p:spPr>
          <a:xfrm>
            <a:off x="925405" y="1555339"/>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7" name="Group 6"/>
          <p:cNvGrpSpPr/>
          <p:nvPr/>
        </p:nvGrpSpPr>
        <p:grpSpPr>
          <a:xfrm>
            <a:off x="6711554" y="1145136"/>
            <a:ext cx="3101685" cy="523220"/>
            <a:chOff x="6704197" y="1140832"/>
            <a:chExt cx="2326264" cy="392415"/>
          </a:xfrm>
        </p:grpSpPr>
        <p:sp>
          <p:nvSpPr>
            <p:cNvPr id="67" name="TextBox 66"/>
            <p:cNvSpPr txBox="1"/>
            <p:nvPr/>
          </p:nvSpPr>
          <p:spPr>
            <a:xfrm>
              <a:off x="6870434" y="1140832"/>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72" name="Oval 71"/>
            <p:cNvSpPr>
              <a:spLocks noChangeAspect="1"/>
            </p:cNvSpPr>
            <p:nvPr/>
          </p:nvSpPr>
          <p:spPr>
            <a:xfrm>
              <a:off x="6704197" y="1228315"/>
              <a:ext cx="72782" cy="72782"/>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 name="Group 7"/>
          <p:cNvGrpSpPr/>
          <p:nvPr/>
        </p:nvGrpSpPr>
        <p:grpSpPr>
          <a:xfrm>
            <a:off x="7389167" y="2166132"/>
            <a:ext cx="3101685" cy="523220"/>
            <a:chOff x="6704197" y="1780664"/>
            <a:chExt cx="2326264" cy="392415"/>
          </a:xfrm>
        </p:grpSpPr>
        <p:sp>
          <p:nvSpPr>
            <p:cNvPr id="68" name="TextBox 67"/>
            <p:cNvSpPr txBox="1"/>
            <p:nvPr/>
          </p:nvSpPr>
          <p:spPr>
            <a:xfrm>
              <a:off x="6870434" y="1780664"/>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73" name="Oval 72"/>
            <p:cNvSpPr>
              <a:spLocks noChangeAspect="1"/>
            </p:cNvSpPr>
            <p:nvPr/>
          </p:nvSpPr>
          <p:spPr>
            <a:xfrm>
              <a:off x="6704197" y="1868501"/>
              <a:ext cx="72782" cy="72782"/>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9" name="Group 8"/>
          <p:cNvGrpSpPr/>
          <p:nvPr/>
        </p:nvGrpSpPr>
        <p:grpSpPr>
          <a:xfrm>
            <a:off x="8066780" y="3187128"/>
            <a:ext cx="3101685" cy="523220"/>
            <a:chOff x="6704197" y="2420496"/>
            <a:chExt cx="2326264" cy="392415"/>
          </a:xfrm>
        </p:grpSpPr>
        <p:sp>
          <p:nvSpPr>
            <p:cNvPr id="69" name="TextBox 68"/>
            <p:cNvSpPr txBox="1"/>
            <p:nvPr/>
          </p:nvSpPr>
          <p:spPr>
            <a:xfrm>
              <a:off x="6870434" y="2420496"/>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74" name="Oval 73"/>
            <p:cNvSpPr>
              <a:spLocks noChangeAspect="1"/>
            </p:cNvSpPr>
            <p:nvPr/>
          </p:nvSpPr>
          <p:spPr>
            <a:xfrm>
              <a:off x="6704197" y="2514534"/>
              <a:ext cx="72782" cy="72782"/>
            </a:xfrm>
            <a:prstGeom prst="ellipse">
              <a:avLst/>
            </a:prstGeom>
            <a:solidFill>
              <a:schemeClr val="bg1"/>
            </a:solidFill>
            <a:ln w="12700">
              <a:solidFill>
                <a:schemeClr val="accent6"/>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0" name="Group 9"/>
          <p:cNvGrpSpPr/>
          <p:nvPr/>
        </p:nvGrpSpPr>
        <p:grpSpPr>
          <a:xfrm>
            <a:off x="8744394" y="4208125"/>
            <a:ext cx="3101685" cy="523220"/>
            <a:chOff x="6704197" y="3060328"/>
            <a:chExt cx="2326264" cy="392415"/>
          </a:xfrm>
        </p:grpSpPr>
        <p:sp>
          <p:nvSpPr>
            <p:cNvPr id="70" name="TextBox 69"/>
            <p:cNvSpPr txBox="1"/>
            <p:nvPr/>
          </p:nvSpPr>
          <p:spPr>
            <a:xfrm>
              <a:off x="6870434" y="3060328"/>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75" name="Oval 74"/>
            <p:cNvSpPr>
              <a:spLocks noChangeAspect="1"/>
            </p:cNvSpPr>
            <p:nvPr/>
          </p:nvSpPr>
          <p:spPr>
            <a:xfrm>
              <a:off x="6704197" y="3154720"/>
              <a:ext cx="72782" cy="72782"/>
            </a:xfrm>
            <a:prstGeom prst="ellipse">
              <a:avLst/>
            </a:prstGeom>
            <a:solidFill>
              <a:schemeClr val="bg1"/>
            </a:solidFill>
            <a:ln w="12700">
              <a:solidFill>
                <a:schemeClr val="accent5"/>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3" name="Group 12"/>
          <p:cNvGrpSpPr/>
          <p:nvPr/>
        </p:nvGrpSpPr>
        <p:grpSpPr>
          <a:xfrm>
            <a:off x="9422008" y="5229124"/>
            <a:ext cx="3101685" cy="523220"/>
            <a:chOff x="6704197" y="3700158"/>
            <a:chExt cx="2326264" cy="392415"/>
          </a:xfrm>
        </p:grpSpPr>
        <p:sp>
          <p:nvSpPr>
            <p:cNvPr id="71" name="TextBox 70"/>
            <p:cNvSpPr txBox="1"/>
            <p:nvPr/>
          </p:nvSpPr>
          <p:spPr>
            <a:xfrm>
              <a:off x="6870434" y="3700158"/>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76" name="Oval 75"/>
            <p:cNvSpPr>
              <a:spLocks noChangeAspect="1"/>
            </p:cNvSpPr>
            <p:nvPr/>
          </p:nvSpPr>
          <p:spPr>
            <a:xfrm>
              <a:off x="6704197" y="3800331"/>
              <a:ext cx="72782" cy="72782"/>
            </a:xfrm>
            <a:prstGeom prst="ellipse">
              <a:avLst/>
            </a:prstGeom>
            <a:solidFill>
              <a:schemeClr val="bg1"/>
            </a:solidFill>
            <a:ln w="12700">
              <a:solidFill>
                <a:schemeClr val="accent4"/>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919274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66"/>
                                        </p:tgtEl>
                                        <p:attrNameLst>
                                          <p:attrName>style.visibility</p:attrName>
                                        </p:attrNameLst>
                                      </p:cBhvr>
                                      <p:to>
                                        <p:strVal val="visible"/>
                                      </p:to>
                                    </p:set>
                                    <p:anim calcmode="lin" valueType="num">
                                      <p:cBhvr additive="base">
                                        <p:cTn id="12" dur="500" fill="hold"/>
                                        <p:tgtEl>
                                          <p:spTgt spid="66"/>
                                        </p:tgtEl>
                                        <p:attrNameLst>
                                          <p:attrName>ppt_x</p:attrName>
                                        </p:attrNameLst>
                                      </p:cBhvr>
                                      <p:tavLst>
                                        <p:tav tm="0">
                                          <p:val>
                                            <p:strVal val="0-#ppt_w/2"/>
                                          </p:val>
                                        </p:tav>
                                        <p:tav tm="100000">
                                          <p:val>
                                            <p:strVal val="#ppt_x"/>
                                          </p:val>
                                        </p:tav>
                                      </p:tavLst>
                                    </p:anim>
                                    <p:anim calcmode="lin" valueType="num">
                                      <p:cBhvr additive="base">
                                        <p:cTn id="13" dur="500" fill="hold"/>
                                        <p:tgtEl>
                                          <p:spTgt spid="6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strips(downRight)">
                                      <p:cBhvr>
                                        <p:cTn id="17" dur="500"/>
                                        <p:tgtEl>
                                          <p:spTgt spid="65"/>
                                        </p:tgtEl>
                                      </p:cBhvr>
                                    </p:animEffect>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decel="10000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decel="10000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4" decel="100000" fill="hold" nodeType="after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additive="base">
                                        <p:cTn id="36" dur="500" fill="hold"/>
                                        <p:tgtEl>
                                          <p:spTgt spid="5"/>
                                        </p:tgtEl>
                                        <p:attrNameLst>
                                          <p:attrName>ppt_x</p:attrName>
                                        </p:attrNameLst>
                                      </p:cBhvr>
                                      <p:tavLst>
                                        <p:tav tm="0">
                                          <p:val>
                                            <p:strVal val="#ppt_x"/>
                                          </p:val>
                                        </p:tav>
                                        <p:tav tm="100000">
                                          <p:val>
                                            <p:strVal val="#ppt_x"/>
                                          </p:val>
                                        </p:tav>
                                      </p:tavLst>
                                    </p:anim>
                                    <p:anim calcmode="lin" valueType="num">
                                      <p:cBhvr additive="base">
                                        <p:cTn id="37" dur="500" fill="hold"/>
                                        <p:tgtEl>
                                          <p:spTgt spid="5"/>
                                        </p:tgtEl>
                                        <p:attrNameLst>
                                          <p:attrName>ppt_y</p:attrName>
                                        </p:attrNameLst>
                                      </p:cBhvr>
                                      <p:tavLst>
                                        <p:tav tm="0">
                                          <p:val>
                                            <p:strVal val="1+#ppt_h/2"/>
                                          </p:val>
                                        </p:tav>
                                        <p:tav tm="100000">
                                          <p:val>
                                            <p:strVal val="#ppt_y"/>
                                          </p:val>
                                        </p:tav>
                                      </p:tavLst>
                                    </p:anim>
                                  </p:childTnLst>
                                </p:cTn>
                              </p:par>
                            </p:childTnLst>
                          </p:cTn>
                        </p:par>
                        <p:par>
                          <p:cTn id="38" fill="hold">
                            <p:stCondLst>
                              <p:cond delay="3500"/>
                            </p:stCondLst>
                            <p:childTnLst>
                              <p:par>
                                <p:cTn id="39" presetID="2" presetClass="entr" presetSubtype="4" decel="100000" fill="hold" nodeType="after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ppt_x"/>
                                          </p:val>
                                        </p:tav>
                                        <p:tav tm="100000">
                                          <p:val>
                                            <p:strVal val="#ppt_x"/>
                                          </p:val>
                                        </p:tav>
                                      </p:tavLst>
                                    </p:anim>
                                    <p:anim calcmode="lin" valueType="num">
                                      <p:cBhvr additive="base">
                                        <p:cTn id="42" dur="500" fill="hold"/>
                                        <p:tgtEl>
                                          <p:spTgt spid="2"/>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2" decel="100000" fill="hold" nodeType="after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additive="base">
                                        <p:cTn id="46" dur="500" fill="hold"/>
                                        <p:tgtEl>
                                          <p:spTgt spid="7"/>
                                        </p:tgtEl>
                                        <p:attrNameLst>
                                          <p:attrName>ppt_x</p:attrName>
                                        </p:attrNameLst>
                                      </p:cBhvr>
                                      <p:tavLst>
                                        <p:tav tm="0">
                                          <p:val>
                                            <p:strVal val="1+#ppt_w/2"/>
                                          </p:val>
                                        </p:tav>
                                        <p:tav tm="100000">
                                          <p:val>
                                            <p:strVal val="#ppt_x"/>
                                          </p:val>
                                        </p:tav>
                                      </p:tavLst>
                                    </p:anim>
                                    <p:anim calcmode="lin" valueType="num">
                                      <p:cBhvr additive="base">
                                        <p:cTn id="47" dur="500" fill="hold"/>
                                        <p:tgtEl>
                                          <p:spTgt spid="7"/>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2" decel="100000" fill="hold" nodeType="after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additive="base">
                                        <p:cTn id="51" dur="500" fill="hold"/>
                                        <p:tgtEl>
                                          <p:spTgt spid="8"/>
                                        </p:tgtEl>
                                        <p:attrNameLst>
                                          <p:attrName>ppt_x</p:attrName>
                                        </p:attrNameLst>
                                      </p:cBhvr>
                                      <p:tavLst>
                                        <p:tav tm="0">
                                          <p:val>
                                            <p:strVal val="1+#ppt_w/2"/>
                                          </p:val>
                                        </p:tav>
                                        <p:tav tm="100000">
                                          <p:val>
                                            <p:strVal val="#ppt_x"/>
                                          </p:val>
                                        </p:tav>
                                      </p:tavLst>
                                    </p:anim>
                                    <p:anim calcmode="lin" valueType="num">
                                      <p:cBhvr additive="base">
                                        <p:cTn id="52" dur="500" fill="hold"/>
                                        <p:tgtEl>
                                          <p:spTgt spid="8"/>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 presetClass="entr" presetSubtype="2" decel="100000" fill="hold" nodeType="after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additive="base">
                                        <p:cTn id="56" dur="500" fill="hold"/>
                                        <p:tgtEl>
                                          <p:spTgt spid="9"/>
                                        </p:tgtEl>
                                        <p:attrNameLst>
                                          <p:attrName>ppt_x</p:attrName>
                                        </p:attrNameLst>
                                      </p:cBhvr>
                                      <p:tavLst>
                                        <p:tav tm="0">
                                          <p:val>
                                            <p:strVal val="1+#ppt_w/2"/>
                                          </p:val>
                                        </p:tav>
                                        <p:tav tm="100000">
                                          <p:val>
                                            <p:strVal val="#ppt_x"/>
                                          </p:val>
                                        </p:tav>
                                      </p:tavLst>
                                    </p:anim>
                                    <p:anim calcmode="lin" valueType="num">
                                      <p:cBhvr additive="base">
                                        <p:cTn id="57" dur="500" fill="hold"/>
                                        <p:tgtEl>
                                          <p:spTgt spid="9"/>
                                        </p:tgtEl>
                                        <p:attrNameLst>
                                          <p:attrName>ppt_y</p:attrName>
                                        </p:attrNameLst>
                                      </p:cBhvr>
                                      <p:tavLst>
                                        <p:tav tm="0">
                                          <p:val>
                                            <p:strVal val="#ppt_y"/>
                                          </p:val>
                                        </p:tav>
                                        <p:tav tm="100000">
                                          <p:val>
                                            <p:strVal val="#ppt_y"/>
                                          </p:val>
                                        </p:tav>
                                      </p:tavLst>
                                    </p:anim>
                                  </p:childTnLst>
                                </p:cTn>
                              </p:par>
                            </p:childTnLst>
                          </p:cTn>
                        </p:par>
                        <p:par>
                          <p:cTn id="58" fill="hold">
                            <p:stCondLst>
                              <p:cond delay="5500"/>
                            </p:stCondLst>
                            <p:childTnLst>
                              <p:par>
                                <p:cTn id="59" presetID="2" presetClass="entr" presetSubtype="2" decel="100000" fill="hold" nodeType="after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fill="hold"/>
                                        <p:tgtEl>
                                          <p:spTgt spid="10"/>
                                        </p:tgtEl>
                                        <p:attrNameLst>
                                          <p:attrName>ppt_x</p:attrName>
                                        </p:attrNameLst>
                                      </p:cBhvr>
                                      <p:tavLst>
                                        <p:tav tm="0">
                                          <p:val>
                                            <p:strVal val="1+#ppt_w/2"/>
                                          </p:val>
                                        </p:tav>
                                        <p:tav tm="100000">
                                          <p:val>
                                            <p:strVal val="#ppt_x"/>
                                          </p:val>
                                        </p:tav>
                                      </p:tavLst>
                                    </p:anim>
                                    <p:anim calcmode="lin" valueType="num">
                                      <p:cBhvr additive="base">
                                        <p:cTn id="62" dur="500" fill="hold"/>
                                        <p:tgtEl>
                                          <p:spTgt spid="10"/>
                                        </p:tgtEl>
                                        <p:attrNameLst>
                                          <p:attrName>ppt_y</p:attrName>
                                        </p:attrNameLst>
                                      </p:cBhvr>
                                      <p:tavLst>
                                        <p:tav tm="0">
                                          <p:val>
                                            <p:strVal val="#ppt_y"/>
                                          </p:val>
                                        </p:tav>
                                        <p:tav tm="100000">
                                          <p:val>
                                            <p:strVal val="#ppt_y"/>
                                          </p:val>
                                        </p:tav>
                                      </p:tavLst>
                                    </p:anim>
                                  </p:childTnLst>
                                </p:cTn>
                              </p:par>
                            </p:childTnLst>
                          </p:cTn>
                        </p:par>
                        <p:par>
                          <p:cTn id="63" fill="hold">
                            <p:stCondLst>
                              <p:cond delay="6000"/>
                            </p:stCondLst>
                            <p:childTnLst>
                              <p:par>
                                <p:cTn id="64" presetID="2" presetClass="entr" presetSubtype="2" decel="100000" fill="hold" nodeType="after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additive="base">
                                        <p:cTn id="66" dur="500" fill="hold"/>
                                        <p:tgtEl>
                                          <p:spTgt spid="13"/>
                                        </p:tgtEl>
                                        <p:attrNameLst>
                                          <p:attrName>ppt_x</p:attrName>
                                        </p:attrNameLst>
                                      </p:cBhvr>
                                      <p:tavLst>
                                        <p:tav tm="0">
                                          <p:val>
                                            <p:strVal val="1+#ppt_w/2"/>
                                          </p:val>
                                        </p:tav>
                                        <p:tav tm="100000">
                                          <p:val>
                                            <p:strVal val="#ppt_x"/>
                                          </p:val>
                                        </p:tav>
                                      </p:tavLst>
                                    </p:anim>
                                    <p:anim calcmode="lin" valueType="num">
                                      <p:cBhvr additive="base">
                                        <p:cTn id="67" dur="500" fill="hold"/>
                                        <p:tgtEl>
                                          <p:spTgt spid="13"/>
                                        </p:tgtEl>
                                        <p:attrNameLst>
                                          <p:attrName>ppt_y</p:attrName>
                                        </p:attrNameLst>
                                      </p:cBhvr>
                                      <p:tavLst>
                                        <p:tav tm="0">
                                          <p:val>
                                            <p:strVal val="#ppt_y"/>
                                          </p:val>
                                        </p:tav>
                                        <p:tav tm="100000">
                                          <p:val>
                                            <p:strVal val="#ppt_y"/>
                                          </p:val>
                                        </p:tav>
                                      </p:tavLst>
                                    </p:anim>
                                  </p:childTnLst>
                                </p:cTn>
                              </p:par>
                            </p:childTnLst>
                          </p:cTn>
                        </p:par>
                        <p:par>
                          <p:cTn id="68" fill="hold">
                            <p:stCondLst>
                              <p:cond delay="6500"/>
                            </p:stCondLst>
                            <p:childTnLst>
                              <p:par>
                                <p:cTn id="69" presetID="2" presetClass="entr" presetSubtype="2" decel="100000" fill="hold" grpId="0" nodeType="afterEffect">
                                  <p:stCondLst>
                                    <p:cond delay="0"/>
                                  </p:stCondLst>
                                  <p:childTnLst>
                                    <p:set>
                                      <p:cBhvr>
                                        <p:cTn id="70" dur="1" fill="hold">
                                          <p:stCondLst>
                                            <p:cond delay="0"/>
                                          </p:stCondLst>
                                        </p:cTn>
                                        <p:tgtEl>
                                          <p:spTgt spid="4"/>
                                        </p:tgtEl>
                                        <p:attrNameLst>
                                          <p:attrName>style.visibility</p:attrName>
                                        </p:attrNameLst>
                                      </p:cBhvr>
                                      <p:to>
                                        <p:strVal val="visible"/>
                                      </p:to>
                                    </p:set>
                                    <p:anim calcmode="lin" valueType="num">
                                      <p:cBhvr additive="base">
                                        <p:cTn id="71" dur="500" fill="hold"/>
                                        <p:tgtEl>
                                          <p:spTgt spid="4"/>
                                        </p:tgtEl>
                                        <p:attrNameLst>
                                          <p:attrName>ppt_x</p:attrName>
                                        </p:attrNameLst>
                                      </p:cBhvr>
                                      <p:tavLst>
                                        <p:tav tm="0">
                                          <p:val>
                                            <p:strVal val="1+#ppt_w/2"/>
                                          </p:val>
                                        </p:tav>
                                        <p:tav tm="100000">
                                          <p:val>
                                            <p:strVal val="#ppt_x"/>
                                          </p:val>
                                        </p:tav>
                                      </p:tavLst>
                                    </p:anim>
                                    <p:anim calcmode="lin" valueType="num">
                                      <p:cBhvr additive="base">
                                        <p:cTn id="7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5" grpId="0"/>
      <p:bldP spid="6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283480"/>
            <a:ext cx="10515600" cy="1325563"/>
          </a:xfrm>
        </p:spPr>
        <p:txBody>
          <a:bodyPr/>
          <a:lstStyle/>
          <a:p>
            <a:r>
              <a:rPr lang="en-US" dirty="0">
                <a:solidFill>
                  <a:schemeClr val="tx2">
                    <a:lumMod val="60000"/>
                    <a:lumOff val="40000"/>
                  </a:schemeClr>
                </a:solidFill>
                <a:latin typeface="Arial" panose="020B0604020202020204" pitchFamily="34" charset="0"/>
                <a:cs typeface="Arial" panose="020B0604020202020204" pitchFamily="34" charset="0"/>
              </a:rPr>
              <a:t>PYRAMID 04</a:t>
            </a:r>
          </a:p>
        </p:txBody>
      </p:sp>
      <p:sp>
        <p:nvSpPr>
          <p:cNvPr id="4" name="Slide Number Placeholder 3"/>
          <p:cNvSpPr>
            <a:spLocks noGrp="1"/>
          </p:cNvSpPr>
          <p:nvPr>
            <p:ph type="sldNum" sz="quarter" idx="12"/>
          </p:nvPr>
        </p:nvSpPr>
        <p:spPr>
          <a:xfrm>
            <a:off x="8920851" y="6356350"/>
            <a:ext cx="2743200" cy="365125"/>
          </a:xfrm>
        </p:spPr>
        <p:txBody>
          <a:bodyPr/>
          <a:lstStyle/>
          <a:p>
            <a:fld id="{D60D1EDE-7116-2443-9BDD-368CE5B37660}" type="slidenum">
              <a:rPr lang="en-US" smtClean="0">
                <a:solidFill>
                  <a:schemeClr val="tx2">
                    <a:lumMod val="60000"/>
                    <a:lumOff val="40000"/>
                  </a:schemeClr>
                </a:solidFill>
              </a:rPr>
              <a:t>5</a:t>
            </a:fld>
            <a:endParaRPr lang="en-US" dirty="0">
              <a:solidFill>
                <a:schemeClr val="tx2">
                  <a:lumMod val="60000"/>
                  <a:lumOff val="40000"/>
                </a:schemeClr>
              </a:solidFill>
            </a:endParaRPr>
          </a:p>
        </p:txBody>
      </p:sp>
      <p:sp>
        <p:nvSpPr>
          <p:cNvPr id="65" name="TextBox 64"/>
          <p:cNvSpPr txBox="1"/>
          <p:nvPr/>
        </p:nvSpPr>
        <p:spPr>
          <a:xfrm>
            <a:off x="823362" y="1367220"/>
            <a:ext cx="2519405" cy="3806298"/>
          </a:xfrm>
          <a:prstGeom prst="rect">
            <a:avLst/>
          </a:prstGeom>
          <a:noFill/>
        </p:spPr>
        <p:txBody>
          <a:bodyPr wrap="square" rtlCol="0">
            <a:spAutoFit/>
          </a:bodyPr>
          <a:lstStyle/>
          <a:p>
            <a:endParaRPr lang="en-US" sz="667" b="1" dirty="0">
              <a:solidFill>
                <a:schemeClr val="tx2">
                  <a:lumMod val="60000"/>
                  <a:lumOff val="40000"/>
                </a:schemeClr>
              </a:solidFill>
              <a:latin typeface="Raleway" panose="020B0003030101060003" pitchFamily="34" charset="0"/>
            </a:endParaRPr>
          </a:p>
          <a:p>
            <a:endParaRPr lang="en-US" sz="667" b="1" dirty="0">
              <a:solidFill>
                <a:schemeClr val="tx2">
                  <a:lumMod val="60000"/>
                  <a:lumOff val="40000"/>
                </a:schemeClr>
              </a:solidFill>
              <a:latin typeface="Raleway" panose="020B0003030101060003" pitchFamily="34" charset="0"/>
            </a:endParaRP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200"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200"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tart lollipop candy canes. Dessert bear claw powder chocolate cake wafer fruitcake macaroon tart croissant. Pastry gummies marshmallow jelly beans gummi bears tart lollipop candy canes. Dessert bear claw powder chocolate cake wafer fruitcake macaroon tart croissant. Pastry gummies marshmallow jelly beans gummi</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bears tart lollipop candy canes. </a:t>
            </a:r>
          </a:p>
          <a:p>
            <a:endParaRPr lang="en-US" sz="1200" dirty="0">
              <a:solidFill>
                <a:schemeClr val="tx2">
                  <a:lumMod val="60000"/>
                  <a:lumOff val="40000"/>
                </a:schemeClr>
              </a:solidFill>
              <a:latin typeface="Calibri Light" panose="020F0302020204030204" pitchFamily="34" charset="0"/>
              <a:ea typeface="Roboto Light" panose="02000000000000000000" pitchFamily="2" charset="0"/>
            </a:endParaRPr>
          </a:p>
          <a:p>
            <a:endParaRPr lang="en-US" sz="1200" dirty="0">
              <a:solidFill>
                <a:schemeClr val="tx2">
                  <a:lumMod val="60000"/>
                  <a:lumOff val="40000"/>
                </a:schemeClr>
              </a:solidFill>
              <a:latin typeface="Calibri Light" panose="020F0302020204030204" pitchFamily="34" charset="0"/>
              <a:ea typeface="Roboto Light" panose="02000000000000000000" pitchFamily="2" charset="0"/>
            </a:endParaRPr>
          </a:p>
        </p:txBody>
      </p:sp>
      <p:sp>
        <p:nvSpPr>
          <p:cNvPr id="66" name="Rectangle 65"/>
          <p:cNvSpPr/>
          <p:nvPr/>
        </p:nvSpPr>
        <p:spPr>
          <a:xfrm>
            <a:off x="817641" y="1218973"/>
            <a:ext cx="1436868" cy="297454"/>
          </a:xfrm>
          <a:prstGeom prst="rect">
            <a:avLst/>
          </a:prstGeom>
        </p:spPr>
        <p:txBody>
          <a:bodyPr wrap="none">
            <a:spAutoFit/>
          </a:bodyPr>
          <a:lstStyle/>
          <a:p>
            <a:r>
              <a:rPr lang="en-US" sz="1333" b="1" dirty="0">
                <a:solidFill>
                  <a:schemeClr val="accent4"/>
                </a:solidFill>
                <a:latin typeface="Raleway" panose="020B0003030101060003" pitchFamily="34" charset="0"/>
              </a:rPr>
              <a:t>CONTENT TITLE</a:t>
            </a:r>
          </a:p>
        </p:txBody>
      </p:sp>
      <p:grpSp>
        <p:nvGrpSpPr>
          <p:cNvPr id="2" name="Group 1">
            <a:extLst>
              <a:ext uri="{FF2B5EF4-FFF2-40B4-BE49-F238E27FC236}">
                <a16:creationId xmlns:a16="http://schemas.microsoft.com/office/drawing/2014/main" id="{2FFAD0A7-2020-443F-B1C7-73E0F30F062A}"/>
              </a:ext>
            </a:extLst>
          </p:cNvPr>
          <p:cNvGrpSpPr/>
          <p:nvPr/>
        </p:nvGrpSpPr>
        <p:grpSpPr>
          <a:xfrm>
            <a:off x="5207397" y="917078"/>
            <a:ext cx="1350511" cy="996957"/>
            <a:chOff x="5207397" y="917078"/>
            <a:chExt cx="1350511" cy="996957"/>
          </a:xfrm>
        </p:grpSpPr>
        <p:sp>
          <p:nvSpPr>
            <p:cNvPr id="59" name="Freeform 58"/>
            <p:cNvSpPr/>
            <p:nvPr/>
          </p:nvSpPr>
          <p:spPr>
            <a:xfrm>
              <a:off x="5207397" y="917078"/>
              <a:ext cx="1350511" cy="996957"/>
            </a:xfrm>
            <a:custGeom>
              <a:avLst/>
              <a:gdLst>
                <a:gd name="connsiteX0" fmla="*/ 509814 w 1012883"/>
                <a:gd name="connsiteY0" fmla="*/ 0 h 747718"/>
                <a:gd name="connsiteX1" fmla="*/ 1012883 w 1012883"/>
                <a:gd name="connsiteY1" fmla="*/ 747718 h 747718"/>
                <a:gd name="connsiteX2" fmla="*/ 0 w 1012883"/>
                <a:gd name="connsiteY2" fmla="*/ 747718 h 747718"/>
              </a:gdLst>
              <a:ahLst/>
              <a:cxnLst>
                <a:cxn ang="0">
                  <a:pos x="connsiteX0" y="connsiteY0"/>
                </a:cxn>
                <a:cxn ang="0">
                  <a:pos x="connsiteX1" y="connsiteY1"/>
                </a:cxn>
                <a:cxn ang="0">
                  <a:pos x="connsiteX2" y="connsiteY2"/>
                </a:cxn>
              </a:cxnLst>
              <a:rect l="l" t="t" r="r" b="b"/>
              <a:pathLst>
                <a:path w="1012883" h="747718">
                  <a:moveTo>
                    <a:pt x="509814" y="0"/>
                  </a:moveTo>
                  <a:lnTo>
                    <a:pt x="1012883" y="747718"/>
                  </a:lnTo>
                  <a:lnTo>
                    <a:pt x="0" y="747718"/>
                  </a:lnTo>
                  <a:close/>
                </a:path>
              </a:pathLst>
            </a:custGeom>
            <a:no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3" name="Freeform 409"/>
            <p:cNvSpPr>
              <a:spLocks noEditPoints="1"/>
            </p:cNvSpPr>
            <p:nvPr/>
          </p:nvSpPr>
          <p:spPr bwMode="auto">
            <a:xfrm>
              <a:off x="5687485" y="1433822"/>
              <a:ext cx="390335" cy="275927"/>
            </a:xfrm>
            <a:custGeom>
              <a:avLst/>
              <a:gdLst>
                <a:gd name="T0" fmla="*/ 187 w 191"/>
                <a:gd name="T1" fmla="*/ 39 h 135"/>
                <a:gd name="T2" fmla="*/ 153 w 191"/>
                <a:gd name="T3" fmla="*/ 18 h 135"/>
                <a:gd name="T4" fmla="*/ 160 w 191"/>
                <a:gd name="T5" fmla="*/ 29 h 135"/>
                <a:gd name="T6" fmla="*/ 179 w 191"/>
                <a:gd name="T7" fmla="*/ 42 h 135"/>
                <a:gd name="T8" fmla="*/ 177 w 191"/>
                <a:gd name="T9" fmla="*/ 53 h 135"/>
                <a:gd name="T10" fmla="*/ 162 w 191"/>
                <a:gd name="T11" fmla="*/ 68 h 135"/>
                <a:gd name="T12" fmla="*/ 162 w 191"/>
                <a:gd name="T13" fmla="*/ 67 h 135"/>
                <a:gd name="T14" fmla="*/ 95 w 191"/>
                <a:gd name="T15" fmla="*/ 0 h 135"/>
                <a:gd name="T16" fmla="*/ 27 w 191"/>
                <a:gd name="T17" fmla="*/ 67 h 135"/>
                <a:gd name="T18" fmla="*/ 35 w 191"/>
                <a:gd name="T19" fmla="*/ 99 h 135"/>
                <a:gd name="T20" fmla="*/ 11 w 191"/>
                <a:gd name="T21" fmla="*/ 84 h 135"/>
                <a:gd name="T22" fmla="*/ 13 w 191"/>
                <a:gd name="T23" fmla="*/ 73 h 135"/>
                <a:gd name="T24" fmla="*/ 19 w 191"/>
                <a:gd name="T25" fmla="*/ 65 h 135"/>
                <a:gd name="T26" fmla="*/ 20 w 191"/>
                <a:gd name="T27" fmla="*/ 53 h 135"/>
                <a:gd name="T28" fmla="*/ 3 w 191"/>
                <a:gd name="T29" fmla="*/ 87 h 135"/>
                <a:gd name="T30" fmla="*/ 41 w 191"/>
                <a:gd name="T31" fmla="*/ 108 h 135"/>
                <a:gd name="T32" fmla="*/ 95 w 191"/>
                <a:gd name="T33" fmla="*/ 135 h 135"/>
                <a:gd name="T34" fmla="*/ 161 w 191"/>
                <a:gd name="T35" fmla="*/ 79 h 135"/>
                <a:gd name="T36" fmla="*/ 187 w 191"/>
                <a:gd name="T37" fmla="*/ 39 h 135"/>
                <a:gd name="T38" fmla="*/ 95 w 191"/>
                <a:gd name="T39" fmla="*/ 126 h 135"/>
                <a:gd name="T40" fmla="*/ 53 w 191"/>
                <a:gd name="T41" fmla="*/ 109 h 135"/>
                <a:gd name="T42" fmla="*/ 58 w 191"/>
                <a:gd name="T43" fmla="*/ 109 h 135"/>
                <a:gd name="T44" fmla="*/ 106 w 191"/>
                <a:gd name="T45" fmla="*/ 103 h 135"/>
                <a:gd name="T46" fmla="*/ 151 w 191"/>
                <a:gd name="T47" fmla="*/ 86 h 135"/>
                <a:gd name="T48" fmla="*/ 95 w 191"/>
                <a:gd name="T49" fmla="*/ 126 h 135"/>
                <a:gd name="T50" fmla="*/ 153 w 191"/>
                <a:gd name="T51" fmla="*/ 74 h 135"/>
                <a:gd name="T52" fmla="*/ 104 w 191"/>
                <a:gd name="T53" fmla="*/ 95 h 135"/>
                <a:gd name="T54" fmla="*/ 58 w 191"/>
                <a:gd name="T55" fmla="*/ 101 h 135"/>
                <a:gd name="T56" fmla="*/ 46 w 191"/>
                <a:gd name="T57" fmla="*/ 100 h 135"/>
                <a:gd name="T58" fmla="*/ 36 w 191"/>
                <a:gd name="T59" fmla="*/ 67 h 135"/>
                <a:gd name="T60" fmla="*/ 95 w 191"/>
                <a:gd name="T61" fmla="*/ 8 h 135"/>
                <a:gd name="T62" fmla="*/ 154 w 191"/>
                <a:gd name="T63" fmla="*/ 67 h 135"/>
                <a:gd name="T64" fmla="*/ 153 w 191"/>
                <a:gd name="T65" fmla="*/ 7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1" h="135">
                  <a:moveTo>
                    <a:pt x="187" y="39"/>
                  </a:moveTo>
                  <a:cubicBezTo>
                    <a:pt x="184" y="29"/>
                    <a:pt x="171" y="21"/>
                    <a:pt x="153" y="18"/>
                  </a:cubicBezTo>
                  <a:cubicBezTo>
                    <a:pt x="156" y="22"/>
                    <a:pt x="158" y="25"/>
                    <a:pt x="160" y="29"/>
                  </a:cubicBezTo>
                  <a:cubicBezTo>
                    <a:pt x="170" y="32"/>
                    <a:pt x="177" y="36"/>
                    <a:pt x="179" y="42"/>
                  </a:cubicBezTo>
                  <a:cubicBezTo>
                    <a:pt x="180" y="45"/>
                    <a:pt x="179" y="49"/>
                    <a:pt x="177" y="53"/>
                  </a:cubicBezTo>
                  <a:cubicBezTo>
                    <a:pt x="174" y="58"/>
                    <a:pt x="169" y="63"/>
                    <a:pt x="162" y="68"/>
                  </a:cubicBezTo>
                  <a:cubicBezTo>
                    <a:pt x="162" y="68"/>
                    <a:pt x="162" y="68"/>
                    <a:pt x="162" y="67"/>
                  </a:cubicBezTo>
                  <a:cubicBezTo>
                    <a:pt x="162" y="30"/>
                    <a:pt x="132" y="0"/>
                    <a:pt x="95" y="0"/>
                  </a:cubicBezTo>
                  <a:cubicBezTo>
                    <a:pt x="58" y="0"/>
                    <a:pt x="27" y="30"/>
                    <a:pt x="27" y="67"/>
                  </a:cubicBezTo>
                  <a:cubicBezTo>
                    <a:pt x="27" y="79"/>
                    <a:pt x="30" y="89"/>
                    <a:pt x="35" y="99"/>
                  </a:cubicBezTo>
                  <a:cubicBezTo>
                    <a:pt x="22" y="96"/>
                    <a:pt x="13" y="91"/>
                    <a:pt x="11" y="84"/>
                  </a:cubicBezTo>
                  <a:cubicBezTo>
                    <a:pt x="10" y="81"/>
                    <a:pt x="11" y="77"/>
                    <a:pt x="13" y="73"/>
                  </a:cubicBezTo>
                  <a:cubicBezTo>
                    <a:pt x="15" y="71"/>
                    <a:pt x="17" y="68"/>
                    <a:pt x="19" y="65"/>
                  </a:cubicBezTo>
                  <a:cubicBezTo>
                    <a:pt x="19" y="61"/>
                    <a:pt x="20" y="57"/>
                    <a:pt x="20" y="53"/>
                  </a:cubicBezTo>
                  <a:cubicBezTo>
                    <a:pt x="7" y="64"/>
                    <a:pt x="0" y="76"/>
                    <a:pt x="3" y="87"/>
                  </a:cubicBezTo>
                  <a:cubicBezTo>
                    <a:pt x="6" y="98"/>
                    <a:pt x="21" y="106"/>
                    <a:pt x="41" y="108"/>
                  </a:cubicBezTo>
                  <a:cubicBezTo>
                    <a:pt x="54" y="124"/>
                    <a:pt x="73" y="135"/>
                    <a:pt x="95" y="135"/>
                  </a:cubicBezTo>
                  <a:cubicBezTo>
                    <a:pt x="128" y="135"/>
                    <a:pt x="155" y="111"/>
                    <a:pt x="161" y="79"/>
                  </a:cubicBezTo>
                  <a:cubicBezTo>
                    <a:pt x="180" y="67"/>
                    <a:pt x="191" y="52"/>
                    <a:pt x="187" y="39"/>
                  </a:cubicBezTo>
                  <a:close/>
                  <a:moveTo>
                    <a:pt x="95" y="126"/>
                  </a:moveTo>
                  <a:cubicBezTo>
                    <a:pt x="79" y="126"/>
                    <a:pt x="64" y="120"/>
                    <a:pt x="53" y="109"/>
                  </a:cubicBezTo>
                  <a:cubicBezTo>
                    <a:pt x="55" y="109"/>
                    <a:pt x="56" y="109"/>
                    <a:pt x="58" y="109"/>
                  </a:cubicBezTo>
                  <a:cubicBezTo>
                    <a:pt x="72" y="109"/>
                    <a:pt x="89" y="107"/>
                    <a:pt x="106" y="103"/>
                  </a:cubicBezTo>
                  <a:cubicBezTo>
                    <a:pt x="123" y="99"/>
                    <a:pt x="138" y="93"/>
                    <a:pt x="151" y="86"/>
                  </a:cubicBezTo>
                  <a:cubicBezTo>
                    <a:pt x="143" y="109"/>
                    <a:pt x="121" y="126"/>
                    <a:pt x="95" y="126"/>
                  </a:cubicBezTo>
                  <a:close/>
                  <a:moveTo>
                    <a:pt x="153" y="74"/>
                  </a:moveTo>
                  <a:cubicBezTo>
                    <a:pt x="141" y="82"/>
                    <a:pt x="124" y="90"/>
                    <a:pt x="104" y="95"/>
                  </a:cubicBezTo>
                  <a:cubicBezTo>
                    <a:pt x="88" y="99"/>
                    <a:pt x="72" y="101"/>
                    <a:pt x="58" y="101"/>
                  </a:cubicBezTo>
                  <a:cubicBezTo>
                    <a:pt x="54" y="101"/>
                    <a:pt x="50" y="101"/>
                    <a:pt x="46" y="100"/>
                  </a:cubicBezTo>
                  <a:cubicBezTo>
                    <a:pt x="40" y="91"/>
                    <a:pt x="36" y="80"/>
                    <a:pt x="36" y="67"/>
                  </a:cubicBezTo>
                  <a:cubicBezTo>
                    <a:pt x="36" y="35"/>
                    <a:pt x="62" y="8"/>
                    <a:pt x="95" y="8"/>
                  </a:cubicBezTo>
                  <a:cubicBezTo>
                    <a:pt x="127" y="8"/>
                    <a:pt x="154" y="35"/>
                    <a:pt x="154" y="67"/>
                  </a:cubicBezTo>
                  <a:cubicBezTo>
                    <a:pt x="154" y="70"/>
                    <a:pt x="154" y="72"/>
                    <a:pt x="153" y="74"/>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7" name="Group 6">
            <a:extLst>
              <a:ext uri="{FF2B5EF4-FFF2-40B4-BE49-F238E27FC236}">
                <a16:creationId xmlns:a16="http://schemas.microsoft.com/office/drawing/2014/main" id="{4C640D6E-D19F-4784-AA6D-571D5D91A496}"/>
              </a:ext>
            </a:extLst>
          </p:cNvPr>
          <p:cNvGrpSpPr/>
          <p:nvPr/>
        </p:nvGrpSpPr>
        <p:grpSpPr>
          <a:xfrm>
            <a:off x="3109156" y="4058042"/>
            <a:ext cx="5519228" cy="933373"/>
            <a:chOff x="3109156" y="4058042"/>
            <a:chExt cx="5519228" cy="933373"/>
          </a:xfrm>
        </p:grpSpPr>
        <p:sp>
          <p:nvSpPr>
            <p:cNvPr id="51" name="Freeform 50"/>
            <p:cNvSpPr/>
            <p:nvPr/>
          </p:nvSpPr>
          <p:spPr>
            <a:xfrm>
              <a:off x="3109156" y="4058042"/>
              <a:ext cx="5519228" cy="933373"/>
            </a:xfrm>
            <a:custGeom>
              <a:avLst/>
              <a:gdLst>
                <a:gd name="connsiteX0" fmla="*/ 477300 w 4139421"/>
                <a:gd name="connsiteY0" fmla="*/ 0 h 700030"/>
                <a:gd name="connsiteX1" fmla="*/ 3668437 w 4139421"/>
                <a:gd name="connsiteY1" fmla="*/ 0 h 700030"/>
                <a:gd name="connsiteX2" fmla="*/ 4139421 w 4139421"/>
                <a:gd name="connsiteY2" fmla="*/ 700030 h 700030"/>
                <a:gd name="connsiteX3" fmla="*/ 0 w 4139421"/>
                <a:gd name="connsiteY3" fmla="*/ 700030 h 700030"/>
              </a:gdLst>
              <a:ahLst/>
              <a:cxnLst>
                <a:cxn ang="0">
                  <a:pos x="connsiteX0" y="connsiteY0"/>
                </a:cxn>
                <a:cxn ang="0">
                  <a:pos x="connsiteX1" y="connsiteY1"/>
                </a:cxn>
                <a:cxn ang="0">
                  <a:pos x="connsiteX2" y="connsiteY2"/>
                </a:cxn>
                <a:cxn ang="0">
                  <a:pos x="connsiteX3" y="connsiteY3"/>
                </a:cxn>
              </a:cxnLst>
              <a:rect l="l" t="t" r="r" b="b"/>
              <a:pathLst>
                <a:path w="4139421" h="700030">
                  <a:moveTo>
                    <a:pt x="477300" y="0"/>
                  </a:moveTo>
                  <a:lnTo>
                    <a:pt x="3668437" y="0"/>
                  </a:lnTo>
                  <a:lnTo>
                    <a:pt x="4139421" y="700030"/>
                  </a:lnTo>
                  <a:lnTo>
                    <a:pt x="0" y="700030"/>
                  </a:lnTo>
                  <a:close/>
                </a:path>
              </a:pathLst>
            </a:custGeom>
            <a:noFill/>
            <a:ln w="19050">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6" name="Freeform 477"/>
            <p:cNvSpPr>
              <a:spLocks noEditPoints="1"/>
            </p:cNvSpPr>
            <p:nvPr/>
          </p:nvSpPr>
          <p:spPr bwMode="auto">
            <a:xfrm>
              <a:off x="5441167" y="4336566"/>
              <a:ext cx="240803" cy="376324"/>
            </a:xfrm>
            <a:custGeom>
              <a:avLst/>
              <a:gdLst>
                <a:gd name="T0" fmla="*/ 55 w 118"/>
                <a:gd name="T1" fmla="*/ 118 h 185"/>
                <a:gd name="T2" fmla="*/ 51 w 118"/>
                <a:gd name="T3" fmla="*/ 122 h 185"/>
                <a:gd name="T4" fmla="*/ 55 w 118"/>
                <a:gd name="T5" fmla="*/ 126 h 185"/>
                <a:gd name="T6" fmla="*/ 59 w 118"/>
                <a:gd name="T7" fmla="*/ 122 h 185"/>
                <a:gd name="T8" fmla="*/ 55 w 118"/>
                <a:gd name="T9" fmla="*/ 118 h 185"/>
                <a:gd name="T10" fmla="*/ 46 w 118"/>
                <a:gd name="T11" fmla="*/ 152 h 185"/>
                <a:gd name="T12" fmla="*/ 42 w 118"/>
                <a:gd name="T13" fmla="*/ 156 h 185"/>
                <a:gd name="T14" fmla="*/ 46 w 118"/>
                <a:gd name="T15" fmla="*/ 160 h 185"/>
                <a:gd name="T16" fmla="*/ 51 w 118"/>
                <a:gd name="T17" fmla="*/ 156 h 185"/>
                <a:gd name="T18" fmla="*/ 46 w 118"/>
                <a:gd name="T19" fmla="*/ 152 h 185"/>
                <a:gd name="T20" fmla="*/ 51 w 118"/>
                <a:gd name="T21" fmla="*/ 93 h 185"/>
                <a:gd name="T22" fmla="*/ 42 w 118"/>
                <a:gd name="T23" fmla="*/ 84 h 185"/>
                <a:gd name="T24" fmla="*/ 34 w 118"/>
                <a:gd name="T25" fmla="*/ 93 h 185"/>
                <a:gd name="T26" fmla="*/ 42 w 118"/>
                <a:gd name="T27" fmla="*/ 101 h 185"/>
                <a:gd name="T28" fmla="*/ 51 w 118"/>
                <a:gd name="T29" fmla="*/ 93 h 185"/>
                <a:gd name="T30" fmla="*/ 110 w 118"/>
                <a:gd name="T31" fmla="*/ 0 h 185"/>
                <a:gd name="T32" fmla="*/ 8 w 118"/>
                <a:gd name="T33" fmla="*/ 0 h 185"/>
                <a:gd name="T34" fmla="*/ 0 w 118"/>
                <a:gd name="T35" fmla="*/ 8 h 185"/>
                <a:gd name="T36" fmla="*/ 0 w 118"/>
                <a:gd name="T37" fmla="*/ 17 h 185"/>
                <a:gd name="T38" fmla="*/ 8 w 118"/>
                <a:gd name="T39" fmla="*/ 25 h 185"/>
                <a:gd name="T40" fmla="*/ 17 w 118"/>
                <a:gd name="T41" fmla="*/ 25 h 185"/>
                <a:gd name="T42" fmla="*/ 17 w 118"/>
                <a:gd name="T43" fmla="*/ 143 h 185"/>
                <a:gd name="T44" fmla="*/ 59 w 118"/>
                <a:gd name="T45" fmla="*/ 185 h 185"/>
                <a:gd name="T46" fmla="*/ 101 w 118"/>
                <a:gd name="T47" fmla="*/ 143 h 185"/>
                <a:gd name="T48" fmla="*/ 101 w 118"/>
                <a:gd name="T49" fmla="*/ 25 h 185"/>
                <a:gd name="T50" fmla="*/ 110 w 118"/>
                <a:gd name="T51" fmla="*/ 25 h 185"/>
                <a:gd name="T52" fmla="*/ 118 w 118"/>
                <a:gd name="T53" fmla="*/ 17 h 185"/>
                <a:gd name="T54" fmla="*/ 118 w 118"/>
                <a:gd name="T55" fmla="*/ 8 h 185"/>
                <a:gd name="T56" fmla="*/ 110 w 118"/>
                <a:gd name="T57" fmla="*/ 0 h 185"/>
                <a:gd name="T58" fmla="*/ 93 w 118"/>
                <a:gd name="T59" fmla="*/ 143 h 185"/>
                <a:gd name="T60" fmla="*/ 59 w 118"/>
                <a:gd name="T61" fmla="*/ 177 h 185"/>
                <a:gd name="T62" fmla="*/ 25 w 118"/>
                <a:gd name="T63" fmla="*/ 143 h 185"/>
                <a:gd name="T64" fmla="*/ 25 w 118"/>
                <a:gd name="T65" fmla="*/ 55 h 185"/>
                <a:gd name="T66" fmla="*/ 45 w 118"/>
                <a:gd name="T67" fmla="*/ 59 h 185"/>
                <a:gd name="T68" fmla="*/ 57 w 118"/>
                <a:gd name="T69" fmla="*/ 57 h 185"/>
                <a:gd name="T70" fmla="*/ 82 w 118"/>
                <a:gd name="T71" fmla="*/ 47 h 185"/>
                <a:gd name="T72" fmla="*/ 93 w 118"/>
                <a:gd name="T73" fmla="*/ 43 h 185"/>
                <a:gd name="T74" fmla="*/ 93 w 118"/>
                <a:gd name="T75" fmla="*/ 143 h 185"/>
                <a:gd name="T76" fmla="*/ 93 w 118"/>
                <a:gd name="T77" fmla="*/ 34 h 185"/>
                <a:gd name="T78" fmla="*/ 79 w 118"/>
                <a:gd name="T79" fmla="*/ 40 h 185"/>
                <a:gd name="T80" fmla="*/ 55 w 118"/>
                <a:gd name="T81" fmla="*/ 50 h 185"/>
                <a:gd name="T82" fmla="*/ 25 w 118"/>
                <a:gd name="T83" fmla="*/ 46 h 185"/>
                <a:gd name="T84" fmla="*/ 25 w 118"/>
                <a:gd name="T85" fmla="*/ 25 h 185"/>
                <a:gd name="T86" fmla="*/ 93 w 118"/>
                <a:gd name="T87" fmla="*/ 25 h 185"/>
                <a:gd name="T88" fmla="*/ 93 w 118"/>
                <a:gd name="T89" fmla="*/ 34 h 185"/>
                <a:gd name="T90" fmla="*/ 110 w 118"/>
                <a:gd name="T91" fmla="*/ 17 h 185"/>
                <a:gd name="T92" fmla="*/ 8 w 118"/>
                <a:gd name="T93" fmla="*/ 17 h 185"/>
                <a:gd name="T94" fmla="*/ 8 w 118"/>
                <a:gd name="T95" fmla="*/ 8 h 185"/>
                <a:gd name="T96" fmla="*/ 110 w 118"/>
                <a:gd name="T97" fmla="*/ 8 h 185"/>
                <a:gd name="T98" fmla="*/ 110 w 118"/>
                <a:gd name="T99" fmla="*/ 17 h 185"/>
                <a:gd name="T100" fmla="*/ 72 w 118"/>
                <a:gd name="T101" fmla="*/ 135 h 185"/>
                <a:gd name="T102" fmla="*/ 68 w 118"/>
                <a:gd name="T103" fmla="*/ 139 h 185"/>
                <a:gd name="T104" fmla="*/ 72 w 118"/>
                <a:gd name="T105" fmla="*/ 143 h 185"/>
                <a:gd name="T106" fmla="*/ 76 w 118"/>
                <a:gd name="T107" fmla="*/ 139 h 185"/>
                <a:gd name="T108" fmla="*/ 72 w 118"/>
                <a:gd name="T109" fmla="*/ 135 h 185"/>
                <a:gd name="T110" fmla="*/ 76 w 118"/>
                <a:gd name="T111" fmla="*/ 67 h 185"/>
                <a:gd name="T112" fmla="*/ 68 w 118"/>
                <a:gd name="T113" fmla="*/ 76 h 185"/>
                <a:gd name="T114" fmla="*/ 76 w 118"/>
                <a:gd name="T115" fmla="*/ 84 h 185"/>
                <a:gd name="T116" fmla="*/ 84 w 118"/>
                <a:gd name="T117" fmla="*/ 76 h 185"/>
                <a:gd name="T118" fmla="*/ 76 w 118"/>
                <a:gd name="T119" fmla="*/ 6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8" h="185">
                  <a:moveTo>
                    <a:pt x="55" y="118"/>
                  </a:moveTo>
                  <a:cubicBezTo>
                    <a:pt x="53" y="118"/>
                    <a:pt x="51" y="120"/>
                    <a:pt x="51" y="122"/>
                  </a:cubicBezTo>
                  <a:cubicBezTo>
                    <a:pt x="51" y="124"/>
                    <a:pt x="53" y="126"/>
                    <a:pt x="55" y="126"/>
                  </a:cubicBezTo>
                  <a:cubicBezTo>
                    <a:pt x="57" y="126"/>
                    <a:pt x="59" y="124"/>
                    <a:pt x="59" y="122"/>
                  </a:cubicBezTo>
                  <a:cubicBezTo>
                    <a:pt x="59" y="120"/>
                    <a:pt x="57" y="118"/>
                    <a:pt x="55" y="118"/>
                  </a:cubicBezTo>
                  <a:close/>
                  <a:moveTo>
                    <a:pt x="46" y="152"/>
                  </a:moveTo>
                  <a:cubicBezTo>
                    <a:pt x="44" y="152"/>
                    <a:pt x="42" y="154"/>
                    <a:pt x="42" y="156"/>
                  </a:cubicBezTo>
                  <a:cubicBezTo>
                    <a:pt x="42" y="158"/>
                    <a:pt x="44" y="160"/>
                    <a:pt x="46" y="160"/>
                  </a:cubicBezTo>
                  <a:cubicBezTo>
                    <a:pt x="49" y="160"/>
                    <a:pt x="51" y="158"/>
                    <a:pt x="51" y="156"/>
                  </a:cubicBezTo>
                  <a:cubicBezTo>
                    <a:pt x="51" y="154"/>
                    <a:pt x="49" y="152"/>
                    <a:pt x="46" y="152"/>
                  </a:cubicBezTo>
                  <a:close/>
                  <a:moveTo>
                    <a:pt x="51" y="93"/>
                  </a:moveTo>
                  <a:cubicBezTo>
                    <a:pt x="51" y="88"/>
                    <a:pt x="47" y="84"/>
                    <a:pt x="42" y="84"/>
                  </a:cubicBezTo>
                  <a:cubicBezTo>
                    <a:pt x="38" y="84"/>
                    <a:pt x="34" y="88"/>
                    <a:pt x="34" y="93"/>
                  </a:cubicBezTo>
                  <a:cubicBezTo>
                    <a:pt x="34" y="97"/>
                    <a:pt x="38" y="101"/>
                    <a:pt x="42" y="101"/>
                  </a:cubicBezTo>
                  <a:cubicBezTo>
                    <a:pt x="47" y="101"/>
                    <a:pt x="51" y="97"/>
                    <a:pt x="51" y="93"/>
                  </a:cubicBezTo>
                  <a:close/>
                  <a:moveTo>
                    <a:pt x="110" y="0"/>
                  </a:moveTo>
                  <a:cubicBezTo>
                    <a:pt x="8" y="0"/>
                    <a:pt x="8" y="0"/>
                    <a:pt x="8" y="0"/>
                  </a:cubicBezTo>
                  <a:cubicBezTo>
                    <a:pt x="4" y="0"/>
                    <a:pt x="0" y="4"/>
                    <a:pt x="0" y="8"/>
                  </a:cubicBezTo>
                  <a:cubicBezTo>
                    <a:pt x="0" y="17"/>
                    <a:pt x="0" y="17"/>
                    <a:pt x="0" y="17"/>
                  </a:cubicBezTo>
                  <a:cubicBezTo>
                    <a:pt x="0" y="21"/>
                    <a:pt x="4" y="25"/>
                    <a:pt x="8" y="25"/>
                  </a:cubicBezTo>
                  <a:cubicBezTo>
                    <a:pt x="17" y="25"/>
                    <a:pt x="17" y="25"/>
                    <a:pt x="17" y="25"/>
                  </a:cubicBezTo>
                  <a:cubicBezTo>
                    <a:pt x="17" y="143"/>
                    <a:pt x="17" y="143"/>
                    <a:pt x="17" y="143"/>
                  </a:cubicBezTo>
                  <a:cubicBezTo>
                    <a:pt x="17" y="166"/>
                    <a:pt x="36" y="185"/>
                    <a:pt x="59" y="185"/>
                  </a:cubicBezTo>
                  <a:cubicBezTo>
                    <a:pt x="82" y="185"/>
                    <a:pt x="101" y="166"/>
                    <a:pt x="101" y="143"/>
                  </a:cubicBezTo>
                  <a:cubicBezTo>
                    <a:pt x="101" y="25"/>
                    <a:pt x="101" y="25"/>
                    <a:pt x="101" y="25"/>
                  </a:cubicBezTo>
                  <a:cubicBezTo>
                    <a:pt x="110" y="25"/>
                    <a:pt x="110" y="25"/>
                    <a:pt x="110" y="25"/>
                  </a:cubicBezTo>
                  <a:cubicBezTo>
                    <a:pt x="114" y="25"/>
                    <a:pt x="118" y="21"/>
                    <a:pt x="118" y="17"/>
                  </a:cubicBezTo>
                  <a:cubicBezTo>
                    <a:pt x="118" y="8"/>
                    <a:pt x="118" y="8"/>
                    <a:pt x="118" y="8"/>
                  </a:cubicBezTo>
                  <a:cubicBezTo>
                    <a:pt x="118" y="4"/>
                    <a:pt x="114" y="0"/>
                    <a:pt x="110" y="0"/>
                  </a:cubicBezTo>
                  <a:close/>
                  <a:moveTo>
                    <a:pt x="93" y="143"/>
                  </a:moveTo>
                  <a:cubicBezTo>
                    <a:pt x="93" y="162"/>
                    <a:pt x="78" y="177"/>
                    <a:pt x="59" y="177"/>
                  </a:cubicBezTo>
                  <a:cubicBezTo>
                    <a:pt x="40" y="177"/>
                    <a:pt x="25" y="162"/>
                    <a:pt x="25" y="143"/>
                  </a:cubicBezTo>
                  <a:cubicBezTo>
                    <a:pt x="25" y="55"/>
                    <a:pt x="25" y="55"/>
                    <a:pt x="25" y="55"/>
                  </a:cubicBezTo>
                  <a:cubicBezTo>
                    <a:pt x="31" y="57"/>
                    <a:pt x="38" y="59"/>
                    <a:pt x="45" y="59"/>
                  </a:cubicBezTo>
                  <a:cubicBezTo>
                    <a:pt x="49" y="59"/>
                    <a:pt x="53" y="58"/>
                    <a:pt x="57" y="57"/>
                  </a:cubicBezTo>
                  <a:cubicBezTo>
                    <a:pt x="68" y="54"/>
                    <a:pt x="76" y="50"/>
                    <a:pt x="82" y="47"/>
                  </a:cubicBezTo>
                  <a:cubicBezTo>
                    <a:pt x="86" y="45"/>
                    <a:pt x="90" y="44"/>
                    <a:pt x="93" y="43"/>
                  </a:cubicBezTo>
                  <a:lnTo>
                    <a:pt x="93" y="143"/>
                  </a:lnTo>
                  <a:close/>
                  <a:moveTo>
                    <a:pt x="93" y="34"/>
                  </a:moveTo>
                  <a:cubicBezTo>
                    <a:pt x="88" y="36"/>
                    <a:pt x="84" y="38"/>
                    <a:pt x="79" y="40"/>
                  </a:cubicBezTo>
                  <a:cubicBezTo>
                    <a:pt x="72" y="43"/>
                    <a:pt x="65" y="46"/>
                    <a:pt x="55" y="50"/>
                  </a:cubicBezTo>
                  <a:cubicBezTo>
                    <a:pt x="44" y="53"/>
                    <a:pt x="34" y="50"/>
                    <a:pt x="25" y="46"/>
                  </a:cubicBezTo>
                  <a:cubicBezTo>
                    <a:pt x="25" y="25"/>
                    <a:pt x="25" y="25"/>
                    <a:pt x="25" y="25"/>
                  </a:cubicBezTo>
                  <a:cubicBezTo>
                    <a:pt x="93" y="25"/>
                    <a:pt x="93" y="25"/>
                    <a:pt x="93" y="25"/>
                  </a:cubicBezTo>
                  <a:lnTo>
                    <a:pt x="93" y="34"/>
                  </a:lnTo>
                  <a:close/>
                  <a:moveTo>
                    <a:pt x="110" y="17"/>
                  </a:moveTo>
                  <a:cubicBezTo>
                    <a:pt x="8" y="17"/>
                    <a:pt x="8" y="17"/>
                    <a:pt x="8" y="17"/>
                  </a:cubicBezTo>
                  <a:cubicBezTo>
                    <a:pt x="8" y="8"/>
                    <a:pt x="8" y="8"/>
                    <a:pt x="8" y="8"/>
                  </a:cubicBezTo>
                  <a:cubicBezTo>
                    <a:pt x="110" y="8"/>
                    <a:pt x="110" y="8"/>
                    <a:pt x="110" y="8"/>
                  </a:cubicBezTo>
                  <a:lnTo>
                    <a:pt x="110" y="17"/>
                  </a:lnTo>
                  <a:close/>
                  <a:moveTo>
                    <a:pt x="72" y="135"/>
                  </a:moveTo>
                  <a:cubicBezTo>
                    <a:pt x="69" y="135"/>
                    <a:pt x="68" y="137"/>
                    <a:pt x="68" y="139"/>
                  </a:cubicBezTo>
                  <a:cubicBezTo>
                    <a:pt x="68" y="141"/>
                    <a:pt x="69" y="143"/>
                    <a:pt x="72" y="143"/>
                  </a:cubicBezTo>
                  <a:cubicBezTo>
                    <a:pt x="74" y="143"/>
                    <a:pt x="76" y="141"/>
                    <a:pt x="76" y="139"/>
                  </a:cubicBezTo>
                  <a:cubicBezTo>
                    <a:pt x="76" y="137"/>
                    <a:pt x="74" y="135"/>
                    <a:pt x="72" y="135"/>
                  </a:cubicBezTo>
                  <a:close/>
                  <a:moveTo>
                    <a:pt x="76" y="67"/>
                  </a:moveTo>
                  <a:cubicBezTo>
                    <a:pt x="71" y="67"/>
                    <a:pt x="68" y="71"/>
                    <a:pt x="68" y="76"/>
                  </a:cubicBezTo>
                  <a:cubicBezTo>
                    <a:pt x="68" y="80"/>
                    <a:pt x="71" y="84"/>
                    <a:pt x="76" y="84"/>
                  </a:cubicBezTo>
                  <a:cubicBezTo>
                    <a:pt x="81" y="84"/>
                    <a:pt x="84" y="80"/>
                    <a:pt x="84" y="76"/>
                  </a:cubicBezTo>
                  <a:cubicBezTo>
                    <a:pt x="84" y="71"/>
                    <a:pt x="81" y="67"/>
                    <a:pt x="76" y="67"/>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6" name="Freeform 346"/>
            <p:cNvSpPr>
              <a:spLocks noEditPoints="1"/>
            </p:cNvSpPr>
            <p:nvPr/>
          </p:nvSpPr>
          <p:spPr bwMode="auto">
            <a:xfrm>
              <a:off x="5979334" y="4336055"/>
              <a:ext cx="379071" cy="376835"/>
            </a:xfrm>
            <a:custGeom>
              <a:avLst/>
              <a:gdLst>
                <a:gd name="T0" fmla="*/ 99 w 186"/>
                <a:gd name="T1" fmla="*/ 99 h 185"/>
                <a:gd name="T2" fmla="*/ 99 w 186"/>
                <a:gd name="T3" fmla="*/ 87 h 185"/>
                <a:gd name="T4" fmla="*/ 87 w 186"/>
                <a:gd name="T5" fmla="*/ 87 h 185"/>
                <a:gd name="T6" fmla="*/ 87 w 186"/>
                <a:gd name="T7" fmla="*/ 99 h 185"/>
                <a:gd name="T8" fmla="*/ 99 w 186"/>
                <a:gd name="T9" fmla="*/ 99 h 185"/>
                <a:gd name="T10" fmla="*/ 39 w 186"/>
                <a:gd name="T11" fmla="*/ 146 h 185"/>
                <a:gd name="T12" fmla="*/ 111 w 186"/>
                <a:gd name="T13" fmla="*/ 110 h 185"/>
                <a:gd name="T14" fmla="*/ 147 w 186"/>
                <a:gd name="T15" fmla="*/ 39 h 185"/>
                <a:gd name="T16" fmla="*/ 75 w 186"/>
                <a:gd name="T17" fmla="*/ 75 h 185"/>
                <a:gd name="T18" fmla="*/ 39 w 186"/>
                <a:gd name="T19" fmla="*/ 146 h 185"/>
                <a:gd name="T20" fmla="*/ 129 w 186"/>
                <a:gd name="T21" fmla="*/ 57 h 185"/>
                <a:gd name="T22" fmla="*/ 105 w 186"/>
                <a:gd name="T23" fmla="*/ 105 h 185"/>
                <a:gd name="T24" fmla="*/ 57 w 186"/>
                <a:gd name="T25" fmla="*/ 128 h 185"/>
                <a:gd name="T26" fmla="*/ 81 w 186"/>
                <a:gd name="T27" fmla="*/ 81 h 185"/>
                <a:gd name="T28" fmla="*/ 129 w 186"/>
                <a:gd name="T29" fmla="*/ 57 h 185"/>
                <a:gd name="T30" fmla="*/ 93 w 186"/>
                <a:gd name="T31" fmla="*/ 0 h 185"/>
                <a:gd name="T32" fmla="*/ 0 w 186"/>
                <a:gd name="T33" fmla="*/ 93 h 185"/>
                <a:gd name="T34" fmla="*/ 93 w 186"/>
                <a:gd name="T35" fmla="*/ 185 h 185"/>
                <a:gd name="T36" fmla="*/ 186 w 186"/>
                <a:gd name="T37" fmla="*/ 93 h 185"/>
                <a:gd name="T38" fmla="*/ 93 w 186"/>
                <a:gd name="T39" fmla="*/ 0 h 185"/>
                <a:gd name="T40" fmla="*/ 97 w 186"/>
                <a:gd name="T41" fmla="*/ 177 h 185"/>
                <a:gd name="T42" fmla="*/ 97 w 186"/>
                <a:gd name="T43" fmla="*/ 164 h 185"/>
                <a:gd name="T44" fmla="*/ 93 w 186"/>
                <a:gd name="T45" fmla="*/ 160 h 185"/>
                <a:gd name="T46" fmla="*/ 89 w 186"/>
                <a:gd name="T47" fmla="*/ 164 h 185"/>
                <a:gd name="T48" fmla="*/ 89 w 186"/>
                <a:gd name="T49" fmla="*/ 177 h 185"/>
                <a:gd name="T50" fmla="*/ 9 w 186"/>
                <a:gd name="T51" fmla="*/ 97 h 185"/>
                <a:gd name="T52" fmla="*/ 21 w 186"/>
                <a:gd name="T53" fmla="*/ 97 h 185"/>
                <a:gd name="T54" fmla="*/ 26 w 186"/>
                <a:gd name="T55" fmla="*/ 93 h 185"/>
                <a:gd name="T56" fmla="*/ 21 w 186"/>
                <a:gd name="T57" fmla="*/ 88 h 185"/>
                <a:gd name="T58" fmla="*/ 9 w 186"/>
                <a:gd name="T59" fmla="*/ 88 h 185"/>
                <a:gd name="T60" fmla="*/ 89 w 186"/>
                <a:gd name="T61" fmla="*/ 8 h 185"/>
                <a:gd name="T62" fmla="*/ 89 w 186"/>
                <a:gd name="T63" fmla="*/ 21 h 185"/>
                <a:gd name="T64" fmla="*/ 93 w 186"/>
                <a:gd name="T65" fmla="*/ 25 h 185"/>
                <a:gd name="T66" fmla="*/ 97 w 186"/>
                <a:gd name="T67" fmla="*/ 21 h 185"/>
                <a:gd name="T68" fmla="*/ 97 w 186"/>
                <a:gd name="T69" fmla="*/ 8 h 185"/>
                <a:gd name="T70" fmla="*/ 177 w 186"/>
                <a:gd name="T71" fmla="*/ 88 h 185"/>
                <a:gd name="T72" fmla="*/ 165 w 186"/>
                <a:gd name="T73" fmla="*/ 88 h 185"/>
                <a:gd name="T74" fmla="*/ 161 w 186"/>
                <a:gd name="T75" fmla="*/ 93 h 185"/>
                <a:gd name="T76" fmla="*/ 165 w 186"/>
                <a:gd name="T77" fmla="*/ 97 h 185"/>
                <a:gd name="T78" fmla="*/ 177 w 186"/>
                <a:gd name="T79" fmla="*/ 97 h 185"/>
                <a:gd name="T80" fmla="*/ 97 w 186"/>
                <a:gd name="T81"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6" h="185">
                  <a:moveTo>
                    <a:pt x="99" y="99"/>
                  </a:moveTo>
                  <a:cubicBezTo>
                    <a:pt x="102" y="95"/>
                    <a:pt x="102" y="90"/>
                    <a:pt x="99" y="87"/>
                  </a:cubicBezTo>
                  <a:cubicBezTo>
                    <a:pt x="96" y="83"/>
                    <a:pt x="90" y="83"/>
                    <a:pt x="87" y="87"/>
                  </a:cubicBezTo>
                  <a:cubicBezTo>
                    <a:pt x="84" y="90"/>
                    <a:pt x="84" y="95"/>
                    <a:pt x="87" y="99"/>
                  </a:cubicBezTo>
                  <a:cubicBezTo>
                    <a:pt x="90" y="102"/>
                    <a:pt x="96" y="102"/>
                    <a:pt x="99" y="99"/>
                  </a:cubicBezTo>
                  <a:close/>
                  <a:moveTo>
                    <a:pt x="39" y="146"/>
                  </a:moveTo>
                  <a:cubicBezTo>
                    <a:pt x="111" y="110"/>
                    <a:pt x="111" y="110"/>
                    <a:pt x="111" y="110"/>
                  </a:cubicBezTo>
                  <a:cubicBezTo>
                    <a:pt x="147" y="39"/>
                    <a:pt x="147" y="39"/>
                    <a:pt x="147" y="39"/>
                  </a:cubicBezTo>
                  <a:cubicBezTo>
                    <a:pt x="75" y="75"/>
                    <a:pt x="75" y="75"/>
                    <a:pt x="75" y="75"/>
                  </a:cubicBezTo>
                  <a:lnTo>
                    <a:pt x="39" y="146"/>
                  </a:lnTo>
                  <a:close/>
                  <a:moveTo>
                    <a:pt x="129" y="57"/>
                  </a:moveTo>
                  <a:cubicBezTo>
                    <a:pt x="105" y="105"/>
                    <a:pt x="105" y="105"/>
                    <a:pt x="105" y="105"/>
                  </a:cubicBezTo>
                  <a:cubicBezTo>
                    <a:pt x="57" y="128"/>
                    <a:pt x="57" y="128"/>
                    <a:pt x="57" y="128"/>
                  </a:cubicBezTo>
                  <a:cubicBezTo>
                    <a:pt x="81" y="81"/>
                    <a:pt x="81" y="81"/>
                    <a:pt x="81" y="81"/>
                  </a:cubicBezTo>
                  <a:lnTo>
                    <a:pt x="129" y="57"/>
                  </a:lnTo>
                  <a:close/>
                  <a:moveTo>
                    <a:pt x="93" y="0"/>
                  </a:moveTo>
                  <a:cubicBezTo>
                    <a:pt x="42" y="0"/>
                    <a:pt x="0" y="41"/>
                    <a:pt x="0" y="93"/>
                  </a:cubicBezTo>
                  <a:cubicBezTo>
                    <a:pt x="0" y="144"/>
                    <a:pt x="42" y="185"/>
                    <a:pt x="93" y="185"/>
                  </a:cubicBezTo>
                  <a:cubicBezTo>
                    <a:pt x="144" y="185"/>
                    <a:pt x="186" y="144"/>
                    <a:pt x="186" y="93"/>
                  </a:cubicBezTo>
                  <a:cubicBezTo>
                    <a:pt x="186" y="41"/>
                    <a:pt x="144" y="0"/>
                    <a:pt x="93" y="0"/>
                  </a:cubicBezTo>
                  <a:close/>
                  <a:moveTo>
                    <a:pt x="97" y="177"/>
                  </a:moveTo>
                  <a:cubicBezTo>
                    <a:pt x="97" y="164"/>
                    <a:pt x="97" y="164"/>
                    <a:pt x="97" y="164"/>
                  </a:cubicBezTo>
                  <a:cubicBezTo>
                    <a:pt x="97" y="162"/>
                    <a:pt x="95" y="160"/>
                    <a:pt x="93" y="160"/>
                  </a:cubicBezTo>
                  <a:cubicBezTo>
                    <a:pt x="91" y="160"/>
                    <a:pt x="89" y="162"/>
                    <a:pt x="89" y="164"/>
                  </a:cubicBezTo>
                  <a:cubicBezTo>
                    <a:pt x="89" y="177"/>
                    <a:pt x="89" y="177"/>
                    <a:pt x="89" y="177"/>
                  </a:cubicBezTo>
                  <a:cubicBezTo>
                    <a:pt x="46" y="175"/>
                    <a:pt x="11" y="140"/>
                    <a:pt x="9" y="97"/>
                  </a:cubicBezTo>
                  <a:cubicBezTo>
                    <a:pt x="21" y="97"/>
                    <a:pt x="21" y="97"/>
                    <a:pt x="21" y="97"/>
                  </a:cubicBezTo>
                  <a:cubicBezTo>
                    <a:pt x="24" y="97"/>
                    <a:pt x="26" y="95"/>
                    <a:pt x="26" y="93"/>
                  </a:cubicBezTo>
                  <a:cubicBezTo>
                    <a:pt x="26" y="90"/>
                    <a:pt x="24" y="88"/>
                    <a:pt x="21" y="88"/>
                  </a:cubicBezTo>
                  <a:cubicBezTo>
                    <a:pt x="9" y="88"/>
                    <a:pt x="9" y="88"/>
                    <a:pt x="9" y="88"/>
                  </a:cubicBezTo>
                  <a:cubicBezTo>
                    <a:pt x="11" y="45"/>
                    <a:pt x="46" y="11"/>
                    <a:pt x="89" y="8"/>
                  </a:cubicBezTo>
                  <a:cubicBezTo>
                    <a:pt x="89" y="21"/>
                    <a:pt x="89" y="21"/>
                    <a:pt x="89" y="21"/>
                  </a:cubicBezTo>
                  <a:cubicBezTo>
                    <a:pt x="89" y="23"/>
                    <a:pt x="91" y="25"/>
                    <a:pt x="93" y="25"/>
                  </a:cubicBezTo>
                  <a:cubicBezTo>
                    <a:pt x="95" y="25"/>
                    <a:pt x="97" y="23"/>
                    <a:pt x="97" y="21"/>
                  </a:cubicBezTo>
                  <a:cubicBezTo>
                    <a:pt x="97" y="8"/>
                    <a:pt x="97" y="8"/>
                    <a:pt x="97" y="8"/>
                  </a:cubicBezTo>
                  <a:cubicBezTo>
                    <a:pt x="141" y="11"/>
                    <a:pt x="175" y="45"/>
                    <a:pt x="177" y="88"/>
                  </a:cubicBezTo>
                  <a:cubicBezTo>
                    <a:pt x="165" y="88"/>
                    <a:pt x="165" y="88"/>
                    <a:pt x="165" y="88"/>
                  </a:cubicBezTo>
                  <a:cubicBezTo>
                    <a:pt x="163" y="88"/>
                    <a:pt x="161" y="90"/>
                    <a:pt x="161" y="93"/>
                  </a:cubicBezTo>
                  <a:cubicBezTo>
                    <a:pt x="161" y="95"/>
                    <a:pt x="163" y="97"/>
                    <a:pt x="165" y="97"/>
                  </a:cubicBezTo>
                  <a:cubicBezTo>
                    <a:pt x="177" y="97"/>
                    <a:pt x="177" y="97"/>
                    <a:pt x="177" y="97"/>
                  </a:cubicBezTo>
                  <a:cubicBezTo>
                    <a:pt x="175" y="140"/>
                    <a:pt x="141" y="175"/>
                    <a:pt x="97" y="177"/>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7" name="Freeform 182"/>
            <p:cNvSpPr>
              <a:spLocks noEditPoints="1"/>
            </p:cNvSpPr>
            <p:nvPr/>
          </p:nvSpPr>
          <p:spPr bwMode="auto">
            <a:xfrm>
              <a:off x="4745751" y="4332201"/>
              <a:ext cx="384088" cy="380688"/>
            </a:xfrm>
            <a:custGeom>
              <a:avLst/>
              <a:gdLst>
                <a:gd name="T0" fmla="*/ 17 w 186"/>
                <a:gd name="T1" fmla="*/ 0 h 185"/>
                <a:gd name="T2" fmla="*/ 0 w 186"/>
                <a:gd name="T3" fmla="*/ 143 h 185"/>
                <a:gd name="T4" fmla="*/ 76 w 186"/>
                <a:gd name="T5" fmla="*/ 160 h 185"/>
                <a:gd name="T6" fmla="*/ 63 w 186"/>
                <a:gd name="T7" fmla="*/ 177 h 185"/>
                <a:gd name="T8" fmla="*/ 63 w 186"/>
                <a:gd name="T9" fmla="*/ 185 h 185"/>
                <a:gd name="T10" fmla="*/ 127 w 186"/>
                <a:gd name="T11" fmla="*/ 181 h 185"/>
                <a:gd name="T12" fmla="*/ 110 w 186"/>
                <a:gd name="T13" fmla="*/ 177 h 185"/>
                <a:gd name="T14" fmla="*/ 169 w 186"/>
                <a:gd name="T15" fmla="*/ 160 h 185"/>
                <a:gd name="T16" fmla="*/ 186 w 186"/>
                <a:gd name="T17" fmla="*/ 17 h 185"/>
                <a:gd name="T18" fmla="*/ 101 w 186"/>
                <a:gd name="T19" fmla="*/ 177 h 185"/>
                <a:gd name="T20" fmla="*/ 85 w 186"/>
                <a:gd name="T21" fmla="*/ 160 h 185"/>
                <a:gd name="T22" fmla="*/ 101 w 186"/>
                <a:gd name="T23" fmla="*/ 177 h 185"/>
                <a:gd name="T24" fmla="*/ 169 w 186"/>
                <a:gd name="T25" fmla="*/ 152 h 185"/>
                <a:gd name="T26" fmla="*/ 9 w 186"/>
                <a:gd name="T27" fmla="*/ 143 h 185"/>
                <a:gd name="T28" fmla="*/ 177 w 186"/>
                <a:gd name="T29" fmla="*/ 135 h 185"/>
                <a:gd name="T30" fmla="*/ 177 w 186"/>
                <a:gd name="T31" fmla="*/ 126 h 185"/>
                <a:gd name="T32" fmla="*/ 9 w 186"/>
                <a:gd name="T33" fmla="*/ 17 h 185"/>
                <a:gd name="T34" fmla="*/ 169 w 186"/>
                <a:gd name="T35" fmla="*/ 8 h 185"/>
                <a:gd name="T36" fmla="*/ 177 w 186"/>
                <a:gd name="T37" fmla="*/ 126 h 185"/>
                <a:gd name="T38" fmla="*/ 109 w 186"/>
                <a:gd name="T39" fmla="*/ 87 h 185"/>
                <a:gd name="T40" fmla="*/ 103 w 186"/>
                <a:gd name="T41" fmla="*/ 44 h 185"/>
                <a:gd name="T42" fmla="*/ 110 w 186"/>
                <a:gd name="T43" fmla="*/ 67 h 185"/>
                <a:gd name="T44" fmla="*/ 106 w 186"/>
                <a:gd name="T45" fmla="*/ 72 h 185"/>
                <a:gd name="T46" fmla="*/ 100 w 186"/>
                <a:gd name="T47" fmla="*/ 67 h 185"/>
                <a:gd name="T48" fmla="*/ 93 w 186"/>
                <a:gd name="T49" fmla="*/ 87 h 185"/>
                <a:gd name="T50" fmla="*/ 94 w 186"/>
                <a:gd name="T51" fmla="*/ 90 h 185"/>
                <a:gd name="T52" fmla="*/ 96 w 186"/>
                <a:gd name="T53" fmla="*/ 92 h 185"/>
                <a:gd name="T54" fmla="*/ 113 w 186"/>
                <a:gd name="T55" fmla="*/ 97 h 185"/>
                <a:gd name="T56" fmla="*/ 118 w 186"/>
                <a:gd name="T57" fmla="*/ 91 h 185"/>
                <a:gd name="T58" fmla="*/ 93 w 186"/>
                <a:gd name="T59" fmla="*/ 44 h 185"/>
                <a:gd name="T60" fmla="*/ 91 w 186"/>
                <a:gd name="T61" fmla="*/ 42 h 185"/>
                <a:gd name="T62" fmla="*/ 73 w 186"/>
                <a:gd name="T63" fmla="*/ 38 h 185"/>
                <a:gd name="T64" fmla="*/ 68 w 186"/>
                <a:gd name="T65" fmla="*/ 44 h 185"/>
                <a:gd name="T66" fmla="*/ 77 w 186"/>
                <a:gd name="T67" fmla="*/ 48 h 185"/>
                <a:gd name="T68" fmla="*/ 83 w 186"/>
                <a:gd name="T69" fmla="*/ 91 h 185"/>
                <a:gd name="T70" fmla="*/ 76 w 186"/>
                <a:gd name="T71" fmla="*/ 67 h 185"/>
                <a:gd name="T72" fmla="*/ 80 w 186"/>
                <a:gd name="T73" fmla="*/ 63 h 185"/>
                <a:gd name="T74" fmla="*/ 87 w 186"/>
                <a:gd name="T75" fmla="*/ 67 h 185"/>
                <a:gd name="T76" fmla="*/ 93 w 186"/>
                <a:gd name="T77" fmla="*/ 4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85">
                  <a:moveTo>
                    <a:pt x="169" y="0"/>
                  </a:moveTo>
                  <a:cubicBezTo>
                    <a:pt x="17" y="0"/>
                    <a:pt x="17" y="0"/>
                    <a:pt x="17" y="0"/>
                  </a:cubicBezTo>
                  <a:cubicBezTo>
                    <a:pt x="8" y="0"/>
                    <a:pt x="0" y="7"/>
                    <a:pt x="0" y="17"/>
                  </a:cubicBezTo>
                  <a:cubicBezTo>
                    <a:pt x="0" y="143"/>
                    <a:pt x="0" y="143"/>
                    <a:pt x="0" y="143"/>
                  </a:cubicBezTo>
                  <a:cubicBezTo>
                    <a:pt x="0" y="152"/>
                    <a:pt x="8" y="160"/>
                    <a:pt x="17" y="160"/>
                  </a:cubicBezTo>
                  <a:cubicBezTo>
                    <a:pt x="76" y="160"/>
                    <a:pt x="76" y="160"/>
                    <a:pt x="76" y="160"/>
                  </a:cubicBezTo>
                  <a:cubicBezTo>
                    <a:pt x="76" y="177"/>
                    <a:pt x="76" y="177"/>
                    <a:pt x="76" y="177"/>
                  </a:cubicBezTo>
                  <a:cubicBezTo>
                    <a:pt x="63" y="177"/>
                    <a:pt x="63" y="177"/>
                    <a:pt x="63" y="177"/>
                  </a:cubicBezTo>
                  <a:cubicBezTo>
                    <a:pt x="61" y="177"/>
                    <a:pt x="59" y="179"/>
                    <a:pt x="59" y="181"/>
                  </a:cubicBezTo>
                  <a:cubicBezTo>
                    <a:pt x="59" y="183"/>
                    <a:pt x="61" y="185"/>
                    <a:pt x="63" y="185"/>
                  </a:cubicBezTo>
                  <a:cubicBezTo>
                    <a:pt x="123" y="185"/>
                    <a:pt x="123" y="185"/>
                    <a:pt x="123" y="185"/>
                  </a:cubicBezTo>
                  <a:cubicBezTo>
                    <a:pt x="125" y="185"/>
                    <a:pt x="127" y="183"/>
                    <a:pt x="127" y="181"/>
                  </a:cubicBezTo>
                  <a:cubicBezTo>
                    <a:pt x="127" y="179"/>
                    <a:pt x="125" y="177"/>
                    <a:pt x="123" y="177"/>
                  </a:cubicBezTo>
                  <a:cubicBezTo>
                    <a:pt x="110" y="177"/>
                    <a:pt x="110" y="177"/>
                    <a:pt x="110" y="177"/>
                  </a:cubicBezTo>
                  <a:cubicBezTo>
                    <a:pt x="110" y="160"/>
                    <a:pt x="110" y="160"/>
                    <a:pt x="110" y="160"/>
                  </a:cubicBezTo>
                  <a:cubicBezTo>
                    <a:pt x="169" y="160"/>
                    <a:pt x="169" y="160"/>
                    <a:pt x="169" y="160"/>
                  </a:cubicBezTo>
                  <a:cubicBezTo>
                    <a:pt x="178" y="160"/>
                    <a:pt x="186" y="152"/>
                    <a:pt x="186" y="143"/>
                  </a:cubicBezTo>
                  <a:cubicBezTo>
                    <a:pt x="186" y="17"/>
                    <a:pt x="186" y="17"/>
                    <a:pt x="186" y="17"/>
                  </a:cubicBezTo>
                  <a:cubicBezTo>
                    <a:pt x="186" y="7"/>
                    <a:pt x="178" y="0"/>
                    <a:pt x="169" y="0"/>
                  </a:cubicBezTo>
                  <a:close/>
                  <a:moveTo>
                    <a:pt x="101" y="177"/>
                  </a:moveTo>
                  <a:cubicBezTo>
                    <a:pt x="85" y="177"/>
                    <a:pt x="85" y="177"/>
                    <a:pt x="85" y="177"/>
                  </a:cubicBezTo>
                  <a:cubicBezTo>
                    <a:pt x="85" y="160"/>
                    <a:pt x="85" y="160"/>
                    <a:pt x="85" y="160"/>
                  </a:cubicBezTo>
                  <a:cubicBezTo>
                    <a:pt x="101" y="160"/>
                    <a:pt x="101" y="160"/>
                    <a:pt x="101" y="160"/>
                  </a:cubicBezTo>
                  <a:lnTo>
                    <a:pt x="101" y="177"/>
                  </a:lnTo>
                  <a:close/>
                  <a:moveTo>
                    <a:pt x="177" y="143"/>
                  </a:moveTo>
                  <a:cubicBezTo>
                    <a:pt x="177" y="148"/>
                    <a:pt x="174" y="152"/>
                    <a:pt x="169" y="152"/>
                  </a:cubicBezTo>
                  <a:cubicBezTo>
                    <a:pt x="17" y="152"/>
                    <a:pt x="17" y="152"/>
                    <a:pt x="17" y="152"/>
                  </a:cubicBezTo>
                  <a:cubicBezTo>
                    <a:pt x="12" y="152"/>
                    <a:pt x="9" y="148"/>
                    <a:pt x="9" y="143"/>
                  </a:cubicBezTo>
                  <a:cubicBezTo>
                    <a:pt x="9" y="135"/>
                    <a:pt x="9" y="135"/>
                    <a:pt x="9" y="135"/>
                  </a:cubicBezTo>
                  <a:cubicBezTo>
                    <a:pt x="177" y="135"/>
                    <a:pt x="177" y="135"/>
                    <a:pt x="177" y="135"/>
                  </a:cubicBezTo>
                  <a:lnTo>
                    <a:pt x="177" y="143"/>
                  </a:lnTo>
                  <a:close/>
                  <a:moveTo>
                    <a:pt x="177" y="126"/>
                  </a:moveTo>
                  <a:cubicBezTo>
                    <a:pt x="9" y="126"/>
                    <a:pt x="9" y="126"/>
                    <a:pt x="9" y="126"/>
                  </a:cubicBezTo>
                  <a:cubicBezTo>
                    <a:pt x="9" y="17"/>
                    <a:pt x="9" y="17"/>
                    <a:pt x="9" y="17"/>
                  </a:cubicBezTo>
                  <a:cubicBezTo>
                    <a:pt x="9" y="12"/>
                    <a:pt x="12" y="8"/>
                    <a:pt x="17" y="8"/>
                  </a:cubicBezTo>
                  <a:cubicBezTo>
                    <a:pt x="169" y="8"/>
                    <a:pt x="169" y="8"/>
                    <a:pt x="169" y="8"/>
                  </a:cubicBezTo>
                  <a:cubicBezTo>
                    <a:pt x="174" y="8"/>
                    <a:pt x="177" y="12"/>
                    <a:pt x="177" y="17"/>
                  </a:cubicBezTo>
                  <a:lnTo>
                    <a:pt x="177" y="126"/>
                  </a:lnTo>
                  <a:close/>
                  <a:moveTo>
                    <a:pt x="116" y="89"/>
                  </a:moveTo>
                  <a:cubicBezTo>
                    <a:pt x="109" y="87"/>
                    <a:pt x="109" y="87"/>
                    <a:pt x="109" y="87"/>
                  </a:cubicBezTo>
                  <a:cubicBezTo>
                    <a:pt x="115" y="82"/>
                    <a:pt x="118" y="75"/>
                    <a:pt x="118" y="67"/>
                  </a:cubicBezTo>
                  <a:cubicBezTo>
                    <a:pt x="118" y="57"/>
                    <a:pt x="112" y="48"/>
                    <a:pt x="103" y="44"/>
                  </a:cubicBezTo>
                  <a:cubicBezTo>
                    <a:pt x="101" y="52"/>
                    <a:pt x="101" y="52"/>
                    <a:pt x="101" y="52"/>
                  </a:cubicBezTo>
                  <a:cubicBezTo>
                    <a:pt x="106" y="55"/>
                    <a:pt x="110" y="61"/>
                    <a:pt x="110" y="67"/>
                  </a:cubicBezTo>
                  <a:cubicBezTo>
                    <a:pt x="110" y="72"/>
                    <a:pt x="107" y="77"/>
                    <a:pt x="104" y="80"/>
                  </a:cubicBezTo>
                  <a:cubicBezTo>
                    <a:pt x="106" y="72"/>
                    <a:pt x="106" y="72"/>
                    <a:pt x="106" y="72"/>
                  </a:cubicBezTo>
                  <a:cubicBezTo>
                    <a:pt x="106" y="71"/>
                    <a:pt x="106" y="70"/>
                    <a:pt x="105" y="69"/>
                  </a:cubicBezTo>
                  <a:cubicBezTo>
                    <a:pt x="104" y="67"/>
                    <a:pt x="102" y="66"/>
                    <a:pt x="100" y="67"/>
                  </a:cubicBezTo>
                  <a:cubicBezTo>
                    <a:pt x="99" y="68"/>
                    <a:pt x="98" y="69"/>
                    <a:pt x="98" y="70"/>
                  </a:cubicBezTo>
                  <a:cubicBezTo>
                    <a:pt x="93" y="87"/>
                    <a:pt x="93" y="87"/>
                    <a:pt x="93" y="87"/>
                  </a:cubicBezTo>
                  <a:cubicBezTo>
                    <a:pt x="93" y="87"/>
                    <a:pt x="93" y="87"/>
                    <a:pt x="93" y="87"/>
                  </a:cubicBezTo>
                  <a:cubicBezTo>
                    <a:pt x="93" y="88"/>
                    <a:pt x="93" y="89"/>
                    <a:pt x="94" y="90"/>
                  </a:cubicBezTo>
                  <a:cubicBezTo>
                    <a:pt x="94" y="91"/>
                    <a:pt x="95" y="92"/>
                    <a:pt x="96" y="92"/>
                  </a:cubicBezTo>
                  <a:cubicBezTo>
                    <a:pt x="96" y="92"/>
                    <a:pt x="96" y="92"/>
                    <a:pt x="96" y="92"/>
                  </a:cubicBezTo>
                  <a:cubicBezTo>
                    <a:pt x="96" y="92"/>
                    <a:pt x="96" y="92"/>
                    <a:pt x="96" y="92"/>
                  </a:cubicBezTo>
                  <a:cubicBezTo>
                    <a:pt x="113" y="97"/>
                    <a:pt x="113" y="97"/>
                    <a:pt x="113" y="97"/>
                  </a:cubicBezTo>
                  <a:cubicBezTo>
                    <a:pt x="114" y="97"/>
                    <a:pt x="116" y="97"/>
                    <a:pt x="117" y="96"/>
                  </a:cubicBezTo>
                  <a:cubicBezTo>
                    <a:pt x="119" y="95"/>
                    <a:pt x="119" y="93"/>
                    <a:pt x="118" y="91"/>
                  </a:cubicBezTo>
                  <a:cubicBezTo>
                    <a:pt x="118" y="90"/>
                    <a:pt x="117" y="89"/>
                    <a:pt x="116" y="89"/>
                  </a:cubicBezTo>
                  <a:close/>
                  <a:moveTo>
                    <a:pt x="93" y="44"/>
                  </a:moveTo>
                  <a:cubicBezTo>
                    <a:pt x="92" y="43"/>
                    <a:pt x="91" y="43"/>
                    <a:pt x="90" y="43"/>
                  </a:cubicBezTo>
                  <a:cubicBezTo>
                    <a:pt x="91" y="42"/>
                    <a:pt x="91" y="42"/>
                    <a:pt x="91" y="42"/>
                  </a:cubicBezTo>
                  <a:cubicBezTo>
                    <a:pt x="90" y="42"/>
                    <a:pt x="90" y="42"/>
                    <a:pt x="90" y="42"/>
                  </a:cubicBezTo>
                  <a:cubicBezTo>
                    <a:pt x="73" y="38"/>
                    <a:pt x="73" y="38"/>
                    <a:pt x="73" y="38"/>
                  </a:cubicBezTo>
                  <a:cubicBezTo>
                    <a:pt x="72" y="37"/>
                    <a:pt x="71" y="38"/>
                    <a:pt x="70" y="38"/>
                  </a:cubicBezTo>
                  <a:cubicBezTo>
                    <a:pt x="68" y="39"/>
                    <a:pt x="67" y="42"/>
                    <a:pt x="68" y="44"/>
                  </a:cubicBezTo>
                  <a:cubicBezTo>
                    <a:pt x="69" y="45"/>
                    <a:pt x="70" y="46"/>
                    <a:pt x="71" y="46"/>
                  </a:cubicBezTo>
                  <a:cubicBezTo>
                    <a:pt x="77" y="48"/>
                    <a:pt x="77" y="48"/>
                    <a:pt x="77" y="48"/>
                  </a:cubicBezTo>
                  <a:cubicBezTo>
                    <a:pt x="71" y="52"/>
                    <a:pt x="68" y="59"/>
                    <a:pt x="68" y="67"/>
                  </a:cubicBezTo>
                  <a:cubicBezTo>
                    <a:pt x="68" y="78"/>
                    <a:pt x="74" y="87"/>
                    <a:pt x="83" y="91"/>
                  </a:cubicBezTo>
                  <a:cubicBezTo>
                    <a:pt x="86" y="82"/>
                    <a:pt x="86" y="82"/>
                    <a:pt x="86" y="82"/>
                  </a:cubicBezTo>
                  <a:cubicBezTo>
                    <a:pt x="80" y="79"/>
                    <a:pt x="76" y="74"/>
                    <a:pt x="76" y="67"/>
                  </a:cubicBezTo>
                  <a:cubicBezTo>
                    <a:pt x="76" y="62"/>
                    <a:pt x="79" y="57"/>
                    <a:pt x="83" y="54"/>
                  </a:cubicBezTo>
                  <a:cubicBezTo>
                    <a:pt x="80" y="63"/>
                    <a:pt x="80" y="63"/>
                    <a:pt x="80" y="63"/>
                  </a:cubicBezTo>
                  <a:cubicBezTo>
                    <a:pt x="80" y="64"/>
                    <a:pt x="80" y="65"/>
                    <a:pt x="81" y="66"/>
                  </a:cubicBezTo>
                  <a:cubicBezTo>
                    <a:pt x="82" y="68"/>
                    <a:pt x="85" y="69"/>
                    <a:pt x="87" y="67"/>
                  </a:cubicBezTo>
                  <a:cubicBezTo>
                    <a:pt x="88" y="67"/>
                    <a:pt x="88" y="66"/>
                    <a:pt x="89" y="65"/>
                  </a:cubicBezTo>
                  <a:cubicBezTo>
                    <a:pt x="93" y="48"/>
                    <a:pt x="93" y="48"/>
                    <a:pt x="93" y="48"/>
                  </a:cubicBezTo>
                  <a:cubicBezTo>
                    <a:pt x="93" y="47"/>
                    <a:pt x="93" y="45"/>
                    <a:pt x="93" y="44"/>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2" name="Freeform 301"/>
            <p:cNvSpPr>
              <a:spLocks noEditPoints="1"/>
            </p:cNvSpPr>
            <p:nvPr/>
          </p:nvSpPr>
          <p:spPr bwMode="auto">
            <a:xfrm>
              <a:off x="6652034" y="4365471"/>
              <a:ext cx="377952" cy="326515"/>
            </a:xfrm>
            <a:custGeom>
              <a:avLst/>
              <a:gdLst>
                <a:gd name="T0" fmla="*/ 90 w 186"/>
                <a:gd name="T1" fmla="*/ 106 h 160"/>
                <a:gd name="T2" fmla="*/ 90 w 186"/>
                <a:gd name="T3" fmla="*/ 106 h 160"/>
                <a:gd name="T4" fmla="*/ 73 w 186"/>
                <a:gd name="T5" fmla="*/ 101 h 160"/>
                <a:gd name="T6" fmla="*/ 68 w 186"/>
                <a:gd name="T7" fmla="*/ 107 h 160"/>
                <a:gd name="T8" fmla="*/ 77 w 186"/>
                <a:gd name="T9" fmla="*/ 111 h 160"/>
                <a:gd name="T10" fmla="*/ 83 w 186"/>
                <a:gd name="T11" fmla="*/ 154 h 160"/>
                <a:gd name="T12" fmla="*/ 76 w 186"/>
                <a:gd name="T13" fmla="*/ 131 h 160"/>
                <a:gd name="T14" fmla="*/ 80 w 186"/>
                <a:gd name="T15" fmla="*/ 126 h 160"/>
                <a:gd name="T16" fmla="*/ 87 w 186"/>
                <a:gd name="T17" fmla="*/ 131 h 160"/>
                <a:gd name="T18" fmla="*/ 93 w 186"/>
                <a:gd name="T19" fmla="*/ 111 h 160"/>
                <a:gd name="T20" fmla="*/ 160 w 186"/>
                <a:gd name="T21" fmla="*/ 54 h 160"/>
                <a:gd name="T22" fmla="*/ 110 w 186"/>
                <a:gd name="T23" fmla="*/ 0 h 160"/>
                <a:gd name="T24" fmla="*/ 55 w 186"/>
                <a:gd name="T25" fmla="*/ 25 h 160"/>
                <a:gd name="T26" fmla="*/ 26 w 186"/>
                <a:gd name="T27" fmla="*/ 61 h 160"/>
                <a:gd name="T28" fmla="*/ 38 w 186"/>
                <a:gd name="T29" fmla="*/ 135 h 160"/>
                <a:gd name="T30" fmla="*/ 59 w 186"/>
                <a:gd name="T31" fmla="*/ 131 h 160"/>
                <a:gd name="T32" fmla="*/ 38 w 186"/>
                <a:gd name="T33" fmla="*/ 126 h 160"/>
                <a:gd name="T34" fmla="*/ 29 w 186"/>
                <a:gd name="T35" fmla="*/ 69 h 160"/>
                <a:gd name="T36" fmla="*/ 34 w 186"/>
                <a:gd name="T37" fmla="*/ 59 h 160"/>
                <a:gd name="T38" fmla="*/ 55 w 186"/>
                <a:gd name="T39" fmla="*/ 34 h 160"/>
                <a:gd name="T40" fmla="*/ 69 w 186"/>
                <a:gd name="T41" fmla="*/ 37 h 160"/>
                <a:gd name="T42" fmla="*/ 110 w 186"/>
                <a:gd name="T43" fmla="*/ 8 h 160"/>
                <a:gd name="T44" fmla="*/ 152 w 186"/>
                <a:gd name="T45" fmla="*/ 53 h 160"/>
                <a:gd name="T46" fmla="*/ 151 w 186"/>
                <a:gd name="T47" fmla="*/ 59 h 160"/>
                <a:gd name="T48" fmla="*/ 177 w 186"/>
                <a:gd name="T49" fmla="*/ 93 h 160"/>
                <a:gd name="T50" fmla="*/ 131 w 186"/>
                <a:gd name="T51" fmla="*/ 126 h 160"/>
                <a:gd name="T52" fmla="*/ 131 w 186"/>
                <a:gd name="T53" fmla="*/ 135 h 160"/>
                <a:gd name="T54" fmla="*/ 186 w 186"/>
                <a:gd name="T55" fmla="*/ 93 h 160"/>
                <a:gd name="T56" fmla="*/ 115 w 186"/>
                <a:gd name="T57" fmla="*/ 152 h 160"/>
                <a:gd name="T58" fmla="*/ 118 w 186"/>
                <a:gd name="T59" fmla="*/ 131 h 160"/>
                <a:gd name="T60" fmla="*/ 101 w 186"/>
                <a:gd name="T61" fmla="*/ 116 h 160"/>
                <a:gd name="T62" fmla="*/ 104 w 186"/>
                <a:gd name="T63" fmla="*/ 144 h 160"/>
                <a:gd name="T64" fmla="*/ 105 w 186"/>
                <a:gd name="T65" fmla="*/ 132 h 160"/>
                <a:gd name="T66" fmla="*/ 98 w 186"/>
                <a:gd name="T67" fmla="*/ 133 h 160"/>
                <a:gd name="T68" fmla="*/ 93 w 186"/>
                <a:gd name="T69" fmla="*/ 154 h 160"/>
                <a:gd name="T70" fmla="*/ 96 w 186"/>
                <a:gd name="T71" fmla="*/ 156 h 160"/>
                <a:gd name="T72" fmla="*/ 113 w 186"/>
                <a:gd name="T73" fmla="*/ 160 h 160"/>
                <a:gd name="T74" fmla="*/ 118 w 186"/>
                <a:gd name="T75" fmla="*/ 15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6" h="160">
                  <a:moveTo>
                    <a:pt x="93" y="108"/>
                  </a:moveTo>
                  <a:cubicBezTo>
                    <a:pt x="92" y="107"/>
                    <a:pt x="91" y="106"/>
                    <a:pt x="90" y="106"/>
                  </a:cubicBezTo>
                  <a:cubicBezTo>
                    <a:pt x="91" y="106"/>
                    <a:pt x="91" y="106"/>
                    <a:pt x="91" y="106"/>
                  </a:cubicBezTo>
                  <a:cubicBezTo>
                    <a:pt x="90" y="106"/>
                    <a:pt x="90" y="106"/>
                    <a:pt x="90" y="106"/>
                  </a:cubicBezTo>
                  <a:cubicBezTo>
                    <a:pt x="73" y="101"/>
                    <a:pt x="73" y="101"/>
                    <a:pt x="73" y="101"/>
                  </a:cubicBezTo>
                  <a:cubicBezTo>
                    <a:pt x="73" y="101"/>
                    <a:pt x="73" y="101"/>
                    <a:pt x="73" y="101"/>
                  </a:cubicBezTo>
                  <a:cubicBezTo>
                    <a:pt x="72" y="101"/>
                    <a:pt x="71" y="101"/>
                    <a:pt x="70" y="102"/>
                  </a:cubicBezTo>
                  <a:cubicBezTo>
                    <a:pt x="68" y="103"/>
                    <a:pt x="67" y="105"/>
                    <a:pt x="68" y="107"/>
                  </a:cubicBezTo>
                  <a:cubicBezTo>
                    <a:pt x="69" y="108"/>
                    <a:pt x="70" y="109"/>
                    <a:pt x="71" y="109"/>
                  </a:cubicBezTo>
                  <a:cubicBezTo>
                    <a:pt x="77" y="111"/>
                    <a:pt x="77" y="111"/>
                    <a:pt x="77" y="111"/>
                  </a:cubicBezTo>
                  <a:cubicBezTo>
                    <a:pt x="71" y="116"/>
                    <a:pt x="68" y="123"/>
                    <a:pt x="68" y="131"/>
                  </a:cubicBezTo>
                  <a:cubicBezTo>
                    <a:pt x="68" y="141"/>
                    <a:pt x="74" y="150"/>
                    <a:pt x="83" y="154"/>
                  </a:cubicBezTo>
                  <a:cubicBezTo>
                    <a:pt x="86" y="146"/>
                    <a:pt x="86" y="146"/>
                    <a:pt x="86" y="146"/>
                  </a:cubicBezTo>
                  <a:cubicBezTo>
                    <a:pt x="80" y="143"/>
                    <a:pt x="76" y="137"/>
                    <a:pt x="76" y="131"/>
                  </a:cubicBezTo>
                  <a:cubicBezTo>
                    <a:pt x="76" y="125"/>
                    <a:pt x="79" y="120"/>
                    <a:pt x="83" y="117"/>
                  </a:cubicBezTo>
                  <a:cubicBezTo>
                    <a:pt x="80" y="126"/>
                    <a:pt x="80" y="126"/>
                    <a:pt x="80" y="126"/>
                  </a:cubicBezTo>
                  <a:cubicBezTo>
                    <a:pt x="80" y="127"/>
                    <a:pt x="80" y="128"/>
                    <a:pt x="81" y="129"/>
                  </a:cubicBezTo>
                  <a:cubicBezTo>
                    <a:pt x="82" y="131"/>
                    <a:pt x="85" y="132"/>
                    <a:pt x="87" y="131"/>
                  </a:cubicBezTo>
                  <a:cubicBezTo>
                    <a:pt x="88" y="130"/>
                    <a:pt x="88" y="129"/>
                    <a:pt x="89" y="128"/>
                  </a:cubicBezTo>
                  <a:cubicBezTo>
                    <a:pt x="93" y="111"/>
                    <a:pt x="93" y="111"/>
                    <a:pt x="93" y="111"/>
                  </a:cubicBezTo>
                  <a:cubicBezTo>
                    <a:pt x="93" y="110"/>
                    <a:pt x="93" y="109"/>
                    <a:pt x="93" y="108"/>
                  </a:cubicBezTo>
                  <a:close/>
                  <a:moveTo>
                    <a:pt x="160" y="54"/>
                  </a:moveTo>
                  <a:cubicBezTo>
                    <a:pt x="160" y="53"/>
                    <a:pt x="160" y="52"/>
                    <a:pt x="160" y="50"/>
                  </a:cubicBezTo>
                  <a:cubicBezTo>
                    <a:pt x="160" y="23"/>
                    <a:pt x="138" y="0"/>
                    <a:pt x="110" y="0"/>
                  </a:cubicBezTo>
                  <a:cubicBezTo>
                    <a:pt x="90" y="0"/>
                    <a:pt x="73" y="11"/>
                    <a:pt x="65" y="27"/>
                  </a:cubicBezTo>
                  <a:cubicBezTo>
                    <a:pt x="62" y="26"/>
                    <a:pt x="59" y="25"/>
                    <a:pt x="55" y="25"/>
                  </a:cubicBezTo>
                  <a:cubicBezTo>
                    <a:pt x="39" y="25"/>
                    <a:pt x="25" y="38"/>
                    <a:pt x="25" y="55"/>
                  </a:cubicBezTo>
                  <a:cubicBezTo>
                    <a:pt x="25" y="57"/>
                    <a:pt x="26" y="59"/>
                    <a:pt x="26" y="61"/>
                  </a:cubicBezTo>
                  <a:cubicBezTo>
                    <a:pt x="11" y="66"/>
                    <a:pt x="0" y="80"/>
                    <a:pt x="0" y="97"/>
                  </a:cubicBezTo>
                  <a:cubicBezTo>
                    <a:pt x="0" y="118"/>
                    <a:pt x="17" y="135"/>
                    <a:pt x="38" y="135"/>
                  </a:cubicBezTo>
                  <a:cubicBezTo>
                    <a:pt x="55" y="135"/>
                    <a:pt x="55" y="135"/>
                    <a:pt x="55" y="135"/>
                  </a:cubicBezTo>
                  <a:cubicBezTo>
                    <a:pt x="57" y="135"/>
                    <a:pt x="59" y="133"/>
                    <a:pt x="59" y="131"/>
                  </a:cubicBezTo>
                  <a:cubicBezTo>
                    <a:pt x="59" y="128"/>
                    <a:pt x="57" y="126"/>
                    <a:pt x="55" y="126"/>
                  </a:cubicBezTo>
                  <a:cubicBezTo>
                    <a:pt x="38" y="126"/>
                    <a:pt x="38" y="126"/>
                    <a:pt x="38" y="126"/>
                  </a:cubicBezTo>
                  <a:cubicBezTo>
                    <a:pt x="22" y="126"/>
                    <a:pt x="9" y="113"/>
                    <a:pt x="9" y="97"/>
                  </a:cubicBezTo>
                  <a:cubicBezTo>
                    <a:pt x="9" y="84"/>
                    <a:pt x="17" y="73"/>
                    <a:pt x="29" y="69"/>
                  </a:cubicBezTo>
                  <a:cubicBezTo>
                    <a:pt x="36" y="66"/>
                    <a:pt x="36" y="66"/>
                    <a:pt x="36" y="66"/>
                  </a:cubicBezTo>
                  <a:cubicBezTo>
                    <a:pt x="34" y="59"/>
                    <a:pt x="34" y="59"/>
                    <a:pt x="34" y="59"/>
                  </a:cubicBezTo>
                  <a:cubicBezTo>
                    <a:pt x="34" y="58"/>
                    <a:pt x="34" y="56"/>
                    <a:pt x="34" y="55"/>
                  </a:cubicBezTo>
                  <a:cubicBezTo>
                    <a:pt x="34" y="43"/>
                    <a:pt x="43" y="34"/>
                    <a:pt x="55" y="34"/>
                  </a:cubicBezTo>
                  <a:cubicBezTo>
                    <a:pt x="57" y="34"/>
                    <a:pt x="60" y="34"/>
                    <a:pt x="62" y="35"/>
                  </a:cubicBezTo>
                  <a:cubicBezTo>
                    <a:pt x="69" y="37"/>
                    <a:pt x="69" y="37"/>
                    <a:pt x="69" y="37"/>
                  </a:cubicBezTo>
                  <a:cubicBezTo>
                    <a:pt x="72" y="31"/>
                    <a:pt x="72" y="31"/>
                    <a:pt x="72" y="31"/>
                  </a:cubicBezTo>
                  <a:cubicBezTo>
                    <a:pt x="80" y="17"/>
                    <a:pt x="94" y="8"/>
                    <a:pt x="110" y="8"/>
                  </a:cubicBezTo>
                  <a:cubicBezTo>
                    <a:pt x="133" y="8"/>
                    <a:pt x="152" y="27"/>
                    <a:pt x="152" y="50"/>
                  </a:cubicBezTo>
                  <a:cubicBezTo>
                    <a:pt x="152" y="51"/>
                    <a:pt x="152" y="52"/>
                    <a:pt x="152" y="53"/>
                  </a:cubicBezTo>
                  <a:cubicBezTo>
                    <a:pt x="152" y="53"/>
                    <a:pt x="152" y="53"/>
                    <a:pt x="152" y="53"/>
                  </a:cubicBezTo>
                  <a:cubicBezTo>
                    <a:pt x="151" y="59"/>
                    <a:pt x="151" y="59"/>
                    <a:pt x="151" y="59"/>
                  </a:cubicBezTo>
                  <a:cubicBezTo>
                    <a:pt x="157" y="62"/>
                    <a:pt x="157" y="62"/>
                    <a:pt x="157" y="62"/>
                  </a:cubicBezTo>
                  <a:cubicBezTo>
                    <a:pt x="169" y="67"/>
                    <a:pt x="177" y="79"/>
                    <a:pt x="177" y="93"/>
                  </a:cubicBezTo>
                  <a:cubicBezTo>
                    <a:pt x="177" y="111"/>
                    <a:pt x="162" y="126"/>
                    <a:pt x="144" y="126"/>
                  </a:cubicBezTo>
                  <a:cubicBezTo>
                    <a:pt x="131" y="126"/>
                    <a:pt x="131" y="126"/>
                    <a:pt x="131" y="126"/>
                  </a:cubicBezTo>
                  <a:cubicBezTo>
                    <a:pt x="129" y="126"/>
                    <a:pt x="127" y="128"/>
                    <a:pt x="127" y="131"/>
                  </a:cubicBezTo>
                  <a:cubicBezTo>
                    <a:pt x="127" y="133"/>
                    <a:pt x="129" y="135"/>
                    <a:pt x="131" y="135"/>
                  </a:cubicBezTo>
                  <a:cubicBezTo>
                    <a:pt x="144" y="135"/>
                    <a:pt x="144" y="135"/>
                    <a:pt x="144" y="135"/>
                  </a:cubicBezTo>
                  <a:cubicBezTo>
                    <a:pt x="167" y="135"/>
                    <a:pt x="186" y="116"/>
                    <a:pt x="186" y="93"/>
                  </a:cubicBezTo>
                  <a:cubicBezTo>
                    <a:pt x="186" y="75"/>
                    <a:pt x="175" y="60"/>
                    <a:pt x="160" y="54"/>
                  </a:cubicBezTo>
                  <a:close/>
                  <a:moveTo>
                    <a:pt x="115" y="152"/>
                  </a:moveTo>
                  <a:cubicBezTo>
                    <a:pt x="109" y="150"/>
                    <a:pt x="109" y="150"/>
                    <a:pt x="109" y="150"/>
                  </a:cubicBezTo>
                  <a:cubicBezTo>
                    <a:pt x="114" y="146"/>
                    <a:pt x="118" y="139"/>
                    <a:pt x="118" y="131"/>
                  </a:cubicBezTo>
                  <a:cubicBezTo>
                    <a:pt x="118" y="120"/>
                    <a:pt x="112" y="111"/>
                    <a:pt x="103" y="107"/>
                  </a:cubicBezTo>
                  <a:cubicBezTo>
                    <a:pt x="101" y="116"/>
                    <a:pt x="101" y="116"/>
                    <a:pt x="101" y="116"/>
                  </a:cubicBezTo>
                  <a:cubicBezTo>
                    <a:pt x="106" y="119"/>
                    <a:pt x="110" y="124"/>
                    <a:pt x="110" y="131"/>
                  </a:cubicBezTo>
                  <a:cubicBezTo>
                    <a:pt x="110" y="136"/>
                    <a:pt x="107" y="141"/>
                    <a:pt x="104" y="144"/>
                  </a:cubicBezTo>
                  <a:cubicBezTo>
                    <a:pt x="106" y="135"/>
                    <a:pt x="106" y="135"/>
                    <a:pt x="106" y="135"/>
                  </a:cubicBezTo>
                  <a:cubicBezTo>
                    <a:pt x="106" y="134"/>
                    <a:pt x="106" y="133"/>
                    <a:pt x="105" y="132"/>
                  </a:cubicBezTo>
                  <a:cubicBezTo>
                    <a:pt x="104" y="130"/>
                    <a:pt x="102" y="129"/>
                    <a:pt x="100" y="131"/>
                  </a:cubicBezTo>
                  <a:cubicBezTo>
                    <a:pt x="99" y="131"/>
                    <a:pt x="98" y="132"/>
                    <a:pt x="98" y="133"/>
                  </a:cubicBezTo>
                  <a:cubicBezTo>
                    <a:pt x="93" y="150"/>
                    <a:pt x="93" y="150"/>
                    <a:pt x="93" y="150"/>
                  </a:cubicBezTo>
                  <a:cubicBezTo>
                    <a:pt x="93" y="151"/>
                    <a:pt x="93" y="153"/>
                    <a:pt x="93" y="154"/>
                  </a:cubicBezTo>
                  <a:cubicBezTo>
                    <a:pt x="94" y="155"/>
                    <a:pt x="95" y="155"/>
                    <a:pt x="96" y="155"/>
                  </a:cubicBezTo>
                  <a:cubicBezTo>
                    <a:pt x="96" y="156"/>
                    <a:pt x="96" y="156"/>
                    <a:pt x="96" y="156"/>
                  </a:cubicBezTo>
                  <a:cubicBezTo>
                    <a:pt x="96" y="156"/>
                    <a:pt x="96" y="156"/>
                    <a:pt x="96" y="156"/>
                  </a:cubicBezTo>
                  <a:cubicBezTo>
                    <a:pt x="113" y="160"/>
                    <a:pt x="113" y="160"/>
                    <a:pt x="113" y="160"/>
                  </a:cubicBezTo>
                  <a:cubicBezTo>
                    <a:pt x="114" y="160"/>
                    <a:pt x="115" y="160"/>
                    <a:pt x="116" y="160"/>
                  </a:cubicBezTo>
                  <a:cubicBezTo>
                    <a:pt x="119" y="159"/>
                    <a:pt x="119" y="156"/>
                    <a:pt x="118" y="154"/>
                  </a:cubicBezTo>
                  <a:cubicBezTo>
                    <a:pt x="117" y="153"/>
                    <a:pt x="117" y="152"/>
                    <a:pt x="115" y="152"/>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5" name="Group 4">
            <a:extLst>
              <a:ext uri="{FF2B5EF4-FFF2-40B4-BE49-F238E27FC236}">
                <a16:creationId xmlns:a16="http://schemas.microsoft.com/office/drawing/2014/main" id="{29E221AD-ABEF-4083-9C94-45FBE21005FA}"/>
              </a:ext>
            </a:extLst>
          </p:cNvPr>
          <p:cNvGrpSpPr/>
          <p:nvPr/>
        </p:nvGrpSpPr>
        <p:grpSpPr>
          <a:xfrm>
            <a:off x="4507982" y="2006455"/>
            <a:ext cx="2740083" cy="933373"/>
            <a:chOff x="4507982" y="2006455"/>
            <a:chExt cx="2740083" cy="933373"/>
          </a:xfrm>
        </p:grpSpPr>
        <p:sp>
          <p:nvSpPr>
            <p:cNvPr id="58" name="Freeform 57"/>
            <p:cNvSpPr/>
            <p:nvPr/>
          </p:nvSpPr>
          <p:spPr>
            <a:xfrm>
              <a:off x="4507982" y="2006455"/>
              <a:ext cx="2740083" cy="933373"/>
            </a:xfrm>
            <a:custGeom>
              <a:avLst/>
              <a:gdLst>
                <a:gd name="connsiteX0" fmla="*/ 477299 w 2055062"/>
                <a:gd name="connsiteY0" fmla="*/ 0 h 700030"/>
                <a:gd name="connsiteX1" fmla="*/ 1584078 w 2055062"/>
                <a:gd name="connsiteY1" fmla="*/ 0 h 700030"/>
                <a:gd name="connsiteX2" fmla="*/ 2055062 w 2055062"/>
                <a:gd name="connsiteY2" fmla="*/ 700030 h 700030"/>
                <a:gd name="connsiteX3" fmla="*/ 0 w 2055062"/>
                <a:gd name="connsiteY3" fmla="*/ 700030 h 700030"/>
              </a:gdLst>
              <a:ahLst/>
              <a:cxnLst>
                <a:cxn ang="0">
                  <a:pos x="connsiteX0" y="connsiteY0"/>
                </a:cxn>
                <a:cxn ang="0">
                  <a:pos x="connsiteX1" y="connsiteY1"/>
                </a:cxn>
                <a:cxn ang="0">
                  <a:pos x="connsiteX2" y="connsiteY2"/>
                </a:cxn>
                <a:cxn ang="0">
                  <a:pos x="connsiteX3" y="connsiteY3"/>
                </a:cxn>
              </a:cxnLst>
              <a:rect l="l" t="t" r="r" b="b"/>
              <a:pathLst>
                <a:path w="2055062" h="700030">
                  <a:moveTo>
                    <a:pt x="477299" y="0"/>
                  </a:moveTo>
                  <a:lnTo>
                    <a:pt x="1584078" y="0"/>
                  </a:lnTo>
                  <a:lnTo>
                    <a:pt x="2055062" y="700030"/>
                  </a:lnTo>
                  <a:lnTo>
                    <a:pt x="0" y="700030"/>
                  </a:lnTo>
                  <a:close/>
                </a:path>
              </a:pathLst>
            </a:custGeom>
            <a:noFill/>
            <a:ln w="190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4" name="Freeform 449"/>
            <p:cNvSpPr>
              <a:spLocks noEditPoints="1"/>
            </p:cNvSpPr>
            <p:nvPr/>
          </p:nvSpPr>
          <p:spPr bwMode="auto">
            <a:xfrm>
              <a:off x="5974608" y="2284419"/>
              <a:ext cx="378564" cy="377444"/>
            </a:xfrm>
            <a:custGeom>
              <a:avLst/>
              <a:gdLst>
                <a:gd name="T0" fmla="*/ 101 w 186"/>
                <a:gd name="T1" fmla="*/ 92 h 185"/>
                <a:gd name="T2" fmla="*/ 84 w 186"/>
                <a:gd name="T3" fmla="*/ 92 h 185"/>
                <a:gd name="T4" fmla="*/ 169 w 186"/>
                <a:gd name="T5" fmla="*/ 0 h 185"/>
                <a:gd name="T6" fmla="*/ 0 w 186"/>
                <a:gd name="T7" fmla="*/ 17 h 185"/>
                <a:gd name="T8" fmla="*/ 17 w 186"/>
                <a:gd name="T9" fmla="*/ 185 h 185"/>
                <a:gd name="T10" fmla="*/ 186 w 186"/>
                <a:gd name="T11" fmla="*/ 168 h 185"/>
                <a:gd name="T12" fmla="*/ 169 w 186"/>
                <a:gd name="T13" fmla="*/ 0 h 185"/>
                <a:gd name="T14" fmla="*/ 169 w 186"/>
                <a:gd name="T15" fmla="*/ 177 h 185"/>
                <a:gd name="T16" fmla="*/ 8 w 186"/>
                <a:gd name="T17" fmla="*/ 168 h 185"/>
                <a:gd name="T18" fmla="*/ 17 w 186"/>
                <a:gd name="T19" fmla="*/ 8 h 185"/>
                <a:gd name="T20" fmla="*/ 177 w 186"/>
                <a:gd name="T21" fmla="*/ 17 h 185"/>
                <a:gd name="T22" fmla="*/ 69 w 186"/>
                <a:gd name="T23" fmla="*/ 116 h 185"/>
                <a:gd name="T24" fmla="*/ 93 w 186"/>
                <a:gd name="T25" fmla="*/ 126 h 185"/>
                <a:gd name="T26" fmla="*/ 117 w 186"/>
                <a:gd name="T27" fmla="*/ 116 h 185"/>
                <a:gd name="T28" fmla="*/ 127 w 186"/>
                <a:gd name="T29" fmla="*/ 92 h 185"/>
                <a:gd name="T30" fmla="*/ 59 w 186"/>
                <a:gd name="T31" fmla="*/ 92 h 185"/>
                <a:gd name="T32" fmla="*/ 69 w 186"/>
                <a:gd name="T33" fmla="*/ 116 h 185"/>
                <a:gd name="T34" fmla="*/ 68 w 186"/>
                <a:gd name="T35" fmla="*/ 88 h 185"/>
                <a:gd name="T36" fmla="*/ 75 w 186"/>
                <a:gd name="T37" fmla="*/ 81 h 185"/>
                <a:gd name="T38" fmla="*/ 81 w 186"/>
                <a:gd name="T39" fmla="*/ 75 h 185"/>
                <a:gd name="T40" fmla="*/ 89 w 186"/>
                <a:gd name="T41" fmla="*/ 68 h 185"/>
                <a:gd name="T42" fmla="*/ 93 w 186"/>
                <a:gd name="T43" fmla="*/ 76 h 185"/>
                <a:gd name="T44" fmla="*/ 97 w 186"/>
                <a:gd name="T45" fmla="*/ 68 h 185"/>
                <a:gd name="T46" fmla="*/ 105 w 186"/>
                <a:gd name="T47" fmla="*/ 75 h 185"/>
                <a:gd name="T48" fmla="*/ 111 w 186"/>
                <a:gd name="T49" fmla="*/ 81 h 185"/>
                <a:gd name="T50" fmla="*/ 118 w 186"/>
                <a:gd name="T51" fmla="*/ 88 h 185"/>
                <a:gd name="T52" fmla="*/ 110 w 186"/>
                <a:gd name="T53" fmla="*/ 92 h 185"/>
                <a:gd name="T54" fmla="*/ 118 w 186"/>
                <a:gd name="T55" fmla="*/ 97 h 185"/>
                <a:gd name="T56" fmla="*/ 111 w 186"/>
                <a:gd name="T57" fmla="*/ 104 h 185"/>
                <a:gd name="T58" fmla="*/ 105 w 186"/>
                <a:gd name="T59" fmla="*/ 110 h 185"/>
                <a:gd name="T60" fmla="*/ 97 w 186"/>
                <a:gd name="T61" fmla="*/ 117 h 185"/>
                <a:gd name="T62" fmla="*/ 93 w 186"/>
                <a:gd name="T63" fmla="*/ 109 h 185"/>
                <a:gd name="T64" fmla="*/ 89 w 186"/>
                <a:gd name="T65" fmla="*/ 117 h 185"/>
                <a:gd name="T66" fmla="*/ 81 w 186"/>
                <a:gd name="T67" fmla="*/ 110 h 185"/>
                <a:gd name="T68" fmla="*/ 75 w 186"/>
                <a:gd name="T69" fmla="*/ 104 h 185"/>
                <a:gd name="T70" fmla="*/ 68 w 186"/>
                <a:gd name="T71" fmla="*/ 97 h 185"/>
                <a:gd name="T72" fmla="*/ 76 w 186"/>
                <a:gd name="T73" fmla="*/ 92 h 185"/>
                <a:gd name="T74" fmla="*/ 160 w 186"/>
                <a:gd name="T75" fmla="*/ 50 h 185"/>
                <a:gd name="T76" fmla="*/ 25 w 186"/>
                <a:gd name="T77" fmla="*/ 25 h 185"/>
                <a:gd name="T78" fmla="*/ 160 w 186"/>
                <a:gd name="T79" fmla="*/ 160 h 185"/>
                <a:gd name="T80" fmla="*/ 169 w 186"/>
                <a:gd name="T81" fmla="*/ 126 h 185"/>
                <a:gd name="T82" fmla="*/ 160 w 186"/>
                <a:gd name="T83" fmla="*/ 109 h 185"/>
                <a:gd name="T84" fmla="*/ 169 w 186"/>
                <a:gd name="T85" fmla="*/ 67 h 185"/>
                <a:gd name="T86" fmla="*/ 160 w 186"/>
                <a:gd name="T87" fmla="*/ 50 h 185"/>
                <a:gd name="T88" fmla="*/ 143 w 186"/>
                <a:gd name="T89" fmla="*/ 59 h 185"/>
                <a:gd name="T90" fmla="*/ 152 w 186"/>
                <a:gd name="T91" fmla="*/ 76 h 185"/>
                <a:gd name="T92" fmla="*/ 143 w 186"/>
                <a:gd name="T93" fmla="*/ 118 h 185"/>
                <a:gd name="T94" fmla="*/ 152 w 186"/>
                <a:gd name="T95" fmla="*/ 135 h 185"/>
                <a:gd name="T96" fmla="*/ 34 w 186"/>
                <a:gd name="T97" fmla="*/ 152 h 185"/>
                <a:gd name="T98" fmla="*/ 152 w 186"/>
                <a:gd name="T99" fmla="*/ 3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6" h="185">
                  <a:moveTo>
                    <a:pt x="93" y="101"/>
                  </a:moveTo>
                  <a:cubicBezTo>
                    <a:pt x="98" y="101"/>
                    <a:pt x="101" y="97"/>
                    <a:pt x="101" y="92"/>
                  </a:cubicBezTo>
                  <a:cubicBezTo>
                    <a:pt x="101" y="88"/>
                    <a:pt x="98" y="84"/>
                    <a:pt x="93" y="84"/>
                  </a:cubicBezTo>
                  <a:cubicBezTo>
                    <a:pt x="88" y="84"/>
                    <a:pt x="84" y="88"/>
                    <a:pt x="84" y="92"/>
                  </a:cubicBezTo>
                  <a:cubicBezTo>
                    <a:pt x="84" y="97"/>
                    <a:pt x="88" y="101"/>
                    <a:pt x="93" y="101"/>
                  </a:cubicBezTo>
                  <a:close/>
                  <a:moveTo>
                    <a:pt x="169" y="0"/>
                  </a:moveTo>
                  <a:cubicBezTo>
                    <a:pt x="17" y="0"/>
                    <a:pt x="17" y="0"/>
                    <a:pt x="17" y="0"/>
                  </a:cubicBezTo>
                  <a:cubicBezTo>
                    <a:pt x="8" y="0"/>
                    <a:pt x="0" y="7"/>
                    <a:pt x="0" y="17"/>
                  </a:cubicBezTo>
                  <a:cubicBezTo>
                    <a:pt x="0" y="168"/>
                    <a:pt x="0" y="168"/>
                    <a:pt x="0" y="168"/>
                  </a:cubicBezTo>
                  <a:cubicBezTo>
                    <a:pt x="0" y="178"/>
                    <a:pt x="8" y="185"/>
                    <a:pt x="17" y="185"/>
                  </a:cubicBezTo>
                  <a:cubicBezTo>
                    <a:pt x="169" y="185"/>
                    <a:pt x="169" y="185"/>
                    <a:pt x="169" y="185"/>
                  </a:cubicBezTo>
                  <a:cubicBezTo>
                    <a:pt x="178" y="185"/>
                    <a:pt x="186" y="178"/>
                    <a:pt x="186" y="168"/>
                  </a:cubicBezTo>
                  <a:cubicBezTo>
                    <a:pt x="186" y="17"/>
                    <a:pt x="186" y="17"/>
                    <a:pt x="186" y="17"/>
                  </a:cubicBezTo>
                  <a:cubicBezTo>
                    <a:pt x="186" y="7"/>
                    <a:pt x="178" y="0"/>
                    <a:pt x="169" y="0"/>
                  </a:cubicBezTo>
                  <a:close/>
                  <a:moveTo>
                    <a:pt x="177" y="168"/>
                  </a:moveTo>
                  <a:cubicBezTo>
                    <a:pt x="177" y="173"/>
                    <a:pt x="173" y="177"/>
                    <a:pt x="169" y="177"/>
                  </a:cubicBezTo>
                  <a:cubicBezTo>
                    <a:pt x="17" y="177"/>
                    <a:pt x="17" y="177"/>
                    <a:pt x="17" y="177"/>
                  </a:cubicBezTo>
                  <a:cubicBezTo>
                    <a:pt x="12" y="177"/>
                    <a:pt x="8" y="173"/>
                    <a:pt x="8" y="168"/>
                  </a:cubicBezTo>
                  <a:cubicBezTo>
                    <a:pt x="8" y="17"/>
                    <a:pt x="8" y="17"/>
                    <a:pt x="8" y="17"/>
                  </a:cubicBezTo>
                  <a:cubicBezTo>
                    <a:pt x="8" y="12"/>
                    <a:pt x="12" y="8"/>
                    <a:pt x="17" y="8"/>
                  </a:cubicBezTo>
                  <a:cubicBezTo>
                    <a:pt x="169" y="8"/>
                    <a:pt x="169" y="8"/>
                    <a:pt x="169" y="8"/>
                  </a:cubicBezTo>
                  <a:cubicBezTo>
                    <a:pt x="173" y="8"/>
                    <a:pt x="177" y="12"/>
                    <a:pt x="177" y="17"/>
                  </a:cubicBezTo>
                  <a:lnTo>
                    <a:pt x="177" y="168"/>
                  </a:lnTo>
                  <a:close/>
                  <a:moveTo>
                    <a:pt x="69" y="116"/>
                  </a:moveTo>
                  <a:cubicBezTo>
                    <a:pt x="69" y="116"/>
                    <a:pt x="69" y="116"/>
                    <a:pt x="69" y="116"/>
                  </a:cubicBezTo>
                  <a:cubicBezTo>
                    <a:pt x="75" y="122"/>
                    <a:pt x="84" y="126"/>
                    <a:pt x="93" y="126"/>
                  </a:cubicBezTo>
                  <a:cubicBezTo>
                    <a:pt x="102" y="126"/>
                    <a:pt x="111" y="122"/>
                    <a:pt x="117" y="116"/>
                  </a:cubicBezTo>
                  <a:cubicBezTo>
                    <a:pt x="117" y="116"/>
                    <a:pt x="117" y="116"/>
                    <a:pt x="117" y="116"/>
                  </a:cubicBezTo>
                  <a:cubicBezTo>
                    <a:pt x="117" y="116"/>
                    <a:pt x="117" y="116"/>
                    <a:pt x="117" y="116"/>
                  </a:cubicBezTo>
                  <a:cubicBezTo>
                    <a:pt x="123" y="110"/>
                    <a:pt x="127" y="102"/>
                    <a:pt x="127" y="92"/>
                  </a:cubicBezTo>
                  <a:cubicBezTo>
                    <a:pt x="127" y="74"/>
                    <a:pt x="111" y="59"/>
                    <a:pt x="93" y="59"/>
                  </a:cubicBezTo>
                  <a:cubicBezTo>
                    <a:pt x="74" y="59"/>
                    <a:pt x="59" y="74"/>
                    <a:pt x="59" y="92"/>
                  </a:cubicBezTo>
                  <a:cubicBezTo>
                    <a:pt x="59" y="102"/>
                    <a:pt x="63" y="110"/>
                    <a:pt x="69" y="116"/>
                  </a:cubicBezTo>
                  <a:cubicBezTo>
                    <a:pt x="69" y="116"/>
                    <a:pt x="69" y="116"/>
                    <a:pt x="69" y="116"/>
                  </a:cubicBezTo>
                  <a:close/>
                  <a:moveTo>
                    <a:pt x="72" y="88"/>
                  </a:moveTo>
                  <a:cubicBezTo>
                    <a:pt x="68" y="88"/>
                    <a:pt x="68" y="88"/>
                    <a:pt x="68" y="88"/>
                  </a:cubicBezTo>
                  <a:cubicBezTo>
                    <a:pt x="69" y="84"/>
                    <a:pt x="70" y="81"/>
                    <a:pt x="72" y="78"/>
                  </a:cubicBezTo>
                  <a:cubicBezTo>
                    <a:pt x="75" y="81"/>
                    <a:pt x="75" y="81"/>
                    <a:pt x="75" y="81"/>
                  </a:cubicBezTo>
                  <a:cubicBezTo>
                    <a:pt x="77" y="82"/>
                    <a:pt x="79" y="82"/>
                    <a:pt x="81" y="81"/>
                  </a:cubicBezTo>
                  <a:cubicBezTo>
                    <a:pt x="83" y="79"/>
                    <a:pt x="83" y="76"/>
                    <a:pt x="81" y="75"/>
                  </a:cubicBezTo>
                  <a:cubicBezTo>
                    <a:pt x="78" y="72"/>
                    <a:pt x="78" y="72"/>
                    <a:pt x="78" y="72"/>
                  </a:cubicBezTo>
                  <a:cubicBezTo>
                    <a:pt x="81" y="70"/>
                    <a:pt x="85" y="68"/>
                    <a:pt x="89" y="68"/>
                  </a:cubicBezTo>
                  <a:cubicBezTo>
                    <a:pt x="89" y="71"/>
                    <a:pt x="89" y="71"/>
                    <a:pt x="89" y="71"/>
                  </a:cubicBezTo>
                  <a:cubicBezTo>
                    <a:pt x="89" y="74"/>
                    <a:pt x="91" y="76"/>
                    <a:pt x="93" y="76"/>
                  </a:cubicBezTo>
                  <a:cubicBezTo>
                    <a:pt x="95" y="76"/>
                    <a:pt x="97" y="74"/>
                    <a:pt x="97" y="71"/>
                  </a:cubicBezTo>
                  <a:cubicBezTo>
                    <a:pt x="97" y="68"/>
                    <a:pt x="97" y="68"/>
                    <a:pt x="97" y="68"/>
                  </a:cubicBezTo>
                  <a:cubicBezTo>
                    <a:pt x="101" y="68"/>
                    <a:pt x="104" y="70"/>
                    <a:pt x="107" y="72"/>
                  </a:cubicBezTo>
                  <a:cubicBezTo>
                    <a:pt x="105" y="75"/>
                    <a:pt x="105" y="75"/>
                    <a:pt x="105" y="75"/>
                  </a:cubicBezTo>
                  <a:cubicBezTo>
                    <a:pt x="103" y="76"/>
                    <a:pt x="103" y="79"/>
                    <a:pt x="105" y="81"/>
                  </a:cubicBezTo>
                  <a:cubicBezTo>
                    <a:pt x="106" y="82"/>
                    <a:pt x="109" y="82"/>
                    <a:pt x="111" y="81"/>
                  </a:cubicBezTo>
                  <a:cubicBezTo>
                    <a:pt x="113" y="78"/>
                    <a:pt x="113" y="78"/>
                    <a:pt x="113" y="78"/>
                  </a:cubicBezTo>
                  <a:cubicBezTo>
                    <a:pt x="116" y="81"/>
                    <a:pt x="117" y="84"/>
                    <a:pt x="118" y="88"/>
                  </a:cubicBezTo>
                  <a:cubicBezTo>
                    <a:pt x="114" y="88"/>
                    <a:pt x="114" y="88"/>
                    <a:pt x="114" y="88"/>
                  </a:cubicBezTo>
                  <a:cubicBezTo>
                    <a:pt x="112" y="88"/>
                    <a:pt x="110" y="90"/>
                    <a:pt x="110" y="92"/>
                  </a:cubicBezTo>
                  <a:cubicBezTo>
                    <a:pt x="110" y="95"/>
                    <a:pt x="112" y="97"/>
                    <a:pt x="114" y="97"/>
                  </a:cubicBezTo>
                  <a:cubicBezTo>
                    <a:pt x="118" y="97"/>
                    <a:pt x="118" y="97"/>
                    <a:pt x="118" y="97"/>
                  </a:cubicBezTo>
                  <a:cubicBezTo>
                    <a:pt x="117" y="101"/>
                    <a:pt x="116" y="104"/>
                    <a:pt x="113" y="107"/>
                  </a:cubicBezTo>
                  <a:cubicBezTo>
                    <a:pt x="111" y="104"/>
                    <a:pt x="111" y="104"/>
                    <a:pt x="111" y="104"/>
                  </a:cubicBezTo>
                  <a:cubicBezTo>
                    <a:pt x="109" y="103"/>
                    <a:pt x="106" y="103"/>
                    <a:pt x="105" y="104"/>
                  </a:cubicBezTo>
                  <a:cubicBezTo>
                    <a:pt x="103" y="106"/>
                    <a:pt x="103" y="109"/>
                    <a:pt x="105" y="110"/>
                  </a:cubicBezTo>
                  <a:cubicBezTo>
                    <a:pt x="107" y="113"/>
                    <a:pt x="107" y="113"/>
                    <a:pt x="107" y="113"/>
                  </a:cubicBezTo>
                  <a:cubicBezTo>
                    <a:pt x="104" y="115"/>
                    <a:pt x="101" y="117"/>
                    <a:pt x="97" y="117"/>
                  </a:cubicBezTo>
                  <a:cubicBezTo>
                    <a:pt x="97" y="114"/>
                    <a:pt x="97" y="114"/>
                    <a:pt x="97" y="114"/>
                  </a:cubicBezTo>
                  <a:cubicBezTo>
                    <a:pt x="97" y="111"/>
                    <a:pt x="95" y="109"/>
                    <a:pt x="93" y="109"/>
                  </a:cubicBezTo>
                  <a:cubicBezTo>
                    <a:pt x="91" y="109"/>
                    <a:pt x="89" y="111"/>
                    <a:pt x="89" y="114"/>
                  </a:cubicBezTo>
                  <a:cubicBezTo>
                    <a:pt x="89" y="117"/>
                    <a:pt x="89" y="117"/>
                    <a:pt x="89" y="117"/>
                  </a:cubicBezTo>
                  <a:cubicBezTo>
                    <a:pt x="85" y="117"/>
                    <a:pt x="81" y="115"/>
                    <a:pt x="78" y="113"/>
                  </a:cubicBezTo>
                  <a:cubicBezTo>
                    <a:pt x="81" y="110"/>
                    <a:pt x="81" y="110"/>
                    <a:pt x="81" y="110"/>
                  </a:cubicBezTo>
                  <a:cubicBezTo>
                    <a:pt x="83" y="109"/>
                    <a:pt x="83" y="106"/>
                    <a:pt x="81" y="104"/>
                  </a:cubicBezTo>
                  <a:cubicBezTo>
                    <a:pt x="79" y="103"/>
                    <a:pt x="77" y="103"/>
                    <a:pt x="75" y="104"/>
                  </a:cubicBezTo>
                  <a:cubicBezTo>
                    <a:pt x="72" y="107"/>
                    <a:pt x="72" y="107"/>
                    <a:pt x="72" y="107"/>
                  </a:cubicBezTo>
                  <a:cubicBezTo>
                    <a:pt x="70" y="104"/>
                    <a:pt x="69" y="101"/>
                    <a:pt x="68" y="97"/>
                  </a:cubicBezTo>
                  <a:cubicBezTo>
                    <a:pt x="72" y="97"/>
                    <a:pt x="72" y="97"/>
                    <a:pt x="72" y="97"/>
                  </a:cubicBezTo>
                  <a:cubicBezTo>
                    <a:pt x="74" y="97"/>
                    <a:pt x="76" y="95"/>
                    <a:pt x="76" y="92"/>
                  </a:cubicBezTo>
                  <a:cubicBezTo>
                    <a:pt x="76" y="90"/>
                    <a:pt x="74" y="88"/>
                    <a:pt x="72" y="88"/>
                  </a:cubicBezTo>
                  <a:close/>
                  <a:moveTo>
                    <a:pt x="160" y="50"/>
                  </a:moveTo>
                  <a:cubicBezTo>
                    <a:pt x="160" y="25"/>
                    <a:pt x="160" y="25"/>
                    <a:pt x="160" y="25"/>
                  </a:cubicBezTo>
                  <a:cubicBezTo>
                    <a:pt x="25" y="25"/>
                    <a:pt x="25" y="25"/>
                    <a:pt x="25" y="25"/>
                  </a:cubicBezTo>
                  <a:cubicBezTo>
                    <a:pt x="25" y="160"/>
                    <a:pt x="25" y="160"/>
                    <a:pt x="25" y="160"/>
                  </a:cubicBezTo>
                  <a:cubicBezTo>
                    <a:pt x="160" y="160"/>
                    <a:pt x="160" y="160"/>
                    <a:pt x="160" y="160"/>
                  </a:cubicBezTo>
                  <a:cubicBezTo>
                    <a:pt x="160" y="135"/>
                    <a:pt x="160" y="135"/>
                    <a:pt x="160" y="135"/>
                  </a:cubicBezTo>
                  <a:cubicBezTo>
                    <a:pt x="165" y="135"/>
                    <a:pt x="169" y="131"/>
                    <a:pt x="169" y="126"/>
                  </a:cubicBezTo>
                  <a:cubicBezTo>
                    <a:pt x="169" y="118"/>
                    <a:pt x="169" y="118"/>
                    <a:pt x="169" y="118"/>
                  </a:cubicBezTo>
                  <a:cubicBezTo>
                    <a:pt x="169" y="113"/>
                    <a:pt x="165" y="109"/>
                    <a:pt x="160" y="109"/>
                  </a:cubicBezTo>
                  <a:cubicBezTo>
                    <a:pt x="160" y="76"/>
                    <a:pt x="160" y="76"/>
                    <a:pt x="160" y="76"/>
                  </a:cubicBezTo>
                  <a:cubicBezTo>
                    <a:pt x="165" y="76"/>
                    <a:pt x="169" y="72"/>
                    <a:pt x="169" y="67"/>
                  </a:cubicBezTo>
                  <a:cubicBezTo>
                    <a:pt x="169" y="59"/>
                    <a:pt x="169" y="59"/>
                    <a:pt x="169" y="59"/>
                  </a:cubicBezTo>
                  <a:cubicBezTo>
                    <a:pt x="169" y="54"/>
                    <a:pt x="165" y="50"/>
                    <a:pt x="160" y="50"/>
                  </a:cubicBezTo>
                  <a:close/>
                  <a:moveTo>
                    <a:pt x="152" y="50"/>
                  </a:moveTo>
                  <a:cubicBezTo>
                    <a:pt x="147" y="50"/>
                    <a:pt x="143" y="54"/>
                    <a:pt x="143" y="59"/>
                  </a:cubicBezTo>
                  <a:cubicBezTo>
                    <a:pt x="143" y="67"/>
                    <a:pt x="143" y="67"/>
                    <a:pt x="143" y="67"/>
                  </a:cubicBezTo>
                  <a:cubicBezTo>
                    <a:pt x="143" y="72"/>
                    <a:pt x="147" y="76"/>
                    <a:pt x="152" y="76"/>
                  </a:cubicBezTo>
                  <a:cubicBezTo>
                    <a:pt x="152" y="109"/>
                    <a:pt x="152" y="109"/>
                    <a:pt x="152" y="109"/>
                  </a:cubicBezTo>
                  <a:cubicBezTo>
                    <a:pt x="147" y="109"/>
                    <a:pt x="143" y="113"/>
                    <a:pt x="143" y="118"/>
                  </a:cubicBezTo>
                  <a:cubicBezTo>
                    <a:pt x="143" y="126"/>
                    <a:pt x="143" y="126"/>
                    <a:pt x="143" y="126"/>
                  </a:cubicBezTo>
                  <a:cubicBezTo>
                    <a:pt x="143" y="131"/>
                    <a:pt x="147" y="135"/>
                    <a:pt x="152" y="135"/>
                  </a:cubicBezTo>
                  <a:cubicBezTo>
                    <a:pt x="152" y="152"/>
                    <a:pt x="152" y="152"/>
                    <a:pt x="152" y="152"/>
                  </a:cubicBezTo>
                  <a:cubicBezTo>
                    <a:pt x="34" y="152"/>
                    <a:pt x="34" y="152"/>
                    <a:pt x="34" y="152"/>
                  </a:cubicBezTo>
                  <a:cubicBezTo>
                    <a:pt x="34" y="33"/>
                    <a:pt x="34" y="33"/>
                    <a:pt x="34" y="33"/>
                  </a:cubicBezTo>
                  <a:cubicBezTo>
                    <a:pt x="152" y="33"/>
                    <a:pt x="152" y="33"/>
                    <a:pt x="152" y="33"/>
                  </a:cubicBezTo>
                  <a:lnTo>
                    <a:pt x="152" y="5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3" name="Freeform 304"/>
            <p:cNvSpPr>
              <a:spLocks noEditPoints="1"/>
            </p:cNvSpPr>
            <p:nvPr/>
          </p:nvSpPr>
          <p:spPr bwMode="auto">
            <a:xfrm>
              <a:off x="5405561" y="2285028"/>
              <a:ext cx="344407" cy="376835"/>
            </a:xfrm>
            <a:custGeom>
              <a:avLst/>
              <a:gdLst>
                <a:gd name="T0" fmla="*/ 84 w 169"/>
                <a:gd name="T1" fmla="*/ 97 h 185"/>
                <a:gd name="T2" fmla="*/ 105 w 169"/>
                <a:gd name="T3" fmla="*/ 75 h 185"/>
                <a:gd name="T4" fmla="*/ 84 w 169"/>
                <a:gd name="T5" fmla="*/ 54 h 185"/>
                <a:gd name="T6" fmla="*/ 63 w 169"/>
                <a:gd name="T7" fmla="*/ 75 h 185"/>
                <a:gd name="T8" fmla="*/ 84 w 169"/>
                <a:gd name="T9" fmla="*/ 97 h 185"/>
                <a:gd name="T10" fmla="*/ 84 w 169"/>
                <a:gd name="T11" fmla="*/ 63 h 185"/>
                <a:gd name="T12" fmla="*/ 97 w 169"/>
                <a:gd name="T13" fmla="*/ 75 h 185"/>
                <a:gd name="T14" fmla="*/ 84 w 169"/>
                <a:gd name="T15" fmla="*/ 88 h 185"/>
                <a:gd name="T16" fmla="*/ 72 w 169"/>
                <a:gd name="T17" fmla="*/ 75 h 185"/>
                <a:gd name="T18" fmla="*/ 84 w 169"/>
                <a:gd name="T19" fmla="*/ 63 h 185"/>
                <a:gd name="T20" fmla="*/ 84 w 169"/>
                <a:gd name="T21" fmla="*/ 105 h 185"/>
                <a:gd name="T22" fmla="*/ 59 w 169"/>
                <a:gd name="T23" fmla="*/ 130 h 185"/>
                <a:gd name="T24" fmla="*/ 68 w 169"/>
                <a:gd name="T25" fmla="*/ 177 h 185"/>
                <a:gd name="T26" fmla="*/ 76 w 169"/>
                <a:gd name="T27" fmla="*/ 185 h 185"/>
                <a:gd name="T28" fmla="*/ 93 w 169"/>
                <a:gd name="T29" fmla="*/ 185 h 185"/>
                <a:gd name="T30" fmla="*/ 101 w 169"/>
                <a:gd name="T31" fmla="*/ 177 h 185"/>
                <a:gd name="T32" fmla="*/ 110 w 169"/>
                <a:gd name="T33" fmla="*/ 130 h 185"/>
                <a:gd name="T34" fmla="*/ 84 w 169"/>
                <a:gd name="T35" fmla="*/ 105 h 185"/>
                <a:gd name="T36" fmla="*/ 94 w 169"/>
                <a:gd name="T37" fmla="*/ 173 h 185"/>
                <a:gd name="T38" fmla="*/ 91 w 169"/>
                <a:gd name="T39" fmla="*/ 177 h 185"/>
                <a:gd name="T40" fmla="*/ 78 w 169"/>
                <a:gd name="T41" fmla="*/ 177 h 185"/>
                <a:gd name="T42" fmla="*/ 75 w 169"/>
                <a:gd name="T43" fmla="*/ 173 h 185"/>
                <a:gd name="T44" fmla="*/ 68 w 169"/>
                <a:gd name="T45" fmla="*/ 130 h 185"/>
                <a:gd name="T46" fmla="*/ 84 w 169"/>
                <a:gd name="T47" fmla="*/ 113 h 185"/>
                <a:gd name="T48" fmla="*/ 101 w 169"/>
                <a:gd name="T49" fmla="*/ 130 h 185"/>
                <a:gd name="T50" fmla="*/ 94 w 169"/>
                <a:gd name="T51" fmla="*/ 173 h 185"/>
                <a:gd name="T52" fmla="*/ 84 w 169"/>
                <a:gd name="T53" fmla="*/ 0 h 185"/>
                <a:gd name="T54" fmla="*/ 0 w 169"/>
                <a:gd name="T55" fmla="*/ 84 h 185"/>
                <a:gd name="T56" fmla="*/ 54 w 169"/>
                <a:gd name="T57" fmla="*/ 163 h 185"/>
                <a:gd name="T58" fmla="*/ 53 w 169"/>
                <a:gd name="T59" fmla="*/ 153 h 185"/>
                <a:gd name="T60" fmla="*/ 8 w 169"/>
                <a:gd name="T61" fmla="*/ 84 h 185"/>
                <a:gd name="T62" fmla="*/ 84 w 169"/>
                <a:gd name="T63" fmla="*/ 8 h 185"/>
                <a:gd name="T64" fmla="*/ 160 w 169"/>
                <a:gd name="T65" fmla="*/ 84 h 185"/>
                <a:gd name="T66" fmla="*/ 116 w 169"/>
                <a:gd name="T67" fmla="*/ 153 h 185"/>
                <a:gd name="T68" fmla="*/ 115 w 169"/>
                <a:gd name="T69" fmla="*/ 163 h 185"/>
                <a:gd name="T70" fmla="*/ 169 w 169"/>
                <a:gd name="T71" fmla="*/ 84 h 185"/>
                <a:gd name="T72" fmla="*/ 84 w 169"/>
                <a:gd name="T73" fmla="*/ 0 h 185"/>
                <a:gd name="T74" fmla="*/ 111 w 169"/>
                <a:gd name="T75" fmla="*/ 108 h 185"/>
                <a:gd name="T76" fmla="*/ 115 w 169"/>
                <a:gd name="T77" fmla="*/ 115 h 185"/>
                <a:gd name="T78" fmla="*/ 135 w 169"/>
                <a:gd name="T79" fmla="*/ 75 h 185"/>
                <a:gd name="T80" fmla="*/ 84 w 169"/>
                <a:gd name="T81" fmla="*/ 25 h 185"/>
                <a:gd name="T82" fmla="*/ 34 w 169"/>
                <a:gd name="T83" fmla="*/ 75 h 185"/>
                <a:gd name="T84" fmla="*/ 53 w 169"/>
                <a:gd name="T85" fmla="*/ 115 h 185"/>
                <a:gd name="T86" fmla="*/ 57 w 169"/>
                <a:gd name="T87" fmla="*/ 108 h 185"/>
                <a:gd name="T88" fmla="*/ 42 w 169"/>
                <a:gd name="T89" fmla="*/ 75 h 185"/>
                <a:gd name="T90" fmla="*/ 84 w 169"/>
                <a:gd name="T91" fmla="*/ 33 h 185"/>
                <a:gd name="T92" fmla="*/ 127 w 169"/>
                <a:gd name="T93" fmla="*/ 75 h 185"/>
                <a:gd name="T94" fmla="*/ 111 w 169"/>
                <a:gd name="T95" fmla="*/ 10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9" h="185">
                  <a:moveTo>
                    <a:pt x="84" y="97"/>
                  </a:moveTo>
                  <a:cubicBezTo>
                    <a:pt x="96" y="97"/>
                    <a:pt x="105" y="87"/>
                    <a:pt x="105" y="75"/>
                  </a:cubicBezTo>
                  <a:cubicBezTo>
                    <a:pt x="105" y="64"/>
                    <a:pt x="96" y="54"/>
                    <a:pt x="84" y="54"/>
                  </a:cubicBezTo>
                  <a:cubicBezTo>
                    <a:pt x="73" y="54"/>
                    <a:pt x="63" y="64"/>
                    <a:pt x="63" y="75"/>
                  </a:cubicBezTo>
                  <a:cubicBezTo>
                    <a:pt x="63" y="87"/>
                    <a:pt x="73" y="97"/>
                    <a:pt x="84" y="97"/>
                  </a:cubicBezTo>
                  <a:close/>
                  <a:moveTo>
                    <a:pt x="84" y="63"/>
                  </a:moveTo>
                  <a:cubicBezTo>
                    <a:pt x="91" y="63"/>
                    <a:pt x="97" y="69"/>
                    <a:pt x="97" y="75"/>
                  </a:cubicBezTo>
                  <a:cubicBezTo>
                    <a:pt x="97" y="82"/>
                    <a:pt x="91" y="88"/>
                    <a:pt x="84" y="88"/>
                  </a:cubicBezTo>
                  <a:cubicBezTo>
                    <a:pt x="77" y="88"/>
                    <a:pt x="72" y="82"/>
                    <a:pt x="72" y="75"/>
                  </a:cubicBezTo>
                  <a:cubicBezTo>
                    <a:pt x="72" y="69"/>
                    <a:pt x="77" y="63"/>
                    <a:pt x="84" y="63"/>
                  </a:cubicBezTo>
                  <a:close/>
                  <a:moveTo>
                    <a:pt x="84" y="105"/>
                  </a:moveTo>
                  <a:cubicBezTo>
                    <a:pt x="63" y="105"/>
                    <a:pt x="59" y="118"/>
                    <a:pt x="59" y="130"/>
                  </a:cubicBezTo>
                  <a:cubicBezTo>
                    <a:pt x="59" y="143"/>
                    <a:pt x="63" y="168"/>
                    <a:pt x="68" y="177"/>
                  </a:cubicBezTo>
                  <a:cubicBezTo>
                    <a:pt x="72" y="185"/>
                    <a:pt x="76" y="185"/>
                    <a:pt x="76" y="185"/>
                  </a:cubicBezTo>
                  <a:cubicBezTo>
                    <a:pt x="93" y="185"/>
                    <a:pt x="93" y="185"/>
                    <a:pt x="93" y="185"/>
                  </a:cubicBezTo>
                  <a:cubicBezTo>
                    <a:pt x="93" y="185"/>
                    <a:pt x="97" y="185"/>
                    <a:pt x="101" y="177"/>
                  </a:cubicBezTo>
                  <a:cubicBezTo>
                    <a:pt x="105" y="168"/>
                    <a:pt x="110" y="143"/>
                    <a:pt x="110" y="130"/>
                  </a:cubicBezTo>
                  <a:cubicBezTo>
                    <a:pt x="110" y="118"/>
                    <a:pt x="105" y="105"/>
                    <a:pt x="84" y="105"/>
                  </a:cubicBezTo>
                  <a:close/>
                  <a:moveTo>
                    <a:pt x="94" y="173"/>
                  </a:moveTo>
                  <a:cubicBezTo>
                    <a:pt x="93" y="175"/>
                    <a:pt x="92" y="176"/>
                    <a:pt x="91" y="177"/>
                  </a:cubicBezTo>
                  <a:cubicBezTo>
                    <a:pt x="78" y="177"/>
                    <a:pt x="78" y="177"/>
                    <a:pt x="78" y="177"/>
                  </a:cubicBezTo>
                  <a:cubicBezTo>
                    <a:pt x="77" y="176"/>
                    <a:pt x="76" y="175"/>
                    <a:pt x="75" y="173"/>
                  </a:cubicBezTo>
                  <a:cubicBezTo>
                    <a:pt x="72" y="166"/>
                    <a:pt x="68" y="142"/>
                    <a:pt x="68" y="130"/>
                  </a:cubicBezTo>
                  <a:cubicBezTo>
                    <a:pt x="68" y="118"/>
                    <a:pt x="72" y="113"/>
                    <a:pt x="84" y="113"/>
                  </a:cubicBezTo>
                  <a:cubicBezTo>
                    <a:pt x="97" y="113"/>
                    <a:pt x="101" y="118"/>
                    <a:pt x="101" y="130"/>
                  </a:cubicBezTo>
                  <a:cubicBezTo>
                    <a:pt x="101" y="142"/>
                    <a:pt x="97" y="166"/>
                    <a:pt x="94" y="173"/>
                  </a:cubicBezTo>
                  <a:close/>
                  <a:moveTo>
                    <a:pt x="84" y="0"/>
                  </a:moveTo>
                  <a:cubicBezTo>
                    <a:pt x="38" y="0"/>
                    <a:pt x="0" y="37"/>
                    <a:pt x="0" y="84"/>
                  </a:cubicBezTo>
                  <a:cubicBezTo>
                    <a:pt x="0" y="120"/>
                    <a:pt x="23" y="151"/>
                    <a:pt x="54" y="163"/>
                  </a:cubicBezTo>
                  <a:cubicBezTo>
                    <a:pt x="54" y="159"/>
                    <a:pt x="53" y="156"/>
                    <a:pt x="53" y="153"/>
                  </a:cubicBezTo>
                  <a:cubicBezTo>
                    <a:pt x="27" y="141"/>
                    <a:pt x="8" y="115"/>
                    <a:pt x="8" y="84"/>
                  </a:cubicBezTo>
                  <a:cubicBezTo>
                    <a:pt x="8" y="42"/>
                    <a:pt x="42" y="8"/>
                    <a:pt x="84" y="8"/>
                  </a:cubicBezTo>
                  <a:cubicBezTo>
                    <a:pt x="126" y="8"/>
                    <a:pt x="160" y="42"/>
                    <a:pt x="160" y="84"/>
                  </a:cubicBezTo>
                  <a:cubicBezTo>
                    <a:pt x="160" y="114"/>
                    <a:pt x="142" y="141"/>
                    <a:pt x="116" y="153"/>
                  </a:cubicBezTo>
                  <a:cubicBezTo>
                    <a:pt x="116" y="156"/>
                    <a:pt x="115" y="159"/>
                    <a:pt x="115" y="163"/>
                  </a:cubicBezTo>
                  <a:cubicBezTo>
                    <a:pt x="146" y="151"/>
                    <a:pt x="169" y="120"/>
                    <a:pt x="169" y="84"/>
                  </a:cubicBezTo>
                  <a:cubicBezTo>
                    <a:pt x="169" y="37"/>
                    <a:pt x="131" y="0"/>
                    <a:pt x="84" y="0"/>
                  </a:cubicBezTo>
                  <a:close/>
                  <a:moveTo>
                    <a:pt x="111" y="108"/>
                  </a:moveTo>
                  <a:cubicBezTo>
                    <a:pt x="113" y="110"/>
                    <a:pt x="114" y="113"/>
                    <a:pt x="115" y="115"/>
                  </a:cubicBezTo>
                  <a:cubicBezTo>
                    <a:pt x="127" y="106"/>
                    <a:pt x="135" y="92"/>
                    <a:pt x="135" y="75"/>
                  </a:cubicBezTo>
                  <a:cubicBezTo>
                    <a:pt x="135" y="48"/>
                    <a:pt x="112" y="25"/>
                    <a:pt x="84" y="25"/>
                  </a:cubicBezTo>
                  <a:cubicBezTo>
                    <a:pt x="56" y="25"/>
                    <a:pt x="34" y="48"/>
                    <a:pt x="34" y="75"/>
                  </a:cubicBezTo>
                  <a:cubicBezTo>
                    <a:pt x="34" y="92"/>
                    <a:pt x="41" y="106"/>
                    <a:pt x="53" y="115"/>
                  </a:cubicBezTo>
                  <a:cubicBezTo>
                    <a:pt x="54" y="112"/>
                    <a:pt x="56" y="110"/>
                    <a:pt x="57" y="108"/>
                  </a:cubicBezTo>
                  <a:cubicBezTo>
                    <a:pt x="48" y="100"/>
                    <a:pt x="42" y="88"/>
                    <a:pt x="42" y="75"/>
                  </a:cubicBezTo>
                  <a:cubicBezTo>
                    <a:pt x="42" y="52"/>
                    <a:pt x="61" y="33"/>
                    <a:pt x="84" y="33"/>
                  </a:cubicBezTo>
                  <a:cubicBezTo>
                    <a:pt x="108" y="33"/>
                    <a:pt x="127" y="52"/>
                    <a:pt x="127" y="75"/>
                  </a:cubicBezTo>
                  <a:cubicBezTo>
                    <a:pt x="127" y="89"/>
                    <a:pt x="121" y="100"/>
                    <a:pt x="111" y="108"/>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6" name="Group 5">
            <a:extLst>
              <a:ext uri="{FF2B5EF4-FFF2-40B4-BE49-F238E27FC236}">
                <a16:creationId xmlns:a16="http://schemas.microsoft.com/office/drawing/2014/main" id="{11F28345-809E-43A8-A5CA-25C67B0A2837}"/>
              </a:ext>
            </a:extLst>
          </p:cNvPr>
          <p:cNvGrpSpPr/>
          <p:nvPr/>
        </p:nvGrpSpPr>
        <p:grpSpPr>
          <a:xfrm>
            <a:off x="3808570" y="3032248"/>
            <a:ext cx="4129655" cy="933373"/>
            <a:chOff x="3808570" y="3032248"/>
            <a:chExt cx="4129655" cy="933373"/>
          </a:xfrm>
        </p:grpSpPr>
        <p:sp>
          <p:nvSpPr>
            <p:cNvPr id="56" name="Freeform 55"/>
            <p:cNvSpPr/>
            <p:nvPr/>
          </p:nvSpPr>
          <p:spPr>
            <a:xfrm>
              <a:off x="3808570" y="3032248"/>
              <a:ext cx="4129655" cy="933373"/>
            </a:xfrm>
            <a:custGeom>
              <a:avLst/>
              <a:gdLst>
                <a:gd name="connsiteX0" fmla="*/ 477299 w 3097241"/>
                <a:gd name="connsiteY0" fmla="*/ 0 h 700030"/>
                <a:gd name="connsiteX1" fmla="*/ 2626257 w 3097241"/>
                <a:gd name="connsiteY1" fmla="*/ 0 h 700030"/>
                <a:gd name="connsiteX2" fmla="*/ 3097241 w 3097241"/>
                <a:gd name="connsiteY2" fmla="*/ 700030 h 700030"/>
                <a:gd name="connsiteX3" fmla="*/ 0 w 3097241"/>
                <a:gd name="connsiteY3" fmla="*/ 700030 h 700030"/>
              </a:gdLst>
              <a:ahLst/>
              <a:cxnLst>
                <a:cxn ang="0">
                  <a:pos x="connsiteX0" y="connsiteY0"/>
                </a:cxn>
                <a:cxn ang="0">
                  <a:pos x="connsiteX1" y="connsiteY1"/>
                </a:cxn>
                <a:cxn ang="0">
                  <a:pos x="connsiteX2" y="connsiteY2"/>
                </a:cxn>
                <a:cxn ang="0">
                  <a:pos x="connsiteX3" y="connsiteY3"/>
                </a:cxn>
              </a:cxnLst>
              <a:rect l="l" t="t" r="r" b="b"/>
              <a:pathLst>
                <a:path w="3097241" h="700030">
                  <a:moveTo>
                    <a:pt x="477299" y="0"/>
                  </a:moveTo>
                  <a:lnTo>
                    <a:pt x="2626257" y="0"/>
                  </a:lnTo>
                  <a:lnTo>
                    <a:pt x="3097241" y="700030"/>
                  </a:lnTo>
                  <a:lnTo>
                    <a:pt x="0" y="700030"/>
                  </a:lnTo>
                  <a:close/>
                </a:path>
              </a:pathLst>
            </a:custGeom>
            <a:noFill/>
            <a:ln w="190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5" name="Freeform 457"/>
            <p:cNvSpPr>
              <a:spLocks noEditPoints="1"/>
            </p:cNvSpPr>
            <p:nvPr/>
          </p:nvSpPr>
          <p:spPr bwMode="auto">
            <a:xfrm>
              <a:off x="5674858" y="3325035"/>
              <a:ext cx="379684" cy="344963"/>
            </a:xfrm>
            <a:custGeom>
              <a:avLst/>
              <a:gdLst>
                <a:gd name="T0" fmla="*/ 186 w 186"/>
                <a:gd name="T1" fmla="*/ 51 h 169"/>
                <a:gd name="T2" fmla="*/ 173 w 186"/>
                <a:gd name="T3" fmla="*/ 38 h 169"/>
                <a:gd name="T4" fmla="*/ 164 w 186"/>
                <a:gd name="T5" fmla="*/ 42 h 169"/>
                <a:gd name="T6" fmla="*/ 59 w 186"/>
                <a:gd name="T7" fmla="*/ 148 h 169"/>
                <a:gd name="T8" fmla="*/ 55 w 186"/>
                <a:gd name="T9" fmla="*/ 157 h 169"/>
                <a:gd name="T10" fmla="*/ 68 w 186"/>
                <a:gd name="T11" fmla="*/ 169 h 169"/>
                <a:gd name="T12" fmla="*/ 77 w 186"/>
                <a:gd name="T13" fmla="*/ 165 h 169"/>
                <a:gd name="T14" fmla="*/ 182 w 186"/>
                <a:gd name="T15" fmla="*/ 60 h 169"/>
                <a:gd name="T16" fmla="*/ 186 w 186"/>
                <a:gd name="T17" fmla="*/ 51 h 169"/>
                <a:gd name="T18" fmla="*/ 176 w 186"/>
                <a:gd name="T19" fmla="*/ 54 h 169"/>
                <a:gd name="T20" fmla="*/ 156 w 186"/>
                <a:gd name="T21" fmla="*/ 74 h 169"/>
                <a:gd name="T22" fmla="*/ 150 w 186"/>
                <a:gd name="T23" fmla="*/ 68 h 169"/>
                <a:gd name="T24" fmla="*/ 170 w 186"/>
                <a:gd name="T25" fmla="*/ 48 h 169"/>
                <a:gd name="T26" fmla="*/ 173 w 186"/>
                <a:gd name="T27" fmla="*/ 47 h 169"/>
                <a:gd name="T28" fmla="*/ 177 w 186"/>
                <a:gd name="T29" fmla="*/ 51 h 169"/>
                <a:gd name="T30" fmla="*/ 176 w 186"/>
                <a:gd name="T31" fmla="*/ 54 h 169"/>
                <a:gd name="T32" fmla="*/ 68 w 186"/>
                <a:gd name="T33" fmla="*/ 127 h 169"/>
                <a:gd name="T34" fmla="*/ 13 w 186"/>
                <a:gd name="T35" fmla="*/ 127 h 169"/>
                <a:gd name="T36" fmla="*/ 9 w 186"/>
                <a:gd name="T37" fmla="*/ 123 h 169"/>
                <a:gd name="T38" fmla="*/ 13 w 186"/>
                <a:gd name="T39" fmla="*/ 119 h 169"/>
                <a:gd name="T40" fmla="*/ 76 w 186"/>
                <a:gd name="T41" fmla="*/ 119 h 169"/>
                <a:gd name="T42" fmla="*/ 110 w 186"/>
                <a:gd name="T43" fmla="*/ 85 h 169"/>
                <a:gd name="T44" fmla="*/ 34 w 186"/>
                <a:gd name="T45" fmla="*/ 85 h 169"/>
                <a:gd name="T46" fmla="*/ 34 w 186"/>
                <a:gd name="T47" fmla="*/ 9 h 169"/>
                <a:gd name="T48" fmla="*/ 152 w 186"/>
                <a:gd name="T49" fmla="*/ 9 h 169"/>
                <a:gd name="T50" fmla="*/ 152 w 186"/>
                <a:gd name="T51" fmla="*/ 42 h 169"/>
                <a:gd name="T52" fmla="*/ 161 w 186"/>
                <a:gd name="T53" fmla="*/ 34 h 169"/>
                <a:gd name="T54" fmla="*/ 161 w 186"/>
                <a:gd name="T55" fmla="*/ 5 h 169"/>
                <a:gd name="T56" fmla="*/ 156 w 186"/>
                <a:gd name="T57" fmla="*/ 0 h 169"/>
                <a:gd name="T58" fmla="*/ 30 w 186"/>
                <a:gd name="T59" fmla="*/ 0 h 169"/>
                <a:gd name="T60" fmla="*/ 26 w 186"/>
                <a:gd name="T61" fmla="*/ 5 h 169"/>
                <a:gd name="T62" fmla="*/ 26 w 186"/>
                <a:gd name="T63" fmla="*/ 110 h 169"/>
                <a:gd name="T64" fmla="*/ 13 w 186"/>
                <a:gd name="T65" fmla="*/ 110 h 169"/>
                <a:gd name="T66" fmla="*/ 0 w 186"/>
                <a:gd name="T67" fmla="*/ 123 h 169"/>
                <a:gd name="T68" fmla="*/ 13 w 186"/>
                <a:gd name="T69" fmla="*/ 135 h 169"/>
                <a:gd name="T70" fmla="*/ 59 w 186"/>
                <a:gd name="T71" fmla="*/ 135 h 169"/>
                <a:gd name="T72" fmla="*/ 68 w 186"/>
                <a:gd name="T73" fmla="*/ 127 h 169"/>
                <a:gd name="T74" fmla="*/ 173 w 186"/>
                <a:gd name="T75" fmla="*/ 110 h 169"/>
                <a:gd name="T76" fmla="*/ 161 w 186"/>
                <a:gd name="T77" fmla="*/ 110 h 169"/>
                <a:gd name="T78" fmla="*/ 161 w 186"/>
                <a:gd name="T79" fmla="*/ 94 h 169"/>
                <a:gd name="T80" fmla="*/ 136 w 186"/>
                <a:gd name="T81" fmla="*/ 119 h 169"/>
                <a:gd name="T82" fmla="*/ 173 w 186"/>
                <a:gd name="T83" fmla="*/ 119 h 169"/>
                <a:gd name="T84" fmla="*/ 177 w 186"/>
                <a:gd name="T85" fmla="*/ 123 h 169"/>
                <a:gd name="T86" fmla="*/ 173 w 186"/>
                <a:gd name="T87" fmla="*/ 127 h 169"/>
                <a:gd name="T88" fmla="*/ 127 w 186"/>
                <a:gd name="T89" fmla="*/ 127 h 169"/>
                <a:gd name="T90" fmla="*/ 119 w 186"/>
                <a:gd name="T91" fmla="*/ 135 h 169"/>
                <a:gd name="T92" fmla="*/ 173 w 186"/>
                <a:gd name="T93" fmla="*/ 135 h 169"/>
                <a:gd name="T94" fmla="*/ 186 w 186"/>
                <a:gd name="T95" fmla="*/ 123 h 169"/>
                <a:gd name="T96" fmla="*/ 173 w 186"/>
                <a:gd name="T97" fmla="*/ 11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6" h="169">
                  <a:moveTo>
                    <a:pt x="186" y="51"/>
                  </a:moveTo>
                  <a:cubicBezTo>
                    <a:pt x="186" y="44"/>
                    <a:pt x="180" y="38"/>
                    <a:pt x="173" y="38"/>
                  </a:cubicBezTo>
                  <a:cubicBezTo>
                    <a:pt x="170" y="38"/>
                    <a:pt x="167" y="40"/>
                    <a:pt x="164" y="42"/>
                  </a:cubicBezTo>
                  <a:cubicBezTo>
                    <a:pt x="59" y="148"/>
                    <a:pt x="59" y="148"/>
                    <a:pt x="59" y="148"/>
                  </a:cubicBezTo>
                  <a:cubicBezTo>
                    <a:pt x="57" y="150"/>
                    <a:pt x="55" y="153"/>
                    <a:pt x="55" y="157"/>
                  </a:cubicBezTo>
                  <a:cubicBezTo>
                    <a:pt x="55" y="164"/>
                    <a:pt x="61" y="169"/>
                    <a:pt x="68" y="169"/>
                  </a:cubicBezTo>
                  <a:cubicBezTo>
                    <a:pt x="71" y="169"/>
                    <a:pt x="74" y="168"/>
                    <a:pt x="77" y="165"/>
                  </a:cubicBezTo>
                  <a:cubicBezTo>
                    <a:pt x="182" y="60"/>
                    <a:pt x="182" y="60"/>
                    <a:pt x="182" y="60"/>
                  </a:cubicBezTo>
                  <a:cubicBezTo>
                    <a:pt x="185" y="58"/>
                    <a:pt x="186" y="55"/>
                    <a:pt x="186" y="51"/>
                  </a:cubicBezTo>
                  <a:close/>
                  <a:moveTo>
                    <a:pt x="176" y="54"/>
                  </a:moveTo>
                  <a:cubicBezTo>
                    <a:pt x="156" y="74"/>
                    <a:pt x="156" y="74"/>
                    <a:pt x="156" y="74"/>
                  </a:cubicBezTo>
                  <a:cubicBezTo>
                    <a:pt x="150" y="68"/>
                    <a:pt x="150" y="68"/>
                    <a:pt x="150" y="68"/>
                  </a:cubicBezTo>
                  <a:cubicBezTo>
                    <a:pt x="170" y="48"/>
                    <a:pt x="170" y="48"/>
                    <a:pt x="170" y="48"/>
                  </a:cubicBezTo>
                  <a:cubicBezTo>
                    <a:pt x="171" y="47"/>
                    <a:pt x="172" y="47"/>
                    <a:pt x="173" y="47"/>
                  </a:cubicBezTo>
                  <a:cubicBezTo>
                    <a:pt x="176" y="47"/>
                    <a:pt x="177" y="49"/>
                    <a:pt x="177" y="51"/>
                  </a:cubicBezTo>
                  <a:cubicBezTo>
                    <a:pt x="177" y="52"/>
                    <a:pt x="177" y="53"/>
                    <a:pt x="176" y="54"/>
                  </a:cubicBezTo>
                  <a:close/>
                  <a:moveTo>
                    <a:pt x="68" y="127"/>
                  </a:moveTo>
                  <a:cubicBezTo>
                    <a:pt x="13" y="127"/>
                    <a:pt x="13" y="127"/>
                    <a:pt x="13" y="127"/>
                  </a:cubicBezTo>
                  <a:cubicBezTo>
                    <a:pt x="11" y="127"/>
                    <a:pt x="9" y="125"/>
                    <a:pt x="9" y="123"/>
                  </a:cubicBezTo>
                  <a:cubicBezTo>
                    <a:pt x="9" y="120"/>
                    <a:pt x="11" y="119"/>
                    <a:pt x="13" y="119"/>
                  </a:cubicBezTo>
                  <a:cubicBezTo>
                    <a:pt x="76" y="119"/>
                    <a:pt x="76" y="119"/>
                    <a:pt x="76" y="119"/>
                  </a:cubicBezTo>
                  <a:cubicBezTo>
                    <a:pt x="110" y="85"/>
                    <a:pt x="110" y="85"/>
                    <a:pt x="110" y="85"/>
                  </a:cubicBezTo>
                  <a:cubicBezTo>
                    <a:pt x="34" y="85"/>
                    <a:pt x="34" y="85"/>
                    <a:pt x="34" y="85"/>
                  </a:cubicBezTo>
                  <a:cubicBezTo>
                    <a:pt x="34" y="9"/>
                    <a:pt x="34" y="9"/>
                    <a:pt x="34" y="9"/>
                  </a:cubicBezTo>
                  <a:cubicBezTo>
                    <a:pt x="152" y="9"/>
                    <a:pt x="152" y="9"/>
                    <a:pt x="152" y="9"/>
                  </a:cubicBezTo>
                  <a:cubicBezTo>
                    <a:pt x="152" y="42"/>
                    <a:pt x="152" y="42"/>
                    <a:pt x="152" y="42"/>
                  </a:cubicBezTo>
                  <a:cubicBezTo>
                    <a:pt x="161" y="34"/>
                    <a:pt x="161" y="34"/>
                    <a:pt x="161" y="34"/>
                  </a:cubicBezTo>
                  <a:cubicBezTo>
                    <a:pt x="161" y="5"/>
                    <a:pt x="161" y="5"/>
                    <a:pt x="161" y="5"/>
                  </a:cubicBezTo>
                  <a:cubicBezTo>
                    <a:pt x="161" y="2"/>
                    <a:pt x="159" y="0"/>
                    <a:pt x="156" y="0"/>
                  </a:cubicBezTo>
                  <a:cubicBezTo>
                    <a:pt x="30" y="0"/>
                    <a:pt x="30" y="0"/>
                    <a:pt x="30" y="0"/>
                  </a:cubicBezTo>
                  <a:cubicBezTo>
                    <a:pt x="28" y="0"/>
                    <a:pt x="26" y="2"/>
                    <a:pt x="26" y="5"/>
                  </a:cubicBezTo>
                  <a:cubicBezTo>
                    <a:pt x="26" y="110"/>
                    <a:pt x="26" y="110"/>
                    <a:pt x="26" y="110"/>
                  </a:cubicBezTo>
                  <a:cubicBezTo>
                    <a:pt x="13" y="110"/>
                    <a:pt x="13" y="110"/>
                    <a:pt x="13" y="110"/>
                  </a:cubicBezTo>
                  <a:cubicBezTo>
                    <a:pt x="6" y="110"/>
                    <a:pt x="0" y="116"/>
                    <a:pt x="0" y="123"/>
                  </a:cubicBezTo>
                  <a:cubicBezTo>
                    <a:pt x="0" y="130"/>
                    <a:pt x="6" y="135"/>
                    <a:pt x="13" y="135"/>
                  </a:cubicBezTo>
                  <a:cubicBezTo>
                    <a:pt x="59" y="135"/>
                    <a:pt x="59" y="135"/>
                    <a:pt x="59" y="135"/>
                  </a:cubicBezTo>
                  <a:lnTo>
                    <a:pt x="68" y="127"/>
                  </a:lnTo>
                  <a:close/>
                  <a:moveTo>
                    <a:pt x="173" y="110"/>
                  </a:moveTo>
                  <a:cubicBezTo>
                    <a:pt x="161" y="110"/>
                    <a:pt x="161" y="110"/>
                    <a:pt x="161" y="110"/>
                  </a:cubicBezTo>
                  <a:cubicBezTo>
                    <a:pt x="161" y="94"/>
                    <a:pt x="161" y="94"/>
                    <a:pt x="161" y="94"/>
                  </a:cubicBezTo>
                  <a:cubicBezTo>
                    <a:pt x="136" y="119"/>
                    <a:pt x="136" y="119"/>
                    <a:pt x="136" y="119"/>
                  </a:cubicBezTo>
                  <a:cubicBezTo>
                    <a:pt x="173" y="119"/>
                    <a:pt x="173" y="119"/>
                    <a:pt x="173" y="119"/>
                  </a:cubicBezTo>
                  <a:cubicBezTo>
                    <a:pt x="176" y="119"/>
                    <a:pt x="177" y="120"/>
                    <a:pt x="177" y="123"/>
                  </a:cubicBezTo>
                  <a:cubicBezTo>
                    <a:pt x="177" y="125"/>
                    <a:pt x="176" y="127"/>
                    <a:pt x="173" y="127"/>
                  </a:cubicBezTo>
                  <a:cubicBezTo>
                    <a:pt x="127" y="127"/>
                    <a:pt x="127" y="127"/>
                    <a:pt x="127" y="127"/>
                  </a:cubicBezTo>
                  <a:cubicBezTo>
                    <a:pt x="119" y="135"/>
                    <a:pt x="119" y="135"/>
                    <a:pt x="119" y="135"/>
                  </a:cubicBezTo>
                  <a:cubicBezTo>
                    <a:pt x="173" y="135"/>
                    <a:pt x="173" y="135"/>
                    <a:pt x="173" y="135"/>
                  </a:cubicBezTo>
                  <a:cubicBezTo>
                    <a:pt x="180" y="135"/>
                    <a:pt x="186" y="130"/>
                    <a:pt x="186" y="123"/>
                  </a:cubicBezTo>
                  <a:cubicBezTo>
                    <a:pt x="186" y="116"/>
                    <a:pt x="180" y="110"/>
                    <a:pt x="173" y="110"/>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0" name="Freeform 287"/>
            <p:cNvSpPr>
              <a:spLocks noEditPoints="1"/>
            </p:cNvSpPr>
            <p:nvPr/>
          </p:nvSpPr>
          <p:spPr bwMode="auto">
            <a:xfrm>
              <a:off x="6295058" y="3303373"/>
              <a:ext cx="376835" cy="376835"/>
            </a:xfrm>
            <a:custGeom>
              <a:avLst/>
              <a:gdLst>
                <a:gd name="T0" fmla="*/ 17 w 185"/>
                <a:gd name="T1" fmla="*/ 55 h 185"/>
                <a:gd name="T2" fmla="*/ 25 w 185"/>
                <a:gd name="T3" fmla="*/ 55 h 185"/>
                <a:gd name="T4" fmla="*/ 38 w 185"/>
                <a:gd name="T5" fmla="*/ 50 h 185"/>
                <a:gd name="T6" fmla="*/ 38 w 185"/>
                <a:gd name="T7" fmla="*/ 59 h 185"/>
                <a:gd name="T8" fmla="*/ 38 w 185"/>
                <a:gd name="T9" fmla="*/ 50 h 185"/>
                <a:gd name="T10" fmla="*/ 50 w 185"/>
                <a:gd name="T11" fmla="*/ 0 h 185"/>
                <a:gd name="T12" fmla="*/ 33 w 185"/>
                <a:gd name="T13" fmla="*/ 21 h 185"/>
                <a:gd name="T14" fmla="*/ 42 w 185"/>
                <a:gd name="T15" fmla="*/ 21 h 185"/>
                <a:gd name="T16" fmla="*/ 50 w 185"/>
                <a:gd name="T17" fmla="*/ 8 h 185"/>
                <a:gd name="T18" fmla="*/ 177 w 185"/>
                <a:gd name="T19" fmla="*/ 17 h 185"/>
                <a:gd name="T20" fmla="*/ 168 w 185"/>
                <a:gd name="T21" fmla="*/ 143 h 185"/>
                <a:gd name="T22" fmla="*/ 160 w 185"/>
                <a:gd name="T23" fmla="*/ 147 h 185"/>
                <a:gd name="T24" fmla="*/ 168 w 185"/>
                <a:gd name="T25" fmla="*/ 152 h 185"/>
                <a:gd name="T26" fmla="*/ 185 w 185"/>
                <a:gd name="T27" fmla="*/ 17 h 185"/>
                <a:gd name="T28" fmla="*/ 55 w 185"/>
                <a:gd name="T29" fmla="*/ 50 h 185"/>
                <a:gd name="T30" fmla="*/ 55 w 185"/>
                <a:gd name="T31" fmla="*/ 59 h 185"/>
                <a:gd name="T32" fmla="*/ 55 w 185"/>
                <a:gd name="T33" fmla="*/ 50 h 185"/>
                <a:gd name="T34" fmla="*/ 17 w 185"/>
                <a:gd name="T35" fmla="*/ 34 h 185"/>
                <a:gd name="T36" fmla="*/ 0 w 185"/>
                <a:gd name="T37" fmla="*/ 169 h 185"/>
                <a:gd name="T38" fmla="*/ 135 w 185"/>
                <a:gd name="T39" fmla="*/ 185 h 185"/>
                <a:gd name="T40" fmla="*/ 152 w 185"/>
                <a:gd name="T41" fmla="*/ 50 h 185"/>
                <a:gd name="T42" fmla="*/ 143 w 185"/>
                <a:gd name="T43" fmla="*/ 169 h 185"/>
                <a:gd name="T44" fmla="*/ 17 w 185"/>
                <a:gd name="T45" fmla="*/ 177 h 185"/>
                <a:gd name="T46" fmla="*/ 8 w 185"/>
                <a:gd name="T47" fmla="*/ 76 h 185"/>
                <a:gd name="T48" fmla="*/ 143 w 185"/>
                <a:gd name="T49" fmla="*/ 169 h 185"/>
                <a:gd name="T50" fmla="*/ 8 w 185"/>
                <a:gd name="T51" fmla="*/ 67 h 185"/>
                <a:gd name="T52" fmla="*/ 17 w 185"/>
                <a:gd name="T53" fmla="*/ 42 h 185"/>
                <a:gd name="T54" fmla="*/ 143 w 185"/>
                <a:gd name="T55" fmla="*/ 50 h 185"/>
                <a:gd name="T56" fmla="*/ 130 w 185"/>
                <a:gd name="T57" fmla="*/ 50 h 185"/>
                <a:gd name="T58" fmla="*/ 67 w 185"/>
                <a:gd name="T59" fmla="*/ 55 h 185"/>
                <a:gd name="T60" fmla="*/ 130 w 185"/>
                <a:gd name="T61" fmla="*/ 59 h 185"/>
                <a:gd name="T62" fmla="*/ 130 w 185"/>
                <a:gd name="T63" fmla="*/ 5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5" h="185">
                  <a:moveTo>
                    <a:pt x="21" y="50"/>
                  </a:moveTo>
                  <a:cubicBezTo>
                    <a:pt x="18" y="50"/>
                    <a:pt x="17" y="52"/>
                    <a:pt x="17" y="55"/>
                  </a:cubicBezTo>
                  <a:cubicBezTo>
                    <a:pt x="17" y="57"/>
                    <a:pt x="18" y="59"/>
                    <a:pt x="21" y="59"/>
                  </a:cubicBezTo>
                  <a:cubicBezTo>
                    <a:pt x="23" y="59"/>
                    <a:pt x="25" y="57"/>
                    <a:pt x="25" y="55"/>
                  </a:cubicBezTo>
                  <a:cubicBezTo>
                    <a:pt x="25" y="52"/>
                    <a:pt x="23" y="50"/>
                    <a:pt x="21" y="50"/>
                  </a:cubicBezTo>
                  <a:close/>
                  <a:moveTo>
                    <a:pt x="38" y="50"/>
                  </a:moveTo>
                  <a:cubicBezTo>
                    <a:pt x="35" y="50"/>
                    <a:pt x="33" y="52"/>
                    <a:pt x="33" y="55"/>
                  </a:cubicBezTo>
                  <a:cubicBezTo>
                    <a:pt x="33" y="57"/>
                    <a:pt x="35" y="59"/>
                    <a:pt x="38" y="59"/>
                  </a:cubicBezTo>
                  <a:cubicBezTo>
                    <a:pt x="40" y="59"/>
                    <a:pt x="42" y="57"/>
                    <a:pt x="42" y="55"/>
                  </a:cubicBezTo>
                  <a:cubicBezTo>
                    <a:pt x="42" y="52"/>
                    <a:pt x="40" y="50"/>
                    <a:pt x="38" y="50"/>
                  </a:cubicBezTo>
                  <a:close/>
                  <a:moveTo>
                    <a:pt x="168" y="0"/>
                  </a:moveTo>
                  <a:cubicBezTo>
                    <a:pt x="50" y="0"/>
                    <a:pt x="50" y="0"/>
                    <a:pt x="50" y="0"/>
                  </a:cubicBezTo>
                  <a:cubicBezTo>
                    <a:pt x="41" y="0"/>
                    <a:pt x="33" y="7"/>
                    <a:pt x="33" y="17"/>
                  </a:cubicBezTo>
                  <a:cubicBezTo>
                    <a:pt x="33" y="21"/>
                    <a:pt x="33" y="21"/>
                    <a:pt x="33" y="21"/>
                  </a:cubicBezTo>
                  <a:cubicBezTo>
                    <a:pt x="33" y="23"/>
                    <a:pt x="35" y="25"/>
                    <a:pt x="38" y="25"/>
                  </a:cubicBezTo>
                  <a:cubicBezTo>
                    <a:pt x="40" y="25"/>
                    <a:pt x="42" y="23"/>
                    <a:pt x="42" y="21"/>
                  </a:cubicBezTo>
                  <a:cubicBezTo>
                    <a:pt x="42" y="17"/>
                    <a:pt x="42" y="17"/>
                    <a:pt x="42" y="17"/>
                  </a:cubicBezTo>
                  <a:cubicBezTo>
                    <a:pt x="42" y="12"/>
                    <a:pt x="46" y="8"/>
                    <a:pt x="50" y="8"/>
                  </a:cubicBezTo>
                  <a:cubicBezTo>
                    <a:pt x="168" y="8"/>
                    <a:pt x="168" y="8"/>
                    <a:pt x="168" y="8"/>
                  </a:cubicBezTo>
                  <a:cubicBezTo>
                    <a:pt x="173" y="8"/>
                    <a:pt x="177" y="12"/>
                    <a:pt x="177" y="17"/>
                  </a:cubicBezTo>
                  <a:cubicBezTo>
                    <a:pt x="177" y="135"/>
                    <a:pt x="177" y="135"/>
                    <a:pt x="177" y="135"/>
                  </a:cubicBezTo>
                  <a:cubicBezTo>
                    <a:pt x="177" y="139"/>
                    <a:pt x="173" y="143"/>
                    <a:pt x="168" y="143"/>
                  </a:cubicBezTo>
                  <a:cubicBezTo>
                    <a:pt x="164" y="143"/>
                    <a:pt x="164" y="143"/>
                    <a:pt x="164" y="143"/>
                  </a:cubicBezTo>
                  <a:cubicBezTo>
                    <a:pt x="162" y="143"/>
                    <a:pt x="160" y="145"/>
                    <a:pt x="160" y="147"/>
                  </a:cubicBezTo>
                  <a:cubicBezTo>
                    <a:pt x="160" y="150"/>
                    <a:pt x="162" y="152"/>
                    <a:pt x="164" y="152"/>
                  </a:cubicBezTo>
                  <a:cubicBezTo>
                    <a:pt x="168" y="152"/>
                    <a:pt x="168" y="152"/>
                    <a:pt x="168" y="152"/>
                  </a:cubicBezTo>
                  <a:cubicBezTo>
                    <a:pt x="178" y="152"/>
                    <a:pt x="185" y="144"/>
                    <a:pt x="185" y="135"/>
                  </a:cubicBezTo>
                  <a:cubicBezTo>
                    <a:pt x="185" y="17"/>
                    <a:pt x="185" y="17"/>
                    <a:pt x="185" y="17"/>
                  </a:cubicBezTo>
                  <a:cubicBezTo>
                    <a:pt x="185" y="7"/>
                    <a:pt x="178" y="0"/>
                    <a:pt x="168" y="0"/>
                  </a:cubicBezTo>
                  <a:close/>
                  <a:moveTo>
                    <a:pt x="55" y="50"/>
                  </a:moveTo>
                  <a:cubicBezTo>
                    <a:pt x="52" y="50"/>
                    <a:pt x="50" y="52"/>
                    <a:pt x="50" y="55"/>
                  </a:cubicBezTo>
                  <a:cubicBezTo>
                    <a:pt x="50" y="57"/>
                    <a:pt x="52" y="59"/>
                    <a:pt x="55" y="59"/>
                  </a:cubicBezTo>
                  <a:cubicBezTo>
                    <a:pt x="57" y="59"/>
                    <a:pt x="59" y="57"/>
                    <a:pt x="59" y="55"/>
                  </a:cubicBezTo>
                  <a:cubicBezTo>
                    <a:pt x="59" y="52"/>
                    <a:pt x="57" y="50"/>
                    <a:pt x="55" y="50"/>
                  </a:cubicBezTo>
                  <a:close/>
                  <a:moveTo>
                    <a:pt x="135" y="34"/>
                  </a:moveTo>
                  <a:cubicBezTo>
                    <a:pt x="17" y="34"/>
                    <a:pt x="17" y="34"/>
                    <a:pt x="17" y="34"/>
                  </a:cubicBezTo>
                  <a:cubicBezTo>
                    <a:pt x="7" y="34"/>
                    <a:pt x="0" y="41"/>
                    <a:pt x="0" y="50"/>
                  </a:cubicBezTo>
                  <a:cubicBezTo>
                    <a:pt x="0" y="169"/>
                    <a:pt x="0" y="169"/>
                    <a:pt x="0" y="169"/>
                  </a:cubicBezTo>
                  <a:cubicBezTo>
                    <a:pt x="0" y="178"/>
                    <a:pt x="7" y="185"/>
                    <a:pt x="17" y="185"/>
                  </a:cubicBezTo>
                  <a:cubicBezTo>
                    <a:pt x="135" y="185"/>
                    <a:pt x="135" y="185"/>
                    <a:pt x="135" y="185"/>
                  </a:cubicBezTo>
                  <a:cubicBezTo>
                    <a:pt x="144" y="185"/>
                    <a:pt x="152" y="178"/>
                    <a:pt x="152" y="169"/>
                  </a:cubicBezTo>
                  <a:cubicBezTo>
                    <a:pt x="152" y="50"/>
                    <a:pt x="152" y="50"/>
                    <a:pt x="152" y="50"/>
                  </a:cubicBezTo>
                  <a:cubicBezTo>
                    <a:pt x="152" y="41"/>
                    <a:pt x="144" y="34"/>
                    <a:pt x="135" y="34"/>
                  </a:cubicBezTo>
                  <a:close/>
                  <a:moveTo>
                    <a:pt x="143" y="169"/>
                  </a:moveTo>
                  <a:cubicBezTo>
                    <a:pt x="143" y="173"/>
                    <a:pt x="139" y="177"/>
                    <a:pt x="135" y="177"/>
                  </a:cubicBezTo>
                  <a:cubicBezTo>
                    <a:pt x="17" y="177"/>
                    <a:pt x="17" y="177"/>
                    <a:pt x="17" y="177"/>
                  </a:cubicBezTo>
                  <a:cubicBezTo>
                    <a:pt x="12" y="177"/>
                    <a:pt x="8" y="173"/>
                    <a:pt x="8" y="169"/>
                  </a:cubicBezTo>
                  <a:cubicBezTo>
                    <a:pt x="8" y="76"/>
                    <a:pt x="8" y="76"/>
                    <a:pt x="8" y="76"/>
                  </a:cubicBezTo>
                  <a:cubicBezTo>
                    <a:pt x="143" y="76"/>
                    <a:pt x="143" y="76"/>
                    <a:pt x="143" y="76"/>
                  </a:cubicBezTo>
                  <a:lnTo>
                    <a:pt x="143" y="169"/>
                  </a:lnTo>
                  <a:close/>
                  <a:moveTo>
                    <a:pt x="143" y="67"/>
                  </a:moveTo>
                  <a:cubicBezTo>
                    <a:pt x="8" y="67"/>
                    <a:pt x="8" y="67"/>
                    <a:pt x="8" y="67"/>
                  </a:cubicBezTo>
                  <a:cubicBezTo>
                    <a:pt x="8" y="50"/>
                    <a:pt x="8" y="50"/>
                    <a:pt x="8" y="50"/>
                  </a:cubicBezTo>
                  <a:cubicBezTo>
                    <a:pt x="8" y="46"/>
                    <a:pt x="12" y="42"/>
                    <a:pt x="17" y="42"/>
                  </a:cubicBezTo>
                  <a:cubicBezTo>
                    <a:pt x="135" y="42"/>
                    <a:pt x="135" y="42"/>
                    <a:pt x="135" y="42"/>
                  </a:cubicBezTo>
                  <a:cubicBezTo>
                    <a:pt x="139" y="42"/>
                    <a:pt x="143" y="46"/>
                    <a:pt x="143" y="50"/>
                  </a:cubicBezTo>
                  <a:lnTo>
                    <a:pt x="143" y="67"/>
                  </a:lnTo>
                  <a:close/>
                  <a:moveTo>
                    <a:pt x="130" y="50"/>
                  </a:moveTo>
                  <a:cubicBezTo>
                    <a:pt x="71" y="50"/>
                    <a:pt x="71" y="50"/>
                    <a:pt x="71" y="50"/>
                  </a:cubicBezTo>
                  <a:cubicBezTo>
                    <a:pt x="69" y="50"/>
                    <a:pt x="67" y="52"/>
                    <a:pt x="67" y="55"/>
                  </a:cubicBezTo>
                  <a:cubicBezTo>
                    <a:pt x="67" y="57"/>
                    <a:pt x="69" y="59"/>
                    <a:pt x="71" y="59"/>
                  </a:cubicBezTo>
                  <a:cubicBezTo>
                    <a:pt x="130" y="59"/>
                    <a:pt x="130" y="59"/>
                    <a:pt x="130" y="59"/>
                  </a:cubicBezTo>
                  <a:cubicBezTo>
                    <a:pt x="133" y="59"/>
                    <a:pt x="135" y="57"/>
                    <a:pt x="135" y="55"/>
                  </a:cubicBezTo>
                  <a:cubicBezTo>
                    <a:pt x="135" y="52"/>
                    <a:pt x="133" y="50"/>
                    <a:pt x="130" y="50"/>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5" name="Freeform 343"/>
            <p:cNvSpPr>
              <a:spLocks noEditPoints="1"/>
            </p:cNvSpPr>
            <p:nvPr/>
          </p:nvSpPr>
          <p:spPr bwMode="auto">
            <a:xfrm>
              <a:off x="5131600" y="3303373"/>
              <a:ext cx="273960" cy="376835"/>
            </a:xfrm>
            <a:custGeom>
              <a:avLst/>
              <a:gdLst>
                <a:gd name="T0" fmla="*/ 67 w 135"/>
                <a:gd name="T1" fmla="*/ 0 h 185"/>
                <a:gd name="T2" fmla="*/ 0 w 135"/>
                <a:gd name="T3" fmla="*/ 67 h 185"/>
                <a:gd name="T4" fmla="*/ 67 w 135"/>
                <a:gd name="T5" fmla="*/ 185 h 185"/>
                <a:gd name="T6" fmla="*/ 135 w 135"/>
                <a:gd name="T7" fmla="*/ 67 h 185"/>
                <a:gd name="T8" fmla="*/ 67 w 135"/>
                <a:gd name="T9" fmla="*/ 0 h 185"/>
                <a:gd name="T10" fmla="*/ 67 w 135"/>
                <a:gd name="T11" fmla="*/ 173 h 185"/>
                <a:gd name="T12" fmla="*/ 8 w 135"/>
                <a:gd name="T13" fmla="*/ 67 h 185"/>
                <a:gd name="T14" fmla="*/ 67 w 135"/>
                <a:gd name="T15" fmla="*/ 8 h 185"/>
                <a:gd name="T16" fmla="*/ 126 w 135"/>
                <a:gd name="T17" fmla="*/ 67 h 185"/>
                <a:gd name="T18" fmla="*/ 67 w 135"/>
                <a:gd name="T19" fmla="*/ 173 h 185"/>
                <a:gd name="T20" fmla="*/ 67 w 135"/>
                <a:gd name="T21" fmla="*/ 34 h 185"/>
                <a:gd name="T22" fmla="*/ 33 w 135"/>
                <a:gd name="T23" fmla="*/ 67 h 185"/>
                <a:gd name="T24" fmla="*/ 67 w 135"/>
                <a:gd name="T25" fmla="*/ 101 h 185"/>
                <a:gd name="T26" fmla="*/ 101 w 135"/>
                <a:gd name="T27" fmla="*/ 67 h 185"/>
                <a:gd name="T28" fmla="*/ 67 w 135"/>
                <a:gd name="T29" fmla="*/ 34 h 185"/>
                <a:gd name="T30" fmla="*/ 67 w 135"/>
                <a:gd name="T31" fmla="*/ 93 h 185"/>
                <a:gd name="T32" fmla="*/ 42 w 135"/>
                <a:gd name="T33" fmla="*/ 67 h 185"/>
                <a:gd name="T34" fmla="*/ 67 w 135"/>
                <a:gd name="T35" fmla="*/ 42 h 185"/>
                <a:gd name="T36" fmla="*/ 92 w 135"/>
                <a:gd name="T37" fmla="*/ 67 h 185"/>
                <a:gd name="T38" fmla="*/ 67 w 135"/>
                <a:gd name="T39"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5" h="185">
                  <a:moveTo>
                    <a:pt x="67" y="0"/>
                  </a:moveTo>
                  <a:cubicBezTo>
                    <a:pt x="30" y="0"/>
                    <a:pt x="0" y="30"/>
                    <a:pt x="0" y="67"/>
                  </a:cubicBezTo>
                  <a:cubicBezTo>
                    <a:pt x="0" y="122"/>
                    <a:pt x="67" y="185"/>
                    <a:pt x="67" y="185"/>
                  </a:cubicBezTo>
                  <a:cubicBezTo>
                    <a:pt x="67" y="185"/>
                    <a:pt x="135" y="122"/>
                    <a:pt x="135" y="67"/>
                  </a:cubicBezTo>
                  <a:cubicBezTo>
                    <a:pt x="135" y="30"/>
                    <a:pt x="104" y="0"/>
                    <a:pt x="67" y="0"/>
                  </a:cubicBezTo>
                  <a:close/>
                  <a:moveTo>
                    <a:pt x="67" y="173"/>
                  </a:moveTo>
                  <a:cubicBezTo>
                    <a:pt x="67" y="173"/>
                    <a:pt x="8" y="118"/>
                    <a:pt x="8" y="67"/>
                  </a:cubicBezTo>
                  <a:cubicBezTo>
                    <a:pt x="8" y="35"/>
                    <a:pt x="34" y="8"/>
                    <a:pt x="67" y="8"/>
                  </a:cubicBezTo>
                  <a:cubicBezTo>
                    <a:pt x="100" y="8"/>
                    <a:pt x="126" y="35"/>
                    <a:pt x="126" y="67"/>
                  </a:cubicBezTo>
                  <a:cubicBezTo>
                    <a:pt x="126" y="118"/>
                    <a:pt x="67" y="173"/>
                    <a:pt x="67" y="173"/>
                  </a:cubicBezTo>
                  <a:close/>
                  <a:moveTo>
                    <a:pt x="67" y="34"/>
                  </a:moveTo>
                  <a:cubicBezTo>
                    <a:pt x="48" y="34"/>
                    <a:pt x="33" y="49"/>
                    <a:pt x="33" y="67"/>
                  </a:cubicBezTo>
                  <a:cubicBezTo>
                    <a:pt x="33" y="86"/>
                    <a:pt x="48" y="101"/>
                    <a:pt x="67" y="101"/>
                  </a:cubicBezTo>
                  <a:cubicBezTo>
                    <a:pt x="86" y="101"/>
                    <a:pt x="101" y="86"/>
                    <a:pt x="101" y="67"/>
                  </a:cubicBezTo>
                  <a:cubicBezTo>
                    <a:pt x="101" y="49"/>
                    <a:pt x="86" y="34"/>
                    <a:pt x="67" y="34"/>
                  </a:cubicBezTo>
                  <a:close/>
                  <a:moveTo>
                    <a:pt x="67" y="93"/>
                  </a:moveTo>
                  <a:cubicBezTo>
                    <a:pt x="53" y="93"/>
                    <a:pt x="42" y="81"/>
                    <a:pt x="42" y="67"/>
                  </a:cubicBezTo>
                  <a:cubicBezTo>
                    <a:pt x="42" y="53"/>
                    <a:pt x="53" y="42"/>
                    <a:pt x="67" y="42"/>
                  </a:cubicBezTo>
                  <a:cubicBezTo>
                    <a:pt x="81" y="42"/>
                    <a:pt x="92" y="53"/>
                    <a:pt x="92" y="67"/>
                  </a:cubicBezTo>
                  <a:cubicBezTo>
                    <a:pt x="92" y="81"/>
                    <a:pt x="81" y="93"/>
                    <a:pt x="67" y="93"/>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8" name="Group 7">
            <a:extLst>
              <a:ext uri="{FF2B5EF4-FFF2-40B4-BE49-F238E27FC236}">
                <a16:creationId xmlns:a16="http://schemas.microsoft.com/office/drawing/2014/main" id="{D22BFC6A-B117-4A0A-9EB5-C4A9D9588E95}"/>
              </a:ext>
            </a:extLst>
          </p:cNvPr>
          <p:cNvGrpSpPr/>
          <p:nvPr/>
        </p:nvGrpSpPr>
        <p:grpSpPr>
          <a:xfrm>
            <a:off x="2409740" y="5083835"/>
            <a:ext cx="6908800" cy="933373"/>
            <a:chOff x="2409740" y="5083835"/>
            <a:chExt cx="6908800" cy="933373"/>
          </a:xfrm>
        </p:grpSpPr>
        <p:sp>
          <p:nvSpPr>
            <p:cNvPr id="54" name="Freeform 53"/>
            <p:cNvSpPr/>
            <p:nvPr/>
          </p:nvSpPr>
          <p:spPr>
            <a:xfrm>
              <a:off x="2409740" y="5083835"/>
              <a:ext cx="6908800" cy="933373"/>
            </a:xfrm>
            <a:custGeom>
              <a:avLst/>
              <a:gdLst>
                <a:gd name="connsiteX0" fmla="*/ 477300 w 5181600"/>
                <a:gd name="connsiteY0" fmla="*/ 0 h 700030"/>
                <a:gd name="connsiteX1" fmla="*/ 4710617 w 5181600"/>
                <a:gd name="connsiteY1" fmla="*/ 0 h 700030"/>
                <a:gd name="connsiteX2" fmla="*/ 5181600 w 5181600"/>
                <a:gd name="connsiteY2" fmla="*/ 700030 h 700030"/>
                <a:gd name="connsiteX3" fmla="*/ 0 w 5181600"/>
                <a:gd name="connsiteY3" fmla="*/ 700030 h 700030"/>
              </a:gdLst>
              <a:ahLst/>
              <a:cxnLst>
                <a:cxn ang="0">
                  <a:pos x="connsiteX0" y="connsiteY0"/>
                </a:cxn>
                <a:cxn ang="0">
                  <a:pos x="connsiteX1" y="connsiteY1"/>
                </a:cxn>
                <a:cxn ang="0">
                  <a:pos x="connsiteX2" y="connsiteY2"/>
                </a:cxn>
                <a:cxn ang="0">
                  <a:pos x="connsiteX3" y="connsiteY3"/>
                </a:cxn>
              </a:cxnLst>
              <a:rect l="l" t="t" r="r" b="b"/>
              <a:pathLst>
                <a:path w="5181600" h="700030">
                  <a:moveTo>
                    <a:pt x="477300" y="0"/>
                  </a:moveTo>
                  <a:lnTo>
                    <a:pt x="4710617" y="0"/>
                  </a:lnTo>
                  <a:lnTo>
                    <a:pt x="5181600" y="700030"/>
                  </a:lnTo>
                  <a:lnTo>
                    <a:pt x="0" y="700030"/>
                  </a:lnTo>
                  <a:close/>
                </a:path>
              </a:pathLst>
            </a:custGeom>
            <a:noFill/>
            <a:ln w="1905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7" name="Freeform 513"/>
            <p:cNvSpPr>
              <a:spLocks noEditPoints="1"/>
            </p:cNvSpPr>
            <p:nvPr/>
          </p:nvSpPr>
          <p:spPr bwMode="auto">
            <a:xfrm>
              <a:off x="5000318" y="5361799"/>
              <a:ext cx="387524" cy="377444"/>
            </a:xfrm>
            <a:custGeom>
              <a:avLst/>
              <a:gdLst>
                <a:gd name="T0" fmla="*/ 0 w 190"/>
                <a:gd name="T1" fmla="*/ 185 h 185"/>
                <a:gd name="T2" fmla="*/ 77 w 190"/>
                <a:gd name="T3" fmla="*/ 153 h 185"/>
                <a:gd name="T4" fmla="*/ 15 w 190"/>
                <a:gd name="T5" fmla="*/ 170 h 185"/>
                <a:gd name="T6" fmla="*/ 38 w 190"/>
                <a:gd name="T7" fmla="*/ 143 h 185"/>
                <a:gd name="T8" fmla="*/ 15 w 190"/>
                <a:gd name="T9" fmla="*/ 170 h 185"/>
                <a:gd name="T10" fmla="*/ 118 w 190"/>
                <a:gd name="T11" fmla="*/ 97 h 185"/>
                <a:gd name="T12" fmla="*/ 109 w 190"/>
                <a:gd name="T13" fmla="*/ 97 h 185"/>
                <a:gd name="T14" fmla="*/ 184 w 190"/>
                <a:gd name="T15" fmla="*/ 1 h 185"/>
                <a:gd name="T16" fmla="*/ 88 w 190"/>
                <a:gd name="T17" fmla="*/ 38 h 185"/>
                <a:gd name="T18" fmla="*/ 10 w 190"/>
                <a:gd name="T19" fmla="*/ 91 h 185"/>
                <a:gd name="T20" fmla="*/ 52 w 190"/>
                <a:gd name="T21" fmla="*/ 133 h 185"/>
                <a:gd name="T22" fmla="*/ 82 w 190"/>
                <a:gd name="T23" fmla="*/ 143 h 185"/>
                <a:gd name="T24" fmla="*/ 117 w 190"/>
                <a:gd name="T25" fmla="*/ 127 h 185"/>
                <a:gd name="T26" fmla="*/ 184 w 190"/>
                <a:gd name="T27" fmla="*/ 1 h 185"/>
                <a:gd name="T28" fmla="*/ 98 w 190"/>
                <a:gd name="T29" fmla="*/ 155 h 185"/>
                <a:gd name="T30" fmla="*/ 82 w 190"/>
                <a:gd name="T31" fmla="*/ 134 h 185"/>
                <a:gd name="T32" fmla="*/ 75 w 190"/>
                <a:gd name="T33" fmla="*/ 135 h 185"/>
                <a:gd name="T34" fmla="*/ 50 w 190"/>
                <a:gd name="T35" fmla="*/ 105 h 185"/>
                <a:gd name="T36" fmla="*/ 30 w 190"/>
                <a:gd name="T37" fmla="*/ 87 h 185"/>
                <a:gd name="T38" fmla="*/ 61 w 190"/>
                <a:gd name="T39" fmla="*/ 75 h 185"/>
                <a:gd name="T40" fmla="*/ 109 w 190"/>
                <a:gd name="T41" fmla="*/ 125 h 185"/>
                <a:gd name="T42" fmla="*/ 134 w 190"/>
                <a:gd name="T43" fmla="*/ 99 h 185"/>
                <a:gd name="T44" fmla="*/ 67 w 190"/>
                <a:gd name="T45" fmla="*/ 70 h 185"/>
                <a:gd name="T46" fmla="*/ 94 w 190"/>
                <a:gd name="T47" fmla="*/ 44 h 185"/>
                <a:gd name="T48" fmla="*/ 141 w 190"/>
                <a:gd name="T49" fmla="*/ 91 h 185"/>
                <a:gd name="T50" fmla="*/ 84 w 190"/>
                <a:gd name="T51" fmla="*/ 72 h 185"/>
                <a:gd name="T52" fmla="*/ 92 w 190"/>
                <a:gd name="T53" fmla="*/ 72 h 185"/>
                <a:gd name="T54" fmla="*/ 139 w 190"/>
                <a:gd name="T55" fmla="*/ 59 h 185"/>
                <a:gd name="T56" fmla="*/ 139 w 190"/>
                <a:gd name="T57" fmla="*/ 34 h 185"/>
                <a:gd name="T58" fmla="*/ 139 w 190"/>
                <a:gd name="T59" fmla="*/ 59 h 185"/>
                <a:gd name="T60" fmla="*/ 143 w 190"/>
                <a:gd name="T61" fmla="*/ 46 h 185"/>
                <a:gd name="T62" fmla="*/ 135 w 190"/>
                <a:gd name="T63" fmla="*/ 46 h 185"/>
                <a:gd name="T64" fmla="*/ 101 w 190"/>
                <a:gd name="T65" fmla="*/ 88 h 185"/>
                <a:gd name="T66" fmla="*/ 101 w 190"/>
                <a:gd name="T67" fmla="*/ 80 h 185"/>
                <a:gd name="T68" fmla="*/ 101 w 190"/>
                <a:gd name="T69" fmla="*/ 8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0" h="185">
                  <a:moveTo>
                    <a:pt x="32" y="104"/>
                  </a:moveTo>
                  <a:cubicBezTo>
                    <a:pt x="0" y="185"/>
                    <a:pt x="0" y="185"/>
                    <a:pt x="0" y="185"/>
                  </a:cubicBezTo>
                  <a:cubicBezTo>
                    <a:pt x="82" y="153"/>
                    <a:pt x="82" y="153"/>
                    <a:pt x="82" y="153"/>
                  </a:cubicBezTo>
                  <a:cubicBezTo>
                    <a:pt x="80" y="153"/>
                    <a:pt x="79" y="153"/>
                    <a:pt x="77" y="153"/>
                  </a:cubicBezTo>
                  <a:cubicBezTo>
                    <a:pt x="52" y="153"/>
                    <a:pt x="29" y="129"/>
                    <a:pt x="32" y="104"/>
                  </a:cubicBezTo>
                  <a:close/>
                  <a:moveTo>
                    <a:pt x="15" y="170"/>
                  </a:moveTo>
                  <a:cubicBezTo>
                    <a:pt x="30" y="132"/>
                    <a:pt x="30" y="132"/>
                    <a:pt x="30" y="132"/>
                  </a:cubicBezTo>
                  <a:cubicBezTo>
                    <a:pt x="32" y="136"/>
                    <a:pt x="35" y="140"/>
                    <a:pt x="38" y="143"/>
                  </a:cubicBezTo>
                  <a:cubicBezTo>
                    <a:pt x="42" y="148"/>
                    <a:pt x="47" y="152"/>
                    <a:pt x="53" y="155"/>
                  </a:cubicBezTo>
                  <a:lnTo>
                    <a:pt x="15" y="170"/>
                  </a:lnTo>
                  <a:close/>
                  <a:moveTo>
                    <a:pt x="113" y="101"/>
                  </a:moveTo>
                  <a:cubicBezTo>
                    <a:pt x="116" y="101"/>
                    <a:pt x="118" y="99"/>
                    <a:pt x="118" y="97"/>
                  </a:cubicBezTo>
                  <a:cubicBezTo>
                    <a:pt x="118" y="95"/>
                    <a:pt x="116" y="93"/>
                    <a:pt x="113" y="93"/>
                  </a:cubicBezTo>
                  <a:cubicBezTo>
                    <a:pt x="111" y="93"/>
                    <a:pt x="109" y="95"/>
                    <a:pt x="109" y="97"/>
                  </a:cubicBezTo>
                  <a:cubicBezTo>
                    <a:pt x="109" y="99"/>
                    <a:pt x="111" y="101"/>
                    <a:pt x="113" y="101"/>
                  </a:cubicBezTo>
                  <a:close/>
                  <a:moveTo>
                    <a:pt x="184" y="1"/>
                  </a:moveTo>
                  <a:cubicBezTo>
                    <a:pt x="183" y="0"/>
                    <a:pt x="180" y="0"/>
                    <a:pt x="177" y="0"/>
                  </a:cubicBezTo>
                  <a:cubicBezTo>
                    <a:pt x="159" y="0"/>
                    <a:pt x="113" y="13"/>
                    <a:pt x="88" y="38"/>
                  </a:cubicBezTo>
                  <a:cubicBezTo>
                    <a:pt x="82" y="44"/>
                    <a:pt x="62" y="62"/>
                    <a:pt x="58" y="68"/>
                  </a:cubicBezTo>
                  <a:cubicBezTo>
                    <a:pt x="43" y="72"/>
                    <a:pt x="22" y="80"/>
                    <a:pt x="10" y="91"/>
                  </a:cubicBezTo>
                  <a:cubicBezTo>
                    <a:pt x="10" y="91"/>
                    <a:pt x="25" y="91"/>
                    <a:pt x="42" y="103"/>
                  </a:cubicBezTo>
                  <a:cubicBezTo>
                    <a:pt x="40" y="113"/>
                    <a:pt x="43" y="124"/>
                    <a:pt x="52" y="133"/>
                  </a:cubicBezTo>
                  <a:cubicBezTo>
                    <a:pt x="59" y="140"/>
                    <a:pt x="67" y="144"/>
                    <a:pt x="75" y="144"/>
                  </a:cubicBezTo>
                  <a:cubicBezTo>
                    <a:pt x="78" y="144"/>
                    <a:pt x="80" y="143"/>
                    <a:pt x="82" y="143"/>
                  </a:cubicBezTo>
                  <a:cubicBezTo>
                    <a:pt x="94" y="160"/>
                    <a:pt x="94" y="175"/>
                    <a:pt x="94" y="175"/>
                  </a:cubicBezTo>
                  <a:cubicBezTo>
                    <a:pt x="105" y="163"/>
                    <a:pt x="113" y="142"/>
                    <a:pt x="117" y="127"/>
                  </a:cubicBezTo>
                  <a:cubicBezTo>
                    <a:pt x="124" y="123"/>
                    <a:pt x="141" y="103"/>
                    <a:pt x="147" y="97"/>
                  </a:cubicBezTo>
                  <a:cubicBezTo>
                    <a:pt x="177" y="68"/>
                    <a:pt x="190" y="7"/>
                    <a:pt x="184" y="1"/>
                  </a:cubicBezTo>
                  <a:close/>
                  <a:moveTo>
                    <a:pt x="109" y="125"/>
                  </a:moveTo>
                  <a:cubicBezTo>
                    <a:pt x="106" y="136"/>
                    <a:pt x="102" y="147"/>
                    <a:pt x="98" y="155"/>
                  </a:cubicBezTo>
                  <a:cubicBezTo>
                    <a:pt x="96" y="150"/>
                    <a:pt x="93" y="144"/>
                    <a:pt x="89" y="138"/>
                  </a:cubicBezTo>
                  <a:cubicBezTo>
                    <a:pt x="88" y="136"/>
                    <a:pt x="85" y="134"/>
                    <a:pt x="82" y="134"/>
                  </a:cubicBezTo>
                  <a:cubicBezTo>
                    <a:pt x="82" y="134"/>
                    <a:pt x="81" y="134"/>
                    <a:pt x="80" y="135"/>
                  </a:cubicBezTo>
                  <a:cubicBezTo>
                    <a:pt x="79" y="135"/>
                    <a:pt x="77" y="135"/>
                    <a:pt x="75" y="135"/>
                  </a:cubicBezTo>
                  <a:cubicBezTo>
                    <a:pt x="69" y="135"/>
                    <a:pt x="63" y="132"/>
                    <a:pt x="58" y="127"/>
                  </a:cubicBezTo>
                  <a:cubicBezTo>
                    <a:pt x="51" y="121"/>
                    <a:pt x="48" y="113"/>
                    <a:pt x="50" y="105"/>
                  </a:cubicBezTo>
                  <a:cubicBezTo>
                    <a:pt x="51" y="101"/>
                    <a:pt x="50" y="98"/>
                    <a:pt x="47" y="96"/>
                  </a:cubicBezTo>
                  <a:cubicBezTo>
                    <a:pt x="41" y="92"/>
                    <a:pt x="35" y="89"/>
                    <a:pt x="30" y="87"/>
                  </a:cubicBezTo>
                  <a:cubicBezTo>
                    <a:pt x="38" y="83"/>
                    <a:pt x="49" y="79"/>
                    <a:pt x="60" y="76"/>
                  </a:cubicBezTo>
                  <a:cubicBezTo>
                    <a:pt x="60" y="76"/>
                    <a:pt x="60" y="76"/>
                    <a:pt x="61" y="75"/>
                  </a:cubicBezTo>
                  <a:cubicBezTo>
                    <a:pt x="110" y="124"/>
                    <a:pt x="110" y="124"/>
                    <a:pt x="110" y="124"/>
                  </a:cubicBezTo>
                  <a:cubicBezTo>
                    <a:pt x="110" y="125"/>
                    <a:pt x="109" y="125"/>
                    <a:pt x="109" y="125"/>
                  </a:cubicBezTo>
                  <a:close/>
                  <a:moveTo>
                    <a:pt x="141" y="91"/>
                  </a:moveTo>
                  <a:cubicBezTo>
                    <a:pt x="140" y="93"/>
                    <a:pt x="137" y="96"/>
                    <a:pt x="134" y="99"/>
                  </a:cubicBezTo>
                  <a:cubicBezTo>
                    <a:pt x="129" y="105"/>
                    <a:pt x="120" y="113"/>
                    <a:pt x="115" y="118"/>
                  </a:cubicBezTo>
                  <a:cubicBezTo>
                    <a:pt x="67" y="70"/>
                    <a:pt x="67" y="70"/>
                    <a:pt x="67" y="70"/>
                  </a:cubicBezTo>
                  <a:cubicBezTo>
                    <a:pt x="72" y="65"/>
                    <a:pt x="80" y="56"/>
                    <a:pt x="86" y="51"/>
                  </a:cubicBezTo>
                  <a:cubicBezTo>
                    <a:pt x="89" y="48"/>
                    <a:pt x="92" y="45"/>
                    <a:pt x="94" y="44"/>
                  </a:cubicBezTo>
                  <a:cubicBezTo>
                    <a:pt x="116" y="21"/>
                    <a:pt x="160" y="8"/>
                    <a:pt x="177" y="8"/>
                  </a:cubicBezTo>
                  <a:cubicBezTo>
                    <a:pt x="177" y="22"/>
                    <a:pt x="165" y="68"/>
                    <a:pt x="141" y="91"/>
                  </a:cubicBezTo>
                  <a:close/>
                  <a:moveTo>
                    <a:pt x="88" y="67"/>
                  </a:moveTo>
                  <a:cubicBezTo>
                    <a:pt x="86" y="67"/>
                    <a:pt x="84" y="69"/>
                    <a:pt x="84" y="72"/>
                  </a:cubicBezTo>
                  <a:cubicBezTo>
                    <a:pt x="84" y="74"/>
                    <a:pt x="86" y="76"/>
                    <a:pt x="88" y="76"/>
                  </a:cubicBezTo>
                  <a:cubicBezTo>
                    <a:pt x="90" y="76"/>
                    <a:pt x="92" y="74"/>
                    <a:pt x="92" y="72"/>
                  </a:cubicBezTo>
                  <a:cubicBezTo>
                    <a:pt x="92" y="69"/>
                    <a:pt x="90" y="67"/>
                    <a:pt x="88" y="67"/>
                  </a:cubicBezTo>
                  <a:close/>
                  <a:moveTo>
                    <a:pt x="139" y="59"/>
                  </a:moveTo>
                  <a:cubicBezTo>
                    <a:pt x="146" y="59"/>
                    <a:pt x="151" y="53"/>
                    <a:pt x="151" y="46"/>
                  </a:cubicBezTo>
                  <a:cubicBezTo>
                    <a:pt x="151" y="39"/>
                    <a:pt x="146" y="34"/>
                    <a:pt x="139" y="34"/>
                  </a:cubicBezTo>
                  <a:cubicBezTo>
                    <a:pt x="132" y="34"/>
                    <a:pt x="126" y="39"/>
                    <a:pt x="126" y="46"/>
                  </a:cubicBezTo>
                  <a:cubicBezTo>
                    <a:pt x="126" y="53"/>
                    <a:pt x="132" y="59"/>
                    <a:pt x="139" y="59"/>
                  </a:cubicBezTo>
                  <a:close/>
                  <a:moveTo>
                    <a:pt x="139" y="42"/>
                  </a:moveTo>
                  <a:cubicBezTo>
                    <a:pt x="141" y="42"/>
                    <a:pt x="143" y="44"/>
                    <a:pt x="143" y="46"/>
                  </a:cubicBezTo>
                  <a:cubicBezTo>
                    <a:pt x="143" y="49"/>
                    <a:pt x="141" y="50"/>
                    <a:pt x="139" y="50"/>
                  </a:cubicBezTo>
                  <a:cubicBezTo>
                    <a:pt x="136" y="50"/>
                    <a:pt x="135" y="49"/>
                    <a:pt x="135" y="46"/>
                  </a:cubicBezTo>
                  <a:cubicBezTo>
                    <a:pt x="135" y="44"/>
                    <a:pt x="136" y="42"/>
                    <a:pt x="139" y="42"/>
                  </a:cubicBezTo>
                  <a:close/>
                  <a:moveTo>
                    <a:pt x="101" y="88"/>
                  </a:moveTo>
                  <a:cubicBezTo>
                    <a:pt x="103" y="88"/>
                    <a:pt x="105" y="87"/>
                    <a:pt x="105" y="84"/>
                  </a:cubicBezTo>
                  <a:cubicBezTo>
                    <a:pt x="105" y="82"/>
                    <a:pt x="103" y="80"/>
                    <a:pt x="101" y="80"/>
                  </a:cubicBezTo>
                  <a:cubicBezTo>
                    <a:pt x="98" y="80"/>
                    <a:pt x="97" y="82"/>
                    <a:pt x="97" y="84"/>
                  </a:cubicBezTo>
                  <a:cubicBezTo>
                    <a:pt x="97" y="87"/>
                    <a:pt x="98" y="88"/>
                    <a:pt x="101" y="88"/>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3" name="Freeform 309"/>
            <p:cNvSpPr>
              <a:spLocks noEditPoints="1"/>
            </p:cNvSpPr>
            <p:nvPr/>
          </p:nvSpPr>
          <p:spPr bwMode="auto">
            <a:xfrm>
              <a:off x="4318446" y="5361799"/>
              <a:ext cx="379071" cy="376835"/>
            </a:xfrm>
            <a:custGeom>
              <a:avLst/>
              <a:gdLst>
                <a:gd name="T0" fmla="*/ 0 w 186"/>
                <a:gd name="T1" fmla="*/ 92 h 185"/>
                <a:gd name="T2" fmla="*/ 186 w 186"/>
                <a:gd name="T3" fmla="*/ 92 h 185"/>
                <a:gd name="T4" fmla="*/ 140 w 186"/>
                <a:gd name="T5" fmla="*/ 22 h 185"/>
                <a:gd name="T6" fmla="*/ 137 w 186"/>
                <a:gd name="T7" fmla="*/ 50 h 185"/>
                <a:gd name="T8" fmla="*/ 131 w 186"/>
                <a:gd name="T9" fmla="*/ 72 h 185"/>
                <a:gd name="T10" fmla="*/ 90 w 186"/>
                <a:gd name="T11" fmla="*/ 27 h 185"/>
                <a:gd name="T12" fmla="*/ 140 w 186"/>
                <a:gd name="T13" fmla="*/ 22 h 185"/>
                <a:gd name="T14" fmla="*/ 146 w 186"/>
                <a:gd name="T15" fmla="*/ 124 h 185"/>
                <a:gd name="T16" fmla="*/ 106 w 186"/>
                <a:gd name="T17" fmla="*/ 126 h 185"/>
                <a:gd name="T18" fmla="*/ 122 w 186"/>
                <a:gd name="T19" fmla="*/ 105 h 185"/>
                <a:gd name="T20" fmla="*/ 107 w 186"/>
                <a:gd name="T21" fmla="*/ 9 h 185"/>
                <a:gd name="T22" fmla="*/ 89 w 186"/>
                <a:gd name="T23" fmla="*/ 8 h 185"/>
                <a:gd name="T24" fmla="*/ 116 w 186"/>
                <a:gd name="T25" fmla="*/ 99 h 185"/>
                <a:gd name="T26" fmla="*/ 93 w 186"/>
                <a:gd name="T27" fmla="*/ 113 h 185"/>
                <a:gd name="T28" fmla="*/ 34 w 186"/>
                <a:gd name="T29" fmla="*/ 102 h 185"/>
                <a:gd name="T30" fmla="*/ 55 w 186"/>
                <a:gd name="T31" fmla="*/ 63 h 185"/>
                <a:gd name="T32" fmla="*/ 67 w 186"/>
                <a:gd name="T33" fmla="*/ 45 h 185"/>
                <a:gd name="T34" fmla="*/ 116 w 186"/>
                <a:gd name="T35" fmla="*/ 99 h 185"/>
                <a:gd name="T36" fmla="*/ 9 w 186"/>
                <a:gd name="T37" fmla="*/ 94 h 185"/>
                <a:gd name="T38" fmla="*/ 22 w 186"/>
                <a:gd name="T39" fmla="*/ 135 h 185"/>
                <a:gd name="T40" fmla="*/ 27 w 186"/>
                <a:gd name="T41" fmla="*/ 97 h 185"/>
                <a:gd name="T42" fmla="*/ 81 w 186"/>
                <a:gd name="T43" fmla="*/ 9 h 185"/>
                <a:gd name="T44" fmla="*/ 61 w 186"/>
                <a:gd name="T45" fmla="*/ 39 h 185"/>
                <a:gd name="T46" fmla="*/ 43 w 186"/>
                <a:gd name="T47" fmla="*/ 50 h 185"/>
                <a:gd name="T48" fmla="*/ 27 w 186"/>
                <a:gd name="T49" fmla="*/ 97 h 185"/>
                <a:gd name="T50" fmla="*/ 30 w 186"/>
                <a:gd name="T51" fmla="*/ 135 h 185"/>
                <a:gd name="T52" fmla="*/ 81 w 186"/>
                <a:gd name="T53" fmla="*/ 130 h 185"/>
                <a:gd name="T54" fmla="*/ 32 w 186"/>
                <a:gd name="T55" fmla="*/ 150 h 185"/>
                <a:gd name="T56" fmla="*/ 93 w 186"/>
                <a:gd name="T57" fmla="*/ 177 h 185"/>
                <a:gd name="T58" fmla="*/ 87 w 186"/>
                <a:gd name="T59" fmla="*/ 137 h 185"/>
                <a:gd name="T60" fmla="*/ 103 w 186"/>
                <a:gd name="T61" fmla="*/ 134 h 185"/>
                <a:gd name="T62" fmla="*/ 158 w 186"/>
                <a:gd name="T63" fmla="*/ 130 h 185"/>
                <a:gd name="T64" fmla="*/ 93 w 186"/>
                <a:gd name="T65" fmla="*/ 177 h 185"/>
                <a:gd name="T66" fmla="*/ 127 w 186"/>
                <a:gd name="T67" fmla="*/ 98 h 185"/>
                <a:gd name="T68" fmla="*/ 140 w 186"/>
                <a:gd name="T69" fmla="*/ 75 h 185"/>
                <a:gd name="T70" fmla="*/ 145 w 186"/>
                <a:gd name="T71" fmla="*/ 52 h 185"/>
                <a:gd name="T72" fmla="*/ 178 w 186"/>
                <a:gd name="T73" fmla="*/ 92 h 185"/>
                <a:gd name="T74" fmla="*/ 159 w 186"/>
                <a:gd name="T75"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6" h="185">
                  <a:moveTo>
                    <a:pt x="93" y="0"/>
                  </a:moveTo>
                  <a:cubicBezTo>
                    <a:pt x="42" y="0"/>
                    <a:pt x="0" y="41"/>
                    <a:pt x="0" y="92"/>
                  </a:cubicBezTo>
                  <a:cubicBezTo>
                    <a:pt x="0" y="144"/>
                    <a:pt x="42" y="185"/>
                    <a:pt x="93" y="185"/>
                  </a:cubicBezTo>
                  <a:cubicBezTo>
                    <a:pt x="144" y="185"/>
                    <a:pt x="186" y="144"/>
                    <a:pt x="186" y="92"/>
                  </a:cubicBezTo>
                  <a:cubicBezTo>
                    <a:pt x="186" y="41"/>
                    <a:pt x="144" y="0"/>
                    <a:pt x="93" y="0"/>
                  </a:cubicBezTo>
                  <a:close/>
                  <a:moveTo>
                    <a:pt x="140" y="22"/>
                  </a:moveTo>
                  <a:cubicBezTo>
                    <a:pt x="140" y="23"/>
                    <a:pt x="140" y="24"/>
                    <a:pt x="140" y="25"/>
                  </a:cubicBezTo>
                  <a:cubicBezTo>
                    <a:pt x="140" y="34"/>
                    <a:pt x="139" y="42"/>
                    <a:pt x="137" y="50"/>
                  </a:cubicBezTo>
                  <a:cubicBezTo>
                    <a:pt x="131" y="52"/>
                    <a:pt x="127" y="57"/>
                    <a:pt x="127" y="63"/>
                  </a:cubicBezTo>
                  <a:cubicBezTo>
                    <a:pt x="127" y="66"/>
                    <a:pt x="128" y="69"/>
                    <a:pt x="131" y="72"/>
                  </a:cubicBezTo>
                  <a:cubicBezTo>
                    <a:pt x="128" y="79"/>
                    <a:pt x="125" y="85"/>
                    <a:pt x="121" y="92"/>
                  </a:cubicBezTo>
                  <a:cubicBezTo>
                    <a:pt x="105" y="74"/>
                    <a:pt x="94" y="51"/>
                    <a:pt x="90" y="27"/>
                  </a:cubicBezTo>
                  <a:cubicBezTo>
                    <a:pt x="100" y="21"/>
                    <a:pt x="111" y="16"/>
                    <a:pt x="122" y="13"/>
                  </a:cubicBezTo>
                  <a:cubicBezTo>
                    <a:pt x="128" y="15"/>
                    <a:pt x="134" y="18"/>
                    <a:pt x="140" y="22"/>
                  </a:cubicBezTo>
                  <a:close/>
                  <a:moveTo>
                    <a:pt x="122" y="105"/>
                  </a:moveTo>
                  <a:cubicBezTo>
                    <a:pt x="129" y="112"/>
                    <a:pt x="137" y="118"/>
                    <a:pt x="146" y="124"/>
                  </a:cubicBezTo>
                  <a:cubicBezTo>
                    <a:pt x="137" y="125"/>
                    <a:pt x="128" y="126"/>
                    <a:pt x="119" y="126"/>
                  </a:cubicBezTo>
                  <a:cubicBezTo>
                    <a:pt x="114" y="126"/>
                    <a:pt x="110" y="126"/>
                    <a:pt x="106" y="126"/>
                  </a:cubicBezTo>
                  <a:cubicBezTo>
                    <a:pt x="106" y="125"/>
                    <a:pt x="106" y="124"/>
                    <a:pt x="105" y="123"/>
                  </a:cubicBezTo>
                  <a:cubicBezTo>
                    <a:pt x="111" y="118"/>
                    <a:pt x="117" y="112"/>
                    <a:pt x="122" y="105"/>
                  </a:cubicBezTo>
                  <a:close/>
                  <a:moveTo>
                    <a:pt x="93" y="8"/>
                  </a:moveTo>
                  <a:cubicBezTo>
                    <a:pt x="98" y="8"/>
                    <a:pt x="103" y="8"/>
                    <a:pt x="107" y="9"/>
                  </a:cubicBezTo>
                  <a:cubicBezTo>
                    <a:pt x="101" y="12"/>
                    <a:pt x="95" y="14"/>
                    <a:pt x="89" y="17"/>
                  </a:cubicBezTo>
                  <a:cubicBezTo>
                    <a:pt x="89" y="14"/>
                    <a:pt x="89" y="11"/>
                    <a:pt x="89" y="8"/>
                  </a:cubicBezTo>
                  <a:cubicBezTo>
                    <a:pt x="90" y="8"/>
                    <a:pt x="92" y="8"/>
                    <a:pt x="93" y="8"/>
                  </a:cubicBezTo>
                  <a:close/>
                  <a:moveTo>
                    <a:pt x="116" y="99"/>
                  </a:moveTo>
                  <a:cubicBezTo>
                    <a:pt x="111" y="105"/>
                    <a:pt x="106" y="111"/>
                    <a:pt x="101" y="116"/>
                  </a:cubicBezTo>
                  <a:cubicBezTo>
                    <a:pt x="99" y="114"/>
                    <a:pt x="96" y="113"/>
                    <a:pt x="93" y="113"/>
                  </a:cubicBezTo>
                  <a:cubicBezTo>
                    <a:pt x="88" y="113"/>
                    <a:pt x="83" y="117"/>
                    <a:pt x="81" y="122"/>
                  </a:cubicBezTo>
                  <a:cubicBezTo>
                    <a:pt x="64" y="118"/>
                    <a:pt x="49" y="111"/>
                    <a:pt x="34" y="102"/>
                  </a:cubicBezTo>
                  <a:cubicBezTo>
                    <a:pt x="38" y="88"/>
                    <a:pt x="44" y="74"/>
                    <a:pt x="52" y="63"/>
                  </a:cubicBezTo>
                  <a:cubicBezTo>
                    <a:pt x="53" y="63"/>
                    <a:pt x="54" y="63"/>
                    <a:pt x="55" y="63"/>
                  </a:cubicBezTo>
                  <a:cubicBezTo>
                    <a:pt x="62" y="63"/>
                    <a:pt x="68" y="57"/>
                    <a:pt x="68" y="50"/>
                  </a:cubicBezTo>
                  <a:cubicBezTo>
                    <a:pt x="68" y="48"/>
                    <a:pt x="68" y="47"/>
                    <a:pt x="67" y="45"/>
                  </a:cubicBezTo>
                  <a:cubicBezTo>
                    <a:pt x="72" y="40"/>
                    <a:pt x="77" y="36"/>
                    <a:pt x="83" y="32"/>
                  </a:cubicBezTo>
                  <a:cubicBezTo>
                    <a:pt x="87" y="57"/>
                    <a:pt x="99" y="80"/>
                    <a:pt x="116" y="99"/>
                  </a:cubicBezTo>
                  <a:close/>
                  <a:moveTo>
                    <a:pt x="22" y="137"/>
                  </a:moveTo>
                  <a:cubicBezTo>
                    <a:pt x="14" y="124"/>
                    <a:pt x="9" y="110"/>
                    <a:pt x="9" y="94"/>
                  </a:cubicBezTo>
                  <a:cubicBezTo>
                    <a:pt x="14" y="98"/>
                    <a:pt x="19" y="102"/>
                    <a:pt x="25" y="106"/>
                  </a:cubicBezTo>
                  <a:cubicBezTo>
                    <a:pt x="23" y="115"/>
                    <a:pt x="22" y="125"/>
                    <a:pt x="22" y="135"/>
                  </a:cubicBezTo>
                  <a:cubicBezTo>
                    <a:pt x="22" y="135"/>
                    <a:pt x="22" y="136"/>
                    <a:pt x="22" y="137"/>
                  </a:cubicBezTo>
                  <a:close/>
                  <a:moveTo>
                    <a:pt x="27" y="97"/>
                  </a:moveTo>
                  <a:cubicBezTo>
                    <a:pt x="21" y="93"/>
                    <a:pt x="15" y="88"/>
                    <a:pt x="9" y="83"/>
                  </a:cubicBezTo>
                  <a:cubicBezTo>
                    <a:pt x="14" y="45"/>
                    <a:pt x="43" y="15"/>
                    <a:pt x="81" y="9"/>
                  </a:cubicBezTo>
                  <a:cubicBezTo>
                    <a:pt x="81" y="14"/>
                    <a:pt x="81" y="18"/>
                    <a:pt x="81" y="22"/>
                  </a:cubicBezTo>
                  <a:cubicBezTo>
                    <a:pt x="74" y="27"/>
                    <a:pt x="67" y="33"/>
                    <a:pt x="61" y="39"/>
                  </a:cubicBezTo>
                  <a:cubicBezTo>
                    <a:pt x="59" y="38"/>
                    <a:pt x="57" y="38"/>
                    <a:pt x="55" y="38"/>
                  </a:cubicBezTo>
                  <a:cubicBezTo>
                    <a:pt x="48" y="38"/>
                    <a:pt x="43" y="43"/>
                    <a:pt x="43" y="50"/>
                  </a:cubicBezTo>
                  <a:cubicBezTo>
                    <a:pt x="43" y="53"/>
                    <a:pt x="44" y="56"/>
                    <a:pt x="45" y="58"/>
                  </a:cubicBezTo>
                  <a:cubicBezTo>
                    <a:pt x="37" y="70"/>
                    <a:pt x="31" y="83"/>
                    <a:pt x="27" y="97"/>
                  </a:cubicBezTo>
                  <a:close/>
                  <a:moveTo>
                    <a:pt x="31" y="149"/>
                  </a:moveTo>
                  <a:cubicBezTo>
                    <a:pt x="30" y="144"/>
                    <a:pt x="30" y="139"/>
                    <a:pt x="30" y="135"/>
                  </a:cubicBezTo>
                  <a:cubicBezTo>
                    <a:pt x="30" y="126"/>
                    <a:pt x="31" y="119"/>
                    <a:pt x="32" y="111"/>
                  </a:cubicBezTo>
                  <a:cubicBezTo>
                    <a:pt x="47" y="120"/>
                    <a:pt x="64" y="126"/>
                    <a:pt x="81" y="130"/>
                  </a:cubicBezTo>
                  <a:cubicBezTo>
                    <a:pt x="81" y="131"/>
                    <a:pt x="81" y="131"/>
                    <a:pt x="82" y="131"/>
                  </a:cubicBezTo>
                  <a:cubicBezTo>
                    <a:pt x="67" y="141"/>
                    <a:pt x="50" y="147"/>
                    <a:pt x="32" y="150"/>
                  </a:cubicBezTo>
                  <a:cubicBezTo>
                    <a:pt x="31" y="150"/>
                    <a:pt x="31" y="149"/>
                    <a:pt x="31" y="149"/>
                  </a:cubicBezTo>
                  <a:close/>
                  <a:moveTo>
                    <a:pt x="93" y="177"/>
                  </a:moveTo>
                  <a:cubicBezTo>
                    <a:pt x="73" y="177"/>
                    <a:pt x="54" y="169"/>
                    <a:pt x="39" y="157"/>
                  </a:cubicBezTo>
                  <a:cubicBezTo>
                    <a:pt x="57" y="154"/>
                    <a:pt x="73" y="147"/>
                    <a:pt x="87" y="137"/>
                  </a:cubicBezTo>
                  <a:cubicBezTo>
                    <a:pt x="89" y="138"/>
                    <a:pt x="91" y="139"/>
                    <a:pt x="93" y="139"/>
                  </a:cubicBezTo>
                  <a:cubicBezTo>
                    <a:pt x="97" y="139"/>
                    <a:pt x="101" y="137"/>
                    <a:pt x="103" y="134"/>
                  </a:cubicBezTo>
                  <a:cubicBezTo>
                    <a:pt x="108" y="134"/>
                    <a:pt x="113" y="135"/>
                    <a:pt x="119" y="135"/>
                  </a:cubicBezTo>
                  <a:cubicBezTo>
                    <a:pt x="132" y="135"/>
                    <a:pt x="145" y="133"/>
                    <a:pt x="158" y="130"/>
                  </a:cubicBezTo>
                  <a:cubicBezTo>
                    <a:pt x="161" y="131"/>
                    <a:pt x="164" y="133"/>
                    <a:pt x="167" y="134"/>
                  </a:cubicBezTo>
                  <a:cubicBezTo>
                    <a:pt x="152" y="159"/>
                    <a:pt x="125" y="177"/>
                    <a:pt x="93" y="177"/>
                  </a:cubicBezTo>
                  <a:close/>
                  <a:moveTo>
                    <a:pt x="159" y="121"/>
                  </a:moveTo>
                  <a:cubicBezTo>
                    <a:pt x="147" y="115"/>
                    <a:pt x="136" y="107"/>
                    <a:pt x="127" y="98"/>
                  </a:cubicBezTo>
                  <a:cubicBezTo>
                    <a:pt x="131" y="91"/>
                    <a:pt x="135" y="83"/>
                    <a:pt x="138" y="75"/>
                  </a:cubicBezTo>
                  <a:cubicBezTo>
                    <a:pt x="139" y="75"/>
                    <a:pt x="139" y="75"/>
                    <a:pt x="140" y="75"/>
                  </a:cubicBezTo>
                  <a:cubicBezTo>
                    <a:pt x="147" y="75"/>
                    <a:pt x="152" y="70"/>
                    <a:pt x="152" y="63"/>
                  </a:cubicBezTo>
                  <a:cubicBezTo>
                    <a:pt x="152" y="58"/>
                    <a:pt x="149" y="54"/>
                    <a:pt x="145" y="52"/>
                  </a:cubicBezTo>
                  <a:cubicBezTo>
                    <a:pt x="147" y="44"/>
                    <a:pt x="148" y="36"/>
                    <a:pt x="148" y="28"/>
                  </a:cubicBezTo>
                  <a:cubicBezTo>
                    <a:pt x="166" y="44"/>
                    <a:pt x="178" y="67"/>
                    <a:pt x="178" y="92"/>
                  </a:cubicBezTo>
                  <a:cubicBezTo>
                    <a:pt x="178" y="101"/>
                    <a:pt x="176" y="109"/>
                    <a:pt x="174" y="116"/>
                  </a:cubicBezTo>
                  <a:cubicBezTo>
                    <a:pt x="169" y="118"/>
                    <a:pt x="164" y="120"/>
                    <a:pt x="159" y="121"/>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8" name="Freeform 226"/>
            <p:cNvSpPr>
              <a:spLocks noEditPoints="1"/>
            </p:cNvSpPr>
            <p:nvPr/>
          </p:nvSpPr>
          <p:spPr bwMode="auto">
            <a:xfrm>
              <a:off x="6375267" y="5380283"/>
              <a:ext cx="384088" cy="346699"/>
            </a:xfrm>
            <a:custGeom>
              <a:avLst/>
              <a:gdLst>
                <a:gd name="T0" fmla="*/ 169 w 186"/>
                <a:gd name="T1" fmla="*/ 59 h 168"/>
                <a:gd name="T2" fmla="*/ 169 w 186"/>
                <a:gd name="T3" fmla="*/ 12 h 168"/>
                <a:gd name="T4" fmla="*/ 156 w 186"/>
                <a:gd name="T5" fmla="*/ 0 h 168"/>
                <a:gd name="T6" fmla="*/ 144 w 186"/>
                <a:gd name="T7" fmla="*/ 12 h 168"/>
                <a:gd name="T8" fmla="*/ 144 w 186"/>
                <a:gd name="T9" fmla="*/ 16 h 168"/>
                <a:gd name="T10" fmla="*/ 21 w 186"/>
                <a:gd name="T11" fmla="*/ 55 h 168"/>
                <a:gd name="T12" fmla="*/ 17 w 186"/>
                <a:gd name="T13" fmla="*/ 54 h 168"/>
                <a:gd name="T14" fmla="*/ 9 w 186"/>
                <a:gd name="T15" fmla="*/ 54 h 168"/>
                <a:gd name="T16" fmla="*/ 0 w 186"/>
                <a:gd name="T17" fmla="*/ 63 h 168"/>
                <a:gd name="T18" fmla="*/ 0 w 186"/>
                <a:gd name="T19" fmla="*/ 105 h 168"/>
                <a:gd name="T20" fmla="*/ 9 w 186"/>
                <a:gd name="T21" fmla="*/ 113 h 168"/>
                <a:gd name="T22" fmla="*/ 17 w 186"/>
                <a:gd name="T23" fmla="*/ 113 h 168"/>
                <a:gd name="T24" fmla="*/ 21 w 186"/>
                <a:gd name="T25" fmla="*/ 113 h 168"/>
                <a:gd name="T26" fmla="*/ 41 w 186"/>
                <a:gd name="T27" fmla="*/ 119 h 168"/>
                <a:gd name="T28" fmla="*/ 39 w 186"/>
                <a:gd name="T29" fmla="*/ 124 h 168"/>
                <a:gd name="T30" fmla="*/ 50 w 186"/>
                <a:gd name="T31" fmla="*/ 145 h 168"/>
                <a:gd name="T32" fmla="*/ 94 w 186"/>
                <a:gd name="T33" fmla="*/ 159 h 168"/>
                <a:gd name="T34" fmla="*/ 116 w 186"/>
                <a:gd name="T35" fmla="*/ 148 h 168"/>
                <a:gd name="T36" fmla="*/ 117 w 186"/>
                <a:gd name="T37" fmla="*/ 144 h 168"/>
                <a:gd name="T38" fmla="*/ 144 w 186"/>
                <a:gd name="T39" fmla="*/ 152 h 168"/>
                <a:gd name="T40" fmla="*/ 144 w 186"/>
                <a:gd name="T41" fmla="*/ 156 h 168"/>
                <a:gd name="T42" fmla="*/ 156 w 186"/>
                <a:gd name="T43" fmla="*/ 168 h 168"/>
                <a:gd name="T44" fmla="*/ 169 w 186"/>
                <a:gd name="T45" fmla="*/ 156 h 168"/>
                <a:gd name="T46" fmla="*/ 169 w 186"/>
                <a:gd name="T47" fmla="*/ 109 h 168"/>
                <a:gd name="T48" fmla="*/ 186 w 186"/>
                <a:gd name="T49" fmla="*/ 92 h 168"/>
                <a:gd name="T50" fmla="*/ 186 w 186"/>
                <a:gd name="T51" fmla="*/ 76 h 168"/>
                <a:gd name="T52" fmla="*/ 169 w 186"/>
                <a:gd name="T53" fmla="*/ 59 h 168"/>
                <a:gd name="T54" fmla="*/ 17 w 186"/>
                <a:gd name="T55" fmla="*/ 105 h 168"/>
                <a:gd name="T56" fmla="*/ 9 w 186"/>
                <a:gd name="T57" fmla="*/ 105 h 168"/>
                <a:gd name="T58" fmla="*/ 9 w 186"/>
                <a:gd name="T59" fmla="*/ 63 h 168"/>
                <a:gd name="T60" fmla="*/ 17 w 186"/>
                <a:gd name="T61" fmla="*/ 63 h 168"/>
                <a:gd name="T62" fmla="*/ 17 w 186"/>
                <a:gd name="T63" fmla="*/ 105 h 168"/>
                <a:gd name="T64" fmla="*/ 108 w 186"/>
                <a:gd name="T65" fmla="*/ 146 h 168"/>
                <a:gd name="T66" fmla="*/ 97 w 186"/>
                <a:gd name="T67" fmla="*/ 151 h 168"/>
                <a:gd name="T68" fmla="*/ 53 w 186"/>
                <a:gd name="T69" fmla="*/ 137 h 168"/>
                <a:gd name="T70" fmla="*/ 47 w 186"/>
                <a:gd name="T71" fmla="*/ 127 h 168"/>
                <a:gd name="T72" fmla="*/ 49 w 186"/>
                <a:gd name="T73" fmla="*/ 122 h 168"/>
                <a:gd name="T74" fmla="*/ 109 w 186"/>
                <a:gd name="T75" fmla="*/ 141 h 168"/>
                <a:gd name="T76" fmla="*/ 108 w 186"/>
                <a:gd name="T77" fmla="*/ 146 h 168"/>
                <a:gd name="T78" fmla="*/ 144 w 186"/>
                <a:gd name="T79" fmla="*/ 143 h 168"/>
                <a:gd name="T80" fmla="*/ 26 w 186"/>
                <a:gd name="T81" fmla="*/ 105 h 168"/>
                <a:gd name="T82" fmla="*/ 26 w 186"/>
                <a:gd name="T83" fmla="*/ 105 h 168"/>
                <a:gd name="T84" fmla="*/ 26 w 186"/>
                <a:gd name="T85" fmla="*/ 63 h 168"/>
                <a:gd name="T86" fmla="*/ 26 w 186"/>
                <a:gd name="T87" fmla="*/ 63 h 168"/>
                <a:gd name="T88" fmla="*/ 144 w 186"/>
                <a:gd name="T89" fmla="*/ 25 h 168"/>
                <a:gd name="T90" fmla="*/ 144 w 186"/>
                <a:gd name="T91" fmla="*/ 143 h 168"/>
                <a:gd name="T92" fmla="*/ 161 w 186"/>
                <a:gd name="T93" fmla="*/ 156 h 168"/>
                <a:gd name="T94" fmla="*/ 156 w 186"/>
                <a:gd name="T95" fmla="*/ 160 h 168"/>
                <a:gd name="T96" fmla="*/ 152 w 186"/>
                <a:gd name="T97" fmla="*/ 156 h 168"/>
                <a:gd name="T98" fmla="*/ 152 w 186"/>
                <a:gd name="T99" fmla="*/ 12 h 168"/>
                <a:gd name="T100" fmla="*/ 156 w 186"/>
                <a:gd name="T101" fmla="*/ 8 h 168"/>
                <a:gd name="T102" fmla="*/ 161 w 186"/>
                <a:gd name="T103" fmla="*/ 12 h 168"/>
                <a:gd name="T104" fmla="*/ 161 w 186"/>
                <a:gd name="T105" fmla="*/ 156 h 168"/>
                <a:gd name="T106" fmla="*/ 177 w 186"/>
                <a:gd name="T107" fmla="*/ 92 h 168"/>
                <a:gd name="T108" fmla="*/ 169 w 186"/>
                <a:gd name="T109" fmla="*/ 101 h 168"/>
                <a:gd name="T110" fmla="*/ 169 w 186"/>
                <a:gd name="T111" fmla="*/ 67 h 168"/>
                <a:gd name="T112" fmla="*/ 177 w 186"/>
                <a:gd name="T113" fmla="*/ 76 h 168"/>
                <a:gd name="T114" fmla="*/ 177 w 186"/>
                <a:gd name="T115" fmla="*/ 9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6" h="168">
                  <a:moveTo>
                    <a:pt x="169" y="59"/>
                  </a:moveTo>
                  <a:cubicBezTo>
                    <a:pt x="169" y="12"/>
                    <a:pt x="169" y="12"/>
                    <a:pt x="169" y="12"/>
                  </a:cubicBezTo>
                  <a:cubicBezTo>
                    <a:pt x="169" y="5"/>
                    <a:pt x="163" y="0"/>
                    <a:pt x="156" y="0"/>
                  </a:cubicBezTo>
                  <a:cubicBezTo>
                    <a:pt x="149" y="0"/>
                    <a:pt x="144" y="5"/>
                    <a:pt x="144" y="12"/>
                  </a:cubicBezTo>
                  <a:cubicBezTo>
                    <a:pt x="144" y="16"/>
                    <a:pt x="144" y="16"/>
                    <a:pt x="144" y="16"/>
                  </a:cubicBezTo>
                  <a:cubicBezTo>
                    <a:pt x="21" y="55"/>
                    <a:pt x="21" y="55"/>
                    <a:pt x="21" y="55"/>
                  </a:cubicBezTo>
                  <a:cubicBezTo>
                    <a:pt x="20" y="55"/>
                    <a:pt x="19" y="54"/>
                    <a:pt x="17" y="54"/>
                  </a:cubicBezTo>
                  <a:cubicBezTo>
                    <a:pt x="9" y="54"/>
                    <a:pt x="9" y="54"/>
                    <a:pt x="9" y="54"/>
                  </a:cubicBezTo>
                  <a:cubicBezTo>
                    <a:pt x="4" y="54"/>
                    <a:pt x="0" y="58"/>
                    <a:pt x="0" y="63"/>
                  </a:cubicBezTo>
                  <a:cubicBezTo>
                    <a:pt x="0" y="105"/>
                    <a:pt x="0" y="105"/>
                    <a:pt x="0" y="105"/>
                  </a:cubicBezTo>
                  <a:cubicBezTo>
                    <a:pt x="0" y="110"/>
                    <a:pt x="4" y="113"/>
                    <a:pt x="9" y="113"/>
                  </a:cubicBezTo>
                  <a:cubicBezTo>
                    <a:pt x="17" y="113"/>
                    <a:pt x="17" y="113"/>
                    <a:pt x="17" y="113"/>
                  </a:cubicBezTo>
                  <a:cubicBezTo>
                    <a:pt x="19" y="113"/>
                    <a:pt x="20" y="113"/>
                    <a:pt x="21" y="113"/>
                  </a:cubicBezTo>
                  <a:cubicBezTo>
                    <a:pt x="41" y="119"/>
                    <a:pt x="41" y="119"/>
                    <a:pt x="41" y="119"/>
                  </a:cubicBezTo>
                  <a:cubicBezTo>
                    <a:pt x="39" y="124"/>
                    <a:pt x="39" y="124"/>
                    <a:pt x="39" y="124"/>
                  </a:cubicBezTo>
                  <a:cubicBezTo>
                    <a:pt x="36" y="133"/>
                    <a:pt x="41" y="142"/>
                    <a:pt x="50" y="145"/>
                  </a:cubicBezTo>
                  <a:cubicBezTo>
                    <a:pt x="94" y="159"/>
                    <a:pt x="94" y="159"/>
                    <a:pt x="94" y="159"/>
                  </a:cubicBezTo>
                  <a:cubicBezTo>
                    <a:pt x="103" y="162"/>
                    <a:pt x="113" y="157"/>
                    <a:pt x="116" y="148"/>
                  </a:cubicBezTo>
                  <a:cubicBezTo>
                    <a:pt x="117" y="144"/>
                    <a:pt x="117" y="144"/>
                    <a:pt x="117" y="144"/>
                  </a:cubicBezTo>
                  <a:cubicBezTo>
                    <a:pt x="144" y="152"/>
                    <a:pt x="144" y="152"/>
                    <a:pt x="144" y="152"/>
                  </a:cubicBezTo>
                  <a:cubicBezTo>
                    <a:pt x="144" y="156"/>
                    <a:pt x="144" y="156"/>
                    <a:pt x="144" y="156"/>
                  </a:cubicBezTo>
                  <a:cubicBezTo>
                    <a:pt x="144" y="163"/>
                    <a:pt x="149" y="168"/>
                    <a:pt x="156" y="168"/>
                  </a:cubicBezTo>
                  <a:cubicBezTo>
                    <a:pt x="163" y="168"/>
                    <a:pt x="169" y="163"/>
                    <a:pt x="169" y="156"/>
                  </a:cubicBezTo>
                  <a:cubicBezTo>
                    <a:pt x="169" y="109"/>
                    <a:pt x="169" y="109"/>
                    <a:pt x="169" y="109"/>
                  </a:cubicBezTo>
                  <a:cubicBezTo>
                    <a:pt x="178" y="109"/>
                    <a:pt x="186" y="102"/>
                    <a:pt x="186" y="92"/>
                  </a:cubicBezTo>
                  <a:cubicBezTo>
                    <a:pt x="186" y="76"/>
                    <a:pt x="186" y="76"/>
                    <a:pt x="186" y="76"/>
                  </a:cubicBezTo>
                  <a:cubicBezTo>
                    <a:pt x="186" y="66"/>
                    <a:pt x="178" y="59"/>
                    <a:pt x="169" y="59"/>
                  </a:cubicBezTo>
                  <a:close/>
                  <a:moveTo>
                    <a:pt x="17" y="105"/>
                  </a:moveTo>
                  <a:cubicBezTo>
                    <a:pt x="9" y="105"/>
                    <a:pt x="9" y="105"/>
                    <a:pt x="9" y="105"/>
                  </a:cubicBezTo>
                  <a:cubicBezTo>
                    <a:pt x="9" y="63"/>
                    <a:pt x="9" y="63"/>
                    <a:pt x="9" y="63"/>
                  </a:cubicBezTo>
                  <a:cubicBezTo>
                    <a:pt x="17" y="63"/>
                    <a:pt x="17" y="63"/>
                    <a:pt x="17" y="63"/>
                  </a:cubicBezTo>
                  <a:lnTo>
                    <a:pt x="17" y="105"/>
                  </a:lnTo>
                  <a:close/>
                  <a:moveTo>
                    <a:pt x="108" y="146"/>
                  </a:moveTo>
                  <a:cubicBezTo>
                    <a:pt x="106" y="150"/>
                    <a:pt x="101" y="153"/>
                    <a:pt x="97" y="151"/>
                  </a:cubicBezTo>
                  <a:cubicBezTo>
                    <a:pt x="53" y="137"/>
                    <a:pt x="53" y="137"/>
                    <a:pt x="53" y="137"/>
                  </a:cubicBezTo>
                  <a:cubicBezTo>
                    <a:pt x="48" y="136"/>
                    <a:pt x="46" y="131"/>
                    <a:pt x="47" y="127"/>
                  </a:cubicBezTo>
                  <a:cubicBezTo>
                    <a:pt x="49" y="122"/>
                    <a:pt x="49" y="122"/>
                    <a:pt x="49" y="122"/>
                  </a:cubicBezTo>
                  <a:cubicBezTo>
                    <a:pt x="109" y="141"/>
                    <a:pt x="109" y="141"/>
                    <a:pt x="109" y="141"/>
                  </a:cubicBezTo>
                  <a:lnTo>
                    <a:pt x="108" y="146"/>
                  </a:lnTo>
                  <a:close/>
                  <a:moveTo>
                    <a:pt x="144" y="143"/>
                  </a:moveTo>
                  <a:cubicBezTo>
                    <a:pt x="26" y="105"/>
                    <a:pt x="26" y="105"/>
                    <a:pt x="26" y="105"/>
                  </a:cubicBezTo>
                  <a:cubicBezTo>
                    <a:pt x="26" y="105"/>
                    <a:pt x="26" y="105"/>
                    <a:pt x="26" y="105"/>
                  </a:cubicBezTo>
                  <a:cubicBezTo>
                    <a:pt x="26" y="63"/>
                    <a:pt x="26" y="63"/>
                    <a:pt x="26" y="63"/>
                  </a:cubicBezTo>
                  <a:cubicBezTo>
                    <a:pt x="26" y="63"/>
                    <a:pt x="26" y="63"/>
                    <a:pt x="26" y="63"/>
                  </a:cubicBezTo>
                  <a:cubicBezTo>
                    <a:pt x="144" y="25"/>
                    <a:pt x="144" y="25"/>
                    <a:pt x="144" y="25"/>
                  </a:cubicBezTo>
                  <a:lnTo>
                    <a:pt x="144" y="143"/>
                  </a:lnTo>
                  <a:close/>
                  <a:moveTo>
                    <a:pt x="161" y="156"/>
                  </a:moveTo>
                  <a:cubicBezTo>
                    <a:pt x="161" y="158"/>
                    <a:pt x="159" y="160"/>
                    <a:pt x="156" y="160"/>
                  </a:cubicBezTo>
                  <a:cubicBezTo>
                    <a:pt x="154" y="160"/>
                    <a:pt x="152" y="158"/>
                    <a:pt x="152" y="156"/>
                  </a:cubicBezTo>
                  <a:cubicBezTo>
                    <a:pt x="152" y="12"/>
                    <a:pt x="152" y="12"/>
                    <a:pt x="152" y="12"/>
                  </a:cubicBezTo>
                  <a:cubicBezTo>
                    <a:pt x="152" y="10"/>
                    <a:pt x="154" y="8"/>
                    <a:pt x="156" y="8"/>
                  </a:cubicBezTo>
                  <a:cubicBezTo>
                    <a:pt x="159" y="8"/>
                    <a:pt x="161" y="10"/>
                    <a:pt x="161" y="12"/>
                  </a:cubicBezTo>
                  <a:lnTo>
                    <a:pt x="161" y="156"/>
                  </a:lnTo>
                  <a:close/>
                  <a:moveTo>
                    <a:pt x="177" y="92"/>
                  </a:moveTo>
                  <a:cubicBezTo>
                    <a:pt x="177" y="97"/>
                    <a:pt x="174" y="101"/>
                    <a:pt x="169" y="101"/>
                  </a:cubicBezTo>
                  <a:cubicBezTo>
                    <a:pt x="169" y="67"/>
                    <a:pt x="169" y="67"/>
                    <a:pt x="169" y="67"/>
                  </a:cubicBezTo>
                  <a:cubicBezTo>
                    <a:pt x="174" y="67"/>
                    <a:pt x="177" y="71"/>
                    <a:pt x="177" y="76"/>
                  </a:cubicBezTo>
                  <a:lnTo>
                    <a:pt x="177" y="92"/>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9" name="Freeform 217"/>
            <p:cNvSpPr>
              <a:spLocks noEditPoints="1"/>
            </p:cNvSpPr>
            <p:nvPr/>
          </p:nvSpPr>
          <p:spPr bwMode="auto">
            <a:xfrm>
              <a:off x="5690644" y="5357421"/>
              <a:ext cx="381823" cy="381823"/>
            </a:xfrm>
            <a:custGeom>
              <a:avLst/>
              <a:gdLst>
                <a:gd name="T0" fmla="*/ 92 w 185"/>
                <a:gd name="T1" fmla="*/ 42 h 185"/>
                <a:gd name="T2" fmla="*/ 92 w 185"/>
                <a:gd name="T3" fmla="*/ 34 h 185"/>
                <a:gd name="T4" fmla="*/ 92 w 185"/>
                <a:gd name="T5" fmla="*/ 8 h 185"/>
                <a:gd name="T6" fmla="*/ 120 w 185"/>
                <a:gd name="T7" fmla="*/ 12 h 185"/>
                <a:gd name="T8" fmla="*/ 64 w 185"/>
                <a:gd name="T9" fmla="*/ 13 h 185"/>
                <a:gd name="T10" fmla="*/ 92 w 185"/>
                <a:gd name="T11" fmla="*/ 8 h 185"/>
                <a:gd name="T12" fmla="*/ 109 w 185"/>
                <a:gd name="T13" fmla="*/ 24 h 185"/>
                <a:gd name="T14" fmla="*/ 76 w 185"/>
                <a:gd name="T15" fmla="*/ 25 h 185"/>
                <a:gd name="T16" fmla="*/ 92 w 185"/>
                <a:gd name="T17" fmla="*/ 25 h 185"/>
                <a:gd name="T18" fmla="*/ 55 w 185"/>
                <a:gd name="T19" fmla="*/ 169 h 185"/>
                <a:gd name="T20" fmla="*/ 101 w 185"/>
                <a:gd name="T21" fmla="*/ 164 h 185"/>
                <a:gd name="T22" fmla="*/ 55 w 185"/>
                <a:gd name="T23" fmla="*/ 160 h 185"/>
                <a:gd name="T24" fmla="*/ 55 w 185"/>
                <a:gd name="T25" fmla="*/ 169 h 185"/>
                <a:gd name="T26" fmla="*/ 185 w 185"/>
                <a:gd name="T27" fmla="*/ 146 h 185"/>
                <a:gd name="T28" fmla="*/ 168 w 185"/>
                <a:gd name="T29" fmla="*/ 87 h 185"/>
                <a:gd name="T30" fmla="*/ 164 w 185"/>
                <a:gd name="T31" fmla="*/ 84 h 185"/>
                <a:gd name="T32" fmla="*/ 156 w 185"/>
                <a:gd name="T33" fmla="*/ 34 h 185"/>
                <a:gd name="T34" fmla="*/ 147 w 185"/>
                <a:gd name="T35" fmla="*/ 34 h 185"/>
                <a:gd name="T36" fmla="*/ 38 w 185"/>
                <a:gd name="T37" fmla="*/ 84 h 185"/>
                <a:gd name="T38" fmla="*/ 33 w 185"/>
                <a:gd name="T39" fmla="*/ 29 h 185"/>
                <a:gd name="T40" fmla="*/ 29 w 185"/>
                <a:gd name="T41" fmla="*/ 84 h 185"/>
                <a:gd name="T42" fmla="*/ 17 w 185"/>
                <a:gd name="T43" fmla="*/ 87 h 185"/>
                <a:gd name="T44" fmla="*/ 0 w 185"/>
                <a:gd name="T45" fmla="*/ 146 h 185"/>
                <a:gd name="T46" fmla="*/ 0 w 185"/>
                <a:gd name="T47" fmla="*/ 147 h 185"/>
                <a:gd name="T48" fmla="*/ 0 w 185"/>
                <a:gd name="T49" fmla="*/ 156 h 185"/>
                <a:gd name="T50" fmla="*/ 0 w 185"/>
                <a:gd name="T51" fmla="*/ 169 h 185"/>
                <a:gd name="T52" fmla="*/ 168 w 185"/>
                <a:gd name="T53" fmla="*/ 185 h 185"/>
                <a:gd name="T54" fmla="*/ 185 w 185"/>
                <a:gd name="T55" fmla="*/ 160 h 185"/>
                <a:gd name="T56" fmla="*/ 185 w 185"/>
                <a:gd name="T57" fmla="*/ 156 h 185"/>
                <a:gd name="T58" fmla="*/ 24 w 185"/>
                <a:gd name="T59" fmla="*/ 93 h 185"/>
                <a:gd name="T60" fmla="*/ 176 w 185"/>
                <a:gd name="T61" fmla="*/ 143 h 185"/>
                <a:gd name="T62" fmla="*/ 24 w 185"/>
                <a:gd name="T63" fmla="*/ 93 h 185"/>
                <a:gd name="T64" fmla="*/ 168 w 185"/>
                <a:gd name="T65" fmla="*/ 177 h 185"/>
                <a:gd name="T66" fmla="*/ 8 w 185"/>
                <a:gd name="T67" fmla="*/ 169 h 185"/>
                <a:gd name="T68" fmla="*/ 177 w 185"/>
                <a:gd name="T69" fmla="*/ 152 h 185"/>
                <a:gd name="T70" fmla="*/ 21 w 185"/>
                <a:gd name="T71" fmla="*/ 169 h 185"/>
                <a:gd name="T72" fmla="*/ 21 w 185"/>
                <a:gd name="T73" fmla="*/ 160 h 185"/>
                <a:gd name="T74" fmla="*/ 21 w 185"/>
                <a:gd name="T75" fmla="*/ 169 h 185"/>
                <a:gd name="T76" fmla="*/ 42 w 185"/>
                <a:gd name="T77" fmla="*/ 164 h 185"/>
                <a:gd name="T78" fmla="*/ 33 w 185"/>
                <a:gd name="T79" fmla="*/ 16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5" h="185">
                  <a:moveTo>
                    <a:pt x="88" y="38"/>
                  </a:moveTo>
                  <a:cubicBezTo>
                    <a:pt x="88" y="40"/>
                    <a:pt x="90" y="42"/>
                    <a:pt x="92" y="42"/>
                  </a:cubicBezTo>
                  <a:cubicBezTo>
                    <a:pt x="95" y="42"/>
                    <a:pt x="97" y="40"/>
                    <a:pt x="97" y="38"/>
                  </a:cubicBezTo>
                  <a:cubicBezTo>
                    <a:pt x="97" y="35"/>
                    <a:pt x="95" y="34"/>
                    <a:pt x="92" y="34"/>
                  </a:cubicBezTo>
                  <a:cubicBezTo>
                    <a:pt x="90" y="34"/>
                    <a:pt x="88" y="35"/>
                    <a:pt x="88" y="38"/>
                  </a:cubicBezTo>
                  <a:close/>
                  <a:moveTo>
                    <a:pt x="92" y="8"/>
                  </a:moveTo>
                  <a:cubicBezTo>
                    <a:pt x="101" y="8"/>
                    <a:pt x="109" y="12"/>
                    <a:pt x="114" y="18"/>
                  </a:cubicBezTo>
                  <a:cubicBezTo>
                    <a:pt x="120" y="12"/>
                    <a:pt x="120" y="12"/>
                    <a:pt x="120" y="12"/>
                  </a:cubicBezTo>
                  <a:cubicBezTo>
                    <a:pt x="113" y="4"/>
                    <a:pt x="103" y="0"/>
                    <a:pt x="92" y="0"/>
                  </a:cubicBezTo>
                  <a:cubicBezTo>
                    <a:pt x="81" y="0"/>
                    <a:pt x="71" y="5"/>
                    <a:pt x="64" y="13"/>
                  </a:cubicBezTo>
                  <a:cubicBezTo>
                    <a:pt x="70" y="19"/>
                    <a:pt x="70" y="19"/>
                    <a:pt x="70" y="19"/>
                  </a:cubicBezTo>
                  <a:cubicBezTo>
                    <a:pt x="75" y="12"/>
                    <a:pt x="83" y="8"/>
                    <a:pt x="92" y="8"/>
                  </a:cubicBezTo>
                  <a:close/>
                  <a:moveTo>
                    <a:pt x="103" y="30"/>
                  </a:moveTo>
                  <a:cubicBezTo>
                    <a:pt x="109" y="24"/>
                    <a:pt x="109" y="24"/>
                    <a:pt x="109" y="24"/>
                  </a:cubicBezTo>
                  <a:cubicBezTo>
                    <a:pt x="105" y="20"/>
                    <a:pt x="99" y="17"/>
                    <a:pt x="92" y="17"/>
                  </a:cubicBezTo>
                  <a:cubicBezTo>
                    <a:pt x="86" y="17"/>
                    <a:pt x="80" y="20"/>
                    <a:pt x="76" y="25"/>
                  </a:cubicBezTo>
                  <a:cubicBezTo>
                    <a:pt x="82" y="31"/>
                    <a:pt x="82" y="31"/>
                    <a:pt x="82" y="31"/>
                  </a:cubicBezTo>
                  <a:cubicBezTo>
                    <a:pt x="84" y="28"/>
                    <a:pt x="88" y="25"/>
                    <a:pt x="92" y="25"/>
                  </a:cubicBezTo>
                  <a:cubicBezTo>
                    <a:pt x="97" y="25"/>
                    <a:pt x="101" y="27"/>
                    <a:pt x="103" y="30"/>
                  </a:cubicBezTo>
                  <a:close/>
                  <a:moveTo>
                    <a:pt x="55" y="169"/>
                  </a:moveTo>
                  <a:cubicBezTo>
                    <a:pt x="97" y="169"/>
                    <a:pt x="97" y="169"/>
                    <a:pt x="97" y="169"/>
                  </a:cubicBezTo>
                  <a:cubicBezTo>
                    <a:pt x="99" y="169"/>
                    <a:pt x="101" y="167"/>
                    <a:pt x="101" y="164"/>
                  </a:cubicBezTo>
                  <a:cubicBezTo>
                    <a:pt x="101" y="162"/>
                    <a:pt x="99" y="160"/>
                    <a:pt x="97" y="160"/>
                  </a:cubicBezTo>
                  <a:cubicBezTo>
                    <a:pt x="55" y="160"/>
                    <a:pt x="55" y="160"/>
                    <a:pt x="55" y="160"/>
                  </a:cubicBezTo>
                  <a:cubicBezTo>
                    <a:pt x="52" y="160"/>
                    <a:pt x="50" y="162"/>
                    <a:pt x="50" y="164"/>
                  </a:cubicBezTo>
                  <a:cubicBezTo>
                    <a:pt x="50" y="167"/>
                    <a:pt x="52" y="169"/>
                    <a:pt x="55" y="169"/>
                  </a:cubicBezTo>
                  <a:close/>
                  <a:moveTo>
                    <a:pt x="185" y="147"/>
                  </a:moveTo>
                  <a:cubicBezTo>
                    <a:pt x="185" y="147"/>
                    <a:pt x="185" y="146"/>
                    <a:pt x="185" y="146"/>
                  </a:cubicBezTo>
                  <a:cubicBezTo>
                    <a:pt x="185" y="146"/>
                    <a:pt x="185" y="146"/>
                    <a:pt x="185" y="146"/>
                  </a:cubicBezTo>
                  <a:cubicBezTo>
                    <a:pt x="168" y="87"/>
                    <a:pt x="168" y="87"/>
                    <a:pt x="168" y="87"/>
                  </a:cubicBezTo>
                  <a:cubicBezTo>
                    <a:pt x="168" y="87"/>
                    <a:pt x="168" y="87"/>
                    <a:pt x="168" y="87"/>
                  </a:cubicBezTo>
                  <a:cubicBezTo>
                    <a:pt x="167" y="85"/>
                    <a:pt x="166" y="84"/>
                    <a:pt x="164" y="84"/>
                  </a:cubicBezTo>
                  <a:cubicBezTo>
                    <a:pt x="156" y="84"/>
                    <a:pt x="156" y="84"/>
                    <a:pt x="156" y="84"/>
                  </a:cubicBezTo>
                  <a:cubicBezTo>
                    <a:pt x="156" y="34"/>
                    <a:pt x="156" y="34"/>
                    <a:pt x="156" y="34"/>
                  </a:cubicBezTo>
                  <a:cubicBezTo>
                    <a:pt x="156" y="31"/>
                    <a:pt x="154" y="29"/>
                    <a:pt x="152" y="29"/>
                  </a:cubicBezTo>
                  <a:cubicBezTo>
                    <a:pt x="149" y="29"/>
                    <a:pt x="147" y="31"/>
                    <a:pt x="147" y="34"/>
                  </a:cubicBezTo>
                  <a:cubicBezTo>
                    <a:pt x="147" y="84"/>
                    <a:pt x="147" y="84"/>
                    <a:pt x="147" y="84"/>
                  </a:cubicBezTo>
                  <a:cubicBezTo>
                    <a:pt x="38" y="84"/>
                    <a:pt x="38" y="84"/>
                    <a:pt x="38" y="84"/>
                  </a:cubicBezTo>
                  <a:cubicBezTo>
                    <a:pt x="38" y="34"/>
                    <a:pt x="38" y="34"/>
                    <a:pt x="38" y="34"/>
                  </a:cubicBezTo>
                  <a:cubicBezTo>
                    <a:pt x="38" y="31"/>
                    <a:pt x="36" y="29"/>
                    <a:pt x="33" y="29"/>
                  </a:cubicBezTo>
                  <a:cubicBezTo>
                    <a:pt x="31" y="29"/>
                    <a:pt x="29" y="31"/>
                    <a:pt x="29" y="34"/>
                  </a:cubicBezTo>
                  <a:cubicBezTo>
                    <a:pt x="29" y="84"/>
                    <a:pt x="29" y="84"/>
                    <a:pt x="29" y="84"/>
                  </a:cubicBezTo>
                  <a:cubicBezTo>
                    <a:pt x="21" y="84"/>
                    <a:pt x="21" y="84"/>
                    <a:pt x="21" y="84"/>
                  </a:cubicBezTo>
                  <a:cubicBezTo>
                    <a:pt x="19" y="84"/>
                    <a:pt x="17" y="85"/>
                    <a:pt x="17" y="87"/>
                  </a:cubicBezTo>
                  <a:cubicBezTo>
                    <a:pt x="17" y="87"/>
                    <a:pt x="17" y="87"/>
                    <a:pt x="17" y="87"/>
                  </a:cubicBezTo>
                  <a:cubicBezTo>
                    <a:pt x="0" y="146"/>
                    <a:pt x="0" y="146"/>
                    <a:pt x="0" y="146"/>
                  </a:cubicBezTo>
                  <a:cubicBezTo>
                    <a:pt x="0" y="146"/>
                    <a:pt x="0" y="146"/>
                    <a:pt x="0" y="146"/>
                  </a:cubicBezTo>
                  <a:cubicBezTo>
                    <a:pt x="0" y="146"/>
                    <a:pt x="0" y="147"/>
                    <a:pt x="0" y="147"/>
                  </a:cubicBezTo>
                  <a:cubicBezTo>
                    <a:pt x="0" y="156"/>
                    <a:pt x="0" y="156"/>
                    <a:pt x="0" y="156"/>
                  </a:cubicBezTo>
                  <a:cubicBezTo>
                    <a:pt x="0" y="156"/>
                    <a:pt x="0" y="156"/>
                    <a:pt x="0" y="156"/>
                  </a:cubicBezTo>
                  <a:cubicBezTo>
                    <a:pt x="0" y="157"/>
                    <a:pt x="0" y="159"/>
                    <a:pt x="0" y="160"/>
                  </a:cubicBezTo>
                  <a:cubicBezTo>
                    <a:pt x="0" y="169"/>
                    <a:pt x="0" y="169"/>
                    <a:pt x="0" y="169"/>
                  </a:cubicBezTo>
                  <a:cubicBezTo>
                    <a:pt x="0" y="178"/>
                    <a:pt x="7" y="185"/>
                    <a:pt x="17" y="185"/>
                  </a:cubicBezTo>
                  <a:cubicBezTo>
                    <a:pt x="168" y="185"/>
                    <a:pt x="168" y="185"/>
                    <a:pt x="168" y="185"/>
                  </a:cubicBezTo>
                  <a:cubicBezTo>
                    <a:pt x="178" y="185"/>
                    <a:pt x="185" y="178"/>
                    <a:pt x="185" y="169"/>
                  </a:cubicBezTo>
                  <a:cubicBezTo>
                    <a:pt x="185" y="160"/>
                    <a:pt x="185" y="160"/>
                    <a:pt x="185" y="160"/>
                  </a:cubicBezTo>
                  <a:cubicBezTo>
                    <a:pt x="185" y="159"/>
                    <a:pt x="185" y="157"/>
                    <a:pt x="185" y="156"/>
                  </a:cubicBezTo>
                  <a:cubicBezTo>
                    <a:pt x="185" y="156"/>
                    <a:pt x="185" y="156"/>
                    <a:pt x="185" y="156"/>
                  </a:cubicBezTo>
                  <a:lnTo>
                    <a:pt x="185" y="147"/>
                  </a:lnTo>
                  <a:close/>
                  <a:moveTo>
                    <a:pt x="24" y="93"/>
                  </a:moveTo>
                  <a:cubicBezTo>
                    <a:pt x="161" y="93"/>
                    <a:pt x="161" y="93"/>
                    <a:pt x="161" y="93"/>
                  </a:cubicBezTo>
                  <a:cubicBezTo>
                    <a:pt x="176" y="143"/>
                    <a:pt x="176" y="143"/>
                    <a:pt x="176" y="143"/>
                  </a:cubicBezTo>
                  <a:cubicBezTo>
                    <a:pt x="9" y="143"/>
                    <a:pt x="9" y="143"/>
                    <a:pt x="9" y="143"/>
                  </a:cubicBezTo>
                  <a:lnTo>
                    <a:pt x="24" y="93"/>
                  </a:lnTo>
                  <a:close/>
                  <a:moveTo>
                    <a:pt x="177" y="169"/>
                  </a:moveTo>
                  <a:cubicBezTo>
                    <a:pt x="177" y="173"/>
                    <a:pt x="173" y="177"/>
                    <a:pt x="168" y="177"/>
                  </a:cubicBezTo>
                  <a:cubicBezTo>
                    <a:pt x="17" y="177"/>
                    <a:pt x="17" y="177"/>
                    <a:pt x="17" y="177"/>
                  </a:cubicBezTo>
                  <a:cubicBezTo>
                    <a:pt x="12" y="177"/>
                    <a:pt x="8" y="173"/>
                    <a:pt x="8" y="169"/>
                  </a:cubicBezTo>
                  <a:cubicBezTo>
                    <a:pt x="8" y="152"/>
                    <a:pt x="8" y="152"/>
                    <a:pt x="8" y="152"/>
                  </a:cubicBezTo>
                  <a:cubicBezTo>
                    <a:pt x="177" y="152"/>
                    <a:pt x="177" y="152"/>
                    <a:pt x="177" y="152"/>
                  </a:cubicBezTo>
                  <a:lnTo>
                    <a:pt x="177" y="169"/>
                  </a:lnTo>
                  <a:close/>
                  <a:moveTo>
                    <a:pt x="21" y="169"/>
                  </a:moveTo>
                  <a:cubicBezTo>
                    <a:pt x="23" y="169"/>
                    <a:pt x="25" y="167"/>
                    <a:pt x="25" y="164"/>
                  </a:cubicBezTo>
                  <a:cubicBezTo>
                    <a:pt x="25" y="162"/>
                    <a:pt x="23" y="160"/>
                    <a:pt x="21" y="160"/>
                  </a:cubicBezTo>
                  <a:cubicBezTo>
                    <a:pt x="18" y="160"/>
                    <a:pt x="17" y="162"/>
                    <a:pt x="17" y="164"/>
                  </a:cubicBezTo>
                  <a:cubicBezTo>
                    <a:pt x="17" y="167"/>
                    <a:pt x="18" y="169"/>
                    <a:pt x="21" y="169"/>
                  </a:cubicBezTo>
                  <a:close/>
                  <a:moveTo>
                    <a:pt x="38" y="169"/>
                  </a:moveTo>
                  <a:cubicBezTo>
                    <a:pt x="40" y="169"/>
                    <a:pt x="42" y="167"/>
                    <a:pt x="42" y="164"/>
                  </a:cubicBezTo>
                  <a:cubicBezTo>
                    <a:pt x="42" y="162"/>
                    <a:pt x="40" y="160"/>
                    <a:pt x="38" y="160"/>
                  </a:cubicBezTo>
                  <a:cubicBezTo>
                    <a:pt x="35" y="160"/>
                    <a:pt x="33" y="162"/>
                    <a:pt x="33" y="164"/>
                  </a:cubicBezTo>
                  <a:cubicBezTo>
                    <a:pt x="33" y="167"/>
                    <a:pt x="35" y="169"/>
                    <a:pt x="38" y="169"/>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7" name="Freeform 361"/>
            <p:cNvSpPr>
              <a:spLocks noEditPoints="1"/>
            </p:cNvSpPr>
            <p:nvPr/>
          </p:nvSpPr>
          <p:spPr bwMode="auto">
            <a:xfrm>
              <a:off x="7062156" y="5380283"/>
              <a:ext cx="377952" cy="379071"/>
            </a:xfrm>
            <a:custGeom>
              <a:avLst/>
              <a:gdLst>
                <a:gd name="T0" fmla="*/ 177 w 186"/>
                <a:gd name="T1" fmla="*/ 17 h 186"/>
                <a:gd name="T2" fmla="*/ 152 w 186"/>
                <a:gd name="T3" fmla="*/ 9 h 186"/>
                <a:gd name="T4" fmla="*/ 148 w 186"/>
                <a:gd name="T5" fmla="*/ 0 h 186"/>
                <a:gd name="T6" fmla="*/ 144 w 186"/>
                <a:gd name="T7" fmla="*/ 9 h 186"/>
                <a:gd name="T8" fmla="*/ 42 w 186"/>
                <a:gd name="T9" fmla="*/ 4 h 186"/>
                <a:gd name="T10" fmla="*/ 34 w 186"/>
                <a:gd name="T11" fmla="*/ 4 h 186"/>
                <a:gd name="T12" fmla="*/ 17 w 186"/>
                <a:gd name="T13" fmla="*/ 9 h 186"/>
                <a:gd name="T14" fmla="*/ 9 w 186"/>
                <a:gd name="T15" fmla="*/ 101 h 186"/>
                <a:gd name="T16" fmla="*/ 0 w 186"/>
                <a:gd name="T17" fmla="*/ 118 h 186"/>
                <a:gd name="T18" fmla="*/ 25 w 186"/>
                <a:gd name="T19" fmla="*/ 127 h 186"/>
                <a:gd name="T20" fmla="*/ 30 w 186"/>
                <a:gd name="T21" fmla="*/ 186 h 186"/>
                <a:gd name="T22" fmla="*/ 34 w 186"/>
                <a:gd name="T23" fmla="*/ 175 h 186"/>
                <a:gd name="T24" fmla="*/ 47 w 186"/>
                <a:gd name="T25" fmla="*/ 186 h 186"/>
                <a:gd name="T26" fmla="*/ 51 w 186"/>
                <a:gd name="T27" fmla="*/ 127 h 186"/>
                <a:gd name="T28" fmla="*/ 135 w 186"/>
                <a:gd name="T29" fmla="*/ 182 h 186"/>
                <a:gd name="T30" fmla="*/ 142 w 186"/>
                <a:gd name="T31" fmla="*/ 185 h 186"/>
                <a:gd name="T32" fmla="*/ 152 w 186"/>
                <a:gd name="T33" fmla="*/ 182 h 186"/>
                <a:gd name="T34" fmla="*/ 160 w 186"/>
                <a:gd name="T35" fmla="*/ 182 h 186"/>
                <a:gd name="T36" fmla="*/ 177 w 186"/>
                <a:gd name="T37" fmla="*/ 127 h 186"/>
                <a:gd name="T38" fmla="*/ 186 w 186"/>
                <a:gd name="T39" fmla="*/ 110 h 186"/>
                <a:gd name="T40" fmla="*/ 17 w 186"/>
                <a:gd name="T41" fmla="*/ 17 h 186"/>
                <a:gd name="T42" fmla="*/ 169 w 186"/>
                <a:gd name="T43" fmla="*/ 101 h 186"/>
                <a:gd name="T44" fmla="*/ 17 w 186"/>
                <a:gd name="T45" fmla="*/ 17 h 186"/>
                <a:gd name="T46" fmla="*/ 36 w 186"/>
                <a:gd name="T47" fmla="*/ 165 h 186"/>
                <a:gd name="T48" fmla="*/ 42 w 186"/>
                <a:gd name="T49" fmla="*/ 171 h 186"/>
                <a:gd name="T50" fmla="*/ 34 w 186"/>
                <a:gd name="T51" fmla="*/ 141 h 186"/>
                <a:gd name="T52" fmla="*/ 34 w 186"/>
                <a:gd name="T53" fmla="*/ 154 h 186"/>
                <a:gd name="T54" fmla="*/ 34 w 186"/>
                <a:gd name="T55" fmla="*/ 129 h 186"/>
                <a:gd name="T56" fmla="*/ 42 w 186"/>
                <a:gd name="T57" fmla="*/ 127 h 186"/>
                <a:gd name="T58" fmla="*/ 144 w 186"/>
                <a:gd name="T59" fmla="*/ 171 h 186"/>
                <a:gd name="T60" fmla="*/ 150 w 186"/>
                <a:gd name="T61" fmla="*/ 165 h 186"/>
                <a:gd name="T62" fmla="*/ 152 w 186"/>
                <a:gd name="T63" fmla="*/ 154 h 186"/>
                <a:gd name="T64" fmla="*/ 152 w 186"/>
                <a:gd name="T65" fmla="*/ 141 h 186"/>
                <a:gd name="T66" fmla="*/ 152 w 186"/>
                <a:gd name="T67" fmla="*/ 129 h 186"/>
                <a:gd name="T68" fmla="*/ 144 w 186"/>
                <a:gd name="T69" fmla="*/ 127 h 186"/>
                <a:gd name="T70" fmla="*/ 152 w 186"/>
                <a:gd name="T71" fmla="*/ 129 h 186"/>
                <a:gd name="T72" fmla="*/ 9 w 186"/>
                <a:gd name="T73" fmla="*/ 118 h 186"/>
                <a:gd name="T74" fmla="*/ 177 w 186"/>
                <a:gd name="T75" fmla="*/ 11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6" h="186">
                  <a:moveTo>
                    <a:pt x="177" y="101"/>
                  </a:moveTo>
                  <a:cubicBezTo>
                    <a:pt x="177" y="17"/>
                    <a:pt x="177" y="17"/>
                    <a:pt x="177" y="17"/>
                  </a:cubicBezTo>
                  <a:cubicBezTo>
                    <a:pt x="177" y="12"/>
                    <a:pt x="174" y="9"/>
                    <a:pt x="169" y="9"/>
                  </a:cubicBezTo>
                  <a:cubicBezTo>
                    <a:pt x="152" y="9"/>
                    <a:pt x="152" y="9"/>
                    <a:pt x="152" y="9"/>
                  </a:cubicBezTo>
                  <a:cubicBezTo>
                    <a:pt x="152" y="4"/>
                    <a:pt x="152" y="4"/>
                    <a:pt x="152" y="4"/>
                  </a:cubicBezTo>
                  <a:cubicBezTo>
                    <a:pt x="152" y="2"/>
                    <a:pt x="150" y="0"/>
                    <a:pt x="148" y="0"/>
                  </a:cubicBezTo>
                  <a:cubicBezTo>
                    <a:pt x="145" y="0"/>
                    <a:pt x="144" y="2"/>
                    <a:pt x="144" y="4"/>
                  </a:cubicBezTo>
                  <a:cubicBezTo>
                    <a:pt x="144" y="9"/>
                    <a:pt x="144" y="9"/>
                    <a:pt x="144" y="9"/>
                  </a:cubicBezTo>
                  <a:cubicBezTo>
                    <a:pt x="42" y="9"/>
                    <a:pt x="42" y="9"/>
                    <a:pt x="42" y="9"/>
                  </a:cubicBezTo>
                  <a:cubicBezTo>
                    <a:pt x="42" y="4"/>
                    <a:pt x="42" y="4"/>
                    <a:pt x="42" y="4"/>
                  </a:cubicBezTo>
                  <a:cubicBezTo>
                    <a:pt x="42" y="2"/>
                    <a:pt x="40" y="0"/>
                    <a:pt x="38" y="0"/>
                  </a:cubicBezTo>
                  <a:cubicBezTo>
                    <a:pt x="36" y="0"/>
                    <a:pt x="34" y="2"/>
                    <a:pt x="34" y="4"/>
                  </a:cubicBezTo>
                  <a:cubicBezTo>
                    <a:pt x="34" y="9"/>
                    <a:pt x="34" y="9"/>
                    <a:pt x="34" y="9"/>
                  </a:cubicBezTo>
                  <a:cubicBezTo>
                    <a:pt x="17" y="9"/>
                    <a:pt x="17" y="9"/>
                    <a:pt x="17" y="9"/>
                  </a:cubicBezTo>
                  <a:cubicBezTo>
                    <a:pt x="12" y="9"/>
                    <a:pt x="9" y="12"/>
                    <a:pt x="9" y="17"/>
                  </a:cubicBezTo>
                  <a:cubicBezTo>
                    <a:pt x="9" y="101"/>
                    <a:pt x="9" y="101"/>
                    <a:pt x="9" y="101"/>
                  </a:cubicBezTo>
                  <a:cubicBezTo>
                    <a:pt x="4" y="101"/>
                    <a:pt x="0" y="105"/>
                    <a:pt x="0" y="110"/>
                  </a:cubicBezTo>
                  <a:cubicBezTo>
                    <a:pt x="0" y="118"/>
                    <a:pt x="0" y="118"/>
                    <a:pt x="0" y="118"/>
                  </a:cubicBezTo>
                  <a:cubicBezTo>
                    <a:pt x="0" y="123"/>
                    <a:pt x="4" y="127"/>
                    <a:pt x="9" y="127"/>
                  </a:cubicBezTo>
                  <a:cubicBezTo>
                    <a:pt x="25" y="127"/>
                    <a:pt x="25" y="127"/>
                    <a:pt x="25" y="127"/>
                  </a:cubicBezTo>
                  <a:cubicBezTo>
                    <a:pt x="25" y="182"/>
                    <a:pt x="25" y="182"/>
                    <a:pt x="25" y="182"/>
                  </a:cubicBezTo>
                  <a:cubicBezTo>
                    <a:pt x="25" y="184"/>
                    <a:pt x="27" y="186"/>
                    <a:pt x="30" y="186"/>
                  </a:cubicBezTo>
                  <a:cubicBezTo>
                    <a:pt x="32" y="186"/>
                    <a:pt x="34" y="184"/>
                    <a:pt x="34" y="182"/>
                  </a:cubicBezTo>
                  <a:cubicBezTo>
                    <a:pt x="34" y="175"/>
                    <a:pt x="34" y="175"/>
                    <a:pt x="34" y="175"/>
                  </a:cubicBezTo>
                  <a:cubicBezTo>
                    <a:pt x="44" y="185"/>
                    <a:pt x="44" y="185"/>
                    <a:pt x="44" y="185"/>
                  </a:cubicBezTo>
                  <a:cubicBezTo>
                    <a:pt x="44" y="185"/>
                    <a:pt x="45" y="186"/>
                    <a:pt x="47" y="186"/>
                  </a:cubicBezTo>
                  <a:cubicBezTo>
                    <a:pt x="49" y="186"/>
                    <a:pt x="51" y="184"/>
                    <a:pt x="51" y="182"/>
                  </a:cubicBezTo>
                  <a:cubicBezTo>
                    <a:pt x="51" y="127"/>
                    <a:pt x="51" y="127"/>
                    <a:pt x="51" y="127"/>
                  </a:cubicBezTo>
                  <a:cubicBezTo>
                    <a:pt x="135" y="127"/>
                    <a:pt x="135" y="127"/>
                    <a:pt x="135" y="127"/>
                  </a:cubicBezTo>
                  <a:cubicBezTo>
                    <a:pt x="135" y="182"/>
                    <a:pt x="135" y="182"/>
                    <a:pt x="135" y="182"/>
                  </a:cubicBezTo>
                  <a:cubicBezTo>
                    <a:pt x="135" y="184"/>
                    <a:pt x="137" y="186"/>
                    <a:pt x="139" y="186"/>
                  </a:cubicBezTo>
                  <a:cubicBezTo>
                    <a:pt x="141" y="186"/>
                    <a:pt x="142" y="185"/>
                    <a:pt x="142" y="185"/>
                  </a:cubicBezTo>
                  <a:cubicBezTo>
                    <a:pt x="152" y="175"/>
                    <a:pt x="152" y="175"/>
                    <a:pt x="152" y="175"/>
                  </a:cubicBezTo>
                  <a:cubicBezTo>
                    <a:pt x="152" y="182"/>
                    <a:pt x="152" y="182"/>
                    <a:pt x="152" y="182"/>
                  </a:cubicBezTo>
                  <a:cubicBezTo>
                    <a:pt x="152" y="184"/>
                    <a:pt x="154" y="186"/>
                    <a:pt x="156" y="186"/>
                  </a:cubicBezTo>
                  <a:cubicBezTo>
                    <a:pt x="159" y="186"/>
                    <a:pt x="160" y="184"/>
                    <a:pt x="160" y="182"/>
                  </a:cubicBezTo>
                  <a:cubicBezTo>
                    <a:pt x="160" y="127"/>
                    <a:pt x="160" y="127"/>
                    <a:pt x="160" y="127"/>
                  </a:cubicBezTo>
                  <a:cubicBezTo>
                    <a:pt x="177" y="127"/>
                    <a:pt x="177" y="127"/>
                    <a:pt x="177" y="127"/>
                  </a:cubicBezTo>
                  <a:cubicBezTo>
                    <a:pt x="182" y="127"/>
                    <a:pt x="186" y="123"/>
                    <a:pt x="186" y="118"/>
                  </a:cubicBezTo>
                  <a:cubicBezTo>
                    <a:pt x="186" y="110"/>
                    <a:pt x="186" y="110"/>
                    <a:pt x="186" y="110"/>
                  </a:cubicBezTo>
                  <a:cubicBezTo>
                    <a:pt x="186" y="105"/>
                    <a:pt x="182" y="101"/>
                    <a:pt x="177" y="101"/>
                  </a:cubicBezTo>
                  <a:close/>
                  <a:moveTo>
                    <a:pt x="17" y="17"/>
                  </a:moveTo>
                  <a:cubicBezTo>
                    <a:pt x="169" y="17"/>
                    <a:pt x="169" y="17"/>
                    <a:pt x="169" y="17"/>
                  </a:cubicBezTo>
                  <a:cubicBezTo>
                    <a:pt x="169" y="101"/>
                    <a:pt x="169" y="101"/>
                    <a:pt x="169" y="101"/>
                  </a:cubicBezTo>
                  <a:cubicBezTo>
                    <a:pt x="17" y="101"/>
                    <a:pt x="17" y="101"/>
                    <a:pt x="17" y="101"/>
                  </a:cubicBezTo>
                  <a:lnTo>
                    <a:pt x="17" y="17"/>
                  </a:lnTo>
                  <a:close/>
                  <a:moveTo>
                    <a:pt x="42" y="171"/>
                  </a:moveTo>
                  <a:cubicBezTo>
                    <a:pt x="36" y="165"/>
                    <a:pt x="36" y="165"/>
                    <a:pt x="36" y="165"/>
                  </a:cubicBezTo>
                  <a:cubicBezTo>
                    <a:pt x="42" y="158"/>
                    <a:pt x="42" y="158"/>
                    <a:pt x="42" y="158"/>
                  </a:cubicBezTo>
                  <a:lnTo>
                    <a:pt x="42" y="171"/>
                  </a:lnTo>
                  <a:close/>
                  <a:moveTo>
                    <a:pt x="34" y="154"/>
                  </a:moveTo>
                  <a:cubicBezTo>
                    <a:pt x="34" y="141"/>
                    <a:pt x="34" y="141"/>
                    <a:pt x="34" y="141"/>
                  </a:cubicBezTo>
                  <a:cubicBezTo>
                    <a:pt x="41" y="148"/>
                    <a:pt x="41" y="148"/>
                    <a:pt x="41" y="148"/>
                  </a:cubicBezTo>
                  <a:lnTo>
                    <a:pt x="34" y="154"/>
                  </a:lnTo>
                  <a:close/>
                  <a:moveTo>
                    <a:pt x="42" y="138"/>
                  </a:moveTo>
                  <a:cubicBezTo>
                    <a:pt x="34" y="129"/>
                    <a:pt x="34" y="129"/>
                    <a:pt x="34" y="129"/>
                  </a:cubicBezTo>
                  <a:cubicBezTo>
                    <a:pt x="34" y="127"/>
                    <a:pt x="34" y="127"/>
                    <a:pt x="34" y="127"/>
                  </a:cubicBezTo>
                  <a:cubicBezTo>
                    <a:pt x="42" y="127"/>
                    <a:pt x="42" y="127"/>
                    <a:pt x="42" y="127"/>
                  </a:cubicBezTo>
                  <a:lnTo>
                    <a:pt x="42" y="138"/>
                  </a:lnTo>
                  <a:close/>
                  <a:moveTo>
                    <a:pt x="144" y="171"/>
                  </a:moveTo>
                  <a:cubicBezTo>
                    <a:pt x="144" y="158"/>
                    <a:pt x="144" y="158"/>
                    <a:pt x="144" y="158"/>
                  </a:cubicBezTo>
                  <a:cubicBezTo>
                    <a:pt x="150" y="165"/>
                    <a:pt x="150" y="165"/>
                    <a:pt x="150" y="165"/>
                  </a:cubicBezTo>
                  <a:lnTo>
                    <a:pt x="144" y="171"/>
                  </a:lnTo>
                  <a:close/>
                  <a:moveTo>
                    <a:pt x="152" y="154"/>
                  </a:moveTo>
                  <a:cubicBezTo>
                    <a:pt x="145" y="148"/>
                    <a:pt x="145" y="148"/>
                    <a:pt x="145" y="148"/>
                  </a:cubicBezTo>
                  <a:cubicBezTo>
                    <a:pt x="152" y="141"/>
                    <a:pt x="152" y="141"/>
                    <a:pt x="152" y="141"/>
                  </a:cubicBezTo>
                  <a:lnTo>
                    <a:pt x="152" y="154"/>
                  </a:lnTo>
                  <a:close/>
                  <a:moveTo>
                    <a:pt x="152" y="129"/>
                  </a:moveTo>
                  <a:cubicBezTo>
                    <a:pt x="144" y="138"/>
                    <a:pt x="144" y="138"/>
                    <a:pt x="144" y="138"/>
                  </a:cubicBezTo>
                  <a:cubicBezTo>
                    <a:pt x="144" y="127"/>
                    <a:pt x="144" y="127"/>
                    <a:pt x="144" y="127"/>
                  </a:cubicBezTo>
                  <a:cubicBezTo>
                    <a:pt x="152" y="127"/>
                    <a:pt x="152" y="127"/>
                    <a:pt x="152" y="127"/>
                  </a:cubicBezTo>
                  <a:lnTo>
                    <a:pt x="152" y="129"/>
                  </a:lnTo>
                  <a:close/>
                  <a:moveTo>
                    <a:pt x="177" y="118"/>
                  </a:moveTo>
                  <a:cubicBezTo>
                    <a:pt x="9" y="118"/>
                    <a:pt x="9" y="118"/>
                    <a:pt x="9" y="118"/>
                  </a:cubicBezTo>
                  <a:cubicBezTo>
                    <a:pt x="9" y="110"/>
                    <a:pt x="9" y="110"/>
                    <a:pt x="9" y="110"/>
                  </a:cubicBezTo>
                  <a:cubicBezTo>
                    <a:pt x="177" y="110"/>
                    <a:pt x="177" y="110"/>
                    <a:pt x="177" y="110"/>
                  </a:cubicBezTo>
                  <a:lnTo>
                    <a:pt x="177" y="118"/>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77" name="Group 76"/>
          <p:cNvGrpSpPr/>
          <p:nvPr/>
        </p:nvGrpSpPr>
        <p:grpSpPr>
          <a:xfrm>
            <a:off x="6498206" y="1145136"/>
            <a:ext cx="3101685" cy="523220"/>
            <a:chOff x="6704197" y="1140832"/>
            <a:chExt cx="2326264" cy="392415"/>
          </a:xfrm>
        </p:grpSpPr>
        <p:sp>
          <p:nvSpPr>
            <p:cNvPr id="78" name="TextBox 77"/>
            <p:cNvSpPr txBox="1"/>
            <p:nvPr/>
          </p:nvSpPr>
          <p:spPr>
            <a:xfrm>
              <a:off x="6870434" y="1140832"/>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79" name="Oval 78"/>
            <p:cNvSpPr>
              <a:spLocks noChangeAspect="1"/>
            </p:cNvSpPr>
            <p:nvPr/>
          </p:nvSpPr>
          <p:spPr>
            <a:xfrm>
              <a:off x="6704197" y="1228315"/>
              <a:ext cx="72782" cy="72782"/>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0" name="Group 79"/>
          <p:cNvGrpSpPr/>
          <p:nvPr/>
        </p:nvGrpSpPr>
        <p:grpSpPr>
          <a:xfrm>
            <a:off x="7175819" y="2166132"/>
            <a:ext cx="3101685" cy="523220"/>
            <a:chOff x="6704197" y="1780664"/>
            <a:chExt cx="2326264" cy="392415"/>
          </a:xfrm>
        </p:grpSpPr>
        <p:sp>
          <p:nvSpPr>
            <p:cNvPr id="81" name="TextBox 80"/>
            <p:cNvSpPr txBox="1"/>
            <p:nvPr/>
          </p:nvSpPr>
          <p:spPr>
            <a:xfrm>
              <a:off x="6870434" y="1780664"/>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82" name="Oval 81"/>
            <p:cNvSpPr>
              <a:spLocks noChangeAspect="1"/>
            </p:cNvSpPr>
            <p:nvPr/>
          </p:nvSpPr>
          <p:spPr>
            <a:xfrm>
              <a:off x="6704197" y="1868501"/>
              <a:ext cx="72782" cy="72782"/>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3" name="Group 82"/>
          <p:cNvGrpSpPr/>
          <p:nvPr/>
        </p:nvGrpSpPr>
        <p:grpSpPr>
          <a:xfrm>
            <a:off x="7853433" y="3187128"/>
            <a:ext cx="3101685" cy="523220"/>
            <a:chOff x="6704197" y="2420496"/>
            <a:chExt cx="2326264" cy="392415"/>
          </a:xfrm>
        </p:grpSpPr>
        <p:sp>
          <p:nvSpPr>
            <p:cNvPr id="84" name="TextBox 83"/>
            <p:cNvSpPr txBox="1"/>
            <p:nvPr/>
          </p:nvSpPr>
          <p:spPr>
            <a:xfrm>
              <a:off x="6870434" y="2420496"/>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85" name="Oval 84"/>
            <p:cNvSpPr>
              <a:spLocks noChangeAspect="1"/>
            </p:cNvSpPr>
            <p:nvPr/>
          </p:nvSpPr>
          <p:spPr>
            <a:xfrm>
              <a:off x="6704197" y="2514534"/>
              <a:ext cx="72782" cy="72782"/>
            </a:xfrm>
            <a:prstGeom prst="ellipse">
              <a:avLst/>
            </a:prstGeom>
            <a:solidFill>
              <a:schemeClr val="bg1"/>
            </a:solidFill>
            <a:ln w="12700">
              <a:solidFill>
                <a:schemeClr val="accent3"/>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6" name="Group 85"/>
          <p:cNvGrpSpPr/>
          <p:nvPr/>
        </p:nvGrpSpPr>
        <p:grpSpPr>
          <a:xfrm>
            <a:off x="8531046" y="4208125"/>
            <a:ext cx="3101685" cy="523220"/>
            <a:chOff x="6704197" y="3060328"/>
            <a:chExt cx="2326264" cy="392415"/>
          </a:xfrm>
        </p:grpSpPr>
        <p:sp>
          <p:nvSpPr>
            <p:cNvPr id="87" name="TextBox 86"/>
            <p:cNvSpPr txBox="1"/>
            <p:nvPr/>
          </p:nvSpPr>
          <p:spPr>
            <a:xfrm>
              <a:off x="6870434" y="3060328"/>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88" name="Oval 87"/>
            <p:cNvSpPr>
              <a:spLocks noChangeAspect="1"/>
            </p:cNvSpPr>
            <p:nvPr/>
          </p:nvSpPr>
          <p:spPr>
            <a:xfrm>
              <a:off x="6704197" y="3154720"/>
              <a:ext cx="72782" cy="72782"/>
            </a:xfrm>
            <a:prstGeom prst="ellipse">
              <a:avLst/>
            </a:prstGeom>
            <a:solidFill>
              <a:schemeClr val="bg1"/>
            </a:solidFill>
            <a:ln w="12700">
              <a:solidFill>
                <a:schemeClr val="accent4"/>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9" name="Group 88"/>
          <p:cNvGrpSpPr/>
          <p:nvPr/>
        </p:nvGrpSpPr>
        <p:grpSpPr>
          <a:xfrm>
            <a:off x="9208661" y="5229124"/>
            <a:ext cx="3101685" cy="523220"/>
            <a:chOff x="6704197" y="3700158"/>
            <a:chExt cx="2326264" cy="392415"/>
          </a:xfrm>
        </p:grpSpPr>
        <p:sp>
          <p:nvSpPr>
            <p:cNvPr id="90" name="TextBox 89"/>
            <p:cNvSpPr txBox="1"/>
            <p:nvPr/>
          </p:nvSpPr>
          <p:spPr>
            <a:xfrm>
              <a:off x="6870434" y="3700158"/>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91" name="Oval 90"/>
            <p:cNvSpPr>
              <a:spLocks noChangeAspect="1"/>
            </p:cNvSpPr>
            <p:nvPr/>
          </p:nvSpPr>
          <p:spPr>
            <a:xfrm>
              <a:off x="6704197" y="3800331"/>
              <a:ext cx="72782" cy="72782"/>
            </a:xfrm>
            <a:prstGeom prst="ellipse">
              <a:avLst/>
            </a:prstGeom>
            <a:solidFill>
              <a:schemeClr val="bg1"/>
            </a:solidFill>
            <a:ln w="12700">
              <a:solidFill>
                <a:schemeClr val="accent5"/>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19473800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66"/>
                                        </p:tgtEl>
                                        <p:attrNameLst>
                                          <p:attrName>style.visibility</p:attrName>
                                        </p:attrNameLst>
                                      </p:cBhvr>
                                      <p:to>
                                        <p:strVal val="visible"/>
                                      </p:to>
                                    </p:set>
                                    <p:anim calcmode="lin" valueType="num">
                                      <p:cBhvr additive="base">
                                        <p:cTn id="12" dur="500" fill="hold"/>
                                        <p:tgtEl>
                                          <p:spTgt spid="66"/>
                                        </p:tgtEl>
                                        <p:attrNameLst>
                                          <p:attrName>ppt_x</p:attrName>
                                        </p:attrNameLst>
                                      </p:cBhvr>
                                      <p:tavLst>
                                        <p:tav tm="0">
                                          <p:val>
                                            <p:strVal val="0-#ppt_w/2"/>
                                          </p:val>
                                        </p:tav>
                                        <p:tav tm="100000">
                                          <p:val>
                                            <p:strVal val="#ppt_x"/>
                                          </p:val>
                                        </p:tav>
                                      </p:tavLst>
                                    </p:anim>
                                    <p:anim calcmode="lin" valueType="num">
                                      <p:cBhvr additive="base">
                                        <p:cTn id="13" dur="500" fill="hold"/>
                                        <p:tgtEl>
                                          <p:spTgt spid="6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strips(downRight)">
                                      <p:cBhvr>
                                        <p:cTn id="17" dur="500"/>
                                        <p:tgtEl>
                                          <p:spTgt spid="65"/>
                                        </p:tgtEl>
                                      </p:cBhvr>
                                    </p:animEffect>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decel="10000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decel="10000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4" decel="100000" fill="hold" nodeType="after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additive="base">
                                        <p:cTn id="36" dur="500" fill="hold"/>
                                        <p:tgtEl>
                                          <p:spTgt spid="5"/>
                                        </p:tgtEl>
                                        <p:attrNameLst>
                                          <p:attrName>ppt_x</p:attrName>
                                        </p:attrNameLst>
                                      </p:cBhvr>
                                      <p:tavLst>
                                        <p:tav tm="0">
                                          <p:val>
                                            <p:strVal val="#ppt_x"/>
                                          </p:val>
                                        </p:tav>
                                        <p:tav tm="100000">
                                          <p:val>
                                            <p:strVal val="#ppt_x"/>
                                          </p:val>
                                        </p:tav>
                                      </p:tavLst>
                                    </p:anim>
                                    <p:anim calcmode="lin" valueType="num">
                                      <p:cBhvr additive="base">
                                        <p:cTn id="37" dur="500" fill="hold"/>
                                        <p:tgtEl>
                                          <p:spTgt spid="5"/>
                                        </p:tgtEl>
                                        <p:attrNameLst>
                                          <p:attrName>ppt_y</p:attrName>
                                        </p:attrNameLst>
                                      </p:cBhvr>
                                      <p:tavLst>
                                        <p:tav tm="0">
                                          <p:val>
                                            <p:strVal val="1+#ppt_h/2"/>
                                          </p:val>
                                        </p:tav>
                                        <p:tav tm="100000">
                                          <p:val>
                                            <p:strVal val="#ppt_y"/>
                                          </p:val>
                                        </p:tav>
                                      </p:tavLst>
                                    </p:anim>
                                  </p:childTnLst>
                                </p:cTn>
                              </p:par>
                            </p:childTnLst>
                          </p:cTn>
                        </p:par>
                        <p:par>
                          <p:cTn id="38" fill="hold">
                            <p:stCondLst>
                              <p:cond delay="3500"/>
                            </p:stCondLst>
                            <p:childTnLst>
                              <p:par>
                                <p:cTn id="39" presetID="2" presetClass="entr" presetSubtype="4" decel="100000" fill="hold" nodeType="after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ppt_x"/>
                                          </p:val>
                                        </p:tav>
                                        <p:tav tm="100000">
                                          <p:val>
                                            <p:strVal val="#ppt_x"/>
                                          </p:val>
                                        </p:tav>
                                      </p:tavLst>
                                    </p:anim>
                                    <p:anim calcmode="lin" valueType="num">
                                      <p:cBhvr additive="base">
                                        <p:cTn id="42" dur="500" fill="hold"/>
                                        <p:tgtEl>
                                          <p:spTgt spid="2"/>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2" decel="100000" fill="hold" nodeType="afterEffect">
                                  <p:stCondLst>
                                    <p:cond delay="0"/>
                                  </p:stCondLst>
                                  <p:childTnLst>
                                    <p:set>
                                      <p:cBhvr>
                                        <p:cTn id="45" dur="1" fill="hold">
                                          <p:stCondLst>
                                            <p:cond delay="0"/>
                                          </p:stCondLst>
                                        </p:cTn>
                                        <p:tgtEl>
                                          <p:spTgt spid="77"/>
                                        </p:tgtEl>
                                        <p:attrNameLst>
                                          <p:attrName>style.visibility</p:attrName>
                                        </p:attrNameLst>
                                      </p:cBhvr>
                                      <p:to>
                                        <p:strVal val="visible"/>
                                      </p:to>
                                    </p:set>
                                    <p:anim calcmode="lin" valueType="num">
                                      <p:cBhvr additive="base">
                                        <p:cTn id="46" dur="500" fill="hold"/>
                                        <p:tgtEl>
                                          <p:spTgt spid="77"/>
                                        </p:tgtEl>
                                        <p:attrNameLst>
                                          <p:attrName>ppt_x</p:attrName>
                                        </p:attrNameLst>
                                      </p:cBhvr>
                                      <p:tavLst>
                                        <p:tav tm="0">
                                          <p:val>
                                            <p:strVal val="1+#ppt_w/2"/>
                                          </p:val>
                                        </p:tav>
                                        <p:tav tm="100000">
                                          <p:val>
                                            <p:strVal val="#ppt_x"/>
                                          </p:val>
                                        </p:tav>
                                      </p:tavLst>
                                    </p:anim>
                                    <p:anim calcmode="lin" valueType="num">
                                      <p:cBhvr additive="base">
                                        <p:cTn id="47" dur="500" fill="hold"/>
                                        <p:tgtEl>
                                          <p:spTgt spid="77"/>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2" decel="100000" fill="hold" nodeType="afterEffect">
                                  <p:stCondLst>
                                    <p:cond delay="0"/>
                                  </p:stCondLst>
                                  <p:childTnLst>
                                    <p:set>
                                      <p:cBhvr>
                                        <p:cTn id="50" dur="1" fill="hold">
                                          <p:stCondLst>
                                            <p:cond delay="0"/>
                                          </p:stCondLst>
                                        </p:cTn>
                                        <p:tgtEl>
                                          <p:spTgt spid="80"/>
                                        </p:tgtEl>
                                        <p:attrNameLst>
                                          <p:attrName>style.visibility</p:attrName>
                                        </p:attrNameLst>
                                      </p:cBhvr>
                                      <p:to>
                                        <p:strVal val="visible"/>
                                      </p:to>
                                    </p:set>
                                    <p:anim calcmode="lin" valueType="num">
                                      <p:cBhvr additive="base">
                                        <p:cTn id="51" dur="500" fill="hold"/>
                                        <p:tgtEl>
                                          <p:spTgt spid="80"/>
                                        </p:tgtEl>
                                        <p:attrNameLst>
                                          <p:attrName>ppt_x</p:attrName>
                                        </p:attrNameLst>
                                      </p:cBhvr>
                                      <p:tavLst>
                                        <p:tav tm="0">
                                          <p:val>
                                            <p:strVal val="1+#ppt_w/2"/>
                                          </p:val>
                                        </p:tav>
                                        <p:tav tm="100000">
                                          <p:val>
                                            <p:strVal val="#ppt_x"/>
                                          </p:val>
                                        </p:tav>
                                      </p:tavLst>
                                    </p:anim>
                                    <p:anim calcmode="lin" valueType="num">
                                      <p:cBhvr additive="base">
                                        <p:cTn id="52" dur="500" fill="hold"/>
                                        <p:tgtEl>
                                          <p:spTgt spid="80"/>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 presetClass="entr" presetSubtype="2" decel="100000" fill="hold" nodeType="afterEffect">
                                  <p:stCondLst>
                                    <p:cond delay="0"/>
                                  </p:stCondLst>
                                  <p:childTnLst>
                                    <p:set>
                                      <p:cBhvr>
                                        <p:cTn id="55" dur="1" fill="hold">
                                          <p:stCondLst>
                                            <p:cond delay="0"/>
                                          </p:stCondLst>
                                        </p:cTn>
                                        <p:tgtEl>
                                          <p:spTgt spid="83"/>
                                        </p:tgtEl>
                                        <p:attrNameLst>
                                          <p:attrName>style.visibility</p:attrName>
                                        </p:attrNameLst>
                                      </p:cBhvr>
                                      <p:to>
                                        <p:strVal val="visible"/>
                                      </p:to>
                                    </p:set>
                                    <p:anim calcmode="lin" valueType="num">
                                      <p:cBhvr additive="base">
                                        <p:cTn id="56" dur="500" fill="hold"/>
                                        <p:tgtEl>
                                          <p:spTgt spid="83"/>
                                        </p:tgtEl>
                                        <p:attrNameLst>
                                          <p:attrName>ppt_x</p:attrName>
                                        </p:attrNameLst>
                                      </p:cBhvr>
                                      <p:tavLst>
                                        <p:tav tm="0">
                                          <p:val>
                                            <p:strVal val="1+#ppt_w/2"/>
                                          </p:val>
                                        </p:tav>
                                        <p:tav tm="100000">
                                          <p:val>
                                            <p:strVal val="#ppt_x"/>
                                          </p:val>
                                        </p:tav>
                                      </p:tavLst>
                                    </p:anim>
                                    <p:anim calcmode="lin" valueType="num">
                                      <p:cBhvr additive="base">
                                        <p:cTn id="57" dur="500" fill="hold"/>
                                        <p:tgtEl>
                                          <p:spTgt spid="83"/>
                                        </p:tgtEl>
                                        <p:attrNameLst>
                                          <p:attrName>ppt_y</p:attrName>
                                        </p:attrNameLst>
                                      </p:cBhvr>
                                      <p:tavLst>
                                        <p:tav tm="0">
                                          <p:val>
                                            <p:strVal val="#ppt_y"/>
                                          </p:val>
                                        </p:tav>
                                        <p:tav tm="100000">
                                          <p:val>
                                            <p:strVal val="#ppt_y"/>
                                          </p:val>
                                        </p:tav>
                                      </p:tavLst>
                                    </p:anim>
                                  </p:childTnLst>
                                </p:cTn>
                              </p:par>
                            </p:childTnLst>
                          </p:cTn>
                        </p:par>
                        <p:par>
                          <p:cTn id="58" fill="hold">
                            <p:stCondLst>
                              <p:cond delay="5500"/>
                            </p:stCondLst>
                            <p:childTnLst>
                              <p:par>
                                <p:cTn id="59" presetID="2" presetClass="entr" presetSubtype="2" decel="100000" fill="hold" nodeType="afterEffect">
                                  <p:stCondLst>
                                    <p:cond delay="0"/>
                                  </p:stCondLst>
                                  <p:childTnLst>
                                    <p:set>
                                      <p:cBhvr>
                                        <p:cTn id="60" dur="1" fill="hold">
                                          <p:stCondLst>
                                            <p:cond delay="0"/>
                                          </p:stCondLst>
                                        </p:cTn>
                                        <p:tgtEl>
                                          <p:spTgt spid="86"/>
                                        </p:tgtEl>
                                        <p:attrNameLst>
                                          <p:attrName>style.visibility</p:attrName>
                                        </p:attrNameLst>
                                      </p:cBhvr>
                                      <p:to>
                                        <p:strVal val="visible"/>
                                      </p:to>
                                    </p:set>
                                    <p:anim calcmode="lin" valueType="num">
                                      <p:cBhvr additive="base">
                                        <p:cTn id="61" dur="500" fill="hold"/>
                                        <p:tgtEl>
                                          <p:spTgt spid="86"/>
                                        </p:tgtEl>
                                        <p:attrNameLst>
                                          <p:attrName>ppt_x</p:attrName>
                                        </p:attrNameLst>
                                      </p:cBhvr>
                                      <p:tavLst>
                                        <p:tav tm="0">
                                          <p:val>
                                            <p:strVal val="1+#ppt_w/2"/>
                                          </p:val>
                                        </p:tav>
                                        <p:tav tm="100000">
                                          <p:val>
                                            <p:strVal val="#ppt_x"/>
                                          </p:val>
                                        </p:tav>
                                      </p:tavLst>
                                    </p:anim>
                                    <p:anim calcmode="lin" valueType="num">
                                      <p:cBhvr additive="base">
                                        <p:cTn id="62" dur="500" fill="hold"/>
                                        <p:tgtEl>
                                          <p:spTgt spid="86"/>
                                        </p:tgtEl>
                                        <p:attrNameLst>
                                          <p:attrName>ppt_y</p:attrName>
                                        </p:attrNameLst>
                                      </p:cBhvr>
                                      <p:tavLst>
                                        <p:tav tm="0">
                                          <p:val>
                                            <p:strVal val="#ppt_y"/>
                                          </p:val>
                                        </p:tav>
                                        <p:tav tm="100000">
                                          <p:val>
                                            <p:strVal val="#ppt_y"/>
                                          </p:val>
                                        </p:tav>
                                      </p:tavLst>
                                    </p:anim>
                                  </p:childTnLst>
                                </p:cTn>
                              </p:par>
                            </p:childTnLst>
                          </p:cTn>
                        </p:par>
                        <p:par>
                          <p:cTn id="63" fill="hold">
                            <p:stCondLst>
                              <p:cond delay="6000"/>
                            </p:stCondLst>
                            <p:childTnLst>
                              <p:par>
                                <p:cTn id="64" presetID="2" presetClass="entr" presetSubtype="2" decel="100000" fill="hold" nodeType="afterEffect">
                                  <p:stCondLst>
                                    <p:cond delay="0"/>
                                  </p:stCondLst>
                                  <p:childTnLst>
                                    <p:set>
                                      <p:cBhvr>
                                        <p:cTn id="65" dur="1" fill="hold">
                                          <p:stCondLst>
                                            <p:cond delay="0"/>
                                          </p:stCondLst>
                                        </p:cTn>
                                        <p:tgtEl>
                                          <p:spTgt spid="89"/>
                                        </p:tgtEl>
                                        <p:attrNameLst>
                                          <p:attrName>style.visibility</p:attrName>
                                        </p:attrNameLst>
                                      </p:cBhvr>
                                      <p:to>
                                        <p:strVal val="visible"/>
                                      </p:to>
                                    </p:set>
                                    <p:anim calcmode="lin" valueType="num">
                                      <p:cBhvr additive="base">
                                        <p:cTn id="66" dur="500" fill="hold"/>
                                        <p:tgtEl>
                                          <p:spTgt spid="89"/>
                                        </p:tgtEl>
                                        <p:attrNameLst>
                                          <p:attrName>ppt_x</p:attrName>
                                        </p:attrNameLst>
                                      </p:cBhvr>
                                      <p:tavLst>
                                        <p:tav tm="0">
                                          <p:val>
                                            <p:strVal val="1+#ppt_w/2"/>
                                          </p:val>
                                        </p:tav>
                                        <p:tav tm="100000">
                                          <p:val>
                                            <p:strVal val="#ppt_x"/>
                                          </p:val>
                                        </p:tav>
                                      </p:tavLst>
                                    </p:anim>
                                    <p:anim calcmode="lin" valueType="num">
                                      <p:cBhvr additive="base">
                                        <p:cTn id="67" dur="500" fill="hold"/>
                                        <p:tgtEl>
                                          <p:spTgt spid="89"/>
                                        </p:tgtEl>
                                        <p:attrNameLst>
                                          <p:attrName>ppt_y</p:attrName>
                                        </p:attrNameLst>
                                      </p:cBhvr>
                                      <p:tavLst>
                                        <p:tav tm="0">
                                          <p:val>
                                            <p:strVal val="#ppt_y"/>
                                          </p:val>
                                        </p:tav>
                                        <p:tav tm="100000">
                                          <p:val>
                                            <p:strVal val="#ppt_y"/>
                                          </p:val>
                                        </p:tav>
                                      </p:tavLst>
                                    </p:anim>
                                  </p:childTnLst>
                                </p:cTn>
                              </p:par>
                            </p:childTnLst>
                          </p:cTn>
                        </p:par>
                        <p:par>
                          <p:cTn id="68" fill="hold">
                            <p:stCondLst>
                              <p:cond delay="6500"/>
                            </p:stCondLst>
                            <p:childTnLst>
                              <p:par>
                                <p:cTn id="69" presetID="2" presetClass="entr" presetSubtype="2" decel="100000" fill="hold" grpId="0" nodeType="afterEffect">
                                  <p:stCondLst>
                                    <p:cond delay="0"/>
                                  </p:stCondLst>
                                  <p:childTnLst>
                                    <p:set>
                                      <p:cBhvr>
                                        <p:cTn id="70" dur="1" fill="hold">
                                          <p:stCondLst>
                                            <p:cond delay="0"/>
                                          </p:stCondLst>
                                        </p:cTn>
                                        <p:tgtEl>
                                          <p:spTgt spid="4"/>
                                        </p:tgtEl>
                                        <p:attrNameLst>
                                          <p:attrName>style.visibility</p:attrName>
                                        </p:attrNameLst>
                                      </p:cBhvr>
                                      <p:to>
                                        <p:strVal val="visible"/>
                                      </p:to>
                                    </p:set>
                                    <p:anim calcmode="lin" valueType="num">
                                      <p:cBhvr additive="base">
                                        <p:cTn id="71" dur="500" fill="hold"/>
                                        <p:tgtEl>
                                          <p:spTgt spid="4"/>
                                        </p:tgtEl>
                                        <p:attrNameLst>
                                          <p:attrName>ppt_x</p:attrName>
                                        </p:attrNameLst>
                                      </p:cBhvr>
                                      <p:tavLst>
                                        <p:tav tm="0">
                                          <p:val>
                                            <p:strVal val="1+#ppt_w/2"/>
                                          </p:val>
                                        </p:tav>
                                        <p:tav tm="100000">
                                          <p:val>
                                            <p:strVal val="#ppt_x"/>
                                          </p:val>
                                        </p:tav>
                                      </p:tavLst>
                                    </p:anim>
                                    <p:anim calcmode="lin" valueType="num">
                                      <p:cBhvr additive="base">
                                        <p:cTn id="7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5" grpId="0"/>
      <p:bldP spid="6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tx2">
                    <a:lumMod val="60000"/>
                    <a:lumOff val="40000"/>
                  </a:schemeClr>
                </a:solidFill>
                <a:latin typeface="Arial" panose="020B0604020202020204" pitchFamily="34" charset="0"/>
                <a:cs typeface="Arial" panose="020B0604020202020204" pitchFamily="34" charset="0"/>
              </a:rPr>
              <a:t>PYRAMID 05</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6</a:t>
            </a:fld>
            <a:endParaRPr lang="en-US" dirty="0">
              <a:solidFill>
                <a:schemeClr val="tx2">
                  <a:lumMod val="60000"/>
                  <a:lumOff val="40000"/>
                </a:schemeClr>
              </a:solidFill>
            </a:endParaRPr>
          </a:p>
        </p:txBody>
      </p:sp>
      <p:grpSp>
        <p:nvGrpSpPr>
          <p:cNvPr id="9" name="Group 8">
            <a:extLst>
              <a:ext uri="{FF2B5EF4-FFF2-40B4-BE49-F238E27FC236}">
                <a16:creationId xmlns:a16="http://schemas.microsoft.com/office/drawing/2014/main" id="{27525FC2-6213-4449-BCAF-C5ACD8B24039}"/>
              </a:ext>
            </a:extLst>
          </p:cNvPr>
          <p:cNvGrpSpPr/>
          <p:nvPr/>
        </p:nvGrpSpPr>
        <p:grpSpPr>
          <a:xfrm>
            <a:off x="4710940" y="1008734"/>
            <a:ext cx="1873957" cy="1615479"/>
            <a:chOff x="4710940" y="1008734"/>
            <a:chExt cx="1873957" cy="1615479"/>
          </a:xfrm>
        </p:grpSpPr>
        <p:sp>
          <p:nvSpPr>
            <p:cNvPr id="70" name="Isosceles Triangle 69"/>
            <p:cNvSpPr/>
            <p:nvPr/>
          </p:nvSpPr>
          <p:spPr>
            <a:xfrm>
              <a:off x="4710940" y="1008734"/>
              <a:ext cx="1873957" cy="1615479"/>
            </a:xfrm>
            <a:prstGeom prst="triangle">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5" name="Freeform 457"/>
            <p:cNvSpPr>
              <a:spLocks noEditPoints="1"/>
            </p:cNvSpPr>
            <p:nvPr/>
          </p:nvSpPr>
          <p:spPr bwMode="auto">
            <a:xfrm>
              <a:off x="5444081" y="1919593"/>
              <a:ext cx="379684" cy="344963"/>
            </a:xfrm>
            <a:custGeom>
              <a:avLst/>
              <a:gdLst>
                <a:gd name="T0" fmla="*/ 186 w 186"/>
                <a:gd name="T1" fmla="*/ 51 h 169"/>
                <a:gd name="T2" fmla="*/ 173 w 186"/>
                <a:gd name="T3" fmla="*/ 38 h 169"/>
                <a:gd name="T4" fmla="*/ 164 w 186"/>
                <a:gd name="T5" fmla="*/ 42 h 169"/>
                <a:gd name="T6" fmla="*/ 59 w 186"/>
                <a:gd name="T7" fmla="*/ 148 h 169"/>
                <a:gd name="T8" fmla="*/ 55 w 186"/>
                <a:gd name="T9" fmla="*/ 157 h 169"/>
                <a:gd name="T10" fmla="*/ 68 w 186"/>
                <a:gd name="T11" fmla="*/ 169 h 169"/>
                <a:gd name="T12" fmla="*/ 77 w 186"/>
                <a:gd name="T13" fmla="*/ 165 h 169"/>
                <a:gd name="T14" fmla="*/ 182 w 186"/>
                <a:gd name="T15" fmla="*/ 60 h 169"/>
                <a:gd name="T16" fmla="*/ 186 w 186"/>
                <a:gd name="T17" fmla="*/ 51 h 169"/>
                <a:gd name="T18" fmla="*/ 176 w 186"/>
                <a:gd name="T19" fmla="*/ 54 h 169"/>
                <a:gd name="T20" fmla="*/ 156 w 186"/>
                <a:gd name="T21" fmla="*/ 74 h 169"/>
                <a:gd name="T22" fmla="*/ 150 w 186"/>
                <a:gd name="T23" fmla="*/ 68 h 169"/>
                <a:gd name="T24" fmla="*/ 170 w 186"/>
                <a:gd name="T25" fmla="*/ 48 h 169"/>
                <a:gd name="T26" fmla="*/ 173 w 186"/>
                <a:gd name="T27" fmla="*/ 47 h 169"/>
                <a:gd name="T28" fmla="*/ 177 w 186"/>
                <a:gd name="T29" fmla="*/ 51 h 169"/>
                <a:gd name="T30" fmla="*/ 176 w 186"/>
                <a:gd name="T31" fmla="*/ 54 h 169"/>
                <a:gd name="T32" fmla="*/ 68 w 186"/>
                <a:gd name="T33" fmla="*/ 127 h 169"/>
                <a:gd name="T34" fmla="*/ 13 w 186"/>
                <a:gd name="T35" fmla="*/ 127 h 169"/>
                <a:gd name="T36" fmla="*/ 9 w 186"/>
                <a:gd name="T37" fmla="*/ 123 h 169"/>
                <a:gd name="T38" fmla="*/ 13 w 186"/>
                <a:gd name="T39" fmla="*/ 119 h 169"/>
                <a:gd name="T40" fmla="*/ 76 w 186"/>
                <a:gd name="T41" fmla="*/ 119 h 169"/>
                <a:gd name="T42" fmla="*/ 110 w 186"/>
                <a:gd name="T43" fmla="*/ 85 h 169"/>
                <a:gd name="T44" fmla="*/ 34 w 186"/>
                <a:gd name="T45" fmla="*/ 85 h 169"/>
                <a:gd name="T46" fmla="*/ 34 w 186"/>
                <a:gd name="T47" fmla="*/ 9 h 169"/>
                <a:gd name="T48" fmla="*/ 152 w 186"/>
                <a:gd name="T49" fmla="*/ 9 h 169"/>
                <a:gd name="T50" fmla="*/ 152 w 186"/>
                <a:gd name="T51" fmla="*/ 42 h 169"/>
                <a:gd name="T52" fmla="*/ 161 w 186"/>
                <a:gd name="T53" fmla="*/ 34 h 169"/>
                <a:gd name="T54" fmla="*/ 161 w 186"/>
                <a:gd name="T55" fmla="*/ 5 h 169"/>
                <a:gd name="T56" fmla="*/ 156 w 186"/>
                <a:gd name="T57" fmla="*/ 0 h 169"/>
                <a:gd name="T58" fmla="*/ 30 w 186"/>
                <a:gd name="T59" fmla="*/ 0 h 169"/>
                <a:gd name="T60" fmla="*/ 26 w 186"/>
                <a:gd name="T61" fmla="*/ 5 h 169"/>
                <a:gd name="T62" fmla="*/ 26 w 186"/>
                <a:gd name="T63" fmla="*/ 110 h 169"/>
                <a:gd name="T64" fmla="*/ 13 w 186"/>
                <a:gd name="T65" fmla="*/ 110 h 169"/>
                <a:gd name="T66" fmla="*/ 0 w 186"/>
                <a:gd name="T67" fmla="*/ 123 h 169"/>
                <a:gd name="T68" fmla="*/ 13 w 186"/>
                <a:gd name="T69" fmla="*/ 135 h 169"/>
                <a:gd name="T70" fmla="*/ 59 w 186"/>
                <a:gd name="T71" fmla="*/ 135 h 169"/>
                <a:gd name="T72" fmla="*/ 68 w 186"/>
                <a:gd name="T73" fmla="*/ 127 h 169"/>
                <a:gd name="T74" fmla="*/ 173 w 186"/>
                <a:gd name="T75" fmla="*/ 110 h 169"/>
                <a:gd name="T76" fmla="*/ 161 w 186"/>
                <a:gd name="T77" fmla="*/ 110 h 169"/>
                <a:gd name="T78" fmla="*/ 161 w 186"/>
                <a:gd name="T79" fmla="*/ 94 h 169"/>
                <a:gd name="T80" fmla="*/ 136 w 186"/>
                <a:gd name="T81" fmla="*/ 119 h 169"/>
                <a:gd name="T82" fmla="*/ 173 w 186"/>
                <a:gd name="T83" fmla="*/ 119 h 169"/>
                <a:gd name="T84" fmla="*/ 177 w 186"/>
                <a:gd name="T85" fmla="*/ 123 h 169"/>
                <a:gd name="T86" fmla="*/ 173 w 186"/>
                <a:gd name="T87" fmla="*/ 127 h 169"/>
                <a:gd name="T88" fmla="*/ 127 w 186"/>
                <a:gd name="T89" fmla="*/ 127 h 169"/>
                <a:gd name="T90" fmla="*/ 119 w 186"/>
                <a:gd name="T91" fmla="*/ 135 h 169"/>
                <a:gd name="T92" fmla="*/ 173 w 186"/>
                <a:gd name="T93" fmla="*/ 135 h 169"/>
                <a:gd name="T94" fmla="*/ 186 w 186"/>
                <a:gd name="T95" fmla="*/ 123 h 169"/>
                <a:gd name="T96" fmla="*/ 173 w 186"/>
                <a:gd name="T97" fmla="*/ 11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6" h="169">
                  <a:moveTo>
                    <a:pt x="186" y="51"/>
                  </a:moveTo>
                  <a:cubicBezTo>
                    <a:pt x="186" y="44"/>
                    <a:pt x="180" y="38"/>
                    <a:pt x="173" y="38"/>
                  </a:cubicBezTo>
                  <a:cubicBezTo>
                    <a:pt x="170" y="38"/>
                    <a:pt x="167" y="40"/>
                    <a:pt x="164" y="42"/>
                  </a:cubicBezTo>
                  <a:cubicBezTo>
                    <a:pt x="59" y="148"/>
                    <a:pt x="59" y="148"/>
                    <a:pt x="59" y="148"/>
                  </a:cubicBezTo>
                  <a:cubicBezTo>
                    <a:pt x="57" y="150"/>
                    <a:pt x="55" y="153"/>
                    <a:pt x="55" y="157"/>
                  </a:cubicBezTo>
                  <a:cubicBezTo>
                    <a:pt x="55" y="164"/>
                    <a:pt x="61" y="169"/>
                    <a:pt x="68" y="169"/>
                  </a:cubicBezTo>
                  <a:cubicBezTo>
                    <a:pt x="71" y="169"/>
                    <a:pt x="74" y="168"/>
                    <a:pt x="77" y="165"/>
                  </a:cubicBezTo>
                  <a:cubicBezTo>
                    <a:pt x="182" y="60"/>
                    <a:pt x="182" y="60"/>
                    <a:pt x="182" y="60"/>
                  </a:cubicBezTo>
                  <a:cubicBezTo>
                    <a:pt x="185" y="58"/>
                    <a:pt x="186" y="55"/>
                    <a:pt x="186" y="51"/>
                  </a:cubicBezTo>
                  <a:close/>
                  <a:moveTo>
                    <a:pt x="176" y="54"/>
                  </a:moveTo>
                  <a:cubicBezTo>
                    <a:pt x="156" y="74"/>
                    <a:pt x="156" y="74"/>
                    <a:pt x="156" y="74"/>
                  </a:cubicBezTo>
                  <a:cubicBezTo>
                    <a:pt x="150" y="68"/>
                    <a:pt x="150" y="68"/>
                    <a:pt x="150" y="68"/>
                  </a:cubicBezTo>
                  <a:cubicBezTo>
                    <a:pt x="170" y="48"/>
                    <a:pt x="170" y="48"/>
                    <a:pt x="170" y="48"/>
                  </a:cubicBezTo>
                  <a:cubicBezTo>
                    <a:pt x="171" y="47"/>
                    <a:pt x="172" y="47"/>
                    <a:pt x="173" y="47"/>
                  </a:cubicBezTo>
                  <a:cubicBezTo>
                    <a:pt x="176" y="47"/>
                    <a:pt x="177" y="49"/>
                    <a:pt x="177" y="51"/>
                  </a:cubicBezTo>
                  <a:cubicBezTo>
                    <a:pt x="177" y="52"/>
                    <a:pt x="177" y="53"/>
                    <a:pt x="176" y="54"/>
                  </a:cubicBezTo>
                  <a:close/>
                  <a:moveTo>
                    <a:pt x="68" y="127"/>
                  </a:moveTo>
                  <a:cubicBezTo>
                    <a:pt x="13" y="127"/>
                    <a:pt x="13" y="127"/>
                    <a:pt x="13" y="127"/>
                  </a:cubicBezTo>
                  <a:cubicBezTo>
                    <a:pt x="11" y="127"/>
                    <a:pt x="9" y="125"/>
                    <a:pt x="9" y="123"/>
                  </a:cubicBezTo>
                  <a:cubicBezTo>
                    <a:pt x="9" y="120"/>
                    <a:pt x="11" y="119"/>
                    <a:pt x="13" y="119"/>
                  </a:cubicBezTo>
                  <a:cubicBezTo>
                    <a:pt x="76" y="119"/>
                    <a:pt x="76" y="119"/>
                    <a:pt x="76" y="119"/>
                  </a:cubicBezTo>
                  <a:cubicBezTo>
                    <a:pt x="110" y="85"/>
                    <a:pt x="110" y="85"/>
                    <a:pt x="110" y="85"/>
                  </a:cubicBezTo>
                  <a:cubicBezTo>
                    <a:pt x="34" y="85"/>
                    <a:pt x="34" y="85"/>
                    <a:pt x="34" y="85"/>
                  </a:cubicBezTo>
                  <a:cubicBezTo>
                    <a:pt x="34" y="9"/>
                    <a:pt x="34" y="9"/>
                    <a:pt x="34" y="9"/>
                  </a:cubicBezTo>
                  <a:cubicBezTo>
                    <a:pt x="152" y="9"/>
                    <a:pt x="152" y="9"/>
                    <a:pt x="152" y="9"/>
                  </a:cubicBezTo>
                  <a:cubicBezTo>
                    <a:pt x="152" y="42"/>
                    <a:pt x="152" y="42"/>
                    <a:pt x="152" y="42"/>
                  </a:cubicBezTo>
                  <a:cubicBezTo>
                    <a:pt x="161" y="34"/>
                    <a:pt x="161" y="34"/>
                    <a:pt x="161" y="34"/>
                  </a:cubicBezTo>
                  <a:cubicBezTo>
                    <a:pt x="161" y="5"/>
                    <a:pt x="161" y="5"/>
                    <a:pt x="161" y="5"/>
                  </a:cubicBezTo>
                  <a:cubicBezTo>
                    <a:pt x="161" y="2"/>
                    <a:pt x="159" y="0"/>
                    <a:pt x="156" y="0"/>
                  </a:cubicBezTo>
                  <a:cubicBezTo>
                    <a:pt x="30" y="0"/>
                    <a:pt x="30" y="0"/>
                    <a:pt x="30" y="0"/>
                  </a:cubicBezTo>
                  <a:cubicBezTo>
                    <a:pt x="28" y="0"/>
                    <a:pt x="26" y="2"/>
                    <a:pt x="26" y="5"/>
                  </a:cubicBezTo>
                  <a:cubicBezTo>
                    <a:pt x="26" y="110"/>
                    <a:pt x="26" y="110"/>
                    <a:pt x="26" y="110"/>
                  </a:cubicBezTo>
                  <a:cubicBezTo>
                    <a:pt x="13" y="110"/>
                    <a:pt x="13" y="110"/>
                    <a:pt x="13" y="110"/>
                  </a:cubicBezTo>
                  <a:cubicBezTo>
                    <a:pt x="6" y="110"/>
                    <a:pt x="0" y="116"/>
                    <a:pt x="0" y="123"/>
                  </a:cubicBezTo>
                  <a:cubicBezTo>
                    <a:pt x="0" y="130"/>
                    <a:pt x="6" y="135"/>
                    <a:pt x="13" y="135"/>
                  </a:cubicBezTo>
                  <a:cubicBezTo>
                    <a:pt x="59" y="135"/>
                    <a:pt x="59" y="135"/>
                    <a:pt x="59" y="135"/>
                  </a:cubicBezTo>
                  <a:lnTo>
                    <a:pt x="68" y="127"/>
                  </a:lnTo>
                  <a:close/>
                  <a:moveTo>
                    <a:pt x="173" y="110"/>
                  </a:moveTo>
                  <a:cubicBezTo>
                    <a:pt x="161" y="110"/>
                    <a:pt x="161" y="110"/>
                    <a:pt x="161" y="110"/>
                  </a:cubicBezTo>
                  <a:cubicBezTo>
                    <a:pt x="161" y="94"/>
                    <a:pt x="161" y="94"/>
                    <a:pt x="161" y="94"/>
                  </a:cubicBezTo>
                  <a:cubicBezTo>
                    <a:pt x="136" y="119"/>
                    <a:pt x="136" y="119"/>
                    <a:pt x="136" y="119"/>
                  </a:cubicBezTo>
                  <a:cubicBezTo>
                    <a:pt x="173" y="119"/>
                    <a:pt x="173" y="119"/>
                    <a:pt x="173" y="119"/>
                  </a:cubicBezTo>
                  <a:cubicBezTo>
                    <a:pt x="176" y="119"/>
                    <a:pt x="177" y="120"/>
                    <a:pt x="177" y="123"/>
                  </a:cubicBezTo>
                  <a:cubicBezTo>
                    <a:pt x="177" y="125"/>
                    <a:pt x="176" y="127"/>
                    <a:pt x="173" y="127"/>
                  </a:cubicBezTo>
                  <a:cubicBezTo>
                    <a:pt x="127" y="127"/>
                    <a:pt x="127" y="127"/>
                    <a:pt x="127" y="127"/>
                  </a:cubicBezTo>
                  <a:cubicBezTo>
                    <a:pt x="119" y="135"/>
                    <a:pt x="119" y="135"/>
                    <a:pt x="119" y="135"/>
                  </a:cubicBezTo>
                  <a:cubicBezTo>
                    <a:pt x="173" y="135"/>
                    <a:pt x="173" y="135"/>
                    <a:pt x="173" y="135"/>
                  </a:cubicBezTo>
                  <a:cubicBezTo>
                    <a:pt x="180" y="135"/>
                    <a:pt x="186" y="130"/>
                    <a:pt x="186" y="123"/>
                  </a:cubicBezTo>
                  <a:cubicBezTo>
                    <a:pt x="186" y="116"/>
                    <a:pt x="180" y="110"/>
                    <a:pt x="173" y="11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8" name="Group 7">
            <a:extLst>
              <a:ext uri="{FF2B5EF4-FFF2-40B4-BE49-F238E27FC236}">
                <a16:creationId xmlns:a16="http://schemas.microsoft.com/office/drawing/2014/main" id="{E45A89A4-34A1-4046-8993-385C71233A0F}"/>
              </a:ext>
            </a:extLst>
          </p:cNvPr>
          <p:cNvGrpSpPr/>
          <p:nvPr/>
        </p:nvGrpSpPr>
        <p:grpSpPr>
          <a:xfrm>
            <a:off x="5637843" y="2624213"/>
            <a:ext cx="1873957" cy="1615479"/>
            <a:chOff x="5637843" y="2624213"/>
            <a:chExt cx="1873957" cy="1615479"/>
          </a:xfrm>
        </p:grpSpPr>
        <p:sp>
          <p:nvSpPr>
            <p:cNvPr id="69" name="Isosceles Triangle 68"/>
            <p:cNvSpPr/>
            <p:nvPr/>
          </p:nvSpPr>
          <p:spPr>
            <a:xfrm>
              <a:off x="5637843" y="2624213"/>
              <a:ext cx="1873957" cy="1615479"/>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6" name="Freeform 477"/>
            <p:cNvSpPr>
              <a:spLocks noEditPoints="1"/>
            </p:cNvSpPr>
            <p:nvPr/>
          </p:nvSpPr>
          <p:spPr bwMode="auto">
            <a:xfrm>
              <a:off x="6459457" y="3436315"/>
              <a:ext cx="240803" cy="376324"/>
            </a:xfrm>
            <a:custGeom>
              <a:avLst/>
              <a:gdLst>
                <a:gd name="T0" fmla="*/ 55 w 118"/>
                <a:gd name="T1" fmla="*/ 118 h 185"/>
                <a:gd name="T2" fmla="*/ 51 w 118"/>
                <a:gd name="T3" fmla="*/ 122 h 185"/>
                <a:gd name="T4" fmla="*/ 55 w 118"/>
                <a:gd name="T5" fmla="*/ 126 h 185"/>
                <a:gd name="T6" fmla="*/ 59 w 118"/>
                <a:gd name="T7" fmla="*/ 122 h 185"/>
                <a:gd name="T8" fmla="*/ 55 w 118"/>
                <a:gd name="T9" fmla="*/ 118 h 185"/>
                <a:gd name="T10" fmla="*/ 46 w 118"/>
                <a:gd name="T11" fmla="*/ 152 h 185"/>
                <a:gd name="T12" fmla="*/ 42 w 118"/>
                <a:gd name="T13" fmla="*/ 156 h 185"/>
                <a:gd name="T14" fmla="*/ 46 w 118"/>
                <a:gd name="T15" fmla="*/ 160 h 185"/>
                <a:gd name="T16" fmla="*/ 51 w 118"/>
                <a:gd name="T17" fmla="*/ 156 h 185"/>
                <a:gd name="T18" fmla="*/ 46 w 118"/>
                <a:gd name="T19" fmla="*/ 152 h 185"/>
                <a:gd name="T20" fmla="*/ 51 w 118"/>
                <a:gd name="T21" fmla="*/ 93 h 185"/>
                <a:gd name="T22" fmla="*/ 42 w 118"/>
                <a:gd name="T23" fmla="*/ 84 h 185"/>
                <a:gd name="T24" fmla="*/ 34 w 118"/>
                <a:gd name="T25" fmla="*/ 93 h 185"/>
                <a:gd name="T26" fmla="*/ 42 w 118"/>
                <a:gd name="T27" fmla="*/ 101 h 185"/>
                <a:gd name="T28" fmla="*/ 51 w 118"/>
                <a:gd name="T29" fmla="*/ 93 h 185"/>
                <a:gd name="T30" fmla="*/ 110 w 118"/>
                <a:gd name="T31" fmla="*/ 0 h 185"/>
                <a:gd name="T32" fmla="*/ 8 w 118"/>
                <a:gd name="T33" fmla="*/ 0 h 185"/>
                <a:gd name="T34" fmla="*/ 0 w 118"/>
                <a:gd name="T35" fmla="*/ 8 h 185"/>
                <a:gd name="T36" fmla="*/ 0 w 118"/>
                <a:gd name="T37" fmla="*/ 17 h 185"/>
                <a:gd name="T38" fmla="*/ 8 w 118"/>
                <a:gd name="T39" fmla="*/ 25 h 185"/>
                <a:gd name="T40" fmla="*/ 17 w 118"/>
                <a:gd name="T41" fmla="*/ 25 h 185"/>
                <a:gd name="T42" fmla="*/ 17 w 118"/>
                <a:gd name="T43" fmla="*/ 143 h 185"/>
                <a:gd name="T44" fmla="*/ 59 w 118"/>
                <a:gd name="T45" fmla="*/ 185 h 185"/>
                <a:gd name="T46" fmla="*/ 101 w 118"/>
                <a:gd name="T47" fmla="*/ 143 h 185"/>
                <a:gd name="T48" fmla="*/ 101 w 118"/>
                <a:gd name="T49" fmla="*/ 25 h 185"/>
                <a:gd name="T50" fmla="*/ 110 w 118"/>
                <a:gd name="T51" fmla="*/ 25 h 185"/>
                <a:gd name="T52" fmla="*/ 118 w 118"/>
                <a:gd name="T53" fmla="*/ 17 h 185"/>
                <a:gd name="T54" fmla="*/ 118 w 118"/>
                <a:gd name="T55" fmla="*/ 8 h 185"/>
                <a:gd name="T56" fmla="*/ 110 w 118"/>
                <a:gd name="T57" fmla="*/ 0 h 185"/>
                <a:gd name="T58" fmla="*/ 93 w 118"/>
                <a:gd name="T59" fmla="*/ 143 h 185"/>
                <a:gd name="T60" fmla="*/ 59 w 118"/>
                <a:gd name="T61" fmla="*/ 177 h 185"/>
                <a:gd name="T62" fmla="*/ 25 w 118"/>
                <a:gd name="T63" fmla="*/ 143 h 185"/>
                <a:gd name="T64" fmla="*/ 25 w 118"/>
                <a:gd name="T65" fmla="*/ 55 h 185"/>
                <a:gd name="T66" fmla="*/ 45 w 118"/>
                <a:gd name="T67" fmla="*/ 59 h 185"/>
                <a:gd name="T68" fmla="*/ 57 w 118"/>
                <a:gd name="T69" fmla="*/ 57 h 185"/>
                <a:gd name="T70" fmla="*/ 82 w 118"/>
                <a:gd name="T71" fmla="*/ 47 h 185"/>
                <a:gd name="T72" fmla="*/ 93 w 118"/>
                <a:gd name="T73" fmla="*/ 43 h 185"/>
                <a:gd name="T74" fmla="*/ 93 w 118"/>
                <a:gd name="T75" fmla="*/ 143 h 185"/>
                <a:gd name="T76" fmla="*/ 93 w 118"/>
                <a:gd name="T77" fmla="*/ 34 h 185"/>
                <a:gd name="T78" fmla="*/ 79 w 118"/>
                <a:gd name="T79" fmla="*/ 40 h 185"/>
                <a:gd name="T80" fmla="*/ 55 w 118"/>
                <a:gd name="T81" fmla="*/ 50 h 185"/>
                <a:gd name="T82" fmla="*/ 25 w 118"/>
                <a:gd name="T83" fmla="*/ 46 h 185"/>
                <a:gd name="T84" fmla="*/ 25 w 118"/>
                <a:gd name="T85" fmla="*/ 25 h 185"/>
                <a:gd name="T86" fmla="*/ 93 w 118"/>
                <a:gd name="T87" fmla="*/ 25 h 185"/>
                <a:gd name="T88" fmla="*/ 93 w 118"/>
                <a:gd name="T89" fmla="*/ 34 h 185"/>
                <a:gd name="T90" fmla="*/ 110 w 118"/>
                <a:gd name="T91" fmla="*/ 17 h 185"/>
                <a:gd name="T92" fmla="*/ 8 w 118"/>
                <a:gd name="T93" fmla="*/ 17 h 185"/>
                <a:gd name="T94" fmla="*/ 8 w 118"/>
                <a:gd name="T95" fmla="*/ 8 h 185"/>
                <a:gd name="T96" fmla="*/ 110 w 118"/>
                <a:gd name="T97" fmla="*/ 8 h 185"/>
                <a:gd name="T98" fmla="*/ 110 w 118"/>
                <a:gd name="T99" fmla="*/ 17 h 185"/>
                <a:gd name="T100" fmla="*/ 72 w 118"/>
                <a:gd name="T101" fmla="*/ 135 h 185"/>
                <a:gd name="T102" fmla="*/ 68 w 118"/>
                <a:gd name="T103" fmla="*/ 139 h 185"/>
                <a:gd name="T104" fmla="*/ 72 w 118"/>
                <a:gd name="T105" fmla="*/ 143 h 185"/>
                <a:gd name="T106" fmla="*/ 76 w 118"/>
                <a:gd name="T107" fmla="*/ 139 h 185"/>
                <a:gd name="T108" fmla="*/ 72 w 118"/>
                <a:gd name="T109" fmla="*/ 135 h 185"/>
                <a:gd name="T110" fmla="*/ 76 w 118"/>
                <a:gd name="T111" fmla="*/ 67 h 185"/>
                <a:gd name="T112" fmla="*/ 68 w 118"/>
                <a:gd name="T113" fmla="*/ 76 h 185"/>
                <a:gd name="T114" fmla="*/ 76 w 118"/>
                <a:gd name="T115" fmla="*/ 84 h 185"/>
                <a:gd name="T116" fmla="*/ 84 w 118"/>
                <a:gd name="T117" fmla="*/ 76 h 185"/>
                <a:gd name="T118" fmla="*/ 76 w 118"/>
                <a:gd name="T119" fmla="*/ 6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8" h="185">
                  <a:moveTo>
                    <a:pt x="55" y="118"/>
                  </a:moveTo>
                  <a:cubicBezTo>
                    <a:pt x="53" y="118"/>
                    <a:pt x="51" y="120"/>
                    <a:pt x="51" y="122"/>
                  </a:cubicBezTo>
                  <a:cubicBezTo>
                    <a:pt x="51" y="124"/>
                    <a:pt x="53" y="126"/>
                    <a:pt x="55" y="126"/>
                  </a:cubicBezTo>
                  <a:cubicBezTo>
                    <a:pt x="57" y="126"/>
                    <a:pt x="59" y="124"/>
                    <a:pt x="59" y="122"/>
                  </a:cubicBezTo>
                  <a:cubicBezTo>
                    <a:pt x="59" y="120"/>
                    <a:pt x="57" y="118"/>
                    <a:pt x="55" y="118"/>
                  </a:cubicBezTo>
                  <a:close/>
                  <a:moveTo>
                    <a:pt x="46" y="152"/>
                  </a:moveTo>
                  <a:cubicBezTo>
                    <a:pt x="44" y="152"/>
                    <a:pt x="42" y="154"/>
                    <a:pt x="42" y="156"/>
                  </a:cubicBezTo>
                  <a:cubicBezTo>
                    <a:pt x="42" y="158"/>
                    <a:pt x="44" y="160"/>
                    <a:pt x="46" y="160"/>
                  </a:cubicBezTo>
                  <a:cubicBezTo>
                    <a:pt x="49" y="160"/>
                    <a:pt x="51" y="158"/>
                    <a:pt x="51" y="156"/>
                  </a:cubicBezTo>
                  <a:cubicBezTo>
                    <a:pt x="51" y="154"/>
                    <a:pt x="49" y="152"/>
                    <a:pt x="46" y="152"/>
                  </a:cubicBezTo>
                  <a:close/>
                  <a:moveTo>
                    <a:pt x="51" y="93"/>
                  </a:moveTo>
                  <a:cubicBezTo>
                    <a:pt x="51" y="88"/>
                    <a:pt x="47" y="84"/>
                    <a:pt x="42" y="84"/>
                  </a:cubicBezTo>
                  <a:cubicBezTo>
                    <a:pt x="38" y="84"/>
                    <a:pt x="34" y="88"/>
                    <a:pt x="34" y="93"/>
                  </a:cubicBezTo>
                  <a:cubicBezTo>
                    <a:pt x="34" y="97"/>
                    <a:pt x="38" y="101"/>
                    <a:pt x="42" y="101"/>
                  </a:cubicBezTo>
                  <a:cubicBezTo>
                    <a:pt x="47" y="101"/>
                    <a:pt x="51" y="97"/>
                    <a:pt x="51" y="93"/>
                  </a:cubicBezTo>
                  <a:close/>
                  <a:moveTo>
                    <a:pt x="110" y="0"/>
                  </a:moveTo>
                  <a:cubicBezTo>
                    <a:pt x="8" y="0"/>
                    <a:pt x="8" y="0"/>
                    <a:pt x="8" y="0"/>
                  </a:cubicBezTo>
                  <a:cubicBezTo>
                    <a:pt x="4" y="0"/>
                    <a:pt x="0" y="4"/>
                    <a:pt x="0" y="8"/>
                  </a:cubicBezTo>
                  <a:cubicBezTo>
                    <a:pt x="0" y="17"/>
                    <a:pt x="0" y="17"/>
                    <a:pt x="0" y="17"/>
                  </a:cubicBezTo>
                  <a:cubicBezTo>
                    <a:pt x="0" y="21"/>
                    <a:pt x="4" y="25"/>
                    <a:pt x="8" y="25"/>
                  </a:cubicBezTo>
                  <a:cubicBezTo>
                    <a:pt x="17" y="25"/>
                    <a:pt x="17" y="25"/>
                    <a:pt x="17" y="25"/>
                  </a:cubicBezTo>
                  <a:cubicBezTo>
                    <a:pt x="17" y="143"/>
                    <a:pt x="17" y="143"/>
                    <a:pt x="17" y="143"/>
                  </a:cubicBezTo>
                  <a:cubicBezTo>
                    <a:pt x="17" y="166"/>
                    <a:pt x="36" y="185"/>
                    <a:pt x="59" y="185"/>
                  </a:cubicBezTo>
                  <a:cubicBezTo>
                    <a:pt x="82" y="185"/>
                    <a:pt x="101" y="166"/>
                    <a:pt x="101" y="143"/>
                  </a:cubicBezTo>
                  <a:cubicBezTo>
                    <a:pt x="101" y="25"/>
                    <a:pt x="101" y="25"/>
                    <a:pt x="101" y="25"/>
                  </a:cubicBezTo>
                  <a:cubicBezTo>
                    <a:pt x="110" y="25"/>
                    <a:pt x="110" y="25"/>
                    <a:pt x="110" y="25"/>
                  </a:cubicBezTo>
                  <a:cubicBezTo>
                    <a:pt x="114" y="25"/>
                    <a:pt x="118" y="21"/>
                    <a:pt x="118" y="17"/>
                  </a:cubicBezTo>
                  <a:cubicBezTo>
                    <a:pt x="118" y="8"/>
                    <a:pt x="118" y="8"/>
                    <a:pt x="118" y="8"/>
                  </a:cubicBezTo>
                  <a:cubicBezTo>
                    <a:pt x="118" y="4"/>
                    <a:pt x="114" y="0"/>
                    <a:pt x="110" y="0"/>
                  </a:cubicBezTo>
                  <a:close/>
                  <a:moveTo>
                    <a:pt x="93" y="143"/>
                  </a:moveTo>
                  <a:cubicBezTo>
                    <a:pt x="93" y="162"/>
                    <a:pt x="78" y="177"/>
                    <a:pt x="59" y="177"/>
                  </a:cubicBezTo>
                  <a:cubicBezTo>
                    <a:pt x="40" y="177"/>
                    <a:pt x="25" y="162"/>
                    <a:pt x="25" y="143"/>
                  </a:cubicBezTo>
                  <a:cubicBezTo>
                    <a:pt x="25" y="55"/>
                    <a:pt x="25" y="55"/>
                    <a:pt x="25" y="55"/>
                  </a:cubicBezTo>
                  <a:cubicBezTo>
                    <a:pt x="31" y="57"/>
                    <a:pt x="38" y="59"/>
                    <a:pt x="45" y="59"/>
                  </a:cubicBezTo>
                  <a:cubicBezTo>
                    <a:pt x="49" y="59"/>
                    <a:pt x="53" y="58"/>
                    <a:pt x="57" y="57"/>
                  </a:cubicBezTo>
                  <a:cubicBezTo>
                    <a:pt x="68" y="54"/>
                    <a:pt x="76" y="50"/>
                    <a:pt x="82" y="47"/>
                  </a:cubicBezTo>
                  <a:cubicBezTo>
                    <a:pt x="86" y="45"/>
                    <a:pt x="90" y="44"/>
                    <a:pt x="93" y="43"/>
                  </a:cubicBezTo>
                  <a:lnTo>
                    <a:pt x="93" y="143"/>
                  </a:lnTo>
                  <a:close/>
                  <a:moveTo>
                    <a:pt x="93" y="34"/>
                  </a:moveTo>
                  <a:cubicBezTo>
                    <a:pt x="88" y="36"/>
                    <a:pt x="84" y="38"/>
                    <a:pt x="79" y="40"/>
                  </a:cubicBezTo>
                  <a:cubicBezTo>
                    <a:pt x="72" y="43"/>
                    <a:pt x="65" y="46"/>
                    <a:pt x="55" y="50"/>
                  </a:cubicBezTo>
                  <a:cubicBezTo>
                    <a:pt x="44" y="53"/>
                    <a:pt x="34" y="50"/>
                    <a:pt x="25" y="46"/>
                  </a:cubicBezTo>
                  <a:cubicBezTo>
                    <a:pt x="25" y="25"/>
                    <a:pt x="25" y="25"/>
                    <a:pt x="25" y="25"/>
                  </a:cubicBezTo>
                  <a:cubicBezTo>
                    <a:pt x="93" y="25"/>
                    <a:pt x="93" y="25"/>
                    <a:pt x="93" y="25"/>
                  </a:cubicBezTo>
                  <a:lnTo>
                    <a:pt x="93" y="34"/>
                  </a:lnTo>
                  <a:close/>
                  <a:moveTo>
                    <a:pt x="110" y="17"/>
                  </a:moveTo>
                  <a:cubicBezTo>
                    <a:pt x="8" y="17"/>
                    <a:pt x="8" y="17"/>
                    <a:pt x="8" y="17"/>
                  </a:cubicBezTo>
                  <a:cubicBezTo>
                    <a:pt x="8" y="8"/>
                    <a:pt x="8" y="8"/>
                    <a:pt x="8" y="8"/>
                  </a:cubicBezTo>
                  <a:cubicBezTo>
                    <a:pt x="110" y="8"/>
                    <a:pt x="110" y="8"/>
                    <a:pt x="110" y="8"/>
                  </a:cubicBezTo>
                  <a:lnTo>
                    <a:pt x="110" y="17"/>
                  </a:lnTo>
                  <a:close/>
                  <a:moveTo>
                    <a:pt x="72" y="135"/>
                  </a:moveTo>
                  <a:cubicBezTo>
                    <a:pt x="69" y="135"/>
                    <a:pt x="68" y="137"/>
                    <a:pt x="68" y="139"/>
                  </a:cubicBezTo>
                  <a:cubicBezTo>
                    <a:pt x="68" y="141"/>
                    <a:pt x="69" y="143"/>
                    <a:pt x="72" y="143"/>
                  </a:cubicBezTo>
                  <a:cubicBezTo>
                    <a:pt x="74" y="143"/>
                    <a:pt x="76" y="141"/>
                    <a:pt x="76" y="139"/>
                  </a:cubicBezTo>
                  <a:cubicBezTo>
                    <a:pt x="76" y="137"/>
                    <a:pt x="74" y="135"/>
                    <a:pt x="72" y="135"/>
                  </a:cubicBezTo>
                  <a:close/>
                  <a:moveTo>
                    <a:pt x="76" y="67"/>
                  </a:moveTo>
                  <a:cubicBezTo>
                    <a:pt x="71" y="67"/>
                    <a:pt x="68" y="71"/>
                    <a:pt x="68" y="76"/>
                  </a:cubicBezTo>
                  <a:cubicBezTo>
                    <a:pt x="68" y="80"/>
                    <a:pt x="71" y="84"/>
                    <a:pt x="76" y="84"/>
                  </a:cubicBezTo>
                  <a:cubicBezTo>
                    <a:pt x="81" y="84"/>
                    <a:pt x="84" y="80"/>
                    <a:pt x="84" y="76"/>
                  </a:cubicBezTo>
                  <a:cubicBezTo>
                    <a:pt x="84" y="71"/>
                    <a:pt x="81" y="67"/>
                    <a:pt x="76" y="6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5" name="Group 4">
            <a:extLst>
              <a:ext uri="{FF2B5EF4-FFF2-40B4-BE49-F238E27FC236}">
                <a16:creationId xmlns:a16="http://schemas.microsoft.com/office/drawing/2014/main" id="{A8A5A79F-BEA6-4786-811C-D28414D3D766}"/>
              </a:ext>
            </a:extLst>
          </p:cNvPr>
          <p:cNvGrpSpPr/>
          <p:nvPr/>
        </p:nvGrpSpPr>
        <p:grpSpPr>
          <a:xfrm>
            <a:off x="4700864" y="4239693"/>
            <a:ext cx="1873957" cy="1615479"/>
            <a:chOff x="4700864" y="4239693"/>
            <a:chExt cx="1873957" cy="1615479"/>
          </a:xfrm>
        </p:grpSpPr>
        <p:sp>
          <p:nvSpPr>
            <p:cNvPr id="62" name="Isosceles Triangle 61"/>
            <p:cNvSpPr/>
            <p:nvPr/>
          </p:nvSpPr>
          <p:spPr>
            <a:xfrm>
              <a:off x="4700864" y="4239693"/>
              <a:ext cx="1873957" cy="1615479"/>
            </a:xfrm>
            <a:prstGeom prst="triangl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2" name="Freeform 513"/>
            <p:cNvSpPr>
              <a:spLocks noEditPoints="1"/>
            </p:cNvSpPr>
            <p:nvPr/>
          </p:nvSpPr>
          <p:spPr bwMode="auto">
            <a:xfrm>
              <a:off x="5444081" y="5046822"/>
              <a:ext cx="387524" cy="377444"/>
            </a:xfrm>
            <a:custGeom>
              <a:avLst/>
              <a:gdLst>
                <a:gd name="T0" fmla="*/ 0 w 190"/>
                <a:gd name="T1" fmla="*/ 185 h 185"/>
                <a:gd name="T2" fmla="*/ 77 w 190"/>
                <a:gd name="T3" fmla="*/ 153 h 185"/>
                <a:gd name="T4" fmla="*/ 15 w 190"/>
                <a:gd name="T5" fmla="*/ 170 h 185"/>
                <a:gd name="T6" fmla="*/ 38 w 190"/>
                <a:gd name="T7" fmla="*/ 143 h 185"/>
                <a:gd name="T8" fmla="*/ 15 w 190"/>
                <a:gd name="T9" fmla="*/ 170 h 185"/>
                <a:gd name="T10" fmla="*/ 118 w 190"/>
                <a:gd name="T11" fmla="*/ 97 h 185"/>
                <a:gd name="T12" fmla="*/ 109 w 190"/>
                <a:gd name="T13" fmla="*/ 97 h 185"/>
                <a:gd name="T14" fmla="*/ 184 w 190"/>
                <a:gd name="T15" fmla="*/ 1 h 185"/>
                <a:gd name="T16" fmla="*/ 88 w 190"/>
                <a:gd name="T17" fmla="*/ 38 h 185"/>
                <a:gd name="T18" fmla="*/ 10 w 190"/>
                <a:gd name="T19" fmla="*/ 91 h 185"/>
                <a:gd name="T20" fmla="*/ 52 w 190"/>
                <a:gd name="T21" fmla="*/ 133 h 185"/>
                <a:gd name="T22" fmla="*/ 82 w 190"/>
                <a:gd name="T23" fmla="*/ 143 h 185"/>
                <a:gd name="T24" fmla="*/ 117 w 190"/>
                <a:gd name="T25" fmla="*/ 127 h 185"/>
                <a:gd name="T26" fmla="*/ 184 w 190"/>
                <a:gd name="T27" fmla="*/ 1 h 185"/>
                <a:gd name="T28" fmla="*/ 98 w 190"/>
                <a:gd name="T29" fmla="*/ 155 h 185"/>
                <a:gd name="T30" fmla="*/ 82 w 190"/>
                <a:gd name="T31" fmla="*/ 134 h 185"/>
                <a:gd name="T32" fmla="*/ 75 w 190"/>
                <a:gd name="T33" fmla="*/ 135 h 185"/>
                <a:gd name="T34" fmla="*/ 50 w 190"/>
                <a:gd name="T35" fmla="*/ 105 h 185"/>
                <a:gd name="T36" fmla="*/ 30 w 190"/>
                <a:gd name="T37" fmla="*/ 87 h 185"/>
                <a:gd name="T38" fmla="*/ 61 w 190"/>
                <a:gd name="T39" fmla="*/ 75 h 185"/>
                <a:gd name="T40" fmla="*/ 109 w 190"/>
                <a:gd name="T41" fmla="*/ 125 h 185"/>
                <a:gd name="T42" fmla="*/ 134 w 190"/>
                <a:gd name="T43" fmla="*/ 99 h 185"/>
                <a:gd name="T44" fmla="*/ 67 w 190"/>
                <a:gd name="T45" fmla="*/ 70 h 185"/>
                <a:gd name="T46" fmla="*/ 94 w 190"/>
                <a:gd name="T47" fmla="*/ 44 h 185"/>
                <a:gd name="T48" fmla="*/ 141 w 190"/>
                <a:gd name="T49" fmla="*/ 91 h 185"/>
                <a:gd name="T50" fmla="*/ 84 w 190"/>
                <a:gd name="T51" fmla="*/ 72 h 185"/>
                <a:gd name="T52" fmla="*/ 92 w 190"/>
                <a:gd name="T53" fmla="*/ 72 h 185"/>
                <a:gd name="T54" fmla="*/ 139 w 190"/>
                <a:gd name="T55" fmla="*/ 59 h 185"/>
                <a:gd name="T56" fmla="*/ 139 w 190"/>
                <a:gd name="T57" fmla="*/ 34 h 185"/>
                <a:gd name="T58" fmla="*/ 139 w 190"/>
                <a:gd name="T59" fmla="*/ 59 h 185"/>
                <a:gd name="T60" fmla="*/ 143 w 190"/>
                <a:gd name="T61" fmla="*/ 46 h 185"/>
                <a:gd name="T62" fmla="*/ 135 w 190"/>
                <a:gd name="T63" fmla="*/ 46 h 185"/>
                <a:gd name="T64" fmla="*/ 101 w 190"/>
                <a:gd name="T65" fmla="*/ 88 h 185"/>
                <a:gd name="T66" fmla="*/ 101 w 190"/>
                <a:gd name="T67" fmla="*/ 80 h 185"/>
                <a:gd name="T68" fmla="*/ 101 w 190"/>
                <a:gd name="T69" fmla="*/ 8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0" h="185">
                  <a:moveTo>
                    <a:pt x="32" y="104"/>
                  </a:moveTo>
                  <a:cubicBezTo>
                    <a:pt x="0" y="185"/>
                    <a:pt x="0" y="185"/>
                    <a:pt x="0" y="185"/>
                  </a:cubicBezTo>
                  <a:cubicBezTo>
                    <a:pt x="82" y="153"/>
                    <a:pt x="82" y="153"/>
                    <a:pt x="82" y="153"/>
                  </a:cubicBezTo>
                  <a:cubicBezTo>
                    <a:pt x="80" y="153"/>
                    <a:pt x="79" y="153"/>
                    <a:pt x="77" y="153"/>
                  </a:cubicBezTo>
                  <a:cubicBezTo>
                    <a:pt x="52" y="153"/>
                    <a:pt x="29" y="129"/>
                    <a:pt x="32" y="104"/>
                  </a:cubicBezTo>
                  <a:close/>
                  <a:moveTo>
                    <a:pt x="15" y="170"/>
                  </a:moveTo>
                  <a:cubicBezTo>
                    <a:pt x="30" y="132"/>
                    <a:pt x="30" y="132"/>
                    <a:pt x="30" y="132"/>
                  </a:cubicBezTo>
                  <a:cubicBezTo>
                    <a:pt x="32" y="136"/>
                    <a:pt x="35" y="140"/>
                    <a:pt x="38" y="143"/>
                  </a:cubicBezTo>
                  <a:cubicBezTo>
                    <a:pt x="42" y="148"/>
                    <a:pt x="47" y="152"/>
                    <a:pt x="53" y="155"/>
                  </a:cubicBezTo>
                  <a:lnTo>
                    <a:pt x="15" y="170"/>
                  </a:lnTo>
                  <a:close/>
                  <a:moveTo>
                    <a:pt x="113" y="101"/>
                  </a:moveTo>
                  <a:cubicBezTo>
                    <a:pt x="116" y="101"/>
                    <a:pt x="118" y="99"/>
                    <a:pt x="118" y="97"/>
                  </a:cubicBezTo>
                  <a:cubicBezTo>
                    <a:pt x="118" y="95"/>
                    <a:pt x="116" y="93"/>
                    <a:pt x="113" y="93"/>
                  </a:cubicBezTo>
                  <a:cubicBezTo>
                    <a:pt x="111" y="93"/>
                    <a:pt x="109" y="95"/>
                    <a:pt x="109" y="97"/>
                  </a:cubicBezTo>
                  <a:cubicBezTo>
                    <a:pt x="109" y="99"/>
                    <a:pt x="111" y="101"/>
                    <a:pt x="113" y="101"/>
                  </a:cubicBezTo>
                  <a:close/>
                  <a:moveTo>
                    <a:pt x="184" y="1"/>
                  </a:moveTo>
                  <a:cubicBezTo>
                    <a:pt x="183" y="0"/>
                    <a:pt x="180" y="0"/>
                    <a:pt x="177" y="0"/>
                  </a:cubicBezTo>
                  <a:cubicBezTo>
                    <a:pt x="159" y="0"/>
                    <a:pt x="113" y="13"/>
                    <a:pt x="88" y="38"/>
                  </a:cubicBezTo>
                  <a:cubicBezTo>
                    <a:pt x="82" y="44"/>
                    <a:pt x="62" y="62"/>
                    <a:pt x="58" y="68"/>
                  </a:cubicBezTo>
                  <a:cubicBezTo>
                    <a:pt x="43" y="72"/>
                    <a:pt x="22" y="80"/>
                    <a:pt x="10" y="91"/>
                  </a:cubicBezTo>
                  <a:cubicBezTo>
                    <a:pt x="10" y="91"/>
                    <a:pt x="25" y="91"/>
                    <a:pt x="42" y="103"/>
                  </a:cubicBezTo>
                  <a:cubicBezTo>
                    <a:pt x="40" y="113"/>
                    <a:pt x="43" y="124"/>
                    <a:pt x="52" y="133"/>
                  </a:cubicBezTo>
                  <a:cubicBezTo>
                    <a:pt x="59" y="140"/>
                    <a:pt x="67" y="144"/>
                    <a:pt x="75" y="144"/>
                  </a:cubicBezTo>
                  <a:cubicBezTo>
                    <a:pt x="78" y="144"/>
                    <a:pt x="80" y="143"/>
                    <a:pt x="82" y="143"/>
                  </a:cubicBezTo>
                  <a:cubicBezTo>
                    <a:pt x="94" y="160"/>
                    <a:pt x="94" y="175"/>
                    <a:pt x="94" y="175"/>
                  </a:cubicBezTo>
                  <a:cubicBezTo>
                    <a:pt x="105" y="163"/>
                    <a:pt x="113" y="142"/>
                    <a:pt x="117" y="127"/>
                  </a:cubicBezTo>
                  <a:cubicBezTo>
                    <a:pt x="124" y="123"/>
                    <a:pt x="141" y="103"/>
                    <a:pt x="147" y="97"/>
                  </a:cubicBezTo>
                  <a:cubicBezTo>
                    <a:pt x="177" y="68"/>
                    <a:pt x="190" y="7"/>
                    <a:pt x="184" y="1"/>
                  </a:cubicBezTo>
                  <a:close/>
                  <a:moveTo>
                    <a:pt x="109" y="125"/>
                  </a:moveTo>
                  <a:cubicBezTo>
                    <a:pt x="106" y="136"/>
                    <a:pt x="102" y="147"/>
                    <a:pt x="98" y="155"/>
                  </a:cubicBezTo>
                  <a:cubicBezTo>
                    <a:pt x="96" y="150"/>
                    <a:pt x="93" y="144"/>
                    <a:pt x="89" y="138"/>
                  </a:cubicBezTo>
                  <a:cubicBezTo>
                    <a:pt x="88" y="136"/>
                    <a:pt x="85" y="134"/>
                    <a:pt x="82" y="134"/>
                  </a:cubicBezTo>
                  <a:cubicBezTo>
                    <a:pt x="82" y="134"/>
                    <a:pt x="81" y="134"/>
                    <a:pt x="80" y="135"/>
                  </a:cubicBezTo>
                  <a:cubicBezTo>
                    <a:pt x="79" y="135"/>
                    <a:pt x="77" y="135"/>
                    <a:pt x="75" y="135"/>
                  </a:cubicBezTo>
                  <a:cubicBezTo>
                    <a:pt x="69" y="135"/>
                    <a:pt x="63" y="132"/>
                    <a:pt x="58" y="127"/>
                  </a:cubicBezTo>
                  <a:cubicBezTo>
                    <a:pt x="51" y="121"/>
                    <a:pt x="48" y="113"/>
                    <a:pt x="50" y="105"/>
                  </a:cubicBezTo>
                  <a:cubicBezTo>
                    <a:pt x="51" y="101"/>
                    <a:pt x="50" y="98"/>
                    <a:pt x="47" y="96"/>
                  </a:cubicBezTo>
                  <a:cubicBezTo>
                    <a:pt x="41" y="92"/>
                    <a:pt x="35" y="89"/>
                    <a:pt x="30" y="87"/>
                  </a:cubicBezTo>
                  <a:cubicBezTo>
                    <a:pt x="38" y="83"/>
                    <a:pt x="49" y="79"/>
                    <a:pt x="60" y="76"/>
                  </a:cubicBezTo>
                  <a:cubicBezTo>
                    <a:pt x="60" y="76"/>
                    <a:pt x="60" y="76"/>
                    <a:pt x="61" y="75"/>
                  </a:cubicBezTo>
                  <a:cubicBezTo>
                    <a:pt x="110" y="124"/>
                    <a:pt x="110" y="124"/>
                    <a:pt x="110" y="124"/>
                  </a:cubicBezTo>
                  <a:cubicBezTo>
                    <a:pt x="110" y="125"/>
                    <a:pt x="109" y="125"/>
                    <a:pt x="109" y="125"/>
                  </a:cubicBezTo>
                  <a:close/>
                  <a:moveTo>
                    <a:pt x="141" y="91"/>
                  </a:moveTo>
                  <a:cubicBezTo>
                    <a:pt x="140" y="93"/>
                    <a:pt x="137" y="96"/>
                    <a:pt x="134" y="99"/>
                  </a:cubicBezTo>
                  <a:cubicBezTo>
                    <a:pt x="129" y="105"/>
                    <a:pt x="120" y="113"/>
                    <a:pt x="115" y="118"/>
                  </a:cubicBezTo>
                  <a:cubicBezTo>
                    <a:pt x="67" y="70"/>
                    <a:pt x="67" y="70"/>
                    <a:pt x="67" y="70"/>
                  </a:cubicBezTo>
                  <a:cubicBezTo>
                    <a:pt x="72" y="65"/>
                    <a:pt x="80" y="56"/>
                    <a:pt x="86" y="51"/>
                  </a:cubicBezTo>
                  <a:cubicBezTo>
                    <a:pt x="89" y="48"/>
                    <a:pt x="92" y="45"/>
                    <a:pt x="94" y="44"/>
                  </a:cubicBezTo>
                  <a:cubicBezTo>
                    <a:pt x="116" y="21"/>
                    <a:pt x="160" y="8"/>
                    <a:pt x="177" y="8"/>
                  </a:cubicBezTo>
                  <a:cubicBezTo>
                    <a:pt x="177" y="22"/>
                    <a:pt x="165" y="68"/>
                    <a:pt x="141" y="91"/>
                  </a:cubicBezTo>
                  <a:close/>
                  <a:moveTo>
                    <a:pt x="88" y="67"/>
                  </a:moveTo>
                  <a:cubicBezTo>
                    <a:pt x="86" y="67"/>
                    <a:pt x="84" y="69"/>
                    <a:pt x="84" y="72"/>
                  </a:cubicBezTo>
                  <a:cubicBezTo>
                    <a:pt x="84" y="74"/>
                    <a:pt x="86" y="76"/>
                    <a:pt x="88" y="76"/>
                  </a:cubicBezTo>
                  <a:cubicBezTo>
                    <a:pt x="90" y="76"/>
                    <a:pt x="92" y="74"/>
                    <a:pt x="92" y="72"/>
                  </a:cubicBezTo>
                  <a:cubicBezTo>
                    <a:pt x="92" y="69"/>
                    <a:pt x="90" y="67"/>
                    <a:pt x="88" y="67"/>
                  </a:cubicBezTo>
                  <a:close/>
                  <a:moveTo>
                    <a:pt x="139" y="59"/>
                  </a:moveTo>
                  <a:cubicBezTo>
                    <a:pt x="146" y="59"/>
                    <a:pt x="151" y="53"/>
                    <a:pt x="151" y="46"/>
                  </a:cubicBezTo>
                  <a:cubicBezTo>
                    <a:pt x="151" y="39"/>
                    <a:pt x="146" y="34"/>
                    <a:pt x="139" y="34"/>
                  </a:cubicBezTo>
                  <a:cubicBezTo>
                    <a:pt x="132" y="34"/>
                    <a:pt x="126" y="39"/>
                    <a:pt x="126" y="46"/>
                  </a:cubicBezTo>
                  <a:cubicBezTo>
                    <a:pt x="126" y="53"/>
                    <a:pt x="132" y="59"/>
                    <a:pt x="139" y="59"/>
                  </a:cubicBezTo>
                  <a:close/>
                  <a:moveTo>
                    <a:pt x="139" y="42"/>
                  </a:moveTo>
                  <a:cubicBezTo>
                    <a:pt x="141" y="42"/>
                    <a:pt x="143" y="44"/>
                    <a:pt x="143" y="46"/>
                  </a:cubicBezTo>
                  <a:cubicBezTo>
                    <a:pt x="143" y="49"/>
                    <a:pt x="141" y="50"/>
                    <a:pt x="139" y="50"/>
                  </a:cubicBezTo>
                  <a:cubicBezTo>
                    <a:pt x="136" y="50"/>
                    <a:pt x="135" y="49"/>
                    <a:pt x="135" y="46"/>
                  </a:cubicBezTo>
                  <a:cubicBezTo>
                    <a:pt x="135" y="44"/>
                    <a:pt x="136" y="42"/>
                    <a:pt x="139" y="42"/>
                  </a:cubicBezTo>
                  <a:close/>
                  <a:moveTo>
                    <a:pt x="101" y="88"/>
                  </a:moveTo>
                  <a:cubicBezTo>
                    <a:pt x="103" y="88"/>
                    <a:pt x="105" y="87"/>
                    <a:pt x="105" y="84"/>
                  </a:cubicBezTo>
                  <a:cubicBezTo>
                    <a:pt x="105" y="82"/>
                    <a:pt x="103" y="80"/>
                    <a:pt x="101" y="80"/>
                  </a:cubicBezTo>
                  <a:cubicBezTo>
                    <a:pt x="98" y="80"/>
                    <a:pt x="97" y="82"/>
                    <a:pt x="97" y="84"/>
                  </a:cubicBezTo>
                  <a:cubicBezTo>
                    <a:pt x="97" y="87"/>
                    <a:pt x="98" y="88"/>
                    <a:pt x="101" y="8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2" name="Group 1">
            <a:extLst>
              <a:ext uri="{FF2B5EF4-FFF2-40B4-BE49-F238E27FC236}">
                <a16:creationId xmlns:a16="http://schemas.microsoft.com/office/drawing/2014/main" id="{95BE4035-1AF2-4172-ABA9-49797E581382}"/>
              </a:ext>
            </a:extLst>
          </p:cNvPr>
          <p:cNvGrpSpPr/>
          <p:nvPr/>
        </p:nvGrpSpPr>
        <p:grpSpPr>
          <a:xfrm>
            <a:off x="2826907" y="4239693"/>
            <a:ext cx="1873957" cy="1615479"/>
            <a:chOff x="2826907" y="4239693"/>
            <a:chExt cx="1873957" cy="1615479"/>
          </a:xfrm>
        </p:grpSpPr>
        <p:sp>
          <p:nvSpPr>
            <p:cNvPr id="61" name="Isosceles Triangle 60"/>
            <p:cNvSpPr/>
            <p:nvPr/>
          </p:nvSpPr>
          <p:spPr>
            <a:xfrm>
              <a:off x="2826907" y="4239693"/>
              <a:ext cx="1873957" cy="1615479"/>
            </a:xfrm>
            <a:prstGeom prs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93" name="Freeform 309"/>
            <p:cNvSpPr>
              <a:spLocks noEditPoints="1"/>
            </p:cNvSpPr>
            <p:nvPr/>
          </p:nvSpPr>
          <p:spPr bwMode="auto">
            <a:xfrm>
              <a:off x="3574350" y="5047431"/>
              <a:ext cx="379071" cy="376835"/>
            </a:xfrm>
            <a:custGeom>
              <a:avLst/>
              <a:gdLst>
                <a:gd name="T0" fmla="*/ 0 w 186"/>
                <a:gd name="T1" fmla="*/ 92 h 185"/>
                <a:gd name="T2" fmla="*/ 186 w 186"/>
                <a:gd name="T3" fmla="*/ 92 h 185"/>
                <a:gd name="T4" fmla="*/ 140 w 186"/>
                <a:gd name="T5" fmla="*/ 22 h 185"/>
                <a:gd name="T6" fmla="*/ 137 w 186"/>
                <a:gd name="T7" fmla="*/ 50 h 185"/>
                <a:gd name="T8" fmla="*/ 131 w 186"/>
                <a:gd name="T9" fmla="*/ 72 h 185"/>
                <a:gd name="T10" fmla="*/ 90 w 186"/>
                <a:gd name="T11" fmla="*/ 27 h 185"/>
                <a:gd name="T12" fmla="*/ 140 w 186"/>
                <a:gd name="T13" fmla="*/ 22 h 185"/>
                <a:gd name="T14" fmla="*/ 146 w 186"/>
                <a:gd name="T15" fmla="*/ 124 h 185"/>
                <a:gd name="T16" fmla="*/ 106 w 186"/>
                <a:gd name="T17" fmla="*/ 126 h 185"/>
                <a:gd name="T18" fmla="*/ 122 w 186"/>
                <a:gd name="T19" fmla="*/ 105 h 185"/>
                <a:gd name="T20" fmla="*/ 107 w 186"/>
                <a:gd name="T21" fmla="*/ 9 h 185"/>
                <a:gd name="T22" fmla="*/ 89 w 186"/>
                <a:gd name="T23" fmla="*/ 8 h 185"/>
                <a:gd name="T24" fmla="*/ 116 w 186"/>
                <a:gd name="T25" fmla="*/ 99 h 185"/>
                <a:gd name="T26" fmla="*/ 93 w 186"/>
                <a:gd name="T27" fmla="*/ 113 h 185"/>
                <a:gd name="T28" fmla="*/ 34 w 186"/>
                <a:gd name="T29" fmla="*/ 102 h 185"/>
                <a:gd name="T30" fmla="*/ 55 w 186"/>
                <a:gd name="T31" fmla="*/ 63 h 185"/>
                <a:gd name="T32" fmla="*/ 67 w 186"/>
                <a:gd name="T33" fmla="*/ 45 h 185"/>
                <a:gd name="T34" fmla="*/ 116 w 186"/>
                <a:gd name="T35" fmla="*/ 99 h 185"/>
                <a:gd name="T36" fmla="*/ 9 w 186"/>
                <a:gd name="T37" fmla="*/ 94 h 185"/>
                <a:gd name="T38" fmla="*/ 22 w 186"/>
                <a:gd name="T39" fmla="*/ 135 h 185"/>
                <a:gd name="T40" fmla="*/ 27 w 186"/>
                <a:gd name="T41" fmla="*/ 97 h 185"/>
                <a:gd name="T42" fmla="*/ 81 w 186"/>
                <a:gd name="T43" fmla="*/ 9 h 185"/>
                <a:gd name="T44" fmla="*/ 61 w 186"/>
                <a:gd name="T45" fmla="*/ 39 h 185"/>
                <a:gd name="T46" fmla="*/ 43 w 186"/>
                <a:gd name="T47" fmla="*/ 50 h 185"/>
                <a:gd name="T48" fmla="*/ 27 w 186"/>
                <a:gd name="T49" fmla="*/ 97 h 185"/>
                <a:gd name="T50" fmla="*/ 30 w 186"/>
                <a:gd name="T51" fmla="*/ 135 h 185"/>
                <a:gd name="T52" fmla="*/ 81 w 186"/>
                <a:gd name="T53" fmla="*/ 130 h 185"/>
                <a:gd name="T54" fmla="*/ 32 w 186"/>
                <a:gd name="T55" fmla="*/ 150 h 185"/>
                <a:gd name="T56" fmla="*/ 93 w 186"/>
                <a:gd name="T57" fmla="*/ 177 h 185"/>
                <a:gd name="T58" fmla="*/ 87 w 186"/>
                <a:gd name="T59" fmla="*/ 137 h 185"/>
                <a:gd name="T60" fmla="*/ 103 w 186"/>
                <a:gd name="T61" fmla="*/ 134 h 185"/>
                <a:gd name="T62" fmla="*/ 158 w 186"/>
                <a:gd name="T63" fmla="*/ 130 h 185"/>
                <a:gd name="T64" fmla="*/ 93 w 186"/>
                <a:gd name="T65" fmla="*/ 177 h 185"/>
                <a:gd name="T66" fmla="*/ 127 w 186"/>
                <a:gd name="T67" fmla="*/ 98 h 185"/>
                <a:gd name="T68" fmla="*/ 140 w 186"/>
                <a:gd name="T69" fmla="*/ 75 h 185"/>
                <a:gd name="T70" fmla="*/ 145 w 186"/>
                <a:gd name="T71" fmla="*/ 52 h 185"/>
                <a:gd name="T72" fmla="*/ 178 w 186"/>
                <a:gd name="T73" fmla="*/ 92 h 185"/>
                <a:gd name="T74" fmla="*/ 159 w 186"/>
                <a:gd name="T75"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6" h="185">
                  <a:moveTo>
                    <a:pt x="93" y="0"/>
                  </a:moveTo>
                  <a:cubicBezTo>
                    <a:pt x="42" y="0"/>
                    <a:pt x="0" y="41"/>
                    <a:pt x="0" y="92"/>
                  </a:cubicBezTo>
                  <a:cubicBezTo>
                    <a:pt x="0" y="144"/>
                    <a:pt x="42" y="185"/>
                    <a:pt x="93" y="185"/>
                  </a:cubicBezTo>
                  <a:cubicBezTo>
                    <a:pt x="144" y="185"/>
                    <a:pt x="186" y="144"/>
                    <a:pt x="186" y="92"/>
                  </a:cubicBezTo>
                  <a:cubicBezTo>
                    <a:pt x="186" y="41"/>
                    <a:pt x="144" y="0"/>
                    <a:pt x="93" y="0"/>
                  </a:cubicBezTo>
                  <a:close/>
                  <a:moveTo>
                    <a:pt x="140" y="22"/>
                  </a:moveTo>
                  <a:cubicBezTo>
                    <a:pt x="140" y="23"/>
                    <a:pt x="140" y="24"/>
                    <a:pt x="140" y="25"/>
                  </a:cubicBezTo>
                  <a:cubicBezTo>
                    <a:pt x="140" y="34"/>
                    <a:pt x="139" y="42"/>
                    <a:pt x="137" y="50"/>
                  </a:cubicBezTo>
                  <a:cubicBezTo>
                    <a:pt x="131" y="52"/>
                    <a:pt x="127" y="57"/>
                    <a:pt x="127" y="63"/>
                  </a:cubicBezTo>
                  <a:cubicBezTo>
                    <a:pt x="127" y="66"/>
                    <a:pt x="128" y="69"/>
                    <a:pt x="131" y="72"/>
                  </a:cubicBezTo>
                  <a:cubicBezTo>
                    <a:pt x="128" y="79"/>
                    <a:pt x="125" y="85"/>
                    <a:pt x="121" y="92"/>
                  </a:cubicBezTo>
                  <a:cubicBezTo>
                    <a:pt x="105" y="74"/>
                    <a:pt x="94" y="51"/>
                    <a:pt x="90" y="27"/>
                  </a:cubicBezTo>
                  <a:cubicBezTo>
                    <a:pt x="100" y="21"/>
                    <a:pt x="111" y="16"/>
                    <a:pt x="122" y="13"/>
                  </a:cubicBezTo>
                  <a:cubicBezTo>
                    <a:pt x="128" y="15"/>
                    <a:pt x="134" y="18"/>
                    <a:pt x="140" y="22"/>
                  </a:cubicBezTo>
                  <a:close/>
                  <a:moveTo>
                    <a:pt x="122" y="105"/>
                  </a:moveTo>
                  <a:cubicBezTo>
                    <a:pt x="129" y="112"/>
                    <a:pt x="137" y="118"/>
                    <a:pt x="146" y="124"/>
                  </a:cubicBezTo>
                  <a:cubicBezTo>
                    <a:pt x="137" y="125"/>
                    <a:pt x="128" y="126"/>
                    <a:pt x="119" y="126"/>
                  </a:cubicBezTo>
                  <a:cubicBezTo>
                    <a:pt x="114" y="126"/>
                    <a:pt x="110" y="126"/>
                    <a:pt x="106" y="126"/>
                  </a:cubicBezTo>
                  <a:cubicBezTo>
                    <a:pt x="106" y="125"/>
                    <a:pt x="106" y="124"/>
                    <a:pt x="105" y="123"/>
                  </a:cubicBezTo>
                  <a:cubicBezTo>
                    <a:pt x="111" y="118"/>
                    <a:pt x="117" y="112"/>
                    <a:pt x="122" y="105"/>
                  </a:cubicBezTo>
                  <a:close/>
                  <a:moveTo>
                    <a:pt x="93" y="8"/>
                  </a:moveTo>
                  <a:cubicBezTo>
                    <a:pt x="98" y="8"/>
                    <a:pt x="103" y="8"/>
                    <a:pt x="107" y="9"/>
                  </a:cubicBezTo>
                  <a:cubicBezTo>
                    <a:pt x="101" y="12"/>
                    <a:pt x="95" y="14"/>
                    <a:pt x="89" y="17"/>
                  </a:cubicBezTo>
                  <a:cubicBezTo>
                    <a:pt x="89" y="14"/>
                    <a:pt x="89" y="11"/>
                    <a:pt x="89" y="8"/>
                  </a:cubicBezTo>
                  <a:cubicBezTo>
                    <a:pt x="90" y="8"/>
                    <a:pt x="92" y="8"/>
                    <a:pt x="93" y="8"/>
                  </a:cubicBezTo>
                  <a:close/>
                  <a:moveTo>
                    <a:pt x="116" y="99"/>
                  </a:moveTo>
                  <a:cubicBezTo>
                    <a:pt x="111" y="105"/>
                    <a:pt x="106" y="111"/>
                    <a:pt x="101" y="116"/>
                  </a:cubicBezTo>
                  <a:cubicBezTo>
                    <a:pt x="99" y="114"/>
                    <a:pt x="96" y="113"/>
                    <a:pt x="93" y="113"/>
                  </a:cubicBezTo>
                  <a:cubicBezTo>
                    <a:pt x="88" y="113"/>
                    <a:pt x="83" y="117"/>
                    <a:pt x="81" y="122"/>
                  </a:cubicBezTo>
                  <a:cubicBezTo>
                    <a:pt x="64" y="118"/>
                    <a:pt x="49" y="111"/>
                    <a:pt x="34" y="102"/>
                  </a:cubicBezTo>
                  <a:cubicBezTo>
                    <a:pt x="38" y="88"/>
                    <a:pt x="44" y="74"/>
                    <a:pt x="52" y="63"/>
                  </a:cubicBezTo>
                  <a:cubicBezTo>
                    <a:pt x="53" y="63"/>
                    <a:pt x="54" y="63"/>
                    <a:pt x="55" y="63"/>
                  </a:cubicBezTo>
                  <a:cubicBezTo>
                    <a:pt x="62" y="63"/>
                    <a:pt x="68" y="57"/>
                    <a:pt x="68" y="50"/>
                  </a:cubicBezTo>
                  <a:cubicBezTo>
                    <a:pt x="68" y="48"/>
                    <a:pt x="68" y="47"/>
                    <a:pt x="67" y="45"/>
                  </a:cubicBezTo>
                  <a:cubicBezTo>
                    <a:pt x="72" y="40"/>
                    <a:pt x="77" y="36"/>
                    <a:pt x="83" y="32"/>
                  </a:cubicBezTo>
                  <a:cubicBezTo>
                    <a:pt x="87" y="57"/>
                    <a:pt x="99" y="80"/>
                    <a:pt x="116" y="99"/>
                  </a:cubicBezTo>
                  <a:close/>
                  <a:moveTo>
                    <a:pt x="22" y="137"/>
                  </a:moveTo>
                  <a:cubicBezTo>
                    <a:pt x="14" y="124"/>
                    <a:pt x="9" y="110"/>
                    <a:pt x="9" y="94"/>
                  </a:cubicBezTo>
                  <a:cubicBezTo>
                    <a:pt x="14" y="98"/>
                    <a:pt x="19" y="102"/>
                    <a:pt x="25" y="106"/>
                  </a:cubicBezTo>
                  <a:cubicBezTo>
                    <a:pt x="23" y="115"/>
                    <a:pt x="22" y="125"/>
                    <a:pt x="22" y="135"/>
                  </a:cubicBezTo>
                  <a:cubicBezTo>
                    <a:pt x="22" y="135"/>
                    <a:pt x="22" y="136"/>
                    <a:pt x="22" y="137"/>
                  </a:cubicBezTo>
                  <a:close/>
                  <a:moveTo>
                    <a:pt x="27" y="97"/>
                  </a:moveTo>
                  <a:cubicBezTo>
                    <a:pt x="21" y="93"/>
                    <a:pt x="15" y="88"/>
                    <a:pt x="9" y="83"/>
                  </a:cubicBezTo>
                  <a:cubicBezTo>
                    <a:pt x="14" y="45"/>
                    <a:pt x="43" y="15"/>
                    <a:pt x="81" y="9"/>
                  </a:cubicBezTo>
                  <a:cubicBezTo>
                    <a:pt x="81" y="14"/>
                    <a:pt x="81" y="18"/>
                    <a:pt x="81" y="22"/>
                  </a:cubicBezTo>
                  <a:cubicBezTo>
                    <a:pt x="74" y="27"/>
                    <a:pt x="67" y="33"/>
                    <a:pt x="61" y="39"/>
                  </a:cubicBezTo>
                  <a:cubicBezTo>
                    <a:pt x="59" y="38"/>
                    <a:pt x="57" y="38"/>
                    <a:pt x="55" y="38"/>
                  </a:cubicBezTo>
                  <a:cubicBezTo>
                    <a:pt x="48" y="38"/>
                    <a:pt x="43" y="43"/>
                    <a:pt x="43" y="50"/>
                  </a:cubicBezTo>
                  <a:cubicBezTo>
                    <a:pt x="43" y="53"/>
                    <a:pt x="44" y="56"/>
                    <a:pt x="45" y="58"/>
                  </a:cubicBezTo>
                  <a:cubicBezTo>
                    <a:pt x="37" y="70"/>
                    <a:pt x="31" y="83"/>
                    <a:pt x="27" y="97"/>
                  </a:cubicBezTo>
                  <a:close/>
                  <a:moveTo>
                    <a:pt x="31" y="149"/>
                  </a:moveTo>
                  <a:cubicBezTo>
                    <a:pt x="30" y="144"/>
                    <a:pt x="30" y="139"/>
                    <a:pt x="30" y="135"/>
                  </a:cubicBezTo>
                  <a:cubicBezTo>
                    <a:pt x="30" y="126"/>
                    <a:pt x="31" y="119"/>
                    <a:pt x="32" y="111"/>
                  </a:cubicBezTo>
                  <a:cubicBezTo>
                    <a:pt x="47" y="120"/>
                    <a:pt x="64" y="126"/>
                    <a:pt x="81" y="130"/>
                  </a:cubicBezTo>
                  <a:cubicBezTo>
                    <a:pt x="81" y="131"/>
                    <a:pt x="81" y="131"/>
                    <a:pt x="82" y="131"/>
                  </a:cubicBezTo>
                  <a:cubicBezTo>
                    <a:pt x="67" y="141"/>
                    <a:pt x="50" y="147"/>
                    <a:pt x="32" y="150"/>
                  </a:cubicBezTo>
                  <a:cubicBezTo>
                    <a:pt x="31" y="150"/>
                    <a:pt x="31" y="149"/>
                    <a:pt x="31" y="149"/>
                  </a:cubicBezTo>
                  <a:close/>
                  <a:moveTo>
                    <a:pt x="93" y="177"/>
                  </a:moveTo>
                  <a:cubicBezTo>
                    <a:pt x="73" y="177"/>
                    <a:pt x="54" y="169"/>
                    <a:pt x="39" y="157"/>
                  </a:cubicBezTo>
                  <a:cubicBezTo>
                    <a:pt x="57" y="154"/>
                    <a:pt x="73" y="147"/>
                    <a:pt x="87" y="137"/>
                  </a:cubicBezTo>
                  <a:cubicBezTo>
                    <a:pt x="89" y="138"/>
                    <a:pt x="91" y="139"/>
                    <a:pt x="93" y="139"/>
                  </a:cubicBezTo>
                  <a:cubicBezTo>
                    <a:pt x="97" y="139"/>
                    <a:pt x="101" y="137"/>
                    <a:pt x="103" y="134"/>
                  </a:cubicBezTo>
                  <a:cubicBezTo>
                    <a:pt x="108" y="134"/>
                    <a:pt x="113" y="135"/>
                    <a:pt x="119" y="135"/>
                  </a:cubicBezTo>
                  <a:cubicBezTo>
                    <a:pt x="132" y="135"/>
                    <a:pt x="145" y="133"/>
                    <a:pt x="158" y="130"/>
                  </a:cubicBezTo>
                  <a:cubicBezTo>
                    <a:pt x="161" y="131"/>
                    <a:pt x="164" y="133"/>
                    <a:pt x="167" y="134"/>
                  </a:cubicBezTo>
                  <a:cubicBezTo>
                    <a:pt x="152" y="159"/>
                    <a:pt x="125" y="177"/>
                    <a:pt x="93" y="177"/>
                  </a:cubicBezTo>
                  <a:close/>
                  <a:moveTo>
                    <a:pt x="159" y="121"/>
                  </a:moveTo>
                  <a:cubicBezTo>
                    <a:pt x="147" y="115"/>
                    <a:pt x="136" y="107"/>
                    <a:pt x="127" y="98"/>
                  </a:cubicBezTo>
                  <a:cubicBezTo>
                    <a:pt x="131" y="91"/>
                    <a:pt x="135" y="83"/>
                    <a:pt x="138" y="75"/>
                  </a:cubicBezTo>
                  <a:cubicBezTo>
                    <a:pt x="139" y="75"/>
                    <a:pt x="139" y="75"/>
                    <a:pt x="140" y="75"/>
                  </a:cubicBezTo>
                  <a:cubicBezTo>
                    <a:pt x="147" y="75"/>
                    <a:pt x="152" y="70"/>
                    <a:pt x="152" y="63"/>
                  </a:cubicBezTo>
                  <a:cubicBezTo>
                    <a:pt x="152" y="58"/>
                    <a:pt x="149" y="54"/>
                    <a:pt x="145" y="52"/>
                  </a:cubicBezTo>
                  <a:cubicBezTo>
                    <a:pt x="147" y="44"/>
                    <a:pt x="148" y="36"/>
                    <a:pt x="148" y="28"/>
                  </a:cubicBezTo>
                  <a:cubicBezTo>
                    <a:pt x="166" y="44"/>
                    <a:pt x="178" y="67"/>
                    <a:pt x="178" y="92"/>
                  </a:cubicBezTo>
                  <a:cubicBezTo>
                    <a:pt x="178" y="101"/>
                    <a:pt x="176" y="109"/>
                    <a:pt x="174" y="116"/>
                  </a:cubicBezTo>
                  <a:cubicBezTo>
                    <a:pt x="169" y="118"/>
                    <a:pt x="164" y="120"/>
                    <a:pt x="159" y="12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tx2">
                    <a:lumMod val="60000"/>
                    <a:lumOff val="40000"/>
                  </a:schemeClr>
                </a:solidFill>
              </a:endParaRPr>
            </a:p>
          </p:txBody>
        </p:sp>
      </p:grpSp>
      <p:grpSp>
        <p:nvGrpSpPr>
          <p:cNvPr id="7" name="Group 6">
            <a:extLst>
              <a:ext uri="{FF2B5EF4-FFF2-40B4-BE49-F238E27FC236}">
                <a16:creationId xmlns:a16="http://schemas.microsoft.com/office/drawing/2014/main" id="{6EB78D7C-53EA-4F1D-BAD6-BDA3B710CBD7}"/>
              </a:ext>
            </a:extLst>
          </p:cNvPr>
          <p:cNvGrpSpPr/>
          <p:nvPr/>
        </p:nvGrpSpPr>
        <p:grpSpPr>
          <a:xfrm>
            <a:off x="3773962" y="2624213"/>
            <a:ext cx="1873957" cy="1615479"/>
            <a:chOff x="3773962" y="2624213"/>
            <a:chExt cx="1873957" cy="1615479"/>
          </a:xfrm>
        </p:grpSpPr>
        <p:sp>
          <p:nvSpPr>
            <p:cNvPr id="68" name="Isosceles Triangle 67"/>
            <p:cNvSpPr/>
            <p:nvPr/>
          </p:nvSpPr>
          <p:spPr>
            <a:xfrm>
              <a:off x="3773962" y="2624213"/>
              <a:ext cx="1873957" cy="1615479"/>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4" name="Freeform 182"/>
            <p:cNvSpPr>
              <a:spLocks noEditPoints="1"/>
            </p:cNvSpPr>
            <p:nvPr/>
          </p:nvSpPr>
          <p:spPr bwMode="auto">
            <a:xfrm>
              <a:off x="4518896" y="3431951"/>
              <a:ext cx="384088" cy="380688"/>
            </a:xfrm>
            <a:custGeom>
              <a:avLst/>
              <a:gdLst>
                <a:gd name="T0" fmla="*/ 17 w 186"/>
                <a:gd name="T1" fmla="*/ 0 h 185"/>
                <a:gd name="T2" fmla="*/ 0 w 186"/>
                <a:gd name="T3" fmla="*/ 143 h 185"/>
                <a:gd name="T4" fmla="*/ 76 w 186"/>
                <a:gd name="T5" fmla="*/ 160 h 185"/>
                <a:gd name="T6" fmla="*/ 63 w 186"/>
                <a:gd name="T7" fmla="*/ 177 h 185"/>
                <a:gd name="T8" fmla="*/ 63 w 186"/>
                <a:gd name="T9" fmla="*/ 185 h 185"/>
                <a:gd name="T10" fmla="*/ 127 w 186"/>
                <a:gd name="T11" fmla="*/ 181 h 185"/>
                <a:gd name="T12" fmla="*/ 110 w 186"/>
                <a:gd name="T13" fmla="*/ 177 h 185"/>
                <a:gd name="T14" fmla="*/ 169 w 186"/>
                <a:gd name="T15" fmla="*/ 160 h 185"/>
                <a:gd name="T16" fmla="*/ 186 w 186"/>
                <a:gd name="T17" fmla="*/ 17 h 185"/>
                <a:gd name="T18" fmla="*/ 101 w 186"/>
                <a:gd name="T19" fmla="*/ 177 h 185"/>
                <a:gd name="T20" fmla="*/ 85 w 186"/>
                <a:gd name="T21" fmla="*/ 160 h 185"/>
                <a:gd name="T22" fmla="*/ 101 w 186"/>
                <a:gd name="T23" fmla="*/ 177 h 185"/>
                <a:gd name="T24" fmla="*/ 169 w 186"/>
                <a:gd name="T25" fmla="*/ 152 h 185"/>
                <a:gd name="T26" fmla="*/ 9 w 186"/>
                <a:gd name="T27" fmla="*/ 143 h 185"/>
                <a:gd name="T28" fmla="*/ 177 w 186"/>
                <a:gd name="T29" fmla="*/ 135 h 185"/>
                <a:gd name="T30" fmla="*/ 177 w 186"/>
                <a:gd name="T31" fmla="*/ 126 h 185"/>
                <a:gd name="T32" fmla="*/ 9 w 186"/>
                <a:gd name="T33" fmla="*/ 17 h 185"/>
                <a:gd name="T34" fmla="*/ 169 w 186"/>
                <a:gd name="T35" fmla="*/ 8 h 185"/>
                <a:gd name="T36" fmla="*/ 177 w 186"/>
                <a:gd name="T37" fmla="*/ 126 h 185"/>
                <a:gd name="T38" fmla="*/ 109 w 186"/>
                <a:gd name="T39" fmla="*/ 87 h 185"/>
                <a:gd name="T40" fmla="*/ 103 w 186"/>
                <a:gd name="T41" fmla="*/ 44 h 185"/>
                <a:gd name="T42" fmla="*/ 110 w 186"/>
                <a:gd name="T43" fmla="*/ 67 h 185"/>
                <a:gd name="T44" fmla="*/ 106 w 186"/>
                <a:gd name="T45" fmla="*/ 72 h 185"/>
                <a:gd name="T46" fmla="*/ 100 w 186"/>
                <a:gd name="T47" fmla="*/ 67 h 185"/>
                <a:gd name="T48" fmla="*/ 93 w 186"/>
                <a:gd name="T49" fmla="*/ 87 h 185"/>
                <a:gd name="T50" fmla="*/ 94 w 186"/>
                <a:gd name="T51" fmla="*/ 90 h 185"/>
                <a:gd name="T52" fmla="*/ 96 w 186"/>
                <a:gd name="T53" fmla="*/ 92 h 185"/>
                <a:gd name="T54" fmla="*/ 113 w 186"/>
                <a:gd name="T55" fmla="*/ 97 h 185"/>
                <a:gd name="T56" fmla="*/ 118 w 186"/>
                <a:gd name="T57" fmla="*/ 91 h 185"/>
                <a:gd name="T58" fmla="*/ 93 w 186"/>
                <a:gd name="T59" fmla="*/ 44 h 185"/>
                <a:gd name="T60" fmla="*/ 91 w 186"/>
                <a:gd name="T61" fmla="*/ 42 h 185"/>
                <a:gd name="T62" fmla="*/ 73 w 186"/>
                <a:gd name="T63" fmla="*/ 38 h 185"/>
                <a:gd name="T64" fmla="*/ 68 w 186"/>
                <a:gd name="T65" fmla="*/ 44 h 185"/>
                <a:gd name="T66" fmla="*/ 77 w 186"/>
                <a:gd name="T67" fmla="*/ 48 h 185"/>
                <a:gd name="T68" fmla="*/ 83 w 186"/>
                <a:gd name="T69" fmla="*/ 91 h 185"/>
                <a:gd name="T70" fmla="*/ 76 w 186"/>
                <a:gd name="T71" fmla="*/ 67 h 185"/>
                <a:gd name="T72" fmla="*/ 80 w 186"/>
                <a:gd name="T73" fmla="*/ 63 h 185"/>
                <a:gd name="T74" fmla="*/ 87 w 186"/>
                <a:gd name="T75" fmla="*/ 67 h 185"/>
                <a:gd name="T76" fmla="*/ 93 w 186"/>
                <a:gd name="T77" fmla="*/ 4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85">
                  <a:moveTo>
                    <a:pt x="169" y="0"/>
                  </a:moveTo>
                  <a:cubicBezTo>
                    <a:pt x="17" y="0"/>
                    <a:pt x="17" y="0"/>
                    <a:pt x="17" y="0"/>
                  </a:cubicBezTo>
                  <a:cubicBezTo>
                    <a:pt x="8" y="0"/>
                    <a:pt x="0" y="7"/>
                    <a:pt x="0" y="17"/>
                  </a:cubicBezTo>
                  <a:cubicBezTo>
                    <a:pt x="0" y="143"/>
                    <a:pt x="0" y="143"/>
                    <a:pt x="0" y="143"/>
                  </a:cubicBezTo>
                  <a:cubicBezTo>
                    <a:pt x="0" y="152"/>
                    <a:pt x="8" y="160"/>
                    <a:pt x="17" y="160"/>
                  </a:cubicBezTo>
                  <a:cubicBezTo>
                    <a:pt x="76" y="160"/>
                    <a:pt x="76" y="160"/>
                    <a:pt x="76" y="160"/>
                  </a:cubicBezTo>
                  <a:cubicBezTo>
                    <a:pt x="76" y="177"/>
                    <a:pt x="76" y="177"/>
                    <a:pt x="76" y="177"/>
                  </a:cubicBezTo>
                  <a:cubicBezTo>
                    <a:pt x="63" y="177"/>
                    <a:pt x="63" y="177"/>
                    <a:pt x="63" y="177"/>
                  </a:cubicBezTo>
                  <a:cubicBezTo>
                    <a:pt x="61" y="177"/>
                    <a:pt x="59" y="179"/>
                    <a:pt x="59" y="181"/>
                  </a:cubicBezTo>
                  <a:cubicBezTo>
                    <a:pt x="59" y="183"/>
                    <a:pt x="61" y="185"/>
                    <a:pt x="63" y="185"/>
                  </a:cubicBezTo>
                  <a:cubicBezTo>
                    <a:pt x="123" y="185"/>
                    <a:pt x="123" y="185"/>
                    <a:pt x="123" y="185"/>
                  </a:cubicBezTo>
                  <a:cubicBezTo>
                    <a:pt x="125" y="185"/>
                    <a:pt x="127" y="183"/>
                    <a:pt x="127" y="181"/>
                  </a:cubicBezTo>
                  <a:cubicBezTo>
                    <a:pt x="127" y="179"/>
                    <a:pt x="125" y="177"/>
                    <a:pt x="123" y="177"/>
                  </a:cubicBezTo>
                  <a:cubicBezTo>
                    <a:pt x="110" y="177"/>
                    <a:pt x="110" y="177"/>
                    <a:pt x="110" y="177"/>
                  </a:cubicBezTo>
                  <a:cubicBezTo>
                    <a:pt x="110" y="160"/>
                    <a:pt x="110" y="160"/>
                    <a:pt x="110" y="160"/>
                  </a:cubicBezTo>
                  <a:cubicBezTo>
                    <a:pt x="169" y="160"/>
                    <a:pt x="169" y="160"/>
                    <a:pt x="169" y="160"/>
                  </a:cubicBezTo>
                  <a:cubicBezTo>
                    <a:pt x="178" y="160"/>
                    <a:pt x="186" y="152"/>
                    <a:pt x="186" y="143"/>
                  </a:cubicBezTo>
                  <a:cubicBezTo>
                    <a:pt x="186" y="17"/>
                    <a:pt x="186" y="17"/>
                    <a:pt x="186" y="17"/>
                  </a:cubicBezTo>
                  <a:cubicBezTo>
                    <a:pt x="186" y="7"/>
                    <a:pt x="178" y="0"/>
                    <a:pt x="169" y="0"/>
                  </a:cubicBezTo>
                  <a:close/>
                  <a:moveTo>
                    <a:pt x="101" y="177"/>
                  </a:moveTo>
                  <a:cubicBezTo>
                    <a:pt x="85" y="177"/>
                    <a:pt x="85" y="177"/>
                    <a:pt x="85" y="177"/>
                  </a:cubicBezTo>
                  <a:cubicBezTo>
                    <a:pt x="85" y="160"/>
                    <a:pt x="85" y="160"/>
                    <a:pt x="85" y="160"/>
                  </a:cubicBezTo>
                  <a:cubicBezTo>
                    <a:pt x="101" y="160"/>
                    <a:pt x="101" y="160"/>
                    <a:pt x="101" y="160"/>
                  </a:cubicBezTo>
                  <a:lnTo>
                    <a:pt x="101" y="177"/>
                  </a:lnTo>
                  <a:close/>
                  <a:moveTo>
                    <a:pt x="177" y="143"/>
                  </a:moveTo>
                  <a:cubicBezTo>
                    <a:pt x="177" y="148"/>
                    <a:pt x="174" y="152"/>
                    <a:pt x="169" y="152"/>
                  </a:cubicBezTo>
                  <a:cubicBezTo>
                    <a:pt x="17" y="152"/>
                    <a:pt x="17" y="152"/>
                    <a:pt x="17" y="152"/>
                  </a:cubicBezTo>
                  <a:cubicBezTo>
                    <a:pt x="12" y="152"/>
                    <a:pt x="9" y="148"/>
                    <a:pt x="9" y="143"/>
                  </a:cubicBezTo>
                  <a:cubicBezTo>
                    <a:pt x="9" y="135"/>
                    <a:pt x="9" y="135"/>
                    <a:pt x="9" y="135"/>
                  </a:cubicBezTo>
                  <a:cubicBezTo>
                    <a:pt x="177" y="135"/>
                    <a:pt x="177" y="135"/>
                    <a:pt x="177" y="135"/>
                  </a:cubicBezTo>
                  <a:lnTo>
                    <a:pt x="177" y="143"/>
                  </a:lnTo>
                  <a:close/>
                  <a:moveTo>
                    <a:pt x="177" y="126"/>
                  </a:moveTo>
                  <a:cubicBezTo>
                    <a:pt x="9" y="126"/>
                    <a:pt x="9" y="126"/>
                    <a:pt x="9" y="126"/>
                  </a:cubicBezTo>
                  <a:cubicBezTo>
                    <a:pt x="9" y="17"/>
                    <a:pt x="9" y="17"/>
                    <a:pt x="9" y="17"/>
                  </a:cubicBezTo>
                  <a:cubicBezTo>
                    <a:pt x="9" y="12"/>
                    <a:pt x="12" y="8"/>
                    <a:pt x="17" y="8"/>
                  </a:cubicBezTo>
                  <a:cubicBezTo>
                    <a:pt x="169" y="8"/>
                    <a:pt x="169" y="8"/>
                    <a:pt x="169" y="8"/>
                  </a:cubicBezTo>
                  <a:cubicBezTo>
                    <a:pt x="174" y="8"/>
                    <a:pt x="177" y="12"/>
                    <a:pt x="177" y="17"/>
                  </a:cubicBezTo>
                  <a:lnTo>
                    <a:pt x="177" y="126"/>
                  </a:lnTo>
                  <a:close/>
                  <a:moveTo>
                    <a:pt x="116" y="89"/>
                  </a:moveTo>
                  <a:cubicBezTo>
                    <a:pt x="109" y="87"/>
                    <a:pt x="109" y="87"/>
                    <a:pt x="109" y="87"/>
                  </a:cubicBezTo>
                  <a:cubicBezTo>
                    <a:pt x="115" y="82"/>
                    <a:pt x="118" y="75"/>
                    <a:pt x="118" y="67"/>
                  </a:cubicBezTo>
                  <a:cubicBezTo>
                    <a:pt x="118" y="57"/>
                    <a:pt x="112" y="48"/>
                    <a:pt x="103" y="44"/>
                  </a:cubicBezTo>
                  <a:cubicBezTo>
                    <a:pt x="101" y="52"/>
                    <a:pt x="101" y="52"/>
                    <a:pt x="101" y="52"/>
                  </a:cubicBezTo>
                  <a:cubicBezTo>
                    <a:pt x="106" y="55"/>
                    <a:pt x="110" y="61"/>
                    <a:pt x="110" y="67"/>
                  </a:cubicBezTo>
                  <a:cubicBezTo>
                    <a:pt x="110" y="72"/>
                    <a:pt x="107" y="77"/>
                    <a:pt x="104" y="80"/>
                  </a:cubicBezTo>
                  <a:cubicBezTo>
                    <a:pt x="106" y="72"/>
                    <a:pt x="106" y="72"/>
                    <a:pt x="106" y="72"/>
                  </a:cubicBezTo>
                  <a:cubicBezTo>
                    <a:pt x="106" y="71"/>
                    <a:pt x="106" y="70"/>
                    <a:pt x="105" y="69"/>
                  </a:cubicBezTo>
                  <a:cubicBezTo>
                    <a:pt x="104" y="67"/>
                    <a:pt x="102" y="66"/>
                    <a:pt x="100" y="67"/>
                  </a:cubicBezTo>
                  <a:cubicBezTo>
                    <a:pt x="99" y="68"/>
                    <a:pt x="98" y="69"/>
                    <a:pt x="98" y="70"/>
                  </a:cubicBezTo>
                  <a:cubicBezTo>
                    <a:pt x="93" y="87"/>
                    <a:pt x="93" y="87"/>
                    <a:pt x="93" y="87"/>
                  </a:cubicBezTo>
                  <a:cubicBezTo>
                    <a:pt x="93" y="87"/>
                    <a:pt x="93" y="87"/>
                    <a:pt x="93" y="87"/>
                  </a:cubicBezTo>
                  <a:cubicBezTo>
                    <a:pt x="93" y="88"/>
                    <a:pt x="93" y="89"/>
                    <a:pt x="94" y="90"/>
                  </a:cubicBezTo>
                  <a:cubicBezTo>
                    <a:pt x="94" y="91"/>
                    <a:pt x="95" y="92"/>
                    <a:pt x="96" y="92"/>
                  </a:cubicBezTo>
                  <a:cubicBezTo>
                    <a:pt x="96" y="92"/>
                    <a:pt x="96" y="92"/>
                    <a:pt x="96" y="92"/>
                  </a:cubicBezTo>
                  <a:cubicBezTo>
                    <a:pt x="96" y="92"/>
                    <a:pt x="96" y="92"/>
                    <a:pt x="96" y="92"/>
                  </a:cubicBezTo>
                  <a:cubicBezTo>
                    <a:pt x="113" y="97"/>
                    <a:pt x="113" y="97"/>
                    <a:pt x="113" y="97"/>
                  </a:cubicBezTo>
                  <a:cubicBezTo>
                    <a:pt x="114" y="97"/>
                    <a:pt x="116" y="97"/>
                    <a:pt x="117" y="96"/>
                  </a:cubicBezTo>
                  <a:cubicBezTo>
                    <a:pt x="119" y="95"/>
                    <a:pt x="119" y="93"/>
                    <a:pt x="118" y="91"/>
                  </a:cubicBezTo>
                  <a:cubicBezTo>
                    <a:pt x="118" y="90"/>
                    <a:pt x="117" y="89"/>
                    <a:pt x="116" y="89"/>
                  </a:cubicBezTo>
                  <a:close/>
                  <a:moveTo>
                    <a:pt x="93" y="44"/>
                  </a:moveTo>
                  <a:cubicBezTo>
                    <a:pt x="92" y="43"/>
                    <a:pt x="91" y="43"/>
                    <a:pt x="90" y="43"/>
                  </a:cubicBezTo>
                  <a:cubicBezTo>
                    <a:pt x="91" y="42"/>
                    <a:pt x="91" y="42"/>
                    <a:pt x="91" y="42"/>
                  </a:cubicBezTo>
                  <a:cubicBezTo>
                    <a:pt x="90" y="42"/>
                    <a:pt x="90" y="42"/>
                    <a:pt x="90" y="42"/>
                  </a:cubicBezTo>
                  <a:cubicBezTo>
                    <a:pt x="73" y="38"/>
                    <a:pt x="73" y="38"/>
                    <a:pt x="73" y="38"/>
                  </a:cubicBezTo>
                  <a:cubicBezTo>
                    <a:pt x="72" y="37"/>
                    <a:pt x="71" y="38"/>
                    <a:pt x="70" y="38"/>
                  </a:cubicBezTo>
                  <a:cubicBezTo>
                    <a:pt x="68" y="39"/>
                    <a:pt x="67" y="42"/>
                    <a:pt x="68" y="44"/>
                  </a:cubicBezTo>
                  <a:cubicBezTo>
                    <a:pt x="69" y="45"/>
                    <a:pt x="70" y="46"/>
                    <a:pt x="71" y="46"/>
                  </a:cubicBezTo>
                  <a:cubicBezTo>
                    <a:pt x="77" y="48"/>
                    <a:pt x="77" y="48"/>
                    <a:pt x="77" y="48"/>
                  </a:cubicBezTo>
                  <a:cubicBezTo>
                    <a:pt x="71" y="52"/>
                    <a:pt x="68" y="59"/>
                    <a:pt x="68" y="67"/>
                  </a:cubicBezTo>
                  <a:cubicBezTo>
                    <a:pt x="68" y="78"/>
                    <a:pt x="74" y="87"/>
                    <a:pt x="83" y="91"/>
                  </a:cubicBezTo>
                  <a:cubicBezTo>
                    <a:pt x="86" y="82"/>
                    <a:pt x="86" y="82"/>
                    <a:pt x="86" y="82"/>
                  </a:cubicBezTo>
                  <a:cubicBezTo>
                    <a:pt x="80" y="79"/>
                    <a:pt x="76" y="74"/>
                    <a:pt x="76" y="67"/>
                  </a:cubicBezTo>
                  <a:cubicBezTo>
                    <a:pt x="76" y="62"/>
                    <a:pt x="79" y="57"/>
                    <a:pt x="83" y="54"/>
                  </a:cubicBezTo>
                  <a:cubicBezTo>
                    <a:pt x="80" y="63"/>
                    <a:pt x="80" y="63"/>
                    <a:pt x="80" y="63"/>
                  </a:cubicBezTo>
                  <a:cubicBezTo>
                    <a:pt x="80" y="64"/>
                    <a:pt x="80" y="65"/>
                    <a:pt x="81" y="66"/>
                  </a:cubicBezTo>
                  <a:cubicBezTo>
                    <a:pt x="82" y="68"/>
                    <a:pt x="85" y="69"/>
                    <a:pt x="87" y="67"/>
                  </a:cubicBezTo>
                  <a:cubicBezTo>
                    <a:pt x="88" y="67"/>
                    <a:pt x="88" y="66"/>
                    <a:pt x="89" y="65"/>
                  </a:cubicBezTo>
                  <a:cubicBezTo>
                    <a:pt x="93" y="48"/>
                    <a:pt x="93" y="48"/>
                    <a:pt x="93" y="48"/>
                  </a:cubicBezTo>
                  <a:cubicBezTo>
                    <a:pt x="93" y="47"/>
                    <a:pt x="93" y="45"/>
                    <a:pt x="93" y="4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6" name="Group 5">
            <a:extLst>
              <a:ext uri="{FF2B5EF4-FFF2-40B4-BE49-F238E27FC236}">
                <a16:creationId xmlns:a16="http://schemas.microsoft.com/office/drawing/2014/main" id="{8E30829D-2D1B-4572-90E5-2BE6A454535B}"/>
              </a:ext>
            </a:extLst>
          </p:cNvPr>
          <p:cNvGrpSpPr/>
          <p:nvPr/>
        </p:nvGrpSpPr>
        <p:grpSpPr>
          <a:xfrm>
            <a:off x="6574820" y="4239693"/>
            <a:ext cx="1873957" cy="1615479"/>
            <a:chOff x="6574820" y="4239693"/>
            <a:chExt cx="1873957" cy="1615479"/>
          </a:xfrm>
        </p:grpSpPr>
        <p:sp>
          <p:nvSpPr>
            <p:cNvPr id="63" name="Isosceles Triangle 62"/>
            <p:cNvSpPr/>
            <p:nvPr/>
          </p:nvSpPr>
          <p:spPr>
            <a:xfrm>
              <a:off x="6574820" y="4239693"/>
              <a:ext cx="1873957" cy="1615479"/>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95" name="Freeform 217"/>
            <p:cNvSpPr>
              <a:spLocks noEditPoints="1"/>
            </p:cNvSpPr>
            <p:nvPr/>
          </p:nvSpPr>
          <p:spPr bwMode="auto">
            <a:xfrm>
              <a:off x="7320889" y="5042443"/>
              <a:ext cx="381823" cy="381823"/>
            </a:xfrm>
            <a:custGeom>
              <a:avLst/>
              <a:gdLst>
                <a:gd name="T0" fmla="*/ 92 w 185"/>
                <a:gd name="T1" fmla="*/ 42 h 185"/>
                <a:gd name="T2" fmla="*/ 92 w 185"/>
                <a:gd name="T3" fmla="*/ 34 h 185"/>
                <a:gd name="T4" fmla="*/ 92 w 185"/>
                <a:gd name="T5" fmla="*/ 8 h 185"/>
                <a:gd name="T6" fmla="*/ 120 w 185"/>
                <a:gd name="T7" fmla="*/ 12 h 185"/>
                <a:gd name="T8" fmla="*/ 64 w 185"/>
                <a:gd name="T9" fmla="*/ 13 h 185"/>
                <a:gd name="T10" fmla="*/ 92 w 185"/>
                <a:gd name="T11" fmla="*/ 8 h 185"/>
                <a:gd name="T12" fmla="*/ 109 w 185"/>
                <a:gd name="T13" fmla="*/ 24 h 185"/>
                <a:gd name="T14" fmla="*/ 76 w 185"/>
                <a:gd name="T15" fmla="*/ 25 h 185"/>
                <a:gd name="T16" fmla="*/ 92 w 185"/>
                <a:gd name="T17" fmla="*/ 25 h 185"/>
                <a:gd name="T18" fmla="*/ 55 w 185"/>
                <a:gd name="T19" fmla="*/ 169 h 185"/>
                <a:gd name="T20" fmla="*/ 101 w 185"/>
                <a:gd name="T21" fmla="*/ 164 h 185"/>
                <a:gd name="T22" fmla="*/ 55 w 185"/>
                <a:gd name="T23" fmla="*/ 160 h 185"/>
                <a:gd name="T24" fmla="*/ 55 w 185"/>
                <a:gd name="T25" fmla="*/ 169 h 185"/>
                <a:gd name="T26" fmla="*/ 185 w 185"/>
                <a:gd name="T27" fmla="*/ 146 h 185"/>
                <a:gd name="T28" fmla="*/ 168 w 185"/>
                <a:gd name="T29" fmla="*/ 87 h 185"/>
                <a:gd name="T30" fmla="*/ 164 w 185"/>
                <a:gd name="T31" fmla="*/ 84 h 185"/>
                <a:gd name="T32" fmla="*/ 156 w 185"/>
                <a:gd name="T33" fmla="*/ 34 h 185"/>
                <a:gd name="T34" fmla="*/ 147 w 185"/>
                <a:gd name="T35" fmla="*/ 34 h 185"/>
                <a:gd name="T36" fmla="*/ 38 w 185"/>
                <a:gd name="T37" fmla="*/ 84 h 185"/>
                <a:gd name="T38" fmla="*/ 33 w 185"/>
                <a:gd name="T39" fmla="*/ 29 h 185"/>
                <a:gd name="T40" fmla="*/ 29 w 185"/>
                <a:gd name="T41" fmla="*/ 84 h 185"/>
                <a:gd name="T42" fmla="*/ 17 w 185"/>
                <a:gd name="T43" fmla="*/ 87 h 185"/>
                <a:gd name="T44" fmla="*/ 0 w 185"/>
                <a:gd name="T45" fmla="*/ 146 h 185"/>
                <a:gd name="T46" fmla="*/ 0 w 185"/>
                <a:gd name="T47" fmla="*/ 147 h 185"/>
                <a:gd name="T48" fmla="*/ 0 w 185"/>
                <a:gd name="T49" fmla="*/ 156 h 185"/>
                <a:gd name="T50" fmla="*/ 0 w 185"/>
                <a:gd name="T51" fmla="*/ 169 h 185"/>
                <a:gd name="T52" fmla="*/ 168 w 185"/>
                <a:gd name="T53" fmla="*/ 185 h 185"/>
                <a:gd name="T54" fmla="*/ 185 w 185"/>
                <a:gd name="T55" fmla="*/ 160 h 185"/>
                <a:gd name="T56" fmla="*/ 185 w 185"/>
                <a:gd name="T57" fmla="*/ 156 h 185"/>
                <a:gd name="T58" fmla="*/ 24 w 185"/>
                <a:gd name="T59" fmla="*/ 93 h 185"/>
                <a:gd name="T60" fmla="*/ 176 w 185"/>
                <a:gd name="T61" fmla="*/ 143 h 185"/>
                <a:gd name="T62" fmla="*/ 24 w 185"/>
                <a:gd name="T63" fmla="*/ 93 h 185"/>
                <a:gd name="T64" fmla="*/ 168 w 185"/>
                <a:gd name="T65" fmla="*/ 177 h 185"/>
                <a:gd name="T66" fmla="*/ 8 w 185"/>
                <a:gd name="T67" fmla="*/ 169 h 185"/>
                <a:gd name="T68" fmla="*/ 177 w 185"/>
                <a:gd name="T69" fmla="*/ 152 h 185"/>
                <a:gd name="T70" fmla="*/ 21 w 185"/>
                <a:gd name="T71" fmla="*/ 169 h 185"/>
                <a:gd name="T72" fmla="*/ 21 w 185"/>
                <a:gd name="T73" fmla="*/ 160 h 185"/>
                <a:gd name="T74" fmla="*/ 21 w 185"/>
                <a:gd name="T75" fmla="*/ 169 h 185"/>
                <a:gd name="T76" fmla="*/ 42 w 185"/>
                <a:gd name="T77" fmla="*/ 164 h 185"/>
                <a:gd name="T78" fmla="*/ 33 w 185"/>
                <a:gd name="T79" fmla="*/ 16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5" h="185">
                  <a:moveTo>
                    <a:pt x="88" y="38"/>
                  </a:moveTo>
                  <a:cubicBezTo>
                    <a:pt x="88" y="40"/>
                    <a:pt x="90" y="42"/>
                    <a:pt x="92" y="42"/>
                  </a:cubicBezTo>
                  <a:cubicBezTo>
                    <a:pt x="95" y="42"/>
                    <a:pt x="97" y="40"/>
                    <a:pt x="97" y="38"/>
                  </a:cubicBezTo>
                  <a:cubicBezTo>
                    <a:pt x="97" y="35"/>
                    <a:pt x="95" y="34"/>
                    <a:pt x="92" y="34"/>
                  </a:cubicBezTo>
                  <a:cubicBezTo>
                    <a:pt x="90" y="34"/>
                    <a:pt x="88" y="35"/>
                    <a:pt x="88" y="38"/>
                  </a:cubicBezTo>
                  <a:close/>
                  <a:moveTo>
                    <a:pt x="92" y="8"/>
                  </a:moveTo>
                  <a:cubicBezTo>
                    <a:pt x="101" y="8"/>
                    <a:pt x="109" y="12"/>
                    <a:pt x="114" y="18"/>
                  </a:cubicBezTo>
                  <a:cubicBezTo>
                    <a:pt x="120" y="12"/>
                    <a:pt x="120" y="12"/>
                    <a:pt x="120" y="12"/>
                  </a:cubicBezTo>
                  <a:cubicBezTo>
                    <a:pt x="113" y="4"/>
                    <a:pt x="103" y="0"/>
                    <a:pt x="92" y="0"/>
                  </a:cubicBezTo>
                  <a:cubicBezTo>
                    <a:pt x="81" y="0"/>
                    <a:pt x="71" y="5"/>
                    <a:pt x="64" y="13"/>
                  </a:cubicBezTo>
                  <a:cubicBezTo>
                    <a:pt x="70" y="19"/>
                    <a:pt x="70" y="19"/>
                    <a:pt x="70" y="19"/>
                  </a:cubicBezTo>
                  <a:cubicBezTo>
                    <a:pt x="75" y="12"/>
                    <a:pt x="83" y="8"/>
                    <a:pt x="92" y="8"/>
                  </a:cubicBezTo>
                  <a:close/>
                  <a:moveTo>
                    <a:pt x="103" y="30"/>
                  </a:moveTo>
                  <a:cubicBezTo>
                    <a:pt x="109" y="24"/>
                    <a:pt x="109" y="24"/>
                    <a:pt x="109" y="24"/>
                  </a:cubicBezTo>
                  <a:cubicBezTo>
                    <a:pt x="105" y="20"/>
                    <a:pt x="99" y="17"/>
                    <a:pt x="92" y="17"/>
                  </a:cubicBezTo>
                  <a:cubicBezTo>
                    <a:pt x="86" y="17"/>
                    <a:pt x="80" y="20"/>
                    <a:pt x="76" y="25"/>
                  </a:cubicBezTo>
                  <a:cubicBezTo>
                    <a:pt x="82" y="31"/>
                    <a:pt x="82" y="31"/>
                    <a:pt x="82" y="31"/>
                  </a:cubicBezTo>
                  <a:cubicBezTo>
                    <a:pt x="84" y="28"/>
                    <a:pt x="88" y="25"/>
                    <a:pt x="92" y="25"/>
                  </a:cubicBezTo>
                  <a:cubicBezTo>
                    <a:pt x="97" y="25"/>
                    <a:pt x="101" y="27"/>
                    <a:pt x="103" y="30"/>
                  </a:cubicBezTo>
                  <a:close/>
                  <a:moveTo>
                    <a:pt x="55" y="169"/>
                  </a:moveTo>
                  <a:cubicBezTo>
                    <a:pt x="97" y="169"/>
                    <a:pt x="97" y="169"/>
                    <a:pt x="97" y="169"/>
                  </a:cubicBezTo>
                  <a:cubicBezTo>
                    <a:pt x="99" y="169"/>
                    <a:pt x="101" y="167"/>
                    <a:pt x="101" y="164"/>
                  </a:cubicBezTo>
                  <a:cubicBezTo>
                    <a:pt x="101" y="162"/>
                    <a:pt x="99" y="160"/>
                    <a:pt x="97" y="160"/>
                  </a:cubicBezTo>
                  <a:cubicBezTo>
                    <a:pt x="55" y="160"/>
                    <a:pt x="55" y="160"/>
                    <a:pt x="55" y="160"/>
                  </a:cubicBezTo>
                  <a:cubicBezTo>
                    <a:pt x="52" y="160"/>
                    <a:pt x="50" y="162"/>
                    <a:pt x="50" y="164"/>
                  </a:cubicBezTo>
                  <a:cubicBezTo>
                    <a:pt x="50" y="167"/>
                    <a:pt x="52" y="169"/>
                    <a:pt x="55" y="169"/>
                  </a:cubicBezTo>
                  <a:close/>
                  <a:moveTo>
                    <a:pt x="185" y="147"/>
                  </a:moveTo>
                  <a:cubicBezTo>
                    <a:pt x="185" y="147"/>
                    <a:pt x="185" y="146"/>
                    <a:pt x="185" y="146"/>
                  </a:cubicBezTo>
                  <a:cubicBezTo>
                    <a:pt x="185" y="146"/>
                    <a:pt x="185" y="146"/>
                    <a:pt x="185" y="146"/>
                  </a:cubicBezTo>
                  <a:cubicBezTo>
                    <a:pt x="168" y="87"/>
                    <a:pt x="168" y="87"/>
                    <a:pt x="168" y="87"/>
                  </a:cubicBezTo>
                  <a:cubicBezTo>
                    <a:pt x="168" y="87"/>
                    <a:pt x="168" y="87"/>
                    <a:pt x="168" y="87"/>
                  </a:cubicBezTo>
                  <a:cubicBezTo>
                    <a:pt x="167" y="85"/>
                    <a:pt x="166" y="84"/>
                    <a:pt x="164" y="84"/>
                  </a:cubicBezTo>
                  <a:cubicBezTo>
                    <a:pt x="156" y="84"/>
                    <a:pt x="156" y="84"/>
                    <a:pt x="156" y="84"/>
                  </a:cubicBezTo>
                  <a:cubicBezTo>
                    <a:pt x="156" y="34"/>
                    <a:pt x="156" y="34"/>
                    <a:pt x="156" y="34"/>
                  </a:cubicBezTo>
                  <a:cubicBezTo>
                    <a:pt x="156" y="31"/>
                    <a:pt x="154" y="29"/>
                    <a:pt x="152" y="29"/>
                  </a:cubicBezTo>
                  <a:cubicBezTo>
                    <a:pt x="149" y="29"/>
                    <a:pt x="147" y="31"/>
                    <a:pt x="147" y="34"/>
                  </a:cubicBezTo>
                  <a:cubicBezTo>
                    <a:pt x="147" y="84"/>
                    <a:pt x="147" y="84"/>
                    <a:pt x="147" y="84"/>
                  </a:cubicBezTo>
                  <a:cubicBezTo>
                    <a:pt x="38" y="84"/>
                    <a:pt x="38" y="84"/>
                    <a:pt x="38" y="84"/>
                  </a:cubicBezTo>
                  <a:cubicBezTo>
                    <a:pt x="38" y="34"/>
                    <a:pt x="38" y="34"/>
                    <a:pt x="38" y="34"/>
                  </a:cubicBezTo>
                  <a:cubicBezTo>
                    <a:pt x="38" y="31"/>
                    <a:pt x="36" y="29"/>
                    <a:pt x="33" y="29"/>
                  </a:cubicBezTo>
                  <a:cubicBezTo>
                    <a:pt x="31" y="29"/>
                    <a:pt x="29" y="31"/>
                    <a:pt x="29" y="34"/>
                  </a:cubicBezTo>
                  <a:cubicBezTo>
                    <a:pt x="29" y="84"/>
                    <a:pt x="29" y="84"/>
                    <a:pt x="29" y="84"/>
                  </a:cubicBezTo>
                  <a:cubicBezTo>
                    <a:pt x="21" y="84"/>
                    <a:pt x="21" y="84"/>
                    <a:pt x="21" y="84"/>
                  </a:cubicBezTo>
                  <a:cubicBezTo>
                    <a:pt x="19" y="84"/>
                    <a:pt x="17" y="85"/>
                    <a:pt x="17" y="87"/>
                  </a:cubicBezTo>
                  <a:cubicBezTo>
                    <a:pt x="17" y="87"/>
                    <a:pt x="17" y="87"/>
                    <a:pt x="17" y="87"/>
                  </a:cubicBezTo>
                  <a:cubicBezTo>
                    <a:pt x="0" y="146"/>
                    <a:pt x="0" y="146"/>
                    <a:pt x="0" y="146"/>
                  </a:cubicBezTo>
                  <a:cubicBezTo>
                    <a:pt x="0" y="146"/>
                    <a:pt x="0" y="146"/>
                    <a:pt x="0" y="146"/>
                  </a:cubicBezTo>
                  <a:cubicBezTo>
                    <a:pt x="0" y="146"/>
                    <a:pt x="0" y="147"/>
                    <a:pt x="0" y="147"/>
                  </a:cubicBezTo>
                  <a:cubicBezTo>
                    <a:pt x="0" y="156"/>
                    <a:pt x="0" y="156"/>
                    <a:pt x="0" y="156"/>
                  </a:cubicBezTo>
                  <a:cubicBezTo>
                    <a:pt x="0" y="156"/>
                    <a:pt x="0" y="156"/>
                    <a:pt x="0" y="156"/>
                  </a:cubicBezTo>
                  <a:cubicBezTo>
                    <a:pt x="0" y="157"/>
                    <a:pt x="0" y="159"/>
                    <a:pt x="0" y="160"/>
                  </a:cubicBezTo>
                  <a:cubicBezTo>
                    <a:pt x="0" y="169"/>
                    <a:pt x="0" y="169"/>
                    <a:pt x="0" y="169"/>
                  </a:cubicBezTo>
                  <a:cubicBezTo>
                    <a:pt x="0" y="178"/>
                    <a:pt x="7" y="185"/>
                    <a:pt x="17" y="185"/>
                  </a:cubicBezTo>
                  <a:cubicBezTo>
                    <a:pt x="168" y="185"/>
                    <a:pt x="168" y="185"/>
                    <a:pt x="168" y="185"/>
                  </a:cubicBezTo>
                  <a:cubicBezTo>
                    <a:pt x="178" y="185"/>
                    <a:pt x="185" y="178"/>
                    <a:pt x="185" y="169"/>
                  </a:cubicBezTo>
                  <a:cubicBezTo>
                    <a:pt x="185" y="160"/>
                    <a:pt x="185" y="160"/>
                    <a:pt x="185" y="160"/>
                  </a:cubicBezTo>
                  <a:cubicBezTo>
                    <a:pt x="185" y="159"/>
                    <a:pt x="185" y="157"/>
                    <a:pt x="185" y="156"/>
                  </a:cubicBezTo>
                  <a:cubicBezTo>
                    <a:pt x="185" y="156"/>
                    <a:pt x="185" y="156"/>
                    <a:pt x="185" y="156"/>
                  </a:cubicBezTo>
                  <a:lnTo>
                    <a:pt x="185" y="147"/>
                  </a:lnTo>
                  <a:close/>
                  <a:moveTo>
                    <a:pt x="24" y="93"/>
                  </a:moveTo>
                  <a:cubicBezTo>
                    <a:pt x="161" y="93"/>
                    <a:pt x="161" y="93"/>
                    <a:pt x="161" y="93"/>
                  </a:cubicBezTo>
                  <a:cubicBezTo>
                    <a:pt x="176" y="143"/>
                    <a:pt x="176" y="143"/>
                    <a:pt x="176" y="143"/>
                  </a:cubicBezTo>
                  <a:cubicBezTo>
                    <a:pt x="9" y="143"/>
                    <a:pt x="9" y="143"/>
                    <a:pt x="9" y="143"/>
                  </a:cubicBezTo>
                  <a:lnTo>
                    <a:pt x="24" y="93"/>
                  </a:lnTo>
                  <a:close/>
                  <a:moveTo>
                    <a:pt x="177" y="169"/>
                  </a:moveTo>
                  <a:cubicBezTo>
                    <a:pt x="177" y="173"/>
                    <a:pt x="173" y="177"/>
                    <a:pt x="168" y="177"/>
                  </a:cubicBezTo>
                  <a:cubicBezTo>
                    <a:pt x="17" y="177"/>
                    <a:pt x="17" y="177"/>
                    <a:pt x="17" y="177"/>
                  </a:cubicBezTo>
                  <a:cubicBezTo>
                    <a:pt x="12" y="177"/>
                    <a:pt x="8" y="173"/>
                    <a:pt x="8" y="169"/>
                  </a:cubicBezTo>
                  <a:cubicBezTo>
                    <a:pt x="8" y="152"/>
                    <a:pt x="8" y="152"/>
                    <a:pt x="8" y="152"/>
                  </a:cubicBezTo>
                  <a:cubicBezTo>
                    <a:pt x="177" y="152"/>
                    <a:pt x="177" y="152"/>
                    <a:pt x="177" y="152"/>
                  </a:cubicBezTo>
                  <a:lnTo>
                    <a:pt x="177" y="169"/>
                  </a:lnTo>
                  <a:close/>
                  <a:moveTo>
                    <a:pt x="21" y="169"/>
                  </a:moveTo>
                  <a:cubicBezTo>
                    <a:pt x="23" y="169"/>
                    <a:pt x="25" y="167"/>
                    <a:pt x="25" y="164"/>
                  </a:cubicBezTo>
                  <a:cubicBezTo>
                    <a:pt x="25" y="162"/>
                    <a:pt x="23" y="160"/>
                    <a:pt x="21" y="160"/>
                  </a:cubicBezTo>
                  <a:cubicBezTo>
                    <a:pt x="18" y="160"/>
                    <a:pt x="17" y="162"/>
                    <a:pt x="17" y="164"/>
                  </a:cubicBezTo>
                  <a:cubicBezTo>
                    <a:pt x="17" y="167"/>
                    <a:pt x="18" y="169"/>
                    <a:pt x="21" y="169"/>
                  </a:cubicBezTo>
                  <a:close/>
                  <a:moveTo>
                    <a:pt x="38" y="169"/>
                  </a:moveTo>
                  <a:cubicBezTo>
                    <a:pt x="40" y="169"/>
                    <a:pt x="42" y="167"/>
                    <a:pt x="42" y="164"/>
                  </a:cubicBezTo>
                  <a:cubicBezTo>
                    <a:pt x="42" y="162"/>
                    <a:pt x="40" y="160"/>
                    <a:pt x="38" y="160"/>
                  </a:cubicBezTo>
                  <a:cubicBezTo>
                    <a:pt x="35" y="160"/>
                    <a:pt x="33" y="162"/>
                    <a:pt x="33" y="164"/>
                  </a:cubicBezTo>
                  <a:cubicBezTo>
                    <a:pt x="33" y="167"/>
                    <a:pt x="35" y="169"/>
                    <a:pt x="38" y="16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sp>
        <p:nvSpPr>
          <p:cNvPr id="96" name="TextBox 95"/>
          <p:cNvSpPr txBox="1"/>
          <p:nvPr/>
        </p:nvSpPr>
        <p:spPr>
          <a:xfrm>
            <a:off x="4142805" y="4488445"/>
            <a:ext cx="1107663"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BASE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a:t>
            </a:r>
            <a:endParaRPr lang="en-US" sz="1400" b="1" dirty="0">
              <a:solidFill>
                <a:schemeClr val="tx2">
                  <a:lumMod val="60000"/>
                  <a:lumOff val="40000"/>
                </a:schemeClr>
              </a:solidFill>
              <a:latin typeface="Raleway" panose="020B0003030101060003" pitchFamily="34" charset="0"/>
            </a:endParaRPr>
          </a:p>
        </p:txBody>
      </p:sp>
      <p:sp>
        <p:nvSpPr>
          <p:cNvPr id="97" name="TextBox 96"/>
          <p:cNvSpPr txBox="1"/>
          <p:nvPr/>
        </p:nvSpPr>
        <p:spPr>
          <a:xfrm>
            <a:off x="6016762" y="4488445"/>
            <a:ext cx="1107663"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BASIS</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a:t>
            </a:r>
            <a:endParaRPr lang="en-US" sz="1400" b="1" dirty="0">
              <a:solidFill>
                <a:schemeClr val="tx2">
                  <a:lumMod val="60000"/>
                  <a:lumOff val="40000"/>
                </a:schemeClr>
              </a:solidFill>
              <a:latin typeface="Raleway" panose="020B0003030101060003" pitchFamily="34" charset="0"/>
            </a:endParaRPr>
          </a:p>
        </p:txBody>
      </p:sp>
      <p:sp>
        <p:nvSpPr>
          <p:cNvPr id="98" name="TextBox 97"/>
          <p:cNvSpPr txBox="1"/>
          <p:nvPr/>
        </p:nvSpPr>
        <p:spPr>
          <a:xfrm>
            <a:off x="5080090" y="2898417"/>
            <a:ext cx="1107663" cy="523220"/>
          </a:xfrm>
          <a:prstGeom prst="rect">
            <a:avLst/>
          </a:prstGeom>
          <a:noFill/>
        </p:spPr>
        <p:txBody>
          <a:bodyPr wrap="square" rtlCol="0">
            <a:spAutoFit/>
          </a:bodyPr>
          <a:lstStyle/>
          <a:p>
            <a:pPr algn="ctr"/>
            <a:r>
              <a:rPr lang="en-US" sz="1400" b="1" dirty="0">
                <a:solidFill>
                  <a:schemeClr val="tx2">
                    <a:lumMod val="60000"/>
                    <a:lumOff val="40000"/>
                  </a:schemeClr>
                </a:solidFill>
                <a:latin typeface="Raleway" panose="020B0003030101060003" pitchFamily="34" charset="0"/>
                <a:ea typeface="Roboto Light" panose="02000000000000000000" pitchFamily="2" charset="0"/>
              </a:rPr>
              <a:t>UPPER</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pPr algn="ctr"/>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a:t>
            </a:r>
            <a:endParaRPr lang="en-US" sz="1400" b="1" dirty="0">
              <a:solidFill>
                <a:schemeClr val="tx2">
                  <a:lumMod val="60000"/>
                  <a:lumOff val="40000"/>
                </a:schemeClr>
              </a:solidFill>
              <a:latin typeface="Raleway" panose="020B0003030101060003" pitchFamily="34" charset="0"/>
            </a:endParaRPr>
          </a:p>
        </p:txBody>
      </p:sp>
      <p:grpSp>
        <p:nvGrpSpPr>
          <p:cNvPr id="99" name="Group 98"/>
          <p:cNvGrpSpPr/>
          <p:nvPr/>
        </p:nvGrpSpPr>
        <p:grpSpPr>
          <a:xfrm>
            <a:off x="6584898" y="1244057"/>
            <a:ext cx="3101685" cy="1169551"/>
            <a:chOff x="6704197" y="1140832"/>
            <a:chExt cx="2326264" cy="877163"/>
          </a:xfrm>
        </p:grpSpPr>
        <p:sp>
          <p:nvSpPr>
            <p:cNvPr id="100" name="TextBox 99"/>
            <p:cNvSpPr txBox="1"/>
            <p:nvPr/>
          </p:nvSpPr>
          <p:spPr>
            <a:xfrm>
              <a:off x="6870434" y="1140832"/>
              <a:ext cx="2160027" cy="877163"/>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 Pastry gummies marshmallow jelly beans Pastry gummies marshmallow jelly beans</a:t>
              </a:r>
              <a:endParaRPr lang="en-US" sz="1400" b="1" dirty="0">
                <a:solidFill>
                  <a:schemeClr val="tx2">
                    <a:lumMod val="60000"/>
                    <a:lumOff val="40000"/>
                  </a:schemeClr>
                </a:solidFill>
                <a:latin typeface="Raleway" panose="020B0003030101060003" pitchFamily="34" charset="0"/>
              </a:endParaRPr>
            </a:p>
          </p:txBody>
        </p:sp>
        <p:sp>
          <p:nvSpPr>
            <p:cNvPr id="101" name="Oval 100"/>
            <p:cNvSpPr>
              <a:spLocks noChangeAspect="1"/>
            </p:cNvSpPr>
            <p:nvPr/>
          </p:nvSpPr>
          <p:spPr>
            <a:xfrm>
              <a:off x="6704197" y="1228315"/>
              <a:ext cx="72782" cy="72782"/>
            </a:xfrm>
            <a:prstGeom prst="ellipse">
              <a:avLst/>
            </a:prstGeom>
            <a:solidFill>
              <a:schemeClr val="bg1"/>
            </a:solidFill>
            <a:ln w="12700">
              <a:solidFill>
                <a:schemeClr val="accent3"/>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08" name="Group 107"/>
          <p:cNvGrpSpPr/>
          <p:nvPr/>
        </p:nvGrpSpPr>
        <p:grpSpPr>
          <a:xfrm>
            <a:off x="7511800" y="2831787"/>
            <a:ext cx="3101685" cy="1169551"/>
            <a:chOff x="6704197" y="1140832"/>
            <a:chExt cx="2326264" cy="877163"/>
          </a:xfrm>
        </p:grpSpPr>
        <p:sp>
          <p:nvSpPr>
            <p:cNvPr id="109" name="TextBox 108"/>
            <p:cNvSpPr txBox="1"/>
            <p:nvPr/>
          </p:nvSpPr>
          <p:spPr>
            <a:xfrm>
              <a:off x="6870434" y="1140832"/>
              <a:ext cx="2160027" cy="877163"/>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 Pastry gummies marshmallow jelly beans Pastry gummies marshmallow jelly beans</a:t>
              </a:r>
              <a:endParaRPr lang="en-US" sz="1400" b="1" dirty="0">
                <a:solidFill>
                  <a:schemeClr val="tx2">
                    <a:lumMod val="60000"/>
                    <a:lumOff val="40000"/>
                  </a:schemeClr>
                </a:solidFill>
                <a:latin typeface="Raleway" panose="020B0003030101060003" pitchFamily="34" charset="0"/>
              </a:endParaRPr>
            </a:p>
          </p:txBody>
        </p:sp>
        <p:sp>
          <p:nvSpPr>
            <p:cNvPr id="110" name="Oval 109"/>
            <p:cNvSpPr>
              <a:spLocks noChangeAspect="1"/>
            </p:cNvSpPr>
            <p:nvPr/>
          </p:nvSpPr>
          <p:spPr>
            <a:xfrm>
              <a:off x="6704197" y="1228315"/>
              <a:ext cx="72782" cy="72782"/>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11" name="Group 110"/>
          <p:cNvGrpSpPr/>
          <p:nvPr/>
        </p:nvGrpSpPr>
        <p:grpSpPr>
          <a:xfrm>
            <a:off x="8480715" y="4447267"/>
            <a:ext cx="3101685" cy="1169551"/>
            <a:chOff x="6704197" y="1140832"/>
            <a:chExt cx="2326264" cy="877163"/>
          </a:xfrm>
        </p:grpSpPr>
        <p:sp>
          <p:nvSpPr>
            <p:cNvPr id="112" name="TextBox 111"/>
            <p:cNvSpPr txBox="1"/>
            <p:nvPr/>
          </p:nvSpPr>
          <p:spPr>
            <a:xfrm>
              <a:off x="6870434" y="1140832"/>
              <a:ext cx="2160027" cy="877163"/>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 Pastry gummies marshmallow jelly beans Pastry gummies marshmallow jelly beans</a:t>
              </a:r>
              <a:endParaRPr lang="en-US" sz="1400" b="1" dirty="0">
                <a:solidFill>
                  <a:schemeClr val="tx2">
                    <a:lumMod val="60000"/>
                    <a:lumOff val="40000"/>
                  </a:schemeClr>
                </a:solidFill>
                <a:latin typeface="Raleway" panose="020B0003030101060003" pitchFamily="34" charset="0"/>
              </a:endParaRPr>
            </a:p>
          </p:txBody>
        </p:sp>
        <p:sp>
          <p:nvSpPr>
            <p:cNvPr id="113" name="Oval 112"/>
            <p:cNvSpPr>
              <a:spLocks noChangeAspect="1"/>
            </p:cNvSpPr>
            <p:nvPr/>
          </p:nvSpPr>
          <p:spPr>
            <a:xfrm>
              <a:off x="6704197" y="1228315"/>
              <a:ext cx="72782" cy="72782"/>
            </a:xfrm>
            <a:prstGeom prst="ellipse">
              <a:avLst/>
            </a:prstGeom>
            <a:solidFill>
              <a:schemeClr val="bg1"/>
            </a:solidFill>
            <a:ln w="12700">
              <a:solidFill>
                <a:schemeClr val="accent1"/>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
        <p:nvSpPr>
          <p:cNvPr id="114" name="TextBox 113"/>
          <p:cNvSpPr txBox="1"/>
          <p:nvPr/>
        </p:nvSpPr>
        <p:spPr>
          <a:xfrm>
            <a:off x="921333" y="1677465"/>
            <a:ext cx="2755194" cy="3252301"/>
          </a:xfrm>
          <a:prstGeom prst="rect">
            <a:avLst/>
          </a:prstGeom>
          <a:noFill/>
        </p:spPr>
        <p:txBody>
          <a:bodyPr wrap="square" rtlCol="0">
            <a:spAutoFit/>
          </a:bodyPr>
          <a:lstStyle/>
          <a:p>
            <a:endParaRPr lang="en-US" sz="667" b="1" dirty="0">
              <a:solidFill>
                <a:schemeClr val="tx2">
                  <a:lumMod val="60000"/>
                  <a:lumOff val="40000"/>
                </a:schemeClr>
              </a:solidFill>
              <a:latin typeface="Raleway" panose="020B0003030101060003" pitchFamily="34" charset="0"/>
            </a:endParaRPr>
          </a:p>
          <a:p>
            <a:endParaRPr lang="en-US" sz="667" b="1" dirty="0">
              <a:solidFill>
                <a:schemeClr val="tx2">
                  <a:lumMod val="60000"/>
                  <a:lumOff val="40000"/>
                </a:schemeClr>
              </a:solidFill>
              <a:latin typeface="Raleway" panose="020B0003030101060003" pitchFamily="34" charset="0"/>
            </a:endParaRP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200"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200"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tart lollipop candy canes. Dessert bear claw powder chocolate cake wafer fruitcake macaroon tart croissant. Pastry gummies marshmallow jelly beans gummi bears tart lollipop candy canes. Dessert bear claw powder chocolate cake wafer fruitcake macaroon tart croissant. Pastry gummies marshmallow jelly beans gummi</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bears tart lollipop candy canes. </a:t>
            </a:r>
          </a:p>
          <a:p>
            <a:endParaRPr lang="en-US" sz="1200" dirty="0">
              <a:solidFill>
                <a:schemeClr val="tx2">
                  <a:lumMod val="60000"/>
                  <a:lumOff val="40000"/>
                </a:schemeClr>
              </a:solidFill>
              <a:latin typeface="Calibri Light" panose="020F0302020204030204" pitchFamily="34" charset="0"/>
              <a:ea typeface="Roboto Light" panose="02000000000000000000" pitchFamily="2" charset="0"/>
            </a:endParaRPr>
          </a:p>
          <a:p>
            <a:endParaRPr lang="en-US" sz="1200" dirty="0">
              <a:solidFill>
                <a:schemeClr val="tx2">
                  <a:lumMod val="60000"/>
                  <a:lumOff val="40000"/>
                </a:schemeClr>
              </a:solidFill>
              <a:latin typeface="Calibri Light" panose="020F0302020204030204" pitchFamily="34" charset="0"/>
              <a:ea typeface="Roboto Light" panose="02000000000000000000" pitchFamily="2" charset="0"/>
            </a:endParaRPr>
          </a:p>
        </p:txBody>
      </p:sp>
      <p:sp>
        <p:nvSpPr>
          <p:cNvPr id="115" name="Rectangle 114"/>
          <p:cNvSpPr/>
          <p:nvPr/>
        </p:nvSpPr>
        <p:spPr>
          <a:xfrm>
            <a:off x="915611" y="1431244"/>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Tree>
    <p:extLst>
      <p:ext uri="{BB962C8B-B14F-4D97-AF65-F5344CB8AC3E}">
        <p14:creationId xmlns:p14="http://schemas.microsoft.com/office/powerpoint/2010/main" val="29610579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115"/>
                                        </p:tgtEl>
                                        <p:attrNameLst>
                                          <p:attrName>style.visibility</p:attrName>
                                        </p:attrNameLst>
                                      </p:cBhvr>
                                      <p:to>
                                        <p:strVal val="visible"/>
                                      </p:to>
                                    </p:set>
                                    <p:anim calcmode="lin" valueType="num">
                                      <p:cBhvr additive="base">
                                        <p:cTn id="12" dur="500" fill="hold"/>
                                        <p:tgtEl>
                                          <p:spTgt spid="115"/>
                                        </p:tgtEl>
                                        <p:attrNameLst>
                                          <p:attrName>ppt_x</p:attrName>
                                        </p:attrNameLst>
                                      </p:cBhvr>
                                      <p:tavLst>
                                        <p:tav tm="0">
                                          <p:val>
                                            <p:strVal val="0-#ppt_w/2"/>
                                          </p:val>
                                        </p:tav>
                                        <p:tav tm="100000">
                                          <p:val>
                                            <p:strVal val="#ppt_x"/>
                                          </p:val>
                                        </p:tav>
                                      </p:tavLst>
                                    </p:anim>
                                    <p:anim calcmode="lin" valueType="num">
                                      <p:cBhvr additive="base">
                                        <p:cTn id="13" dur="500" fill="hold"/>
                                        <p:tgtEl>
                                          <p:spTgt spid="11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114"/>
                                        </p:tgtEl>
                                        <p:attrNameLst>
                                          <p:attrName>style.visibility</p:attrName>
                                        </p:attrNameLst>
                                      </p:cBhvr>
                                      <p:to>
                                        <p:strVal val="visible"/>
                                      </p:to>
                                    </p:set>
                                    <p:animEffect transition="in" filter="strips(downRight)">
                                      <p:cBhvr>
                                        <p:cTn id="17" dur="500"/>
                                        <p:tgtEl>
                                          <p:spTgt spid="114"/>
                                        </p:tgtEl>
                                      </p:cBhvr>
                                    </p:animEffect>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decel="10000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decel="10000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53" presetClass="entr" presetSubtype="16" fill="hold" grpId="0" nodeType="afterEffect">
                                  <p:stCondLst>
                                    <p:cond delay="0"/>
                                  </p:stCondLst>
                                  <p:childTnLst>
                                    <p:set>
                                      <p:cBhvr>
                                        <p:cTn id="35" dur="1" fill="hold">
                                          <p:stCondLst>
                                            <p:cond delay="0"/>
                                          </p:stCondLst>
                                        </p:cTn>
                                        <p:tgtEl>
                                          <p:spTgt spid="96"/>
                                        </p:tgtEl>
                                        <p:attrNameLst>
                                          <p:attrName>style.visibility</p:attrName>
                                        </p:attrNameLst>
                                      </p:cBhvr>
                                      <p:to>
                                        <p:strVal val="visible"/>
                                      </p:to>
                                    </p:set>
                                    <p:anim calcmode="lin" valueType="num">
                                      <p:cBhvr>
                                        <p:cTn id="36" dur="500" fill="hold"/>
                                        <p:tgtEl>
                                          <p:spTgt spid="96"/>
                                        </p:tgtEl>
                                        <p:attrNameLst>
                                          <p:attrName>ppt_w</p:attrName>
                                        </p:attrNameLst>
                                      </p:cBhvr>
                                      <p:tavLst>
                                        <p:tav tm="0">
                                          <p:val>
                                            <p:fltVal val="0"/>
                                          </p:val>
                                        </p:tav>
                                        <p:tav tm="100000">
                                          <p:val>
                                            <p:strVal val="#ppt_w"/>
                                          </p:val>
                                        </p:tav>
                                      </p:tavLst>
                                    </p:anim>
                                    <p:anim calcmode="lin" valueType="num">
                                      <p:cBhvr>
                                        <p:cTn id="37" dur="500" fill="hold"/>
                                        <p:tgtEl>
                                          <p:spTgt spid="96"/>
                                        </p:tgtEl>
                                        <p:attrNameLst>
                                          <p:attrName>ppt_h</p:attrName>
                                        </p:attrNameLst>
                                      </p:cBhvr>
                                      <p:tavLst>
                                        <p:tav tm="0">
                                          <p:val>
                                            <p:fltVal val="0"/>
                                          </p:val>
                                        </p:tav>
                                        <p:tav tm="100000">
                                          <p:val>
                                            <p:strVal val="#ppt_h"/>
                                          </p:val>
                                        </p:tav>
                                      </p:tavLst>
                                    </p:anim>
                                    <p:animEffect transition="in" filter="fade">
                                      <p:cBhvr>
                                        <p:cTn id="38" dur="500"/>
                                        <p:tgtEl>
                                          <p:spTgt spid="96"/>
                                        </p:tgtEl>
                                      </p:cBhvr>
                                    </p:animEffect>
                                  </p:childTnLst>
                                </p:cTn>
                              </p:par>
                            </p:childTnLst>
                          </p:cTn>
                        </p:par>
                        <p:par>
                          <p:cTn id="39" fill="hold">
                            <p:stCondLst>
                              <p:cond delay="3500"/>
                            </p:stCondLst>
                            <p:childTnLst>
                              <p:par>
                                <p:cTn id="40" presetID="53" presetClass="entr" presetSubtype="16" fill="hold" grpId="0" nodeType="afterEffect">
                                  <p:stCondLst>
                                    <p:cond delay="0"/>
                                  </p:stCondLst>
                                  <p:childTnLst>
                                    <p:set>
                                      <p:cBhvr>
                                        <p:cTn id="41" dur="1" fill="hold">
                                          <p:stCondLst>
                                            <p:cond delay="0"/>
                                          </p:stCondLst>
                                        </p:cTn>
                                        <p:tgtEl>
                                          <p:spTgt spid="97"/>
                                        </p:tgtEl>
                                        <p:attrNameLst>
                                          <p:attrName>style.visibility</p:attrName>
                                        </p:attrNameLst>
                                      </p:cBhvr>
                                      <p:to>
                                        <p:strVal val="visible"/>
                                      </p:to>
                                    </p:set>
                                    <p:anim calcmode="lin" valueType="num">
                                      <p:cBhvr>
                                        <p:cTn id="42" dur="500" fill="hold"/>
                                        <p:tgtEl>
                                          <p:spTgt spid="97"/>
                                        </p:tgtEl>
                                        <p:attrNameLst>
                                          <p:attrName>ppt_w</p:attrName>
                                        </p:attrNameLst>
                                      </p:cBhvr>
                                      <p:tavLst>
                                        <p:tav tm="0">
                                          <p:val>
                                            <p:fltVal val="0"/>
                                          </p:val>
                                        </p:tav>
                                        <p:tav tm="100000">
                                          <p:val>
                                            <p:strVal val="#ppt_w"/>
                                          </p:val>
                                        </p:tav>
                                      </p:tavLst>
                                    </p:anim>
                                    <p:anim calcmode="lin" valueType="num">
                                      <p:cBhvr>
                                        <p:cTn id="43" dur="500" fill="hold"/>
                                        <p:tgtEl>
                                          <p:spTgt spid="97"/>
                                        </p:tgtEl>
                                        <p:attrNameLst>
                                          <p:attrName>ppt_h</p:attrName>
                                        </p:attrNameLst>
                                      </p:cBhvr>
                                      <p:tavLst>
                                        <p:tav tm="0">
                                          <p:val>
                                            <p:fltVal val="0"/>
                                          </p:val>
                                        </p:tav>
                                        <p:tav tm="100000">
                                          <p:val>
                                            <p:strVal val="#ppt_h"/>
                                          </p:val>
                                        </p:tav>
                                      </p:tavLst>
                                    </p:anim>
                                    <p:animEffect transition="in" filter="fade">
                                      <p:cBhvr>
                                        <p:cTn id="44" dur="500"/>
                                        <p:tgtEl>
                                          <p:spTgt spid="97"/>
                                        </p:tgtEl>
                                      </p:cBhvr>
                                    </p:animEffect>
                                  </p:childTnLst>
                                </p:cTn>
                              </p:par>
                            </p:childTnLst>
                          </p:cTn>
                        </p:par>
                        <p:par>
                          <p:cTn id="45" fill="hold">
                            <p:stCondLst>
                              <p:cond delay="4000"/>
                            </p:stCondLst>
                            <p:childTnLst>
                              <p:par>
                                <p:cTn id="46" presetID="2" presetClass="entr" presetSubtype="4" decel="100000" fill="hold" nodeType="after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ppt_x"/>
                                          </p:val>
                                        </p:tav>
                                        <p:tav tm="100000">
                                          <p:val>
                                            <p:strVal val="#ppt_x"/>
                                          </p:val>
                                        </p:tav>
                                      </p:tavLst>
                                    </p:anim>
                                    <p:anim calcmode="lin" valueType="num">
                                      <p:cBhvr additive="base">
                                        <p:cTn id="49" dur="500" fill="hold"/>
                                        <p:tgtEl>
                                          <p:spTgt spid="7"/>
                                        </p:tgtEl>
                                        <p:attrNameLst>
                                          <p:attrName>ppt_y</p:attrName>
                                        </p:attrNameLst>
                                      </p:cBhvr>
                                      <p:tavLst>
                                        <p:tav tm="0">
                                          <p:val>
                                            <p:strVal val="1+#ppt_h/2"/>
                                          </p:val>
                                        </p:tav>
                                        <p:tav tm="100000">
                                          <p:val>
                                            <p:strVal val="#ppt_y"/>
                                          </p:val>
                                        </p:tav>
                                      </p:tavLst>
                                    </p:anim>
                                  </p:childTnLst>
                                </p:cTn>
                              </p:par>
                            </p:childTnLst>
                          </p:cTn>
                        </p:par>
                        <p:par>
                          <p:cTn id="50" fill="hold">
                            <p:stCondLst>
                              <p:cond delay="4500"/>
                            </p:stCondLst>
                            <p:childTnLst>
                              <p:par>
                                <p:cTn id="51" presetID="2" presetClass="entr" presetSubtype="4" decel="100000" fill="hold" nodeType="after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additive="base">
                                        <p:cTn id="53" dur="500" fill="hold"/>
                                        <p:tgtEl>
                                          <p:spTgt spid="8"/>
                                        </p:tgtEl>
                                        <p:attrNameLst>
                                          <p:attrName>ppt_x</p:attrName>
                                        </p:attrNameLst>
                                      </p:cBhvr>
                                      <p:tavLst>
                                        <p:tav tm="0">
                                          <p:val>
                                            <p:strVal val="#ppt_x"/>
                                          </p:val>
                                        </p:tav>
                                        <p:tav tm="100000">
                                          <p:val>
                                            <p:strVal val="#ppt_x"/>
                                          </p:val>
                                        </p:tav>
                                      </p:tavLst>
                                    </p:anim>
                                    <p:anim calcmode="lin" valueType="num">
                                      <p:cBhvr additive="base">
                                        <p:cTn id="54" dur="500" fill="hold"/>
                                        <p:tgtEl>
                                          <p:spTgt spid="8"/>
                                        </p:tgtEl>
                                        <p:attrNameLst>
                                          <p:attrName>ppt_y</p:attrName>
                                        </p:attrNameLst>
                                      </p:cBhvr>
                                      <p:tavLst>
                                        <p:tav tm="0">
                                          <p:val>
                                            <p:strVal val="1+#ppt_h/2"/>
                                          </p:val>
                                        </p:tav>
                                        <p:tav tm="100000">
                                          <p:val>
                                            <p:strVal val="#ppt_y"/>
                                          </p:val>
                                        </p:tav>
                                      </p:tavLst>
                                    </p:anim>
                                  </p:childTnLst>
                                </p:cTn>
                              </p:par>
                            </p:childTnLst>
                          </p:cTn>
                        </p:par>
                        <p:par>
                          <p:cTn id="55" fill="hold">
                            <p:stCondLst>
                              <p:cond delay="5000"/>
                            </p:stCondLst>
                            <p:childTnLst>
                              <p:par>
                                <p:cTn id="56" presetID="53" presetClass="entr" presetSubtype="16" fill="hold" grpId="0" nodeType="afterEffect">
                                  <p:stCondLst>
                                    <p:cond delay="0"/>
                                  </p:stCondLst>
                                  <p:childTnLst>
                                    <p:set>
                                      <p:cBhvr>
                                        <p:cTn id="57" dur="1" fill="hold">
                                          <p:stCondLst>
                                            <p:cond delay="0"/>
                                          </p:stCondLst>
                                        </p:cTn>
                                        <p:tgtEl>
                                          <p:spTgt spid="98"/>
                                        </p:tgtEl>
                                        <p:attrNameLst>
                                          <p:attrName>style.visibility</p:attrName>
                                        </p:attrNameLst>
                                      </p:cBhvr>
                                      <p:to>
                                        <p:strVal val="visible"/>
                                      </p:to>
                                    </p:set>
                                    <p:anim calcmode="lin" valueType="num">
                                      <p:cBhvr>
                                        <p:cTn id="58" dur="500" fill="hold"/>
                                        <p:tgtEl>
                                          <p:spTgt spid="98"/>
                                        </p:tgtEl>
                                        <p:attrNameLst>
                                          <p:attrName>ppt_w</p:attrName>
                                        </p:attrNameLst>
                                      </p:cBhvr>
                                      <p:tavLst>
                                        <p:tav tm="0">
                                          <p:val>
                                            <p:fltVal val="0"/>
                                          </p:val>
                                        </p:tav>
                                        <p:tav tm="100000">
                                          <p:val>
                                            <p:strVal val="#ppt_w"/>
                                          </p:val>
                                        </p:tav>
                                      </p:tavLst>
                                    </p:anim>
                                    <p:anim calcmode="lin" valueType="num">
                                      <p:cBhvr>
                                        <p:cTn id="59" dur="500" fill="hold"/>
                                        <p:tgtEl>
                                          <p:spTgt spid="98"/>
                                        </p:tgtEl>
                                        <p:attrNameLst>
                                          <p:attrName>ppt_h</p:attrName>
                                        </p:attrNameLst>
                                      </p:cBhvr>
                                      <p:tavLst>
                                        <p:tav tm="0">
                                          <p:val>
                                            <p:fltVal val="0"/>
                                          </p:val>
                                        </p:tav>
                                        <p:tav tm="100000">
                                          <p:val>
                                            <p:strVal val="#ppt_h"/>
                                          </p:val>
                                        </p:tav>
                                      </p:tavLst>
                                    </p:anim>
                                    <p:animEffect transition="in" filter="fade">
                                      <p:cBhvr>
                                        <p:cTn id="60" dur="500"/>
                                        <p:tgtEl>
                                          <p:spTgt spid="98"/>
                                        </p:tgtEl>
                                      </p:cBhvr>
                                    </p:animEffect>
                                  </p:childTnLst>
                                </p:cTn>
                              </p:par>
                            </p:childTnLst>
                          </p:cTn>
                        </p:par>
                        <p:par>
                          <p:cTn id="61" fill="hold">
                            <p:stCondLst>
                              <p:cond delay="5500"/>
                            </p:stCondLst>
                            <p:childTnLst>
                              <p:par>
                                <p:cTn id="62" presetID="2" presetClass="entr" presetSubtype="4" decel="100000" fill="hold" nodeType="afterEffect">
                                  <p:stCondLst>
                                    <p:cond delay="0"/>
                                  </p:stCondLst>
                                  <p:childTnLst>
                                    <p:set>
                                      <p:cBhvr>
                                        <p:cTn id="63" dur="1" fill="hold">
                                          <p:stCondLst>
                                            <p:cond delay="0"/>
                                          </p:stCondLst>
                                        </p:cTn>
                                        <p:tgtEl>
                                          <p:spTgt spid="9"/>
                                        </p:tgtEl>
                                        <p:attrNameLst>
                                          <p:attrName>style.visibility</p:attrName>
                                        </p:attrNameLst>
                                      </p:cBhvr>
                                      <p:to>
                                        <p:strVal val="visible"/>
                                      </p:to>
                                    </p:set>
                                    <p:anim calcmode="lin" valueType="num">
                                      <p:cBhvr additive="base">
                                        <p:cTn id="64" dur="500" fill="hold"/>
                                        <p:tgtEl>
                                          <p:spTgt spid="9"/>
                                        </p:tgtEl>
                                        <p:attrNameLst>
                                          <p:attrName>ppt_x</p:attrName>
                                        </p:attrNameLst>
                                      </p:cBhvr>
                                      <p:tavLst>
                                        <p:tav tm="0">
                                          <p:val>
                                            <p:strVal val="#ppt_x"/>
                                          </p:val>
                                        </p:tav>
                                        <p:tav tm="100000">
                                          <p:val>
                                            <p:strVal val="#ppt_x"/>
                                          </p:val>
                                        </p:tav>
                                      </p:tavLst>
                                    </p:anim>
                                    <p:anim calcmode="lin" valueType="num">
                                      <p:cBhvr additive="base">
                                        <p:cTn id="65" dur="500" fill="hold"/>
                                        <p:tgtEl>
                                          <p:spTgt spid="9"/>
                                        </p:tgtEl>
                                        <p:attrNameLst>
                                          <p:attrName>ppt_y</p:attrName>
                                        </p:attrNameLst>
                                      </p:cBhvr>
                                      <p:tavLst>
                                        <p:tav tm="0">
                                          <p:val>
                                            <p:strVal val="1+#ppt_h/2"/>
                                          </p:val>
                                        </p:tav>
                                        <p:tav tm="100000">
                                          <p:val>
                                            <p:strVal val="#ppt_y"/>
                                          </p:val>
                                        </p:tav>
                                      </p:tavLst>
                                    </p:anim>
                                  </p:childTnLst>
                                </p:cTn>
                              </p:par>
                            </p:childTnLst>
                          </p:cTn>
                        </p:par>
                        <p:par>
                          <p:cTn id="66" fill="hold">
                            <p:stCondLst>
                              <p:cond delay="6000"/>
                            </p:stCondLst>
                            <p:childTnLst>
                              <p:par>
                                <p:cTn id="67" presetID="2" presetClass="entr" presetSubtype="2" decel="100000" fill="hold" nodeType="afterEffect">
                                  <p:stCondLst>
                                    <p:cond delay="0"/>
                                  </p:stCondLst>
                                  <p:childTnLst>
                                    <p:set>
                                      <p:cBhvr>
                                        <p:cTn id="68" dur="1" fill="hold">
                                          <p:stCondLst>
                                            <p:cond delay="0"/>
                                          </p:stCondLst>
                                        </p:cTn>
                                        <p:tgtEl>
                                          <p:spTgt spid="99"/>
                                        </p:tgtEl>
                                        <p:attrNameLst>
                                          <p:attrName>style.visibility</p:attrName>
                                        </p:attrNameLst>
                                      </p:cBhvr>
                                      <p:to>
                                        <p:strVal val="visible"/>
                                      </p:to>
                                    </p:set>
                                    <p:anim calcmode="lin" valueType="num">
                                      <p:cBhvr additive="base">
                                        <p:cTn id="69" dur="500" fill="hold"/>
                                        <p:tgtEl>
                                          <p:spTgt spid="99"/>
                                        </p:tgtEl>
                                        <p:attrNameLst>
                                          <p:attrName>ppt_x</p:attrName>
                                        </p:attrNameLst>
                                      </p:cBhvr>
                                      <p:tavLst>
                                        <p:tav tm="0">
                                          <p:val>
                                            <p:strVal val="1+#ppt_w/2"/>
                                          </p:val>
                                        </p:tav>
                                        <p:tav tm="100000">
                                          <p:val>
                                            <p:strVal val="#ppt_x"/>
                                          </p:val>
                                        </p:tav>
                                      </p:tavLst>
                                    </p:anim>
                                    <p:anim calcmode="lin" valueType="num">
                                      <p:cBhvr additive="base">
                                        <p:cTn id="70" dur="500" fill="hold"/>
                                        <p:tgtEl>
                                          <p:spTgt spid="99"/>
                                        </p:tgtEl>
                                        <p:attrNameLst>
                                          <p:attrName>ppt_y</p:attrName>
                                        </p:attrNameLst>
                                      </p:cBhvr>
                                      <p:tavLst>
                                        <p:tav tm="0">
                                          <p:val>
                                            <p:strVal val="#ppt_y"/>
                                          </p:val>
                                        </p:tav>
                                        <p:tav tm="100000">
                                          <p:val>
                                            <p:strVal val="#ppt_y"/>
                                          </p:val>
                                        </p:tav>
                                      </p:tavLst>
                                    </p:anim>
                                  </p:childTnLst>
                                </p:cTn>
                              </p:par>
                            </p:childTnLst>
                          </p:cTn>
                        </p:par>
                        <p:par>
                          <p:cTn id="71" fill="hold">
                            <p:stCondLst>
                              <p:cond delay="6500"/>
                            </p:stCondLst>
                            <p:childTnLst>
                              <p:par>
                                <p:cTn id="72" presetID="2" presetClass="entr" presetSubtype="2" decel="100000" fill="hold" nodeType="afterEffect">
                                  <p:stCondLst>
                                    <p:cond delay="0"/>
                                  </p:stCondLst>
                                  <p:childTnLst>
                                    <p:set>
                                      <p:cBhvr>
                                        <p:cTn id="73" dur="1" fill="hold">
                                          <p:stCondLst>
                                            <p:cond delay="0"/>
                                          </p:stCondLst>
                                        </p:cTn>
                                        <p:tgtEl>
                                          <p:spTgt spid="108"/>
                                        </p:tgtEl>
                                        <p:attrNameLst>
                                          <p:attrName>style.visibility</p:attrName>
                                        </p:attrNameLst>
                                      </p:cBhvr>
                                      <p:to>
                                        <p:strVal val="visible"/>
                                      </p:to>
                                    </p:set>
                                    <p:anim calcmode="lin" valueType="num">
                                      <p:cBhvr additive="base">
                                        <p:cTn id="74" dur="500" fill="hold"/>
                                        <p:tgtEl>
                                          <p:spTgt spid="108"/>
                                        </p:tgtEl>
                                        <p:attrNameLst>
                                          <p:attrName>ppt_x</p:attrName>
                                        </p:attrNameLst>
                                      </p:cBhvr>
                                      <p:tavLst>
                                        <p:tav tm="0">
                                          <p:val>
                                            <p:strVal val="1+#ppt_w/2"/>
                                          </p:val>
                                        </p:tav>
                                        <p:tav tm="100000">
                                          <p:val>
                                            <p:strVal val="#ppt_x"/>
                                          </p:val>
                                        </p:tav>
                                      </p:tavLst>
                                    </p:anim>
                                    <p:anim calcmode="lin" valueType="num">
                                      <p:cBhvr additive="base">
                                        <p:cTn id="75" dur="500" fill="hold"/>
                                        <p:tgtEl>
                                          <p:spTgt spid="108"/>
                                        </p:tgtEl>
                                        <p:attrNameLst>
                                          <p:attrName>ppt_y</p:attrName>
                                        </p:attrNameLst>
                                      </p:cBhvr>
                                      <p:tavLst>
                                        <p:tav tm="0">
                                          <p:val>
                                            <p:strVal val="#ppt_y"/>
                                          </p:val>
                                        </p:tav>
                                        <p:tav tm="100000">
                                          <p:val>
                                            <p:strVal val="#ppt_y"/>
                                          </p:val>
                                        </p:tav>
                                      </p:tavLst>
                                    </p:anim>
                                  </p:childTnLst>
                                </p:cTn>
                              </p:par>
                            </p:childTnLst>
                          </p:cTn>
                        </p:par>
                        <p:par>
                          <p:cTn id="76" fill="hold">
                            <p:stCondLst>
                              <p:cond delay="7000"/>
                            </p:stCondLst>
                            <p:childTnLst>
                              <p:par>
                                <p:cTn id="77" presetID="2" presetClass="entr" presetSubtype="2" decel="100000" fill="hold" nodeType="afterEffect">
                                  <p:stCondLst>
                                    <p:cond delay="0"/>
                                  </p:stCondLst>
                                  <p:childTnLst>
                                    <p:set>
                                      <p:cBhvr>
                                        <p:cTn id="78" dur="1" fill="hold">
                                          <p:stCondLst>
                                            <p:cond delay="0"/>
                                          </p:stCondLst>
                                        </p:cTn>
                                        <p:tgtEl>
                                          <p:spTgt spid="111"/>
                                        </p:tgtEl>
                                        <p:attrNameLst>
                                          <p:attrName>style.visibility</p:attrName>
                                        </p:attrNameLst>
                                      </p:cBhvr>
                                      <p:to>
                                        <p:strVal val="visible"/>
                                      </p:to>
                                    </p:set>
                                    <p:anim calcmode="lin" valueType="num">
                                      <p:cBhvr additive="base">
                                        <p:cTn id="79" dur="500" fill="hold"/>
                                        <p:tgtEl>
                                          <p:spTgt spid="111"/>
                                        </p:tgtEl>
                                        <p:attrNameLst>
                                          <p:attrName>ppt_x</p:attrName>
                                        </p:attrNameLst>
                                      </p:cBhvr>
                                      <p:tavLst>
                                        <p:tav tm="0">
                                          <p:val>
                                            <p:strVal val="1+#ppt_w/2"/>
                                          </p:val>
                                        </p:tav>
                                        <p:tav tm="100000">
                                          <p:val>
                                            <p:strVal val="#ppt_x"/>
                                          </p:val>
                                        </p:tav>
                                      </p:tavLst>
                                    </p:anim>
                                    <p:anim calcmode="lin" valueType="num">
                                      <p:cBhvr additive="base">
                                        <p:cTn id="80" dur="500" fill="hold"/>
                                        <p:tgtEl>
                                          <p:spTgt spid="111"/>
                                        </p:tgtEl>
                                        <p:attrNameLst>
                                          <p:attrName>ppt_y</p:attrName>
                                        </p:attrNameLst>
                                      </p:cBhvr>
                                      <p:tavLst>
                                        <p:tav tm="0">
                                          <p:val>
                                            <p:strVal val="#ppt_y"/>
                                          </p:val>
                                        </p:tav>
                                        <p:tav tm="100000">
                                          <p:val>
                                            <p:strVal val="#ppt_y"/>
                                          </p:val>
                                        </p:tav>
                                      </p:tavLst>
                                    </p:anim>
                                  </p:childTnLst>
                                </p:cTn>
                              </p:par>
                            </p:childTnLst>
                          </p:cTn>
                        </p:par>
                        <p:par>
                          <p:cTn id="81" fill="hold">
                            <p:stCondLst>
                              <p:cond delay="7500"/>
                            </p:stCondLst>
                            <p:childTnLst>
                              <p:par>
                                <p:cTn id="82" presetID="2" presetClass="entr" presetSubtype="2" decel="100000" fill="hold" grpId="0" nodeType="afterEffect">
                                  <p:stCondLst>
                                    <p:cond delay="0"/>
                                  </p:stCondLst>
                                  <p:childTnLst>
                                    <p:set>
                                      <p:cBhvr>
                                        <p:cTn id="83" dur="1" fill="hold">
                                          <p:stCondLst>
                                            <p:cond delay="0"/>
                                          </p:stCondLst>
                                        </p:cTn>
                                        <p:tgtEl>
                                          <p:spTgt spid="4"/>
                                        </p:tgtEl>
                                        <p:attrNameLst>
                                          <p:attrName>style.visibility</p:attrName>
                                        </p:attrNameLst>
                                      </p:cBhvr>
                                      <p:to>
                                        <p:strVal val="visible"/>
                                      </p:to>
                                    </p:set>
                                    <p:anim calcmode="lin" valueType="num">
                                      <p:cBhvr additive="base">
                                        <p:cTn id="84" dur="500" fill="hold"/>
                                        <p:tgtEl>
                                          <p:spTgt spid="4"/>
                                        </p:tgtEl>
                                        <p:attrNameLst>
                                          <p:attrName>ppt_x</p:attrName>
                                        </p:attrNameLst>
                                      </p:cBhvr>
                                      <p:tavLst>
                                        <p:tav tm="0">
                                          <p:val>
                                            <p:strVal val="1+#ppt_w/2"/>
                                          </p:val>
                                        </p:tav>
                                        <p:tav tm="100000">
                                          <p:val>
                                            <p:strVal val="#ppt_x"/>
                                          </p:val>
                                        </p:tav>
                                      </p:tavLst>
                                    </p:anim>
                                    <p:anim calcmode="lin" valueType="num">
                                      <p:cBhvr additive="base">
                                        <p:cTn id="85"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6" grpId="0"/>
      <p:bldP spid="97" grpId="0"/>
      <p:bldP spid="98" grpId="0"/>
      <p:bldP spid="114" grpId="0"/>
      <p:bldP spid="1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tx2">
                    <a:lumMod val="60000"/>
                    <a:lumOff val="40000"/>
                  </a:schemeClr>
                </a:solidFill>
                <a:latin typeface="Arial" panose="020B0604020202020204" pitchFamily="34" charset="0"/>
                <a:cs typeface="Arial" panose="020B0604020202020204" pitchFamily="34" charset="0"/>
              </a:rPr>
              <a:t>PYRAMID 06</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7</a:t>
            </a:fld>
            <a:endParaRPr lang="en-US" dirty="0">
              <a:solidFill>
                <a:schemeClr val="tx2">
                  <a:lumMod val="60000"/>
                  <a:lumOff val="40000"/>
                </a:schemeClr>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tx2">
                  <a:lumMod val="60000"/>
                  <a:lumOff val="40000"/>
                </a:schemeClr>
              </a:solidFill>
            </a:endParaRPr>
          </a:p>
        </p:txBody>
      </p:sp>
      <p:grpSp>
        <p:nvGrpSpPr>
          <p:cNvPr id="2" name="Group 1">
            <a:extLst>
              <a:ext uri="{FF2B5EF4-FFF2-40B4-BE49-F238E27FC236}">
                <a16:creationId xmlns:a16="http://schemas.microsoft.com/office/drawing/2014/main" id="{05618025-7990-4FE7-8D90-F790FE1687A8}"/>
              </a:ext>
            </a:extLst>
          </p:cNvPr>
          <p:cNvGrpSpPr/>
          <p:nvPr/>
        </p:nvGrpSpPr>
        <p:grpSpPr>
          <a:xfrm>
            <a:off x="797748" y="1026483"/>
            <a:ext cx="10607040" cy="5016836"/>
            <a:chOff x="797748" y="1026483"/>
            <a:chExt cx="10607040" cy="5016836"/>
          </a:xfrm>
        </p:grpSpPr>
        <p:sp>
          <p:nvSpPr>
            <p:cNvPr id="5" name="Rectangle 4"/>
            <p:cNvSpPr/>
            <p:nvPr/>
          </p:nvSpPr>
          <p:spPr>
            <a:xfrm>
              <a:off x="797748" y="5328356"/>
              <a:ext cx="10607040" cy="714963"/>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40" name="Rectangle 39"/>
            <p:cNvSpPr/>
            <p:nvPr/>
          </p:nvSpPr>
          <p:spPr>
            <a:xfrm>
              <a:off x="1529268" y="4458184"/>
              <a:ext cx="9144000" cy="71496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1" name="Rectangle 40"/>
            <p:cNvSpPr/>
            <p:nvPr/>
          </p:nvSpPr>
          <p:spPr>
            <a:xfrm>
              <a:off x="2321748" y="3588012"/>
              <a:ext cx="7559040" cy="71496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2" name="Rectangle 41"/>
            <p:cNvSpPr/>
            <p:nvPr/>
          </p:nvSpPr>
          <p:spPr>
            <a:xfrm>
              <a:off x="3114228" y="2717840"/>
              <a:ext cx="5974080" cy="714963"/>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43" name="Rectangle 42"/>
            <p:cNvSpPr/>
            <p:nvPr/>
          </p:nvSpPr>
          <p:spPr>
            <a:xfrm>
              <a:off x="3906708" y="1847668"/>
              <a:ext cx="4389120" cy="71496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46" name="Rectangle 45"/>
            <p:cNvSpPr/>
            <p:nvPr/>
          </p:nvSpPr>
          <p:spPr>
            <a:xfrm>
              <a:off x="4699188" y="1026483"/>
              <a:ext cx="2804160" cy="71496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dirty="0">
                <a:solidFill>
                  <a:schemeClr val="bg1"/>
                </a:solidFill>
                <a:latin typeface="Arial" panose="020B0604020202020204" pitchFamily="34" charset="0"/>
                <a:cs typeface="Arial" panose="020B0604020202020204" pitchFamily="34" charset="0"/>
              </a:endParaRPr>
            </a:p>
          </p:txBody>
        </p:sp>
        <p:sp>
          <p:nvSpPr>
            <p:cNvPr id="6" name="Trapezoid 5"/>
            <p:cNvSpPr/>
            <p:nvPr/>
          </p:nvSpPr>
          <p:spPr>
            <a:xfrm>
              <a:off x="797748" y="5173148"/>
              <a:ext cx="10607040" cy="155209"/>
            </a:xfrm>
            <a:prstGeom prst="trapezoid">
              <a:avLst>
                <a:gd name="adj" fmla="val 465135"/>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7" name="Trapezoid 46"/>
            <p:cNvSpPr/>
            <p:nvPr/>
          </p:nvSpPr>
          <p:spPr>
            <a:xfrm>
              <a:off x="1529268" y="4302976"/>
              <a:ext cx="9144001" cy="155209"/>
            </a:xfrm>
            <a:prstGeom prst="trapezoid">
              <a:avLst>
                <a:gd name="adj" fmla="val 504870"/>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8" name="Trapezoid 47"/>
            <p:cNvSpPr/>
            <p:nvPr/>
          </p:nvSpPr>
          <p:spPr>
            <a:xfrm>
              <a:off x="2321749" y="3432804"/>
              <a:ext cx="7559040" cy="155209"/>
            </a:xfrm>
            <a:prstGeom prst="trapezoid">
              <a:avLst>
                <a:gd name="adj" fmla="val 511947"/>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9" name="Trapezoid 48"/>
            <p:cNvSpPr/>
            <p:nvPr/>
          </p:nvSpPr>
          <p:spPr>
            <a:xfrm>
              <a:off x="3114228" y="2562632"/>
              <a:ext cx="5974081" cy="155209"/>
            </a:xfrm>
            <a:prstGeom prst="trapezoid">
              <a:avLst>
                <a:gd name="adj" fmla="val 511947"/>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0" name="Trapezoid 49"/>
            <p:cNvSpPr/>
            <p:nvPr/>
          </p:nvSpPr>
          <p:spPr>
            <a:xfrm>
              <a:off x="3906708" y="1692460"/>
              <a:ext cx="4389120" cy="155209"/>
            </a:xfrm>
            <a:prstGeom prst="trapezoid">
              <a:avLst>
                <a:gd name="adj" fmla="val 511947"/>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nvGrpSpPr>
            <p:cNvPr id="9" name="Group 8"/>
            <p:cNvGrpSpPr/>
            <p:nvPr/>
          </p:nvGrpSpPr>
          <p:grpSpPr>
            <a:xfrm>
              <a:off x="4398107" y="3713372"/>
              <a:ext cx="3431867" cy="430887"/>
              <a:chOff x="3764376" y="2751371"/>
              <a:chExt cx="2573900" cy="323165"/>
            </a:xfrm>
          </p:grpSpPr>
          <p:sp>
            <p:nvSpPr>
              <p:cNvPr id="54" name="Freeform 182"/>
              <p:cNvSpPr>
                <a:spLocks noEditPoints="1"/>
              </p:cNvSpPr>
              <p:nvPr/>
            </p:nvSpPr>
            <p:spPr bwMode="auto">
              <a:xfrm>
                <a:off x="3764376" y="2786239"/>
                <a:ext cx="288066" cy="285516"/>
              </a:xfrm>
              <a:custGeom>
                <a:avLst/>
                <a:gdLst>
                  <a:gd name="T0" fmla="*/ 17 w 186"/>
                  <a:gd name="T1" fmla="*/ 0 h 185"/>
                  <a:gd name="T2" fmla="*/ 0 w 186"/>
                  <a:gd name="T3" fmla="*/ 143 h 185"/>
                  <a:gd name="T4" fmla="*/ 76 w 186"/>
                  <a:gd name="T5" fmla="*/ 160 h 185"/>
                  <a:gd name="T6" fmla="*/ 63 w 186"/>
                  <a:gd name="T7" fmla="*/ 177 h 185"/>
                  <a:gd name="T8" fmla="*/ 63 w 186"/>
                  <a:gd name="T9" fmla="*/ 185 h 185"/>
                  <a:gd name="T10" fmla="*/ 127 w 186"/>
                  <a:gd name="T11" fmla="*/ 181 h 185"/>
                  <a:gd name="T12" fmla="*/ 110 w 186"/>
                  <a:gd name="T13" fmla="*/ 177 h 185"/>
                  <a:gd name="T14" fmla="*/ 169 w 186"/>
                  <a:gd name="T15" fmla="*/ 160 h 185"/>
                  <a:gd name="T16" fmla="*/ 186 w 186"/>
                  <a:gd name="T17" fmla="*/ 17 h 185"/>
                  <a:gd name="T18" fmla="*/ 101 w 186"/>
                  <a:gd name="T19" fmla="*/ 177 h 185"/>
                  <a:gd name="T20" fmla="*/ 85 w 186"/>
                  <a:gd name="T21" fmla="*/ 160 h 185"/>
                  <a:gd name="T22" fmla="*/ 101 w 186"/>
                  <a:gd name="T23" fmla="*/ 177 h 185"/>
                  <a:gd name="T24" fmla="*/ 169 w 186"/>
                  <a:gd name="T25" fmla="*/ 152 h 185"/>
                  <a:gd name="T26" fmla="*/ 9 w 186"/>
                  <a:gd name="T27" fmla="*/ 143 h 185"/>
                  <a:gd name="T28" fmla="*/ 177 w 186"/>
                  <a:gd name="T29" fmla="*/ 135 h 185"/>
                  <a:gd name="T30" fmla="*/ 177 w 186"/>
                  <a:gd name="T31" fmla="*/ 126 h 185"/>
                  <a:gd name="T32" fmla="*/ 9 w 186"/>
                  <a:gd name="T33" fmla="*/ 17 h 185"/>
                  <a:gd name="T34" fmla="*/ 169 w 186"/>
                  <a:gd name="T35" fmla="*/ 8 h 185"/>
                  <a:gd name="T36" fmla="*/ 177 w 186"/>
                  <a:gd name="T37" fmla="*/ 126 h 185"/>
                  <a:gd name="T38" fmla="*/ 109 w 186"/>
                  <a:gd name="T39" fmla="*/ 87 h 185"/>
                  <a:gd name="T40" fmla="*/ 103 w 186"/>
                  <a:gd name="T41" fmla="*/ 44 h 185"/>
                  <a:gd name="T42" fmla="*/ 110 w 186"/>
                  <a:gd name="T43" fmla="*/ 67 h 185"/>
                  <a:gd name="T44" fmla="*/ 106 w 186"/>
                  <a:gd name="T45" fmla="*/ 72 h 185"/>
                  <a:gd name="T46" fmla="*/ 100 w 186"/>
                  <a:gd name="T47" fmla="*/ 67 h 185"/>
                  <a:gd name="T48" fmla="*/ 93 w 186"/>
                  <a:gd name="T49" fmla="*/ 87 h 185"/>
                  <a:gd name="T50" fmla="*/ 94 w 186"/>
                  <a:gd name="T51" fmla="*/ 90 h 185"/>
                  <a:gd name="T52" fmla="*/ 96 w 186"/>
                  <a:gd name="T53" fmla="*/ 92 h 185"/>
                  <a:gd name="T54" fmla="*/ 113 w 186"/>
                  <a:gd name="T55" fmla="*/ 97 h 185"/>
                  <a:gd name="T56" fmla="*/ 118 w 186"/>
                  <a:gd name="T57" fmla="*/ 91 h 185"/>
                  <a:gd name="T58" fmla="*/ 93 w 186"/>
                  <a:gd name="T59" fmla="*/ 44 h 185"/>
                  <a:gd name="T60" fmla="*/ 91 w 186"/>
                  <a:gd name="T61" fmla="*/ 42 h 185"/>
                  <a:gd name="T62" fmla="*/ 73 w 186"/>
                  <a:gd name="T63" fmla="*/ 38 h 185"/>
                  <a:gd name="T64" fmla="*/ 68 w 186"/>
                  <a:gd name="T65" fmla="*/ 44 h 185"/>
                  <a:gd name="T66" fmla="*/ 77 w 186"/>
                  <a:gd name="T67" fmla="*/ 48 h 185"/>
                  <a:gd name="T68" fmla="*/ 83 w 186"/>
                  <a:gd name="T69" fmla="*/ 91 h 185"/>
                  <a:gd name="T70" fmla="*/ 76 w 186"/>
                  <a:gd name="T71" fmla="*/ 67 h 185"/>
                  <a:gd name="T72" fmla="*/ 80 w 186"/>
                  <a:gd name="T73" fmla="*/ 63 h 185"/>
                  <a:gd name="T74" fmla="*/ 87 w 186"/>
                  <a:gd name="T75" fmla="*/ 67 h 185"/>
                  <a:gd name="T76" fmla="*/ 93 w 186"/>
                  <a:gd name="T77" fmla="*/ 4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85">
                    <a:moveTo>
                      <a:pt x="169" y="0"/>
                    </a:moveTo>
                    <a:cubicBezTo>
                      <a:pt x="17" y="0"/>
                      <a:pt x="17" y="0"/>
                      <a:pt x="17" y="0"/>
                    </a:cubicBezTo>
                    <a:cubicBezTo>
                      <a:pt x="8" y="0"/>
                      <a:pt x="0" y="7"/>
                      <a:pt x="0" y="17"/>
                    </a:cubicBezTo>
                    <a:cubicBezTo>
                      <a:pt x="0" y="143"/>
                      <a:pt x="0" y="143"/>
                      <a:pt x="0" y="143"/>
                    </a:cubicBezTo>
                    <a:cubicBezTo>
                      <a:pt x="0" y="152"/>
                      <a:pt x="8" y="160"/>
                      <a:pt x="17" y="160"/>
                    </a:cubicBezTo>
                    <a:cubicBezTo>
                      <a:pt x="76" y="160"/>
                      <a:pt x="76" y="160"/>
                      <a:pt x="76" y="160"/>
                    </a:cubicBezTo>
                    <a:cubicBezTo>
                      <a:pt x="76" y="177"/>
                      <a:pt x="76" y="177"/>
                      <a:pt x="76" y="177"/>
                    </a:cubicBezTo>
                    <a:cubicBezTo>
                      <a:pt x="63" y="177"/>
                      <a:pt x="63" y="177"/>
                      <a:pt x="63" y="177"/>
                    </a:cubicBezTo>
                    <a:cubicBezTo>
                      <a:pt x="61" y="177"/>
                      <a:pt x="59" y="179"/>
                      <a:pt x="59" y="181"/>
                    </a:cubicBezTo>
                    <a:cubicBezTo>
                      <a:pt x="59" y="183"/>
                      <a:pt x="61" y="185"/>
                      <a:pt x="63" y="185"/>
                    </a:cubicBezTo>
                    <a:cubicBezTo>
                      <a:pt x="123" y="185"/>
                      <a:pt x="123" y="185"/>
                      <a:pt x="123" y="185"/>
                    </a:cubicBezTo>
                    <a:cubicBezTo>
                      <a:pt x="125" y="185"/>
                      <a:pt x="127" y="183"/>
                      <a:pt x="127" y="181"/>
                    </a:cubicBezTo>
                    <a:cubicBezTo>
                      <a:pt x="127" y="179"/>
                      <a:pt x="125" y="177"/>
                      <a:pt x="123" y="177"/>
                    </a:cubicBezTo>
                    <a:cubicBezTo>
                      <a:pt x="110" y="177"/>
                      <a:pt x="110" y="177"/>
                      <a:pt x="110" y="177"/>
                    </a:cubicBezTo>
                    <a:cubicBezTo>
                      <a:pt x="110" y="160"/>
                      <a:pt x="110" y="160"/>
                      <a:pt x="110" y="160"/>
                    </a:cubicBezTo>
                    <a:cubicBezTo>
                      <a:pt x="169" y="160"/>
                      <a:pt x="169" y="160"/>
                      <a:pt x="169" y="160"/>
                    </a:cubicBezTo>
                    <a:cubicBezTo>
                      <a:pt x="178" y="160"/>
                      <a:pt x="186" y="152"/>
                      <a:pt x="186" y="143"/>
                    </a:cubicBezTo>
                    <a:cubicBezTo>
                      <a:pt x="186" y="17"/>
                      <a:pt x="186" y="17"/>
                      <a:pt x="186" y="17"/>
                    </a:cubicBezTo>
                    <a:cubicBezTo>
                      <a:pt x="186" y="7"/>
                      <a:pt x="178" y="0"/>
                      <a:pt x="169" y="0"/>
                    </a:cubicBezTo>
                    <a:close/>
                    <a:moveTo>
                      <a:pt x="101" y="177"/>
                    </a:moveTo>
                    <a:cubicBezTo>
                      <a:pt x="85" y="177"/>
                      <a:pt x="85" y="177"/>
                      <a:pt x="85" y="177"/>
                    </a:cubicBezTo>
                    <a:cubicBezTo>
                      <a:pt x="85" y="160"/>
                      <a:pt x="85" y="160"/>
                      <a:pt x="85" y="160"/>
                    </a:cubicBezTo>
                    <a:cubicBezTo>
                      <a:pt x="101" y="160"/>
                      <a:pt x="101" y="160"/>
                      <a:pt x="101" y="160"/>
                    </a:cubicBezTo>
                    <a:lnTo>
                      <a:pt x="101" y="177"/>
                    </a:lnTo>
                    <a:close/>
                    <a:moveTo>
                      <a:pt x="177" y="143"/>
                    </a:moveTo>
                    <a:cubicBezTo>
                      <a:pt x="177" y="148"/>
                      <a:pt x="174" y="152"/>
                      <a:pt x="169" y="152"/>
                    </a:cubicBezTo>
                    <a:cubicBezTo>
                      <a:pt x="17" y="152"/>
                      <a:pt x="17" y="152"/>
                      <a:pt x="17" y="152"/>
                    </a:cubicBezTo>
                    <a:cubicBezTo>
                      <a:pt x="12" y="152"/>
                      <a:pt x="9" y="148"/>
                      <a:pt x="9" y="143"/>
                    </a:cubicBezTo>
                    <a:cubicBezTo>
                      <a:pt x="9" y="135"/>
                      <a:pt x="9" y="135"/>
                      <a:pt x="9" y="135"/>
                    </a:cubicBezTo>
                    <a:cubicBezTo>
                      <a:pt x="177" y="135"/>
                      <a:pt x="177" y="135"/>
                      <a:pt x="177" y="135"/>
                    </a:cubicBezTo>
                    <a:lnTo>
                      <a:pt x="177" y="143"/>
                    </a:lnTo>
                    <a:close/>
                    <a:moveTo>
                      <a:pt x="177" y="126"/>
                    </a:moveTo>
                    <a:cubicBezTo>
                      <a:pt x="9" y="126"/>
                      <a:pt x="9" y="126"/>
                      <a:pt x="9" y="126"/>
                    </a:cubicBezTo>
                    <a:cubicBezTo>
                      <a:pt x="9" y="17"/>
                      <a:pt x="9" y="17"/>
                      <a:pt x="9" y="17"/>
                    </a:cubicBezTo>
                    <a:cubicBezTo>
                      <a:pt x="9" y="12"/>
                      <a:pt x="12" y="8"/>
                      <a:pt x="17" y="8"/>
                    </a:cubicBezTo>
                    <a:cubicBezTo>
                      <a:pt x="169" y="8"/>
                      <a:pt x="169" y="8"/>
                      <a:pt x="169" y="8"/>
                    </a:cubicBezTo>
                    <a:cubicBezTo>
                      <a:pt x="174" y="8"/>
                      <a:pt x="177" y="12"/>
                      <a:pt x="177" y="17"/>
                    </a:cubicBezTo>
                    <a:lnTo>
                      <a:pt x="177" y="126"/>
                    </a:lnTo>
                    <a:close/>
                    <a:moveTo>
                      <a:pt x="116" y="89"/>
                    </a:moveTo>
                    <a:cubicBezTo>
                      <a:pt x="109" y="87"/>
                      <a:pt x="109" y="87"/>
                      <a:pt x="109" y="87"/>
                    </a:cubicBezTo>
                    <a:cubicBezTo>
                      <a:pt x="115" y="82"/>
                      <a:pt x="118" y="75"/>
                      <a:pt x="118" y="67"/>
                    </a:cubicBezTo>
                    <a:cubicBezTo>
                      <a:pt x="118" y="57"/>
                      <a:pt x="112" y="48"/>
                      <a:pt x="103" y="44"/>
                    </a:cubicBezTo>
                    <a:cubicBezTo>
                      <a:pt x="101" y="52"/>
                      <a:pt x="101" y="52"/>
                      <a:pt x="101" y="52"/>
                    </a:cubicBezTo>
                    <a:cubicBezTo>
                      <a:pt x="106" y="55"/>
                      <a:pt x="110" y="61"/>
                      <a:pt x="110" y="67"/>
                    </a:cubicBezTo>
                    <a:cubicBezTo>
                      <a:pt x="110" y="72"/>
                      <a:pt x="107" y="77"/>
                      <a:pt x="104" y="80"/>
                    </a:cubicBezTo>
                    <a:cubicBezTo>
                      <a:pt x="106" y="72"/>
                      <a:pt x="106" y="72"/>
                      <a:pt x="106" y="72"/>
                    </a:cubicBezTo>
                    <a:cubicBezTo>
                      <a:pt x="106" y="71"/>
                      <a:pt x="106" y="70"/>
                      <a:pt x="105" y="69"/>
                    </a:cubicBezTo>
                    <a:cubicBezTo>
                      <a:pt x="104" y="67"/>
                      <a:pt x="102" y="66"/>
                      <a:pt x="100" y="67"/>
                    </a:cubicBezTo>
                    <a:cubicBezTo>
                      <a:pt x="99" y="68"/>
                      <a:pt x="98" y="69"/>
                      <a:pt x="98" y="70"/>
                    </a:cubicBezTo>
                    <a:cubicBezTo>
                      <a:pt x="93" y="87"/>
                      <a:pt x="93" y="87"/>
                      <a:pt x="93" y="87"/>
                    </a:cubicBezTo>
                    <a:cubicBezTo>
                      <a:pt x="93" y="87"/>
                      <a:pt x="93" y="87"/>
                      <a:pt x="93" y="87"/>
                    </a:cubicBezTo>
                    <a:cubicBezTo>
                      <a:pt x="93" y="88"/>
                      <a:pt x="93" y="89"/>
                      <a:pt x="94" y="90"/>
                    </a:cubicBezTo>
                    <a:cubicBezTo>
                      <a:pt x="94" y="91"/>
                      <a:pt x="95" y="92"/>
                      <a:pt x="96" y="92"/>
                    </a:cubicBezTo>
                    <a:cubicBezTo>
                      <a:pt x="96" y="92"/>
                      <a:pt x="96" y="92"/>
                      <a:pt x="96" y="92"/>
                    </a:cubicBezTo>
                    <a:cubicBezTo>
                      <a:pt x="96" y="92"/>
                      <a:pt x="96" y="92"/>
                      <a:pt x="96" y="92"/>
                    </a:cubicBezTo>
                    <a:cubicBezTo>
                      <a:pt x="113" y="97"/>
                      <a:pt x="113" y="97"/>
                      <a:pt x="113" y="97"/>
                    </a:cubicBezTo>
                    <a:cubicBezTo>
                      <a:pt x="114" y="97"/>
                      <a:pt x="116" y="97"/>
                      <a:pt x="117" y="96"/>
                    </a:cubicBezTo>
                    <a:cubicBezTo>
                      <a:pt x="119" y="95"/>
                      <a:pt x="119" y="93"/>
                      <a:pt x="118" y="91"/>
                    </a:cubicBezTo>
                    <a:cubicBezTo>
                      <a:pt x="118" y="90"/>
                      <a:pt x="117" y="89"/>
                      <a:pt x="116" y="89"/>
                    </a:cubicBezTo>
                    <a:close/>
                    <a:moveTo>
                      <a:pt x="93" y="44"/>
                    </a:moveTo>
                    <a:cubicBezTo>
                      <a:pt x="92" y="43"/>
                      <a:pt x="91" y="43"/>
                      <a:pt x="90" y="43"/>
                    </a:cubicBezTo>
                    <a:cubicBezTo>
                      <a:pt x="91" y="42"/>
                      <a:pt x="91" y="42"/>
                      <a:pt x="91" y="42"/>
                    </a:cubicBezTo>
                    <a:cubicBezTo>
                      <a:pt x="90" y="42"/>
                      <a:pt x="90" y="42"/>
                      <a:pt x="90" y="42"/>
                    </a:cubicBezTo>
                    <a:cubicBezTo>
                      <a:pt x="73" y="38"/>
                      <a:pt x="73" y="38"/>
                      <a:pt x="73" y="38"/>
                    </a:cubicBezTo>
                    <a:cubicBezTo>
                      <a:pt x="72" y="37"/>
                      <a:pt x="71" y="38"/>
                      <a:pt x="70" y="38"/>
                    </a:cubicBezTo>
                    <a:cubicBezTo>
                      <a:pt x="68" y="39"/>
                      <a:pt x="67" y="42"/>
                      <a:pt x="68" y="44"/>
                    </a:cubicBezTo>
                    <a:cubicBezTo>
                      <a:pt x="69" y="45"/>
                      <a:pt x="70" y="46"/>
                      <a:pt x="71" y="46"/>
                    </a:cubicBezTo>
                    <a:cubicBezTo>
                      <a:pt x="77" y="48"/>
                      <a:pt x="77" y="48"/>
                      <a:pt x="77" y="48"/>
                    </a:cubicBezTo>
                    <a:cubicBezTo>
                      <a:pt x="71" y="52"/>
                      <a:pt x="68" y="59"/>
                      <a:pt x="68" y="67"/>
                    </a:cubicBezTo>
                    <a:cubicBezTo>
                      <a:pt x="68" y="78"/>
                      <a:pt x="74" y="87"/>
                      <a:pt x="83" y="91"/>
                    </a:cubicBezTo>
                    <a:cubicBezTo>
                      <a:pt x="86" y="82"/>
                      <a:pt x="86" y="82"/>
                      <a:pt x="86" y="82"/>
                    </a:cubicBezTo>
                    <a:cubicBezTo>
                      <a:pt x="80" y="79"/>
                      <a:pt x="76" y="74"/>
                      <a:pt x="76" y="67"/>
                    </a:cubicBezTo>
                    <a:cubicBezTo>
                      <a:pt x="76" y="62"/>
                      <a:pt x="79" y="57"/>
                      <a:pt x="83" y="54"/>
                    </a:cubicBezTo>
                    <a:cubicBezTo>
                      <a:pt x="80" y="63"/>
                      <a:pt x="80" y="63"/>
                      <a:pt x="80" y="63"/>
                    </a:cubicBezTo>
                    <a:cubicBezTo>
                      <a:pt x="80" y="64"/>
                      <a:pt x="80" y="65"/>
                      <a:pt x="81" y="66"/>
                    </a:cubicBezTo>
                    <a:cubicBezTo>
                      <a:pt x="82" y="68"/>
                      <a:pt x="85" y="69"/>
                      <a:pt x="87" y="67"/>
                    </a:cubicBezTo>
                    <a:cubicBezTo>
                      <a:pt x="88" y="67"/>
                      <a:pt x="88" y="66"/>
                      <a:pt x="89" y="65"/>
                    </a:cubicBezTo>
                    <a:cubicBezTo>
                      <a:pt x="93" y="48"/>
                      <a:pt x="93" y="48"/>
                      <a:pt x="93" y="48"/>
                    </a:cubicBezTo>
                    <a:cubicBezTo>
                      <a:pt x="93" y="47"/>
                      <a:pt x="93" y="45"/>
                      <a:pt x="93" y="4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100">
                  <a:solidFill>
                    <a:schemeClr val="bg1"/>
                  </a:solidFill>
                  <a:latin typeface="Arial" panose="020B0604020202020204" pitchFamily="34" charset="0"/>
                  <a:cs typeface="Arial" panose="020B0604020202020204" pitchFamily="34" charset="0"/>
                </a:endParaRPr>
              </a:p>
            </p:txBody>
          </p:sp>
          <p:sp>
            <p:nvSpPr>
              <p:cNvPr id="57" name="TextBox 56"/>
              <p:cNvSpPr txBox="1"/>
              <p:nvPr/>
            </p:nvSpPr>
            <p:spPr>
              <a:xfrm>
                <a:off x="4114338" y="2751371"/>
                <a:ext cx="2223938" cy="323165"/>
              </a:xfrm>
              <a:prstGeom prst="rect">
                <a:avLst/>
              </a:prstGeom>
              <a:noFill/>
            </p:spPr>
            <p:txBody>
              <a:bodyPr wrap="square" rtlCol="0">
                <a:spAutoFit/>
              </a:bodyPr>
              <a:lstStyle/>
              <a:p>
                <a:r>
                  <a:rPr lang="en-US" sz="1100" b="1" dirty="0">
                    <a:solidFill>
                      <a:schemeClr val="bg1"/>
                    </a:solidFill>
                    <a:latin typeface="Arial" panose="020B0604020202020204" pitchFamily="34" charset="0"/>
                    <a:ea typeface="Roboto Light" panose="02000000000000000000" pitchFamily="2" charset="0"/>
                    <a:cs typeface="Arial" panose="020B0604020202020204" pitchFamily="34" charset="0"/>
                  </a:rPr>
                  <a:t>TREE SERVICE ONE GOES HERE</a:t>
                </a:r>
              </a:p>
              <a:p>
                <a:r>
                  <a:rPr lang="en-US" sz="1100" dirty="0">
                    <a:solidFill>
                      <a:schemeClr val="bg1"/>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100" b="1" dirty="0">
                  <a:solidFill>
                    <a:schemeClr val="bg1"/>
                  </a:solidFill>
                  <a:latin typeface="Arial" panose="020B0604020202020204" pitchFamily="34" charset="0"/>
                  <a:cs typeface="Arial" panose="020B0604020202020204" pitchFamily="34" charset="0"/>
                </a:endParaRPr>
              </a:p>
            </p:txBody>
          </p:sp>
        </p:grpSp>
        <p:grpSp>
          <p:nvGrpSpPr>
            <p:cNvPr id="10" name="Group 9"/>
            <p:cNvGrpSpPr/>
            <p:nvPr/>
          </p:nvGrpSpPr>
          <p:grpSpPr>
            <a:xfrm>
              <a:off x="4578599" y="2819397"/>
              <a:ext cx="3704700" cy="523220"/>
              <a:chOff x="3748713" y="2119848"/>
              <a:chExt cx="2778525" cy="392415"/>
            </a:xfrm>
          </p:grpSpPr>
          <p:sp>
            <p:nvSpPr>
              <p:cNvPr id="53" name="Freeform 457"/>
              <p:cNvSpPr>
                <a:spLocks noEditPoints="1"/>
              </p:cNvSpPr>
              <p:nvPr/>
            </p:nvSpPr>
            <p:spPr bwMode="auto">
              <a:xfrm>
                <a:off x="3748713" y="2188598"/>
                <a:ext cx="284763" cy="258722"/>
              </a:xfrm>
              <a:custGeom>
                <a:avLst/>
                <a:gdLst>
                  <a:gd name="T0" fmla="*/ 186 w 186"/>
                  <a:gd name="T1" fmla="*/ 51 h 169"/>
                  <a:gd name="T2" fmla="*/ 173 w 186"/>
                  <a:gd name="T3" fmla="*/ 38 h 169"/>
                  <a:gd name="T4" fmla="*/ 164 w 186"/>
                  <a:gd name="T5" fmla="*/ 42 h 169"/>
                  <a:gd name="T6" fmla="*/ 59 w 186"/>
                  <a:gd name="T7" fmla="*/ 148 h 169"/>
                  <a:gd name="T8" fmla="*/ 55 w 186"/>
                  <a:gd name="T9" fmla="*/ 157 h 169"/>
                  <a:gd name="T10" fmla="*/ 68 w 186"/>
                  <a:gd name="T11" fmla="*/ 169 h 169"/>
                  <a:gd name="T12" fmla="*/ 77 w 186"/>
                  <a:gd name="T13" fmla="*/ 165 h 169"/>
                  <a:gd name="T14" fmla="*/ 182 w 186"/>
                  <a:gd name="T15" fmla="*/ 60 h 169"/>
                  <a:gd name="T16" fmla="*/ 186 w 186"/>
                  <a:gd name="T17" fmla="*/ 51 h 169"/>
                  <a:gd name="T18" fmla="*/ 176 w 186"/>
                  <a:gd name="T19" fmla="*/ 54 h 169"/>
                  <a:gd name="T20" fmla="*/ 156 w 186"/>
                  <a:gd name="T21" fmla="*/ 74 h 169"/>
                  <a:gd name="T22" fmla="*/ 150 w 186"/>
                  <a:gd name="T23" fmla="*/ 68 h 169"/>
                  <a:gd name="T24" fmla="*/ 170 w 186"/>
                  <a:gd name="T25" fmla="*/ 48 h 169"/>
                  <a:gd name="T26" fmla="*/ 173 w 186"/>
                  <a:gd name="T27" fmla="*/ 47 h 169"/>
                  <a:gd name="T28" fmla="*/ 177 w 186"/>
                  <a:gd name="T29" fmla="*/ 51 h 169"/>
                  <a:gd name="T30" fmla="*/ 176 w 186"/>
                  <a:gd name="T31" fmla="*/ 54 h 169"/>
                  <a:gd name="T32" fmla="*/ 68 w 186"/>
                  <a:gd name="T33" fmla="*/ 127 h 169"/>
                  <a:gd name="T34" fmla="*/ 13 w 186"/>
                  <a:gd name="T35" fmla="*/ 127 h 169"/>
                  <a:gd name="T36" fmla="*/ 9 w 186"/>
                  <a:gd name="T37" fmla="*/ 123 h 169"/>
                  <a:gd name="T38" fmla="*/ 13 w 186"/>
                  <a:gd name="T39" fmla="*/ 119 h 169"/>
                  <a:gd name="T40" fmla="*/ 76 w 186"/>
                  <a:gd name="T41" fmla="*/ 119 h 169"/>
                  <a:gd name="T42" fmla="*/ 110 w 186"/>
                  <a:gd name="T43" fmla="*/ 85 h 169"/>
                  <a:gd name="T44" fmla="*/ 34 w 186"/>
                  <a:gd name="T45" fmla="*/ 85 h 169"/>
                  <a:gd name="T46" fmla="*/ 34 w 186"/>
                  <a:gd name="T47" fmla="*/ 9 h 169"/>
                  <a:gd name="T48" fmla="*/ 152 w 186"/>
                  <a:gd name="T49" fmla="*/ 9 h 169"/>
                  <a:gd name="T50" fmla="*/ 152 w 186"/>
                  <a:gd name="T51" fmla="*/ 42 h 169"/>
                  <a:gd name="T52" fmla="*/ 161 w 186"/>
                  <a:gd name="T53" fmla="*/ 34 h 169"/>
                  <a:gd name="T54" fmla="*/ 161 w 186"/>
                  <a:gd name="T55" fmla="*/ 5 h 169"/>
                  <a:gd name="T56" fmla="*/ 156 w 186"/>
                  <a:gd name="T57" fmla="*/ 0 h 169"/>
                  <a:gd name="T58" fmla="*/ 30 w 186"/>
                  <a:gd name="T59" fmla="*/ 0 h 169"/>
                  <a:gd name="T60" fmla="*/ 26 w 186"/>
                  <a:gd name="T61" fmla="*/ 5 h 169"/>
                  <a:gd name="T62" fmla="*/ 26 w 186"/>
                  <a:gd name="T63" fmla="*/ 110 h 169"/>
                  <a:gd name="T64" fmla="*/ 13 w 186"/>
                  <a:gd name="T65" fmla="*/ 110 h 169"/>
                  <a:gd name="T66" fmla="*/ 0 w 186"/>
                  <a:gd name="T67" fmla="*/ 123 h 169"/>
                  <a:gd name="T68" fmla="*/ 13 w 186"/>
                  <a:gd name="T69" fmla="*/ 135 h 169"/>
                  <a:gd name="T70" fmla="*/ 59 w 186"/>
                  <a:gd name="T71" fmla="*/ 135 h 169"/>
                  <a:gd name="T72" fmla="*/ 68 w 186"/>
                  <a:gd name="T73" fmla="*/ 127 h 169"/>
                  <a:gd name="T74" fmla="*/ 173 w 186"/>
                  <a:gd name="T75" fmla="*/ 110 h 169"/>
                  <a:gd name="T76" fmla="*/ 161 w 186"/>
                  <a:gd name="T77" fmla="*/ 110 h 169"/>
                  <a:gd name="T78" fmla="*/ 161 w 186"/>
                  <a:gd name="T79" fmla="*/ 94 h 169"/>
                  <a:gd name="T80" fmla="*/ 136 w 186"/>
                  <a:gd name="T81" fmla="*/ 119 h 169"/>
                  <a:gd name="T82" fmla="*/ 173 w 186"/>
                  <a:gd name="T83" fmla="*/ 119 h 169"/>
                  <a:gd name="T84" fmla="*/ 177 w 186"/>
                  <a:gd name="T85" fmla="*/ 123 h 169"/>
                  <a:gd name="T86" fmla="*/ 173 w 186"/>
                  <a:gd name="T87" fmla="*/ 127 h 169"/>
                  <a:gd name="T88" fmla="*/ 127 w 186"/>
                  <a:gd name="T89" fmla="*/ 127 h 169"/>
                  <a:gd name="T90" fmla="*/ 119 w 186"/>
                  <a:gd name="T91" fmla="*/ 135 h 169"/>
                  <a:gd name="T92" fmla="*/ 173 w 186"/>
                  <a:gd name="T93" fmla="*/ 135 h 169"/>
                  <a:gd name="T94" fmla="*/ 186 w 186"/>
                  <a:gd name="T95" fmla="*/ 123 h 169"/>
                  <a:gd name="T96" fmla="*/ 173 w 186"/>
                  <a:gd name="T97" fmla="*/ 11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6" h="169">
                    <a:moveTo>
                      <a:pt x="186" y="51"/>
                    </a:moveTo>
                    <a:cubicBezTo>
                      <a:pt x="186" y="44"/>
                      <a:pt x="180" y="38"/>
                      <a:pt x="173" y="38"/>
                    </a:cubicBezTo>
                    <a:cubicBezTo>
                      <a:pt x="170" y="38"/>
                      <a:pt x="167" y="40"/>
                      <a:pt x="164" y="42"/>
                    </a:cubicBezTo>
                    <a:cubicBezTo>
                      <a:pt x="59" y="148"/>
                      <a:pt x="59" y="148"/>
                      <a:pt x="59" y="148"/>
                    </a:cubicBezTo>
                    <a:cubicBezTo>
                      <a:pt x="57" y="150"/>
                      <a:pt x="55" y="153"/>
                      <a:pt x="55" y="157"/>
                    </a:cubicBezTo>
                    <a:cubicBezTo>
                      <a:pt x="55" y="164"/>
                      <a:pt x="61" y="169"/>
                      <a:pt x="68" y="169"/>
                    </a:cubicBezTo>
                    <a:cubicBezTo>
                      <a:pt x="71" y="169"/>
                      <a:pt x="74" y="168"/>
                      <a:pt x="77" y="165"/>
                    </a:cubicBezTo>
                    <a:cubicBezTo>
                      <a:pt x="182" y="60"/>
                      <a:pt x="182" y="60"/>
                      <a:pt x="182" y="60"/>
                    </a:cubicBezTo>
                    <a:cubicBezTo>
                      <a:pt x="185" y="58"/>
                      <a:pt x="186" y="55"/>
                      <a:pt x="186" y="51"/>
                    </a:cubicBezTo>
                    <a:close/>
                    <a:moveTo>
                      <a:pt x="176" y="54"/>
                    </a:moveTo>
                    <a:cubicBezTo>
                      <a:pt x="156" y="74"/>
                      <a:pt x="156" y="74"/>
                      <a:pt x="156" y="74"/>
                    </a:cubicBezTo>
                    <a:cubicBezTo>
                      <a:pt x="150" y="68"/>
                      <a:pt x="150" y="68"/>
                      <a:pt x="150" y="68"/>
                    </a:cubicBezTo>
                    <a:cubicBezTo>
                      <a:pt x="170" y="48"/>
                      <a:pt x="170" y="48"/>
                      <a:pt x="170" y="48"/>
                    </a:cubicBezTo>
                    <a:cubicBezTo>
                      <a:pt x="171" y="47"/>
                      <a:pt x="172" y="47"/>
                      <a:pt x="173" y="47"/>
                    </a:cubicBezTo>
                    <a:cubicBezTo>
                      <a:pt x="176" y="47"/>
                      <a:pt x="177" y="49"/>
                      <a:pt x="177" y="51"/>
                    </a:cubicBezTo>
                    <a:cubicBezTo>
                      <a:pt x="177" y="52"/>
                      <a:pt x="177" y="53"/>
                      <a:pt x="176" y="54"/>
                    </a:cubicBezTo>
                    <a:close/>
                    <a:moveTo>
                      <a:pt x="68" y="127"/>
                    </a:moveTo>
                    <a:cubicBezTo>
                      <a:pt x="13" y="127"/>
                      <a:pt x="13" y="127"/>
                      <a:pt x="13" y="127"/>
                    </a:cubicBezTo>
                    <a:cubicBezTo>
                      <a:pt x="11" y="127"/>
                      <a:pt x="9" y="125"/>
                      <a:pt x="9" y="123"/>
                    </a:cubicBezTo>
                    <a:cubicBezTo>
                      <a:pt x="9" y="120"/>
                      <a:pt x="11" y="119"/>
                      <a:pt x="13" y="119"/>
                    </a:cubicBezTo>
                    <a:cubicBezTo>
                      <a:pt x="76" y="119"/>
                      <a:pt x="76" y="119"/>
                      <a:pt x="76" y="119"/>
                    </a:cubicBezTo>
                    <a:cubicBezTo>
                      <a:pt x="110" y="85"/>
                      <a:pt x="110" y="85"/>
                      <a:pt x="110" y="85"/>
                    </a:cubicBezTo>
                    <a:cubicBezTo>
                      <a:pt x="34" y="85"/>
                      <a:pt x="34" y="85"/>
                      <a:pt x="34" y="85"/>
                    </a:cubicBezTo>
                    <a:cubicBezTo>
                      <a:pt x="34" y="9"/>
                      <a:pt x="34" y="9"/>
                      <a:pt x="34" y="9"/>
                    </a:cubicBezTo>
                    <a:cubicBezTo>
                      <a:pt x="152" y="9"/>
                      <a:pt x="152" y="9"/>
                      <a:pt x="152" y="9"/>
                    </a:cubicBezTo>
                    <a:cubicBezTo>
                      <a:pt x="152" y="42"/>
                      <a:pt x="152" y="42"/>
                      <a:pt x="152" y="42"/>
                    </a:cubicBezTo>
                    <a:cubicBezTo>
                      <a:pt x="161" y="34"/>
                      <a:pt x="161" y="34"/>
                      <a:pt x="161" y="34"/>
                    </a:cubicBezTo>
                    <a:cubicBezTo>
                      <a:pt x="161" y="5"/>
                      <a:pt x="161" y="5"/>
                      <a:pt x="161" y="5"/>
                    </a:cubicBezTo>
                    <a:cubicBezTo>
                      <a:pt x="161" y="2"/>
                      <a:pt x="159" y="0"/>
                      <a:pt x="156" y="0"/>
                    </a:cubicBezTo>
                    <a:cubicBezTo>
                      <a:pt x="30" y="0"/>
                      <a:pt x="30" y="0"/>
                      <a:pt x="30" y="0"/>
                    </a:cubicBezTo>
                    <a:cubicBezTo>
                      <a:pt x="28" y="0"/>
                      <a:pt x="26" y="2"/>
                      <a:pt x="26" y="5"/>
                    </a:cubicBezTo>
                    <a:cubicBezTo>
                      <a:pt x="26" y="110"/>
                      <a:pt x="26" y="110"/>
                      <a:pt x="26" y="110"/>
                    </a:cubicBezTo>
                    <a:cubicBezTo>
                      <a:pt x="13" y="110"/>
                      <a:pt x="13" y="110"/>
                      <a:pt x="13" y="110"/>
                    </a:cubicBezTo>
                    <a:cubicBezTo>
                      <a:pt x="6" y="110"/>
                      <a:pt x="0" y="116"/>
                      <a:pt x="0" y="123"/>
                    </a:cubicBezTo>
                    <a:cubicBezTo>
                      <a:pt x="0" y="130"/>
                      <a:pt x="6" y="135"/>
                      <a:pt x="13" y="135"/>
                    </a:cubicBezTo>
                    <a:cubicBezTo>
                      <a:pt x="59" y="135"/>
                      <a:pt x="59" y="135"/>
                      <a:pt x="59" y="135"/>
                    </a:cubicBezTo>
                    <a:lnTo>
                      <a:pt x="68" y="127"/>
                    </a:lnTo>
                    <a:close/>
                    <a:moveTo>
                      <a:pt x="173" y="110"/>
                    </a:moveTo>
                    <a:cubicBezTo>
                      <a:pt x="161" y="110"/>
                      <a:pt x="161" y="110"/>
                      <a:pt x="161" y="110"/>
                    </a:cubicBezTo>
                    <a:cubicBezTo>
                      <a:pt x="161" y="94"/>
                      <a:pt x="161" y="94"/>
                      <a:pt x="161" y="94"/>
                    </a:cubicBezTo>
                    <a:cubicBezTo>
                      <a:pt x="136" y="119"/>
                      <a:pt x="136" y="119"/>
                      <a:pt x="136" y="119"/>
                    </a:cubicBezTo>
                    <a:cubicBezTo>
                      <a:pt x="173" y="119"/>
                      <a:pt x="173" y="119"/>
                      <a:pt x="173" y="119"/>
                    </a:cubicBezTo>
                    <a:cubicBezTo>
                      <a:pt x="176" y="119"/>
                      <a:pt x="177" y="120"/>
                      <a:pt x="177" y="123"/>
                    </a:cubicBezTo>
                    <a:cubicBezTo>
                      <a:pt x="177" y="125"/>
                      <a:pt x="176" y="127"/>
                      <a:pt x="173" y="127"/>
                    </a:cubicBezTo>
                    <a:cubicBezTo>
                      <a:pt x="127" y="127"/>
                      <a:pt x="127" y="127"/>
                      <a:pt x="127" y="127"/>
                    </a:cubicBezTo>
                    <a:cubicBezTo>
                      <a:pt x="119" y="135"/>
                      <a:pt x="119" y="135"/>
                      <a:pt x="119" y="135"/>
                    </a:cubicBezTo>
                    <a:cubicBezTo>
                      <a:pt x="173" y="135"/>
                      <a:pt x="173" y="135"/>
                      <a:pt x="173" y="135"/>
                    </a:cubicBezTo>
                    <a:cubicBezTo>
                      <a:pt x="180" y="135"/>
                      <a:pt x="186" y="130"/>
                      <a:pt x="186" y="123"/>
                    </a:cubicBezTo>
                    <a:cubicBezTo>
                      <a:pt x="186" y="116"/>
                      <a:pt x="180" y="110"/>
                      <a:pt x="173" y="11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58" name="TextBox 57"/>
              <p:cNvSpPr txBox="1"/>
              <p:nvPr/>
            </p:nvSpPr>
            <p:spPr>
              <a:xfrm>
                <a:off x="4121345" y="2119848"/>
                <a:ext cx="2405893" cy="392415"/>
              </a:xfrm>
              <a:prstGeom prst="rect">
                <a:avLst/>
              </a:prstGeom>
              <a:noFill/>
            </p:spPr>
            <p:txBody>
              <a:bodyPr wrap="square" rtlCol="0">
                <a:spAutoFit/>
              </a:bodyPr>
              <a:lstStyle/>
              <a:p>
                <a:r>
                  <a:rPr lang="en-US" sz="1400" b="1" dirty="0">
                    <a:solidFill>
                      <a:schemeClr val="bg1"/>
                    </a:solidFill>
                    <a:latin typeface="Raleway" panose="020B0003030101060003" pitchFamily="34" charset="0"/>
                    <a:ea typeface="Roboto Light" panose="02000000000000000000" pitchFamily="2" charset="0"/>
                  </a:rPr>
                  <a:t>TREE SERVICE ONE GOES</a:t>
                </a:r>
                <a:endParaRPr lang="en-US" sz="667" b="1" dirty="0">
                  <a:solidFill>
                    <a:schemeClr val="bg1"/>
                  </a:solidFill>
                  <a:latin typeface="Raleway" panose="020B0003030101060003" pitchFamily="34" charset="0"/>
                  <a:ea typeface="Roboto Light" panose="02000000000000000000" pitchFamily="2" charset="0"/>
                </a:endParaRPr>
              </a:p>
              <a:p>
                <a:r>
                  <a:rPr lang="en-US" sz="1400" dirty="0">
                    <a:solidFill>
                      <a:schemeClr val="bg1"/>
                    </a:solidFill>
                    <a:latin typeface="Calibri Light" panose="020F0302020204030204" pitchFamily="34" charset="0"/>
                    <a:ea typeface="Roboto Light" panose="02000000000000000000" pitchFamily="2" charset="0"/>
                  </a:rPr>
                  <a:t>Dessert tiramisu sweet cotton</a:t>
                </a:r>
                <a:endParaRPr lang="en-US" sz="1400" b="1" dirty="0">
                  <a:solidFill>
                    <a:schemeClr val="bg1"/>
                  </a:solidFill>
                  <a:latin typeface="Raleway" panose="020B0003030101060003" pitchFamily="34" charset="0"/>
                </a:endParaRPr>
              </a:p>
            </p:txBody>
          </p:sp>
        </p:grpSp>
        <p:grpSp>
          <p:nvGrpSpPr>
            <p:cNvPr id="11" name="Group 10"/>
            <p:cNvGrpSpPr/>
            <p:nvPr/>
          </p:nvGrpSpPr>
          <p:grpSpPr>
            <a:xfrm>
              <a:off x="4727639" y="1978767"/>
              <a:ext cx="3011218" cy="430887"/>
              <a:chOff x="3789563" y="1447333"/>
              <a:chExt cx="2258411" cy="323165"/>
            </a:xfrm>
          </p:grpSpPr>
          <p:sp>
            <p:nvSpPr>
              <p:cNvPr id="52" name="Freeform 449"/>
              <p:cNvSpPr>
                <a:spLocks noEditPoints="1"/>
              </p:cNvSpPr>
              <p:nvPr/>
            </p:nvSpPr>
            <p:spPr bwMode="auto">
              <a:xfrm>
                <a:off x="3789563" y="1476610"/>
                <a:ext cx="283923" cy="283083"/>
              </a:xfrm>
              <a:custGeom>
                <a:avLst/>
                <a:gdLst>
                  <a:gd name="T0" fmla="*/ 101 w 186"/>
                  <a:gd name="T1" fmla="*/ 92 h 185"/>
                  <a:gd name="T2" fmla="*/ 84 w 186"/>
                  <a:gd name="T3" fmla="*/ 92 h 185"/>
                  <a:gd name="T4" fmla="*/ 169 w 186"/>
                  <a:gd name="T5" fmla="*/ 0 h 185"/>
                  <a:gd name="T6" fmla="*/ 0 w 186"/>
                  <a:gd name="T7" fmla="*/ 17 h 185"/>
                  <a:gd name="T8" fmla="*/ 17 w 186"/>
                  <a:gd name="T9" fmla="*/ 185 h 185"/>
                  <a:gd name="T10" fmla="*/ 186 w 186"/>
                  <a:gd name="T11" fmla="*/ 168 h 185"/>
                  <a:gd name="T12" fmla="*/ 169 w 186"/>
                  <a:gd name="T13" fmla="*/ 0 h 185"/>
                  <a:gd name="T14" fmla="*/ 169 w 186"/>
                  <a:gd name="T15" fmla="*/ 177 h 185"/>
                  <a:gd name="T16" fmla="*/ 8 w 186"/>
                  <a:gd name="T17" fmla="*/ 168 h 185"/>
                  <a:gd name="T18" fmla="*/ 17 w 186"/>
                  <a:gd name="T19" fmla="*/ 8 h 185"/>
                  <a:gd name="T20" fmla="*/ 177 w 186"/>
                  <a:gd name="T21" fmla="*/ 17 h 185"/>
                  <a:gd name="T22" fmla="*/ 69 w 186"/>
                  <a:gd name="T23" fmla="*/ 116 h 185"/>
                  <a:gd name="T24" fmla="*/ 93 w 186"/>
                  <a:gd name="T25" fmla="*/ 126 h 185"/>
                  <a:gd name="T26" fmla="*/ 117 w 186"/>
                  <a:gd name="T27" fmla="*/ 116 h 185"/>
                  <a:gd name="T28" fmla="*/ 127 w 186"/>
                  <a:gd name="T29" fmla="*/ 92 h 185"/>
                  <a:gd name="T30" fmla="*/ 59 w 186"/>
                  <a:gd name="T31" fmla="*/ 92 h 185"/>
                  <a:gd name="T32" fmla="*/ 69 w 186"/>
                  <a:gd name="T33" fmla="*/ 116 h 185"/>
                  <a:gd name="T34" fmla="*/ 68 w 186"/>
                  <a:gd name="T35" fmla="*/ 88 h 185"/>
                  <a:gd name="T36" fmla="*/ 75 w 186"/>
                  <a:gd name="T37" fmla="*/ 81 h 185"/>
                  <a:gd name="T38" fmla="*/ 81 w 186"/>
                  <a:gd name="T39" fmla="*/ 75 h 185"/>
                  <a:gd name="T40" fmla="*/ 89 w 186"/>
                  <a:gd name="T41" fmla="*/ 68 h 185"/>
                  <a:gd name="T42" fmla="*/ 93 w 186"/>
                  <a:gd name="T43" fmla="*/ 76 h 185"/>
                  <a:gd name="T44" fmla="*/ 97 w 186"/>
                  <a:gd name="T45" fmla="*/ 68 h 185"/>
                  <a:gd name="T46" fmla="*/ 105 w 186"/>
                  <a:gd name="T47" fmla="*/ 75 h 185"/>
                  <a:gd name="T48" fmla="*/ 111 w 186"/>
                  <a:gd name="T49" fmla="*/ 81 h 185"/>
                  <a:gd name="T50" fmla="*/ 118 w 186"/>
                  <a:gd name="T51" fmla="*/ 88 h 185"/>
                  <a:gd name="T52" fmla="*/ 110 w 186"/>
                  <a:gd name="T53" fmla="*/ 92 h 185"/>
                  <a:gd name="T54" fmla="*/ 118 w 186"/>
                  <a:gd name="T55" fmla="*/ 97 h 185"/>
                  <a:gd name="T56" fmla="*/ 111 w 186"/>
                  <a:gd name="T57" fmla="*/ 104 h 185"/>
                  <a:gd name="T58" fmla="*/ 105 w 186"/>
                  <a:gd name="T59" fmla="*/ 110 h 185"/>
                  <a:gd name="T60" fmla="*/ 97 w 186"/>
                  <a:gd name="T61" fmla="*/ 117 h 185"/>
                  <a:gd name="T62" fmla="*/ 93 w 186"/>
                  <a:gd name="T63" fmla="*/ 109 h 185"/>
                  <a:gd name="T64" fmla="*/ 89 w 186"/>
                  <a:gd name="T65" fmla="*/ 117 h 185"/>
                  <a:gd name="T66" fmla="*/ 81 w 186"/>
                  <a:gd name="T67" fmla="*/ 110 h 185"/>
                  <a:gd name="T68" fmla="*/ 75 w 186"/>
                  <a:gd name="T69" fmla="*/ 104 h 185"/>
                  <a:gd name="T70" fmla="*/ 68 w 186"/>
                  <a:gd name="T71" fmla="*/ 97 h 185"/>
                  <a:gd name="T72" fmla="*/ 76 w 186"/>
                  <a:gd name="T73" fmla="*/ 92 h 185"/>
                  <a:gd name="T74" fmla="*/ 160 w 186"/>
                  <a:gd name="T75" fmla="*/ 50 h 185"/>
                  <a:gd name="T76" fmla="*/ 25 w 186"/>
                  <a:gd name="T77" fmla="*/ 25 h 185"/>
                  <a:gd name="T78" fmla="*/ 160 w 186"/>
                  <a:gd name="T79" fmla="*/ 160 h 185"/>
                  <a:gd name="T80" fmla="*/ 169 w 186"/>
                  <a:gd name="T81" fmla="*/ 126 h 185"/>
                  <a:gd name="T82" fmla="*/ 160 w 186"/>
                  <a:gd name="T83" fmla="*/ 109 h 185"/>
                  <a:gd name="T84" fmla="*/ 169 w 186"/>
                  <a:gd name="T85" fmla="*/ 67 h 185"/>
                  <a:gd name="T86" fmla="*/ 160 w 186"/>
                  <a:gd name="T87" fmla="*/ 50 h 185"/>
                  <a:gd name="T88" fmla="*/ 143 w 186"/>
                  <a:gd name="T89" fmla="*/ 59 h 185"/>
                  <a:gd name="T90" fmla="*/ 152 w 186"/>
                  <a:gd name="T91" fmla="*/ 76 h 185"/>
                  <a:gd name="T92" fmla="*/ 143 w 186"/>
                  <a:gd name="T93" fmla="*/ 118 h 185"/>
                  <a:gd name="T94" fmla="*/ 152 w 186"/>
                  <a:gd name="T95" fmla="*/ 135 h 185"/>
                  <a:gd name="T96" fmla="*/ 34 w 186"/>
                  <a:gd name="T97" fmla="*/ 152 h 185"/>
                  <a:gd name="T98" fmla="*/ 152 w 186"/>
                  <a:gd name="T99" fmla="*/ 3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6" h="185">
                    <a:moveTo>
                      <a:pt x="93" y="101"/>
                    </a:moveTo>
                    <a:cubicBezTo>
                      <a:pt x="98" y="101"/>
                      <a:pt x="101" y="97"/>
                      <a:pt x="101" y="92"/>
                    </a:cubicBezTo>
                    <a:cubicBezTo>
                      <a:pt x="101" y="88"/>
                      <a:pt x="98" y="84"/>
                      <a:pt x="93" y="84"/>
                    </a:cubicBezTo>
                    <a:cubicBezTo>
                      <a:pt x="88" y="84"/>
                      <a:pt x="84" y="88"/>
                      <a:pt x="84" y="92"/>
                    </a:cubicBezTo>
                    <a:cubicBezTo>
                      <a:pt x="84" y="97"/>
                      <a:pt x="88" y="101"/>
                      <a:pt x="93" y="101"/>
                    </a:cubicBezTo>
                    <a:close/>
                    <a:moveTo>
                      <a:pt x="169" y="0"/>
                    </a:moveTo>
                    <a:cubicBezTo>
                      <a:pt x="17" y="0"/>
                      <a:pt x="17" y="0"/>
                      <a:pt x="17" y="0"/>
                    </a:cubicBezTo>
                    <a:cubicBezTo>
                      <a:pt x="8" y="0"/>
                      <a:pt x="0" y="7"/>
                      <a:pt x="0" y="17"/>
                    </a:cubicBezTo>
                    <a:cubicBezTo>
                      <a:pt x="0" y="168"/>
                      <a:pt x="0" y="168"/>
                      <a:pt x="0" y="168"/>
                    </a:cubicBezTo>
                    <a:cubicBezTo>
                      <a:pt x="0" y="178"/>
                      <a:pt x="8" y="185"/>
                      <a:pt x="17" y="185"/>
                    </a:cubicBezTo>
                    <a:cubicBezTo>
                      <a:pt x="169" y="185"/>
                      <a:pt x="169" y="185"/>
                      <a:pt x="169" y="185"/>
                    </a:cubicBezTo>
                    <a:cubicBezTo>
                      <a:pt x="178" y="185"/>
                      <a:pt x="186" y="178"/>
                      <a:pt x="186" y="168"/>
                    </a:cubicBezTo>
                    <a:cubicBezTo>
                      <a:pt x="186" y="17"/>
                      <a:pt x="186" y="17"/>
                      <a:pt x="186" y="17"/>
                    </a:cubicBezTo>
                    <a:cubicBezTo>
                      <a:pt x="186" y="7"/>
                      <a:pt x="178" y="0"/>
                      <a:pt x="169" y="0"/>
                    </a:cubicBezTo>
                    <a:close/>
                    <a:moveTo>
                      <a:pt x="177" y="168"/>
                    </a:moveTo>
                    <a:cubicBezTo>
                      <a:pt x="177" y="173"/>
                      <a:pt x="173" y="177"/>
                      <a:pt x="169" y="177"/>
                    </a:cubicBezTo>
                    <a:cubicBezTo>
                      <a:pt x="17" y="177"/>
                      <a:pt x="17" y="177"/>
                      <a:pt x="17" y="177"/>
                    </a:cubicBezTo>
                    <a:cubicBezTo>
                      <a:pt x="12" y="177"/>
                      <a:pt x="8" y="173"/>
                      <a:pt x="8" y="168"/>
                    </a:cubicBezTo>
                    <a:cubicBezTo>
                      <a:pt x="8" y="17"/>
                      <a:pt x="8" y="17"/>
                      <a:pt x="8" y="17"/>
                    </a:cubicBezTo>
                    <a:cubicBezTo>
                      <a:pt x="8" y="12"/>
                      <a:pt x="12" y="8"/>
                      <a:pt x="17" y="8"/>
                    </a:cubicBezTo>
                    <a:cubicBezTo>
                      <a:pt x="169" y="8"/>
                      <a:pt x="169" y="8"/>
                      <a:pt x="169" y="8"/>
                    </a:cubicBezTo>
                    <a:cubicBezTo>
                      <a:pt x="173" y="8"/>
                      <a:pt x="177" y="12"/>
                      <a:pt x="177" y="17"/>
                    </a:cubicBezTo>
                    <a:lnTo>
                      <a:pt x="177" y="168"/>
                    </a:lnTo>
                    <a:close/>
                    <a:moveTo>
                      <a:pt x="69" y="116"/>
                    </a:moveTo>
                    <a:cubicBezTo>
                      <a:pt x="69" y="116"/>
                      <a:pt x="69" y="116"/>
                      <a:pt x="69" y="116"/>
                    </a:cubicBezTo>
                    <a:cubicBezTo>
                      <a:pt x="75" y="122"/>
                      <a:pt x="84" y="126"/>
                      <a:pt x="93" y="126"/>
                    </a:cubicBezTo>
                    <a:cubicBezTo>
                      <a:pt x="102" y="126"/>
                      <a:pt x="111" y="122"/>
                      <a:pt x="117" y="116"/>
                    </a:cubicBezTo>
                    <a:cubicBezTo>
                      <a:pt x="117" y="116"/>
                      <a:pt x="117" y="116"/>
                      <a:pt x="117" y="116"/>
                    </a:cubicBezTo>
                    <a:cubicBezTo>
                      <a:pt x="117" y="116"/>
                      <a:pt x="117" y="116"/>
                      <a:pt x="117" y="116"/>
                    </a:cubicBezTo>
                    <a:cubicBezTo>
                      <a:pt x="123" y="110"/>
                      <a:pt x="127" y="102"/>
                      <a:pt x="127" y="92"/>
                    </a:cubicBezTo>
                    <a:cubicBezTo>
                      <a:pt x="127" y="74"/>
                      <a:pt x="111" y="59"/>
                      <a:pt x="93" y="59"/>
                    </a:cubicBezTo>
                    <a:cubicBezTo>
                      <a:pt x="74" y="59"/>
                      <a:pt x="59" y="74"/>
                      <a:pt x="59" y="92"/>
                    </a:cubicBezTo>
                    <a:cubicBezTo>
                      <a:pt x="59" y="102"/>
                      <a:pt x="63" y="110"/>
                      <a:pt x="69" y="116"/>
                    </a:cubicBezTo>
                    <a:cubicBezTo>
                      <a:pt x="69" y="116"/>
                      <a:pt x="69" y="116"/>
                      <a:pt x="69" y="116"/>
                    </a:cubicBezTo>
                    <a:close/>
                    <a:moveTo>
                      <a:pt x="72" y="88"/>
                    </a:moveTo>
                    <a:cubicBezTo>
                      <a:pt x="68" y="88"/>
                      <a:pt x="68" y="88"/>
                      <a:pt x="68" y="88"/>
                    </a:cubicBezTo>
                    <a:cubicBezTo>
                      <a:pt x="69" y="84"/>
                      <a:pt x="70" y="81"/>
                      <a:pt x="72" y="78"/>
                    </a:cubicBezTo>
                    <a:cubicBezTo>
                      <a:pt x="75" y="81"/>
                      <a:pt x="75" y="81"/>
                      <a:pt x="75" y="81"/>
                    </a:cubicBezTo>
                    <a:cubicBezTo>
                      <a:pt x="77" y="82"/>
                      <a:pt x="79" y="82"/>
                      <a:pt x="81" y="81"/>
                    </a:cubicBezTo>
                    <a:cubicBezTo>
                      <a:pt x="83" y="79"/>
                      <a:pt x="83" y="76"/>
                      <a:pt x="81" y="75"/>
                    </a:cubicBezTo>
                    <a:cubicBezTo>
                      <a:pt x="78" y="72"/>
                      <a:pt x="78" y="72"/>
                      <a:pt x="78" y="72"/>
                    </a:cubicBezTo>
                    <a:cubicBezTo>
                      <a:pt x="81" y="70"/>
                      <a:pt x="85" y="68"/>
                      <a:pt x="89" y="68"/>
                    </a:cubicBezTo>
                    <a:cubicBezTo>
                      <a:pt x="89" y="71"/>
                      <a:pt x="89" y="71"/>
                      <a:pt x="89" y="71"/>
                    </a:cubicBezTo>
                    <a:cubicBezTo>
                      <a:pt x="89" y="74"/>
                      <a:pt x="91" y="76"/>
                      <a:pt x="93" y="76"/>
                    </a:cubicBezTo>
                    <a:cubicBezTo>
                      <a:pt x="95" y="76"/>
                      <a:pt x="97" y="74"/>
                      <a:pt x="97" y="71"/>
                    </a:cubicBezTo>
                    <a:cubicBezTo>
                      <a:pt x="97" y="68"/>
                      <a:pt x="97" y="68"/>
                      <a:pt x="97" y="68"/>
                    </a:cubicBezTo>
                    <a:cubicBezTo>
                      <a:pt x="101" y="68"/>
                      <a:pt x="104" y="70"/>
                      <a:pt x="107" y="72"/>
                    </a:cubicBezTo>
                    <a:cubicBezTo>
                      <a:pt x="105" y="75"/>
                      <a:pt x="105" y="75"/>
                      <a:pt x="105" y="75"/>
                    </a:cubicBezTo>
                    <a:cubicBezTo>
                      <a:pt x="103" y="76"/>
                      <a:pt x="103" y="79"/>
                      <a:pt x="105" y="81"/>
                    </a:cubicBezTo>
                    <a:cubicBezTo>
                      <a:pt x="106" y="82"/>
                      <a:pt x="109" y="82"/>
                      <a:pt x="111" y="81"/>
                    </a:cubicBezTo>
                    <a:cubicBezTo>
                      <a:pt x="113" y="78"/>
                      <a:pt x="113" y="78"/>
                      <a:pt x="113" y="78"/>
                    </a:cubicBezTo>
                    <a:cubicBezTo>
                      <a:pt x="116" y="81"/>
                      <a:pt x="117" y="84"/>
                      <a:pt x="118" y="88"/>
                    </a:cubicBezTo>
                    <a:cubicBezTo>
                      <a:pt x="114" y="88"/>
                      <a:pt x="114" y="88"/>
                      <a:pt x="114" y="88"/>
                    </a:cubicBezTo>
                    <a:cubicBezTo>
                      <a:pt x="112" y="88"/>
                      <a:pt x="110" y="90"/>
                      <a:pt x="110" y="92"/>
                    </a:cubicBezTo>
                    <a:cubicBezTo>
                      <a:pt x="110" y="95"/>
                      <a:pt x="112" y="97"/>
                      <a:pt x="114" y="97"/>
                    </a:cubicBezTo>
                    <a:cubicBezTo>
                      <a:pt x="118" y="97"/>
                      <a:pt x="118" y="97"/>
                      <a:pt x="118" y="97"/>
                    </a:cubicBezTo>
                    <a:cubicBezTo>
                      <a:pt x="117" y="101"/>
                      <a:pt x="116" y="104"/>
                      <a:pt x="113" y="107"/>
                    </a:cubicBezTo>
                    <a:cubicBezTo>
                      <a:pt x="111" y="104"/>
                      <a:pt x="111" y="104"/>
                      <a:pt x="111" y="104"/>
                    </a:cubicBezTo>
                    <a:cubicBezTo>
                      <a:pt x="109" y="103"/>
                      <a:pt x="106" y="103"/>
                      <a:pt x="105" y="104"/>
                    </a:cubicBezTo>
                    <a:cubicBezTo>
                      <a:pt x="103" y="106"/>
                      <a:pt x="103" y="109"/>
                      <a:pt x="105" y="110"/>
                    </a:cubicBezTo>
                    <a:cubicBezTo>
                      <a:pt x="107" y="113"/>
                      <a:pt x="107" y="113"/>
                      <a:pt x="107" y="113"/>
                    </a:cubicBezTo>
                    <a:cubicBezTo>
                      <a:pt x="104" y="115"/>
                      <a:pt x="101" y="117"/>
                      <a:pt x="97" y="117"/>
                    </a:cubicBezTo>
                    <a:cubicBezTo>
                      <a:pt x="97" y="114"/>
                      <a:pt x="97" y="114"/>
                      <a:pt x="97" y="114"/>
                    </a:cubicBezTo>
                    <a:cubicBezTo>
                      <a:pt x="97" y="111"/>
                      <a:pt x="95" y="109"/>
                      <a:pt x="93" y="109"/>
                    </a:cubicBezTo>
                    <a:cubicBezTo>
                      <a:pt x="91" y="109"/>
                      <a:pt x="89" y="111"/>
                      <a:pt x="89" y="114"/>
                    </a:cubicBezTo>
                    <a:cubicBezTo>
                      <a:pt x="89" y="117"/>
                      <a:pt x="89" y="117"/>
                      <a:pt x="89" y="117"/>
                    </a:cubicBezTo>
                    <a:cubicBezTo>
                      <a:pt x="85" y="117"/>
                      <a:pt x="81" y="115"/>
                      <a:pt x="78" y="113"/>
                    </a:cubicBezTo>
                    <a:cubicBezTo>
                      <a:pt x="81" y="110"/>
                      <a:pt x="81" y="110"/>
                      <a:pt x="81" y="110"/>
                    </a:cubicBezTo>
                    <a:cubicBezTo>
                      <a:pt x="83" y="109"/>
                      <a:pt x="83" y="106"/>
                      <a:pt x="81" y="104"/>
                    </a:cubicBezTo>
                    <a:cubicBezTo>
                      <a:pt x="79" y="103"/>
                      <a:pt x="77" y="103"/>
                      <a:pt x="75" y="104"/>
                    </a:cubicBezTo>
                    <a:cubicBezTo>
                      <a:pt x="72" y="107"/>
                      <a:pt x="72" y="107"/>
                      <a:pt x="72" y="107"/>
                    </a:cubicBezTo>
                    <a:cubicBezTo>
                      <a:pt x="70" y="104"/>
                      <a:pt x="69" y="101"/>
                      <a:pt x="68" y="97"/>
                    </a:cubicBezTo>
                    <a:cubicBezTo>
                      <a:pt x="72" y="97"/>
                      <a:pt x="72" y="97"/>
                      <a:pt x="72" y="97"/>
                    </a:cubicBezTo>
                    <a:cubicBezTo>
                      <a:pt x="74" y="97"/>
                      <a:pt x="76" y="95"/>
                      <a:pt x="76" y="92"/>
                    </a:cubicBezTo>
                    <a:cubicBezTo>
                      <a:pt x="76" y="90"/>
                      <a:pt x="74" y="88"/>
                      <a:pt x="72" y="88"/>
                    </a:cubicBezTo>
                    <a:close/>
                    <a:moveTo>
                      <a:pt x="160" y="50"/>
                    </a:moveTo>
                    <a:cubicBezTo>
                      <a:pt x="160" y="25"/>
                      <a:pt x="160" y="25"/>
                      <a:pt x="160" y="25"/>
                    </a:cubicBezTo>
                    <a:cubicBezTo>
                      <a:pt x="25" y="25"/>
                      <a:pt x="25" y="25"/>
                      <a:pt x="25" y="25"/>
                    </a:cubicBezTo>
                    <a:cubicBezTo>
                      <a:pt x="25" y="160"/>
                      <a:pt x="25" y="160"/>
                      <a:pt x="25" y="160"/>
                    </a:cubicBezTo>
                    <a:cubicBezTo>
                      <a:pt x="160" y="160"/>
                      <a:pt x="160" y="160"/>
                      <a:pt x="160" y="160"/>
                    </a:cubicBezTo>
                    <a:cubicBezTo>
                      <a:pt x="160" y="135"/>
                      <a:pt x="160" y="135"/>
                      <a:pt x="160" y="135"/>
                    </a:cubicBezTo>
                    <a:cubicBezTo>
                      <a:pt x="165" y="135"/>
                      <a:pt x="169" y="131"/>
                      <a:pt x="169" y="126"/>
                    </a:cubicBezTo>
                    <a:cubicBezTo>
                      <a:pt x="169" y="118"/>
                      <a:pt x="169" y="118"/>
                      <a:pt x="169" y="118"/>
                    </a:cubicBezTo>
                    <a:cubicBezTo>
                      <a:pt x="169" y="113"/>
                      <a:pt x="165" y="109"/>
                      <a:pt x="160" y="109"/>
                    </a:cubicBezTo>
                    <a:cubicBezTo>
                      <a:pt x="160" y="76"/>
                      <a:pt x="160" y="76"/>
                      <a:pt x="160" y="76"/>
                    </a:cubicBezTo>
                    <a:cubicBezTo>
                      <a:pt x="165" y="76"/>
                      <a:pt x="169" y="72"/>
                      <a:pt x="169" y="67"/>
                    </a:cubicBezTo>
                    <a:cubicBezTo>
                      <a:pt x="169" y="59"/>
                      <a:pt x="169" y="59"/>
                      <a:pt x="169" y="59"/>
                    </a:cubicBezTo>
                    <a:cubicBezTo>
                      <a:pt x="169" y="54"/>
                      <a:pt x="165" y="50"/>
                      <a:pt x="160" y="50"/>
                    </a:cubicBezTo>
                    <a:close/>
                    <a:moveTo>
                      <a:pt x="152" y="50"/>
                    </a:moveTo>
                    <a:cubicBezTo>
                      <a:pt x="147" y="50"/>
                      <a:pt x="143" y="54"/>
                      <a:pt x="143" y="59"/>
                    </a:cubicBezTo>
                    <a:cubicBezTo>
                      <a:pt x="143" y="67"/>
                      <a:pt x="143" y="67"/>
                      <a:pt x="143" y="67"/>
                    </a:cubicBezTo>
                    <a:cubicBezTo>
                      <a:pt x="143" y="72"/>
                      <a:pt x="147" y="76"/>
                      <a:pt x="152" y="76"/>
                    </a:cubicBezTo>
                    <a:cubicBezTo>
                      <a:pt x="152" y="109"/>
                      <a:pt x="152" y="109"/>
                      <a:pt x="152" y="109"/>
                    </a:cubicBezTo>
                    <a:cubicBezTo>
                      <a:pt x="147" y="109"/>
                      <a:pt x="143" y="113"/>
                      <a:pt x="143" y="118"/>
                    </a:cubicBezTo>
                    <a:cubicBezTo>
                      <a:pt x="143" y="126"/>
                      <a:pt x="143" y="126"/>
                      <a:pt x="143" y="126"/>
                    </a:cubicBezTo>
                    <a:cubicBezTo>
                      <a:pt x="143" y="131"/>
                      <a:pt x="147" y="135"/>
                      <a:pt x="152" y="135"/>
                    </a:cubicBezTo>
                    <a:cubicBezTo>
                      <a:pt x="152" y="152"/>
                      <a:pt x="152" y="152"/>
                      <a:pt x="152" y="152"/>
                    </a:cubicBezTo>
                    <a:cubicBezTo>
                      <a:pt x="34" y="152"/>
                      <a:pt x="34" y="152"/>
                      <a:pt x="34" y="152"/>
                    </a:cubicBezTo>
                    <a:cubicBezTo>
                      <a:pt x="34" y="33"/>
                      <a:pt x="34" y="33"/>
                      <a:pt x="34" y="33"/>
                    </a:cubicBezTo>
                    <a:cubicBezTo>
                      <a:pt x="152" y="33"/>
                      <a:pt x="152" y="33"/>
                      <a:pt x="152" y="33"/>
                    </a:cubicBezTo>
                    <a:lnTo>
                      <a:pt x="152" y="5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100">
                  <a:solidFill>
                    <a:schemeClr val="bg1"/>
                  </a:solidFill>
                  <a:latin typeface="Arial" panose="020B0604020202020204" pitchFamily="34" charset="0"/>
                  <a:cs typeface="Arial" panose="020B0604020202020204" pitchFamily="34" charset="0"/>
                </a:endParaRPr>
              </a:p>
            </p:txBody>
          </p:sp>
          <p:sp>
            <p:nvSpPr>
              <p:cNvPr id="59" name="TextBox 58"/>
              <p:cNvSpPr txBox="1"/>
              <p:nvPr/>
            </p:nvSpPr>
            <p:spPr>
              <a:xfrm>
                <a:off x="4115178" y="1447333"/>
                <a:ext cx="1932796" cy="323165"/>
              </a:xfrm>
              <a:prstGeom prst="rect">
                <a:avLst/>
              </a:prstGeom>
              <a:noFill/>
            </p:spPr>
            <p:txBody>
              <a:bodyPr wrap="square" rtlCol="0">
                <a:spAutoFit/>
              </a:bodyPr>
              <a:lstStyle/>
              <a:p>
                <a:r>
                  <a:rPr lang="en-US" sz="1100" b="1" dirty="0">
                    <a:solidFill>
                      <a:schemeClr val="bg1"/>
                    </a:solidFill>
                    <a:latin typeface="Arial" panose="020B0604020202020204" pitchFamily="34" charset="0"/>
                    <a:ea typeface="Roboto Light" panose="02000000000000000000" pitchFamily="2" charset="0"/>
                    <a:cs typeface="Arial" panose="020B0604020202020204" pitchFamily="34" charset="0"/>
                  </a:rPr>
                  <a:t>TREE SERVICE ONE</a:t>
                </a:r>
              </a:p>
              <a:p>
                <a:r>
                  <a:rPr lang="en-US" sz="1100" dirty="0">
                    <a:solidFill>
                      <a:schemeClr val="bg1"/>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100" b="1" dirty="0">
                  <a:solidFill>
                    <a:schemeClr val="bg1"/>
                  </a:solidFill>
                  <a:latin typeface="Arial" panose="020B0604020202020204" pitchFamily="34" charset="0"/>
                  <a:cs typeface="Arial" panose="020B0604020202020204" pitchFamily="34" charset="0"/>
                </a:endParaRPr>
              </a:p>
            </p:txBody>
          </p:sp>
        </p:grpSp>
        <p:grpSp>
          <p:nvGrpSpPr>
            <p:cNvPr id="12" name="Group 11"/>
            <p:cNvGrpSpPr/>
            <p:nvPr/>
          </p:nvGrpSpPr>
          <p:grpSpPr>
            <a:xfrm>
              <a:off x="5010901" y="1106966"/>
              <a:ext cx="3051944" cy="430887"/>
              <a:chOff x="3758176" y="793484"/>
              <a:chExt cx="2288958" cy="323165"/>
            </a:xfrm>
          </p:grpSpPr>
          <p:sp>
            <p:nvSpPr>
              <p:cNvPr id="51" name="Freeform 409"/>
              <p:cNvSpPr>
                <a:spLocks noEditPoints="1"/>
              </p:cNvSpPr>
              <p:nvPr/>
            </p:nvSpPr>
            <p:spPr bwMode="auto">
              <a:xfrm>
                <a:off x="3758176" y="860270"/>
                <a:ext cx="292751" cy="206945"/>
              </a:xfrm>
              <a:custGeom>
                <a:avLst/>
                <a:gdLst>
                  <a:gd name="T0" fmla="*/ 187 w 191"/>
                  <a:gd name="T1" fmla="*/ 39 h 135"/>
                  <a:gd name="T2" fmla="*/ 153 w 191"/>
                  <a:gd name="T3" fmla="*/ 18 h 135"/>
                  <a:gd name="T4" fmla="*/ 160 w 191"/>
                  <a:gd name="T5" fmla="*/ 29 h 135"/>
                  <a:gd name="T6" fmla="*/ 179 w 191"/>
                  <a:gd name="T7" fmla="*/ 42 h 135"/>
                  <a:gd name="T8" fmla="*/ 177 w 191"/>
                  <a:gd name="T9" fmla="*/ 53 h 135"/>
                  <a:gd name="T10" fmla="*/ 162 w 191"/>
                  <a:gd name="T11" fmla="*/ 68 h 135"/>
                  <a:gd name="T12" fmla="*/ 162 w 191"/>
                  <a:gd name="T13" fmla="*/ 67 h 135"/>
                  <a:gd name="T14" fmla="*/ 95 w 191"/>
                  <a:gd name="T15" fmla="*/ 0 h 135"/>
                  <a:gd name="T16" fmla="*/ 27 w 191"/>
                  <a:gd name="T17" fmla="*/ 67 h 135"/>
                  <a:gd name="T18" fmla="*/ 35 w 191"/>
                  <a:gd name="T19" fmla="*/ 99 h 135"/>
                  <a:gd name="T20" fmla="*/ 11 w 191"/>
                  <a:gd name="T21" fmla="*/ 84 h 135"/>
                  <a:gd name="T22" fmla="*/ 13 w 191"/>
                  <a:gd name="T23" fmla="*/ 73 h 135"/>
                  <a:gd name="T24" fmla="*/ 19 w 191"/>
                  <a:gd name="T25" fmla="*/ 65 h 135"/>
                  <a:gd name="T26" fmla="*/ 20 w 191"/>
                  <a:gd name="T27" fmla="*/ 53 h 135"/>
                  <a:gd name="T28" fmla="*/ 3 w 191"/>
                  <a:gd name="T29" fmla="*/ 87 h 135"/>
                  <a:gd name="T30" fmla="*/ 41 w 191"/>
                  <a:gd name="T31" fmla="*/ 108 h 135"/>
                  <a:gd name="T32" fmla="*/ 95 w 191"/>
                  <a:gd name="T33" fmla="*/ 135 h 135"/>
                  <a:gd name="T34" fmla="*/ 161 w 191"/>
                  <a:gd name="T35" fmla="*/ 79 h 135"/>
                  <a:gd name="T36" fmla="*/ 187 w 191"/>
                  <a:gd name="T37" fmla="*/ 39 h 135"/>
                  <a:gd name="T38" fmla="*/ 95 w 191"/>
                  <a:gd name="T39" fmla="*/ 126 h 135"/>
                  <a:gd name="T40" fmla="*/ 53 w 191"/>
                  <a:gd name="T41" fmla="*/ 109 h 135"/>
                  <a:gd name="T42" fmla="*/ 58 w 191"/>
                  <a:gd name="T43" fmla="*/ 109 h 135"/>
                  <a:gd name="T44" fmla="*/ 106 w 191"/>
                  <a:gd name="T45" fmla="*/ 103 h 135"/>
                  <a:gd name="T46" fmla="*/ 151 w 191"/>
                  <a:gd name="T47" fmla="*/ 86 h 135"/>
                  <a:gd name="T48" fmla="*/ 95 w 191"/>
                  <a:gd name="T49" fmla="*/ 126 h 135"/>
                  <a:gd name="T50" fmla="*/ 153 w 191"/>
                  <a:gd name="T51" fmla="*/ 74 h 135"/>
                  <a:gd name="T52" fmla="*/ 104 w 191"/>
                  <a:gd name="T53" fmla="*/ 95 h 135"/>
                  <a:gd name="T54" fmla="*/ 58 w 191"/>
                  <a:gd name="T55" fmla="*/ 101 h 135"/>
                  <a:gd name="T56" fmla="*/ 46 w 191"/>
                  <a:gd name="T57" fmla="*/ 100 h 135"/>
                  <a:gd name="T58" fmla="*/ 36 w 191"/>
                  <a:gd name="T59" fmla="*/ 67 h 135"/>
                  <a:gd name="T60" fmla="*/ 95 w 191"/>
                  <a:gd name="T61" fmla="*/ 8 h 135"/>
                  <a:gd name="T62" fmla="*/ 154 w 191"/>
                  <a:gd name="T63" fmla="*/ 67 h 135"/>
                  <a:gd name="T64" fmla="*/ 153 w 191"/>
                  <a:gd name="T65" fmla="*/ 7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1" h="135">
                    <a:moveTo>
                      <a:pt x="187" y="39"/>
                    </a:moveTo>
                    <a:cubicBezTo>
                      <a:pt x="184" y="29"/>
                      <a:pt x="171" y="21"/>
                      <a:pt x="153" y="18"/>
                    </a:cubicBezTo>
                    <a:cubicBezTo>
                      <a:pt x="156" y="22"/>
                      <a:pt x="158" y="25"/>
                      <a:pt x="160" y="29"/>
                    </a:cubicBezTo>
                    <a:cubicBezTo>
                      <a:pt x="170" y="32"/>
                      <a:pt x="177" y="36"/>
                      <a:pt x="179" y="42"/>
                    </a:cubicBezTo>
                    <a:cubicBezTo>
                      <a:pt x="180" y="45"/>
                      <a:pt x="179" y="49"/>
                      <a:pt x="177" y="53"/>
                    </a:cubicBezTo>
                    <a:cubicBezTo>
                      <a:pt x="174" y="58"/>
                      <a:pt x="169" y="63"/>
                      <a:pt x="162" y="68"/>
                    </a:cubicBezTo>
                    <a:cubicBezTo>
                      <a:pt x="162" y="68"/>
                      <a:pt x="162" y="68"/>
                      <a:pt x="162" y="67"/>
                    </a:cubicBezTo>
                    <a:cubicBezTo>
                      <a:pt x="162" y="30"/>
                      <a:pt x="132" y="0"/>
                      <a:pt x="95" y="0"/>
                    </a:cubicBezTo>
                    <a:cubicBezTo>
                      <a:pt x="58" y="0"/>
                      <a:pt x="27" y="30"/>
                      <a:pt x="27" y="67"/>
                    </a:cubicBezTo>
                    <a:cubicBezTo>
                      <a:pt x="27" y="79"/>
                      <a:pt x="30" y="89"/>
                      <a:pt x="35" y="99"/>
                    </a:cubicBezTo>
                    <a:cubicBezTo>
                      <a:pt x="22" y="96"/>
                      <a:pt x="13" y="91"/>
                      <a:pt x="11" y="84"/>
                    </a:cubicBezTo>
                    <a:cubicBezTo>
                      <a:pt x="10" y="81"/>
                      <a:pt x="11" y="77"/>
                      <a:pt x="13" y="73"/>
                    </a:cubicBezTo>
                    <a:cubicBezTo>
                      <a:pt x="15" y="71"/>
                      <a:pt x="17" y="68"/>
                      <a:pt x="19" y="65"/>
                    </a:cubicBezTo>
                    <a:cubicBezTo>
                      <a:pt x="19" y="61"/>
                      <a:pt x="20" y="57"/>
                      <a:pt x="20" y="53"/>
                    </a:cubicBezTo>
                    <a:cubicBezTo>
                      <a:pt x="7" y="64"/>
                      <a:pt x="0" y="76"/>
                      <a:pt x="3" y="87"/>
                    </a:cubicBezTo>
                    <a:cubicBezTo>
                      <a:pt x="6" y="98"/>
                      <a:pt x="21" y="106"/>
                      <a:pt x="41" y="108"/>
                    </a:cubicBezTo>
                    <a:cubicBezTo>
                      <a:pt x="54" y="124"/>
                      <a:pt x="73" y="135"/>
                      <a:pt x="95" y="135"/>
                    </a:cubicBezTo>
                    <a:cubicBezTo>
                      <a:pt x="128" y="135"/>
                      <a:pt x="155" y="111"/>
                      <a:pt x="161" y="79"/>
                    </a:cubicBezTo>
                    <a:cubicBezTo>
                      <a:pt x="180" y="67"/>
                      <a:pt x="191" y="52"/>
                      <a:pt x="187" y="39"/>
                    </a:cubicBezTo>
                    <a:close/>
                    <a:moveTo>
                      <a:pt x="95" y="126"/>
                    </a:moveTo>
                    <a:cubicBezTo>
                      <a:pt x="79" y="126"/>
                      <a:pt x="64" y="120"/>
                      <a:pt x="53" y="109"/>
                    </a:cubicBezTo>
                    <a:cubicBezTo>
                      <a:pt x="55" y="109"/>
                      <a:pt x="56" y="109"/>
                      <a:pt x="58" y="109"/>
                    </a:cubicBezTo>
                    <a:cubicBezTo>
                      <a:pt x="72" y="109"/>
                      <a:pt x="89" y="107"/>
                      <a:pt x="106" y="103"/>
                    </a:cubicBezTo>
                    <a:cubicBezTo>
                      <a:pt x="123" y="99"/>
                      <a:pt x="138" y="93"/>
                      <a:pt x="151" y="86"/>
                    </a:cubicBezTo>
                    <a:cubicBezTo>
                      <a:pt x="143" y="109"/>
                      <a:pt x="121" y="126"/>
                      <a:pt x="95" y="126"/>
                    </a:cubicBezTo>
                    <a:close/>
                    <a:moveTo>
                      <a:pt x="153" y="74"/>
                    </a:moveTo>
                    <a:cubicBezTo>
                      <a:pt x="141" y="82"/>
                      <a:pt x="124" y="90"/>
                      <a:pt x="104" y="95"/>
                    </a:cubicBezTo>
                    <a:cubicBezTo>
                      <a:pt x="88" y="99"/>
                      <a:pt x="72" y="101"/>
                      <a:pt x="58" y="101"/>
                    </a:cubicBezTo>
                    <a:cubicBezTo>
                      <a:pt x="54" y="101"/>
                      <a:pt x="50" y="101"/>
                      <a:pt x="46" y="100"/>
                    </a:cubicBezTo>
                    <a:cubicBezTo>
                      <a:pt x="40" y="91"/>
                      <a:pt x="36" y="80"/>
                      <a:pt x="36" y="67"/>
                    </a:cubicBezTo>
                    <a:cubicBezTo>
                      <a:pt x="36" y="35"/>
                      <a:pt x="62" y="8"/>
                      <a:pt x="95" y="8"/>
                    </a:cubicBezTo>
                    <a:cubicBezTo>
                      <a:pt x="127" y="8"/>
                      <a:pt x="154" y="35"/>
                      <a:pt x="154" y="67"/>
                    </a:cubicBezTo>
                    <a:cubicBezTo>
                      <a:pt x="154" y="70"/>
                      <a:pt x="154" y="72"/>
                      <a:pt x="153" y="7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100">
                  <a:solidFill>
                    <a:schemeClr val="bg1"/>
                  </a:solidFill>
                  <a:latin typeface="Arial" panose="020B0604020202020204" pitchFamily="34" charset="0"/>
                  <a:cs typeface="Arial" panose="020B0604020202020204" pitchFamily="34" charset="0"/>
                </a:endParaRPr>
              </a:p>
            </p:txBody>
          </p:sp>
          <p:sp>
            <p:nvSpPr>
              <p:cNvPr id="60" name="TextBox 59"/>
              <p:cNvSpPr txBox="1"/>
              <p:nvPr/>
            </p:nvSpPr>
            <p:spPr>
              <a:xfrm>
                <a:off x="4114338" y="793484"/>
                <a:ext cx="1932796" cy="323165"/>
              </a:xfrm>
              <a:prstGeom prst="rect">
                <a:avLst/>
              </a:prstGeom>
              <a:noFill/>
            </p:spPr>
            <p:txBody>
              <a:bodyPr wrap="square" rtlCol="0">
                <a:spAutoFit/>
              </a:bodyPr>
              <a:lstStyle/>
              <a:p>
                <a:r>
                  <a:rPr lang="en-US" sz="1100" b="1" dirty="0">
                    <a:solidFill>
                      <a:schemeClr val="bg1"/>
                    </a:solidFill>
                    <a:latin typeface="Arial" panose="020B0604020202020204" pitchFamily="34" charset="0"/>
                    <a:ea typeface="Roboto Light" panose="02000000000000000000" pitchFamily="2" charset="0"/>
                    <a:cs typeface="Arial" panose="020B0604020202020204" pitchFamily="34" charset="0"/>
                  </a:rPr>
                  <a:t>SERVICE ONE</a:t>
                </a:r>
              </a:p>
              <a:p>
                <a:r>
                  <a:rPr lang="en-US" sz="1100" dirty="0">
                    <a:solidFill>
                      <a:schemeClr val="bg1"/>
                    </a:solidFill>
                    <a:latin typeface="Arial" panose="020B0604020202020204" pitchFamily="34" charset="0"/>
                    <a:ea typeface="Roboto Light" panose="02000000000000000000" pitchFamily="2" charset="0"/>
                    <a:cs typeface="Arial" panose="020B0604020202020204" pitchFamily="34" charset="0"/>
                  </a:rPr>
                  <a:t>Dessert tiramisu apple</a:t>
                </a:r>
                <a:endParaRPr lang="en-US" sz="1100" b="1" dirty="0">
                  <a:solidFill>
                    <a:schemeClr val="bg1"/>
                  </a:solidFill>
                  <a:latin typeface="Arial" panose="020B0604020202020204" pitchFamily="34" charset="0"/>
                  <a:cs typeface="Arial" panose="020B0604020202020204" pitchFamily="34" charset="0"/>
                </a:endParaRPr>
              </a:p>
            </p:txBody>
          </p:sp>
        </p:grpSp>
        <p:grpSp>
          <p:nvGrpSpPr>
            <p:cNvPr id="8" name="Group 7"/>
            <p:cNvGrpSpPr/>
            <p:nvPr/>
          </p:nvGrpSpPr>
          <p:grpSpPr>
            <a:xfrm>
              <a:off x="4223002" y="4583557"/>
              <a:ext cx="3898227" cy="430888"/>
              <a:chOff x="3756530" y="3400916"/>
              <a:chExt cx="2923670" cy="323165"/>
            </a:xfrm>
          </p:grpSpPr>
          <p:sp>
            <p:nvSpPr>
              <p:cNvPr id="55" name="Freeform 226"/>
              <p:cNvSpPr>
                <a:spLocks noEditPoints="1"/>
              </p:cNvSpPr>
              <p:nvPr/>
            </p:nvSpPr>
            <p:spPr bwMode="auto">
              <a:xfrm>
                <a:off x="3756530" y="3434699"/>
                <a:ext cx="288066" cy="260024"/>
              </a:xfrm>
              <a:custGeom>
                <a:avLst/>
                <a:gdLst>
                  <a:gd name="T0" fmla="*/ 169 w 186"/>
                  <a:gd name="T1" fmla="*/ 59 h 168"/>
                  <a:gd name="T2" fmla="*/ 169 w 186"/>
                  <a:gd name="T3" fmla="*/ 12 h 168"/>
                  <a:gd name="T4" fmla="*/ 156 w 186"/>
                  <a:gd name="T5" fmla="*/ 0 h 168"/>
                  <a:gd name="T6" fmla="*/ 144 w 186"/>
                  <a:gd name="T7" fmla="*/ 12 h 168"/>
                  <a:gd name="T8" fmla="*/ 144 w 186"/>
                  <a:gd name="T9" fmla="*/ 16 h 168"/>
                  <a:gd name="T10" fmla="*/ 21 w 186"/>
                  <a:gd name="T11" fmla="*/ 55 h 168"/>
                  <a:gd name="T12" fmla="*/ 17 w 186"/>
                  <a:gd name="T13" fmla="*/ 54 h 168"/>
                  <a:gd name="T14" fmla="*/ 9 w 186"/>
                  <a:gd name="T15" fmla="*/ 54 h 168"/>
                  <a:gd name="T16" fmla="*/ 0 w 186"/>
                  <a:gd name="T17" fmla="*/ 63 h 168"/>
                  <a:gd name="T18" fmla="*/ 0 w 186"/>
                  <a:gd name="T19" fmla="*/ 105 h 168"/>
                  <a:gd name="T20" fmla="*/ 9 w 186"/>
                  <a:gd name="T21" fmla="*/ 113 h 168"/>
                  <a:gd name="T22" fmla="*/ 17 w 186"/>
                  <a:gd name="T23" fmla="*/ 113 h 168"/>
                  <a:gd name="T24" fmla="*/ 21 w 186"/>
                  <a:gd name="T25" fmla="*/ 113 h 168"/>
                  <a:gd name="T26" fmla="*/ 41 w 186"/>
                  <a:gd name="T27" fmla="*/ 119 h 168"/>
                  <a:gd name="T28" fmla="*/ 39 w 186"/>
                  <a:gd name="T29" fmla="*/ 124 h 168"/>
                  <a:gd name="T30" fmla="*/ 50 w 186"/>
                  <a:gd name="T31" fmla="*/ 145 h 168"/>
                  <a:gd name="T32" fmla="*/ 94 w 186"/>
                  <a:gd name="T33" fmla="*/ 159 h 168"/>
                  <a:gd name="T34" fmla="*/ 116 w 186"/>
                  <a:gd name="T35" fmla="*/ 148 h 168"/>
                  <a:gd name="T36" fmla="*/ 117 w 186"/>
                  <a:gd name="T37" fmla="*/ 144 h 168"/>
                  <a:gd name="T38" fmla="*/ 144 w 186"/>
                  <a:gd name="T39" fmla="*/ 152 h 168"/>
                  <a:gd name="T40" fmla="*/ 144 w 186"/>
                  <a:gd name="T41" fmla="*/ 156 h 168"/>
                  <a:gd name="T42" fmla="*/ 156 w 186"/>
                  <a:gd name="T43" fmla="*/ 168 h 168"/>
                  <a:gd name="T44" fmla="*/ 169 w 186"/>
                  <a:gd name="T45" fmla="*/ 156 h 168"/>
                  <a:gd name="T46" fmla="*/ 169 w 186"/>
                  <a:gd name="T47" fmla="*/ 109 h 168"/>
                  <a:gd name="T48" fmla="*/ 186 w 186"/>
                  <a:gd name="T49" fmla="*/ 92 h 168"/>
                  <a:gd name="T50" fmla="*/ 186 w 186"/>
                  <a:gd name="T51" fmla="*/ 76 h 168"/>
                  <a:gd name="T52" fmla="*/ 169 w 186"/>
                  <a:gd name="T53" fmla="*/ 59 h 168"/>
                  <a:gd name="T54" fmla="*/ 17 w 186"/>
                  <a:gd name="T55" fmla="*/ 105 h 168"/>
                  <a:gd name="T56" fmla="*/ 9 w 186"/>
                  <a:gd name="T57" fmla="*/ 105 h 168"/>
                  <a:gd name="T58" fmla="*/ 9 w 186"/>
                  <a:gd name="T59" fmla="*/ 63 h 168"/>
                  <a:gd name="T60" fmla="*/ 17 w 186"/>
                  <a:gd name="T61" fmla="*/ 63 h 168"/>
                  <a:gd name="T62" fmla="*/ 17 w 186"/>
                  <a:gd name="T63" fmla="*/ 105 h 168"/>
                  <a:gd name="T64" fmla="*/ 108 w 186"/>
                  <a:gd name="T65" fmla="*/ 146 h 168"/>
                  <a:gd name="T66" fmla="*/ 97 w 186"/>
                  <a:gd name="T67" fmla="*/ 151 h 168"/>
                  <a:gd name="T68" fmla="*/ 53 w 186"/>
                  <a:gd name="T69" fmla="*/ 137 h 168"/>
                  <a:gd name="T70" fmla="*/ 47 w 186"/>
                  <a:gd name="T71" fmla="*/ 127 h 168"/>
                  <a:gd name="T72" fmla="*/ 49 w 186"/>
                  <a:gd name="T73" fmla="*/ 122 h 168"/>
                  <a:gd name="T74" fmla="*/ 109 w 186"/>
                  <a:gd name="T75" fmla="*/ 141 h 168"/>
                  <a:gd name="T76" fmla="*/ 108 w 186"/>
                  <a:gd name="T77" fmla="*/ 146 h 168"/>
                  <a:gd name="T78" fmla="*/ 144 w 186"/>
                  <a:gd name="T79" fmla="*/ 143 h 168"/>
                  <a:gd name="T80" fmla="*/ 26 w 186"/>
                  <a:gd name="T81" fmla="*/ 105 h 168"/>
                  <a:gd name="T82" fmla="*/ 26 w 186"/>
                  <a:gd name="T83" fmla="*/ 105 h 168"/>
                  <a:gd name="T84" fmla="*/ 26 w 186"/>
                  <a:gd name="T85" fmla="*/ 63 h 168"/>
                  <a:gd name="T86" fmla="*/ 26 w 186"/>
                  <a:gd name="T87" fmla="*/ 63 h 168"/>
                  <a:gd name="T88" fmla="*/ 144 w 186"/>
                  <a:gd name="T89" fmla="*/ 25 h 168"/>
                  <a:gd name="T90" fmla="*/ 144 w 186"/>
                  <a:gd name="T91" fmla="*/ 143 h 168"/>
                  <a:gd name="T92" fmla="*/ 161 w 186"/>
                  <a:gd name="T93" fmla="*/ 156 h 168"/>
                  <a:gd name="T94" fmla="*/ 156 w 186"/>
                  <a:gd name="T95" fmla="*/ 160 h 168"/>
                  <a:gd name="T96" fmla="*/ 152 w 186"/>
                  <a:gd name="T97" fmla="*/ 156 h 168"/>
                  <a:gd name="T98" fmla="*/ 152 w 186"/>
                  <a:gd name="T99" fmla="*/ 12 h 168"/>
                  <a:gd name="T100" fmla="*/ 156 w 186"/>
                  <a:gd name="T101" fmla="*/ 8 h 168"/>
                  <a:gd name="T102" fmla="*/ 161 w 186"/>
                  <a:gd name="T103" fmla="*/ 12 h 168"/>
                  <a:gd name="T104" fmla="*/ 161 w 186"/>
                  <a:gd name="T105" fmla="*/ 156 h 168"/>
                  <a:gd name="T106" fmla="*/ 177 w 186"/>
                  <a:gd name="T107" fmla="*/ 92 h 168"/>
                  <a:gd name="T108" fmla="*/ 169 w 186"/>
                  <a:gd name="T109" fmla="*/ 101 h 168"/>
                  <a:gd name="T110" fmla="*/ 169 w 186"/>
                  <a:gd name="T111" fmla="*/ 67 h 168"/>
                  <a:gd name="T112" fmla="*/ 177 w 186"/>
                  <a:gd name="T113" fmla="*/ 76 h 168"/>
                  <a:gd name="T114" fmla="*/ 177 w 186"/>
                  <a:gd name="T115" fmla="*/ 9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6" h="168">
                    <a:moveTo>
                      <a:pt x="169" y="59"/>
                    </a:moveTo>
                    <a:cubicBezTo>
                      <a:pt x="169" y="12"/>
                      <a:pt x="169" y="12"/>
                      <a:pt x="169" y="12"/>
                    </a:cubicBezTo>
                    <a:cubicBezTo>
                      <a:pt x="169" y="5"/>
                      <a:pt x="163" y="0"/>
                      <a:pt x="156" y="0"/>
                    </a:cubicBezTo>
                    <a:cubicBezTo>
                      <a:pt x="149" y="0"/>
                      <a:pt x="144" y="5"/>
                      <a:pt x="144" y="12"/>
                    </a:cubicBezTo>
                    <a:cubicBezTo>
                      <a:pt x="144" y="16"/>
                      <a:pt x="144" y="16"/>
                      <a:pt x="144" y="16"/>
                    </a:cubicBezTo>
                    <a:cubicBezTo>
                      <a:pt x="21" y="55"/>
                      <a:pt x="21" y="55"/>
                      <a:pt x="21" y="55"/>
                    </a:cubicBezTo>
                    <a:cubicBezTo>
                      <a:pt x="20" y="55"/>
                      <a:pt x="19" y="54"/>
                      <a:pt x="17" y="54"/>
                    </a:cubicBezTo>
                    <a:cubicBezTo>
                      <a:pt x="9" y="54"/>
                      <a:pt x="9" y="54"/>
                      <a:pt x="9" y="54"/>
                    </a:cubicBezTo>
                    <a:cubicBezTo>
                      <a:pt x="4" y="54"/>
                      <a:pt x="0" y="58"/>
                      <a:pt x="0" y="63"/>
                    </a:cubicBezTo>
                    <a:cubicBezTo>
                      <a:pt x="0" y="105"/>
                      <a:pt x="0" y="105"/>
                      <a:pt x="0" y="105"/>
                    </a:cubicBezTo>
                    <a:cubicBezTo>
                      <a:pt x="0" y="110"/>
                      <a:pt x="4" y="113"/>
                      <a:pt x="9" y="113"/>
                    </a:cubicBezTo>
                    <a:cubicBezTo>
                      <a:pt x="17" y="113"/>
                      <a:pt x="17" y="113"/>
                      <a:pt x="17" y="113"/>
                    </a:cubicBezTo>
                    <a:cubicBezTo>
                      <a:pt x="19" y="113"/>
                      <a:pt x="20" y="113"/>
                      <a:pt x="21" y="113"/>
                    </a:cubicBezTo>
                    <a:cubicBezTo>
                      <a:pt x="41" y="119"/>
                      <a:pt x="41" y="119"/>
                      <a:pt x="41" y="119"/>
                    </a:cubicBezTo>
                    <a:cubicBezTo>
                      <a:pt x="39" y="124"/>
                      <a:pt x="39" y="124"/>
                      <a:pt x="39" y="124"/>
                    </a:cubicBezTo>
                    <a:cubicBezTo>
                      <a:pt x="36" y="133"/>
                      <a:pt x="41" y="142"/>
                      <a:pt x="50" y="145"/>
                    </a:cubicBezTo>
                    <a:cubicBezTo>
                      <a:pt x="94" y="159"/>
                      <a:pt x="94" y="159"/>
                      <a:pt x="94" y="159"/>
                    </a:cubicBezTo>
                    <a:cubicBezTo>
                      <a:pt x="103" y="162"/>
                      <a:pt x="113" y="157"/>
                      <a:pt x="116" y="148"/>
                    </a:cubicBezTo>
                    <a:cubicBezTo>
                      <a:pt x="117" y="144"/>
                      <a:pt x="117" y="144"/>
                      <a:pt x="117" y="144"/>
                    </a:cubicBezTo>
                    <a:cubicBezTo>
                      <a:pt x="144" y="152"/>
                      <a:pt x="144" y="152"/>
                      <a:pt x="144" y="152"/>
                    </a:cubicBezTo>
                    <a:cubicBezTo>
                      <a:pt x="144" y="156"/>
                      <a:pt x="144" y="156"/>
                      <a:pt x="144" y="156"/>
                    </a:cubicBezTo>
                    <a:cubicBezTo>
                      <a:pt x="144" y="163"/>
                      <a:pt x="149" y="168"/>
                      <a:pt x="156" y="168"/>
                    </a:cubicBezTo>
                    <a:cubicBezTo>
                      <a:pt x="163" y="168"/>
                      <a:pt x="169" y="163"/>
                      <a:pt x="169" y="156"/>
                    </a:cubicBezTo>
                    <a:cubicBezTo>
                      <a:pt x="169" y="109"/>
                      <a:pt x="169" y="109"/>
                      <a:pt x="169" y="109"/>
                    </a:cubicBezTo>
                    <a:cubicBezTo>
                      <a:pt x="178" y="109"/>
                      <a:pt x="186" y="102"/>
                      <a:pt x="186" y="92"/>
                    </a:cubicBezTo>
                    <a:cubicBezTo>
                      <a:pt x="186" y="76"/>
                      <a:pt x="186" y="76"/>
                      <a:pt x="186" y="76"/>
                    </a:cubicBezTo>
                    <a:cubicBezTo>
                      <a:pt x="186" y="66"/>
                      <a:pt x="178" y="59"/>
                      <a:pt x="169" y="59"/>
                    </a:cubicBezTo>
                    <a:close/>
                    <a:moveTo>
                      <a:pt x="17" y="105"/>
                    </a:moveTo>
                    <a:cubicBezTo>
                      <a:pt x="9" y="105"/>
                      <a:pt x="9" y="105"/>
                      <a:pt x="9" y="105"/>
                    </a:cubicBezTo>
                    <a:cubicBezTo>
                      <a:pt x="9" y="63"/>
                      <a:pt x="9" y="63"/>
                      <a:pt x="9" y="63"/>
                    </a:cubicBezTo>
                    <a:cubicBezTo>
                      <a:pt x="17" y="63"/>
                      <a:pt x="17" y="63"/>
                      <a:pt x="17" y="63"/>
                    </a:cubicBezTo>
                    <a:lnTo>
                      <a:pt x="17" y="105"/>
                    </a:lnTo>
                    <a:close/>
                    <a:moveTo>
                      <a:pt x="108" y="146"/>
                    </a:moveTo>
                    <a:cubicBezTo>
                      <a:pt x="106" y="150"/>
                      <a:pt x="101" y="153"/>
                      <a:pt x="97" y="151"/>
                    </a:cubicBezTo>
                    <a:cubicBezTo>
                      <a:pt x="53" y="137"/>
                      <a:pt x="53" y="137"/>
                      <a:pt x="53" y="137"/>
                    </a:cubicBezTo>
                    <a:cubicBezTo>
                      <a:pt x="48" y="136"/>
                      <a:pt x="46" y="131"/>
                      <a:pt x="47" y="127"/>
                    </a:cubicBezTo>
                    <a:cubicBezTo>
                      <a:pt x="49" y="122"/>
                      <a:pt x="49" y="122"/>
                      <a:pt x="49" y="122"/>
                    </a:cubicBezTo>
                    <a:cubicBezTo>
                      <a:pt x="109" y="141"/>
                      <a:pt x="109" y="141"/>
                      <a:pt x="109" y="141"/>
                    </a:cubicBezTo>
                    <a:lnTo>
                      <a:pt x="108" y="146"/>
                    </a:lnTo>
                    <a:close/>
                    <a:moveTo>
                      <a:pt x="144" y="143"/>
                    </a:moveTo>
                    <a:cubicBezTo>
                      <a:pt x="26" y="105"/>
                      <a:pt x="26" y="105"/>
                      <a:pt x="26" y="105"/>
                    </a:cubicBezTo>
                    <a:cubicBezTo>
                      <a:pt x="26" y="105"/>
                      <a:pt x="26" y="105"/>
                      <a:pt x="26" y="105"/>
                    </a:cubicBezTo>
                    <a:cubicBezTo>
                      <a:pt x="26" y="63"/>
                      <a:pt x="26" y="63"/>
                      <a:pt x="26" y="63"/>
                    </a:cubicBezTo>
                    <a:cubicBezTo>
                      <a:pt x="26" y="63"/>
                      <a:pt x="26" y="63"/>
                      <a:pt x="26" y="63"/>
                    </a:cubicBezTo>
                    <a:cubicBezTo>
                      <a:pt x="144" y="25"/>
                      <a:pt x="144" y="25"/>
                      <a:pt x="144" y="25"/>
                    </a:cubicBezTo>
                    <a:lnTo>
                      <a:pt x="144" y="143"/>
                    </a:lnTo>
                    <a:close/>
                    <a:moveTo>
                      <a:pt x="161" y="156"/>
                    </a:moveTo>
                    <a:cubicBezTo>
                      <a:pt x="161" y="158"/>
                      <a:pt x="159" y="160"/>
                      <a:pt x="156" y="160"/>
                    </a:cubicBezTo>
                    <a:cubicBezTo>
                      <a:pt x="154" y="160"/>
                      <a:pt x="152" y="158"/>
                      <a:pt x="152" y="156"/>
                    </a:cubicBezTo>
                    <a:cubicBezTo>
                      <a:pt x="152" y="12"/>
                      <a:pt x="152" y="12"/>
                      <a:pt x="152" y="12"/>
                    </a:cubicBezTo>
                    <a:cubicBezTo>
                      <a:pt x="152" y="10"/>
                      <a:pt x="154" y="8"/>
                      <a:pt x="156" y="8"/>
                    </a:cubicBezTo>
                    <a:cubicBezTo>
                      <a:pt x="159" y="8"/>
                      <a:pt x="161" y="10"/>
                      <a:pt x="161" y="12"/>
                    </a:cubicBezTo>
                    <a:lnTo>
                      <a:pt x="161" y="156"/>
                    </a:lnTo>
                    <a:close/>
                    <a:moveTo>
                      <a:pt x="177" y="92"/>
                    </a:moveTo>
                    <a:cubicBezTo>
                      <a:pt x="177" y="97"/>
                      <a:pt x="174" y="101"/>
                      <a:pt x="169" y="101"/>
                    </a:cubicBezTo>
                    <a:cubicBezTo>
                      <a:pt x="169" y="67"/>
                      <a:pt x="169" y="67"/>
                      <a:pt x="169" y="67"/>
                    </a:cubicBezTo>
                    <a:cubicBezTo>
                      <a:pt x="174" y="67"/>
                      <a:pt x="177" y="71"/>
                      <a:pt x="177" y="76"/>
                    </a:cubicBezTo>
                    <a:lnTo>
                      <a:pt x="17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100" dirty="0">
                  <a:solidFill>
                    <a:schemeClr val="bg1"/>
                  </a:solidFill>
                  <a:latin typeface="Arial" panose="020B0604020202020204" pitchFamily="34" charset="0"/>
                  <a:cs typeface="Arial" panose="020B0604020202020204" pitchFamily="34" charset="0"/>
                </a:endParaRPr>
              </a:p>
            </p:txBody>
          </p:sp>
          <p:sp>
            <p:nvSpPr>
              <p:cNvPr id="64" name="TextBox 63"/>
              <p:cNvSpPr txBox="1"/>
              <p:nvPr/>
            </p:nvSpPr>
            <p:spPr>
              <a:xfrm>
                <a:off x="4132636" y="3400916"/>
                <a:ext cx="2547564" cy="323165"/>
              </a:xfrm>
              <a:prstGeom prst="rect">
                <a:avLst/>
              </a:prstGeom>
              <a:noFill/>
            </p:spPr>
            <p:txBody>
              <a:bodyPr wrap="square" rtlCol="0">
                <a:spAutoFit/>
              </a:bodyPr>
              <a:lstStyle/>
              <a:p>
                <a:r>
                  <a:rPr lang="en-US" sz="1100" b="1" dirty="0">
                    <a:solidFill>
                      <a:schemeClr val="bg1"/>
                    </a:solidFill>
                    <a:latin typeface="Arial" panose="020B0604020202020204" pitchFamily="34" charset="0"/>
                    <a:ea typeface="Roboto Light" panose="02000000000000000000" pitchFamily="2" charset="0"/>
                    <a:cs typeface="Arial" panose="020B0604020202020204" pitchFamily="34" charset="0"/>
                  </a:rPr>
                  <a:t>TREE SERVICE ONE GOES HERE AND </a:t>
                </a:r>
              </a:p>
              <a:p>
                <a:r>
                  <a:rPr lang="en-US" sz="1100" dirty="0">
                    <a:solidFill>
                      <a:schemeClr val="bg1"/>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100" b="1" dirty="0">
                  <a:solidFill>
                    <a:schemeClr val="bg1"/>
                  </a:solidFill>
                  <a:latin typeface="Arial" panose="020B0604020202020204" pitchFamily="34" charset="0"/>
                  <a:cs typeface="Arial" panose="020B0604020202020204" pitchFamily="34" charset="0"/>
                </a:endParaRPr>
              </a:p>
            </p:txBody>
          </p:sp>
        </p:grpSp>
        <p:grpSp>
          <p:nvGrpSpPr>
            <p:cNvPr id="7" name="Group 6"/>
            <p:cNvGrpSpPr/>
            <p:nvPr/>
          </p:nvGrpSpPr>
          <p:grpSpPr>
            <a:xfrm>
              <a:off x="4087873" y="5457832"/>
              <a:ext cx="4392341" cy="430887"/>
              <a:chOff x="3751704" y="4052883"/>
              <a:chExt cx="3294256" cy="323165"/>
            </a:xfrm>
          </p:grpSpPr>
          <p:sp>
            <p:nvSpPr>
              <p:cNvPr id="56" name="Freeform 513"/>
              <p:cNvSpPr>
                <a:spLocks noEditPoints="1"/>
              </p:cNvSpPr>
              <p:nvPr/>
            </p:nvSpPr>
            <p:spPr bwMode="auto">
              <a:xfrm>
                <a:off x="3751704" y="4077368"/>
                <a:ext cx="290643" cy="283083"/>
              </a:xfrm>
              <a:custGeom>
                <a:avLst/>
                <a:gdLst>
                  <a:gd name="T0" fmla="*/ 0 w 190"/>
                  <a:gd name="T1" fmla="*/ 185 h 185"/>
                  <a:gd name="T2" fmla="*/ 77 w 190"/>
                  <a:gd name="T3" fmla="*/ 153 h 185"/>
                  <a:gd name="T4" fmla="*/ 15 w 190"/>
                  <a:gd name="T5" fmla="*/ 170 h 185"/>
                  <a:gd name="T6" fmla="*/ 38 w 190"/>
                  <a:gd name="T7" fmla="*/ 143 h 185"/>
                  <a:gd name="T8" fmla="*/ 15 w 190"/>
                  <a:gd name="T9" fmla="*/ 170 h 185"/>
                  <a:gd name="T10" fmla="*/ 118 w 190"/>
                  <a:gd name="T11" fmla="*/ 97 h 185"/>
                  <a:gd name="T12" fmla="*/ 109 w 190"/>
                  <a:gd name="T13" fmla="*/ 97 h 185"/>
                  <a:gd name="T14" fmla="*/ 184 w 190"/>
                  <a:gd name="T15" fmla="*/ 1 h 185"/>
                  <a:gd name="T16" fmla="*/ 88 w 190"/>
                  <a:gd name="T17" fmla="*/ 38 h 185"/>
                  <a:gd name="T18" fmla="*/ 10 w 190"/>
                  <a:gd name="T19" fmla="*/ 91 h 185"/>
                  <a:gd name="T20" fmla="*/ 52 w 190"/>
                  <a:gd name="T21" fmla="*/ 133 h 185"/>
                  <a:gd name="T22" fmla="*/ 82 w 190"/>
                  <a:gd name="T23" fmla="*/ 143 h 185"/>
                  <a:gd name="T24" fmla="*/ 117 w 190"/>
                  <a:gd name="T25" fmla="*/ 127 h 185"/>
                  <a:gd name="T26" fmla="*/ 184 w 190"/>
                  <a:gd name="T27" fmla="*/ 1 h 185"/>
                  <a:gd name="T28" fmla="*/ 98 w 190"/>
                  <a:gd name="T29" fmla="*/ 155 h 185"/>
                  <a:gd name="T30" fmla="*/ 82 w 190"/>
                  <a:gd name="T31" fmla="*/ 134 h 185"/>
                  <a:gd name="T32" fmla="*/ 75 w 190"/>
                  <a:gd name="T33" fmla="*/ 135 h 185"/>
                  <a:gd name="T34" fmla="*/ 50 w 190"/>
                  <a:gd name="T35" fmla="*/ 105 h 185"/>
                  <a:gd name="T36" fmla="*/ 30 w 190"/>
                  <a:gd name="T37" fmla="*/ 87 h 185"/>
                  <a:gd name="T38" fmla="*/ 61 w 190"/>
                  <a:gd name="T39" fmla="*/ 75 h 185"/>
                  <a:gd name="T40" fmla="*/ 109 w 190"/>
                  <a:gd name="T41" fmla="*/ 125 h 185"/>
                  <a:gd name="T42" fmla="*/ 134 w 190"/>
                  <a:gd name="T43" fmla="*/ 99 h 185"/>
                  <a:gd name="T44" fmla="*/ 67 w 190"/>
                  <a:gd name="T45" fmla="*/ 70 h 185"/>
                  <a:gd name="T46" fmla="*/ 94 w 190"/>
                  <a:gd name="T47" fmla="*/ 44 h 185"/>
                  <a:gd name="T48" fmla="*/ 141 w 190"/>
                  <a:gd name="T49" fmla="*/ 91 h 185"/>
                  <a:gd name="T50" fmla="*/ 84 w 190"/>
                  <a:gd name="T51" fmla="*/ 72 h 185"/>
                  <a:gd name="T52" fmla="*/ 92 w 190"/>
                  <a:gd name="T53" fmla="*/ 72 h 185"/>
                  <a:gd name="T54" fmla="*/ 139 w 190"/>
                  <a:gd name="T55" fmla="*/ 59 h 185"/>
                  <a:gd name="T56" fmla="*/ 139 w 190"/>
                  <a:gd name="T57" fmla="*/ 34 h 185"/>
                  <a:gd name="T58" fmla="*/ 139 w 190"/>
                  <a:gd name="T59" fmla="*/ 59 h 185"/>
                  <a:gd name="T60" fmla="*/ 143 w 190"/>
                  <a:gd name="T61" fmla="*/ 46 h 185"/>
                  <a:gd name="T62" fmla="*/ 135 w 190"/>
                  <a:gd name="T63" fmla="*/ 46 h 185"/>
                  <a:gd name="T64" fmla="*/ 101 w 190"/>
                  <a:gd name="T65" fmla="*/ 88 h 185"/>
                  <a:gd name="T66" fmla="*/ 101 w 190"/>
                  <a:gd name="T67" fmla="*/ 80 h 185"/>
                  <a:gd name="T68" fmla="*/ 101 w 190"/>
                  <a:gd name="T69" fmla="*/ 8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0" h="185">
                    <a:moveTo>
                      <a:pt x="32" y="104"/>
                    </a:moveTo>
                    <a:cubicBezTo>
                      <a:pt x="0" y="185"/>
                      <a:pt x="0" y="185"/>
                      <a:pt x="0" y="185"/>
                    </a:cubicBezTo>
                    <a:cubicBezTo>
                      <a:pt x="82" y="153"/>
                      <a:pt x="82" y="153"/>
                      <a:pt x="82" y="153"/>
                    </a:cubicBezTo>
                    <a:cubicBezTo>
                      <a:pt x="80" y="153"/>
                      <a:pt x="79" y="153"/>
                      <a:pt x="77" y="153"/>
                    </a:cubicBezTo>
                    <a:cubicBezTo>
                      <a:pt x="52" y="153"/>
                      <a:pt x="29" y="129"/>
                      <a:pt x="32" y="104"/>
                    </a:cubicBezTo>
                    <a:close/>
                    <a:moveTo>
                      <a:pt x="15" y="170"/>
                    </a:moveTo>
                    <a:cubicBezTo>
                      <a:pt x="30" y="132"/>
                      <a:pt x="30" y="132"/>
                      <a:pt x="30" y="132"/>
                    </a:cubicBezTo>
                    <a:cubicBezTo>
                      <a:pt x="32" y="136"/>
                      <a:pt x="35" y="140"/>
                      <a:pt x="38" y="143"/>
                    </a:cubicBezTo>
                    <a:cubicBezTo>
                      <a:pt x="42" y="148"/>
                      <a:pt x="47" y="152"/>
                      <a:pt x="53" y="155"/>
                    </a:cubicBezTo>
                    <a:lnTo>
                      <a:pt x="15" y="170"/>
                    </a:lnTo>
                    <a:close/>
                    <a:moveTo>
                      <a:pt x="113" y="101"/>
                    </a:moveTo>
                    <a:cubicBezTo>
                      <a:pt x="116" y="101"/>
                      <a:pt x="118" y="99"/>
                      <a:pt x="118" y="97"/>
                    </a:cubicBezTo>
                    <a:cubicBezTo>
                      <a:pt x="118" y="95"/>
                      <a:pt x="116" y="93"/>
                      <a:pt x="113" y="93"/>
                    </a:cubicBezTo>
                    <a:cubicBezTo>
                      <a:pt x="111" y="93"/>
                      <a:pt x="109" y="95"/>
                      <a:pt x="109" y="97"/>
                    </a:cubicBezTo>
                    <a:cubicBezTo>
                      <a:pt x="109" y="99"/>
                      <a:pt x="111" y="101"/>
                      <a:pt x="113" y="101"/>
                    </a:cubicBezTo>
                    <a:close/>
                    <a:moveTo>
                      <a:pt x="184" y="1"/>
                    </a:moveTo>
                    <a:cubicBezTo>
                      <a:pt x="183" y="0"/>
                      <a:pt x="180" y="0"/>
                      <a:pt x="177" y="0"/>
                    </a:cubicBezTo>
                    <a:cubicBezTo>
                      <a:pt x="159" y="0"/>
                      <a:pt x="113" y="13"/>
                      <a:pt x="88" y="38"/>
                    </a:cubicBezTo>
                    <a:cubicBezTo>
                      <a:pt x="82" y="44"/>
                      <a:pt x="62" y="62"/>
                      <a:pt x="58" y="68"/>
                    </a:cubicBezTo>
                    <a:cubicBezTo>
                      <a:pt x="43" y="72"/>
                      <a:pt x="22" y="80"/>
                      <a:pt x="10" y="91"/>
                    </a:cubicBezTo>
                    <a:cubicBezTo>
                      <a:pt x="10" y="91"/>
                      <a:pt x="25" y="91"/>
                      <a:pt x="42" y="103"/>
                    </a:cubicBezTo>
                    <a:cubicBezTo>
                      <a:pt x="40" y="113"/>
                      <a:pt x="43" y="124"/>
                      <a:pt x="52" y="133"/>
                    </a:cubicBezTo>
                    <a:cubicBezTo>
                      <a:pt x="59" y="140"/>
                      <a:pt x="67" y="144"/>
                      <a:pt x="75" y="144"/>
                    </a:cubicBezTo>
                    <a:cubicBezTo>
                      <a:pt x="78" y="144"/>
                      <a:pt x="80" y="143"/>
                      <a:pt x="82" y="143"/>
                    </a:cubicBezTo>
                    <a:cubicBezTo>
                      <a:pt x="94" y="160"/>
                      <a:pt x="94" y="175"/>
                      <a:pt x="94" y="175"/>
                    </a:cubicBezTo>
                    <a:cubicBezTo>
                      <a:pt x="105" y="163"/>
                      <a:pt x="113" y="142"/>
                      <a:pt x="117" y="127"/>
                    </a:cubicBezTo>
                    <a:cubicBezTo>
                      <a:pt x="124" y="123"/>
                      <a:pt x="141" y="103"/>
                      <a:pt x="147" y="97"/>
                    </a:cubicBezTo>
                    <a:cubicBezTo>
                      <a:pt x="177" y="68"/>
                      <a:pt x="190" y="7"/>
                      <a:pt x="184" y="1"/>
                    </a:cubicBezTo>
                    <a:close/>
                    <a:moveTo>
                      <a:pt x="109" y="125"/>
                    </a:moveTo>
                    <a:cubicBezTo>
                      <a:pt x="106" y="136"/>
                      <a:pt x="102" y="147"/>
                      <a:pt x="98" y="155"/>
                    </a:cubicBezTo>
                    <a:cubicBezTo>
                      <a:pt x="96" y="150"/>
                      <a:pt x="93" y="144"/>
                      <a:pt x="89" y="138"/>
                    </a:cubicBezTo>
                    <a:cubicBezTo>
                      <a:pt x="88" y="136"/>
                      <a:pt x="85" y="134"/>
                      <a:pt x="82" y="134"/>
                    </a:cubicBezTo>
                    <a:cubicBezTo>
                      <a:pt x="82" y="134"/>
                      <a:pt x="81" y="134"/>
                      <a:pt x="80" y="135"/>
                    </a:cubicBezTo>
                    <a:cubicBezTo>
                      <a:pt x="79" y="135"/>
                      <a:pt x="77" y="135"/>
                      <a:pt x="75" y="135"/>
                    </a:cubicBezTo>
                    <a:cubicBezTo>
                      <a:pt x="69" y="135"/>
                      <a:pt x="63" y="132"/>
                      <a:pt x="58" y="127"/>
                    </a:cubicBezTo>
                    <a:cubicBezTo>
                      <a:pt x="51" y="121"/>
                      <a:pt x="48" y="113"/>
                      <a:pt x="50" y="105"/>
                    </a:cubicBezTo>
                    <a:cubicBezTo>
                      <a:pt x="51" y="101"/>
                      <a:pt x="50" y="98"/>
                      <a:pt x="47" y="96"/>
                    </a:cubicBezTo>
                    <a:cubicBezTo>
                      <a:pt x="41" y="92"/>
                      <a:pt x="35" y="89"/>
                      <a:pt x="30" y="87"/>
                    </a:cubicBezTo>
                    <a:cubicBezTo>
                      <a:pt x="38" y="83"/>
                      <a:pt x="49" y="79"/>
                      <a:pt x="60" y="76"/>
                    </a:cubicBezTo>
                    <a:cubicBezTo>
                      <a:pt x="60" y="76"/>
                      <a:pt x="60" y="76"/>
                      <a:pt x="61" y="75"/>
                    </a:cubicBezTo>
                    <a:cubicBezTo>
                      <a:pt x="110" y="124"/>
                      <a:pt x="110" y="124"/>
                      <a:pt x="110" y="124"/>
                    </a:cubicBezTo>
                    <a:cubicBezTo>
                      <a:pt x="110" y="125"/>
                      <a:pt x="109" y="125"/>
                      <a:pt x="109" y="125"/>
                    </a:cubicBezTo>
                    <a:close/>
                    <a:moveTo>
                      <a:pt x="141" y="91"/>
                    </a:moveTo>
                    <a:cubicBezTo>
                      <a:pt x="140" y="93"/>
                      <a:pt x="137" y="96"/>
                      <a:pt x="134" y="99"/>
                    </a:cubicBezTo>
                    <a:cubicBezTo>
                      <a:pt x="129" y="105"/>
                      <a:pt x="120" y="113"/>
                      <a:pt x="115" y="118"/>
                    </a:cubicBezTo>
                    <a:cubicBezTo>
                      <a:pt x="67" y="70"/>
                      <a:pt x="67" y="70"/>
                      <a:pt x="67" y="70"/>
                    </a:cubicBezTo>
                    <a:cubicBezTo>
                      <a:pt x="72" y="65"/>
                      <a:pt x="80" y="56"/>
                      <a:pt x="86" y="51"/>
                    </a:cubicBezTo>
                    <a:cubicBezTo>
                      <a:pt x="89" y="48"/>
                      <a:pt x="92" y="45"/>
                      <a:pt x="94" y="44"/>
                    </a:cubicBezTo>
                    <a:cubicBezTo>
                      <a:pt x="116" y="21"/>
                      <a:pt x="160" y="8"/>
                      <a:pt x="177" y="8"/>
                    </a:cubicBezTo>
                    <a:cubicBezTo>
                      <a:pt x="177" y="22"/>
                      <a:pt x="165" y="68"/>
                      <a:pt x="141" y="91"/>
                    </a:cubicBezTo>
                    <a:close/>
                    <a:moveTo>
                      <a:pt x="88" y="67"/>
                    </a:moveTo>
                    <a:cubicBezTo>
                      <a:pt x="86" y="67"/>
                      <a:pt x="84" y="69"/>
                      <a:pt x="84" y="72"/>
                    </a:cubicBezTo>
                    <a:cubicBezTo>
                      <a:pt x="84" y="74"/>
                      <a:pt x="86" y="76"/>
                      <a:pt x="88" y="76"/>
                    </a:cubicBezTo>
                    <a:cubicBezTo>
                      <a:pt x="90" y="76"/>
                      <a:pt x="92" y="74"/>
                      <a:pt x="92" y="72"/>
                    </a:cubicBezTo>
                    <a:cubicBezTo>
                      <a:pt x="92" y="69"/>
                      <a:pt x="90" y="67"/>
                      <a:pt x="88" y="67"/>
                    </a:cubicBezTo>
                    <a:close/>
                    <a:moveTo>
                      <a:pt x="139" y="59"/>
                    </a:moveTo>
                    <a:cubicBezTo>
                      <a:pt x="146" y="59"/>
                      <a:pt x="151" y="53"/>
                      <a:pt x="151" y="46"/>
                    </a:cubicBezTo>
                    <a:cubicBezTo>
                      <a:pt x="151" y="39"/>
                      <a:pt x="146" y="34"/>
                      <a:pt x="139" y="34"/>
                    </a:cubicBezTo>
                    <a:cubicBezTo>
                      <a:pt x="132" y="34"/>
                      <a:pt x="126" y="39"/>
                      <a:pt x="126" y="46"/>
                    </a:cubicBezTo>
                    <a:cubicBezTo>
                      <a:pt x="126" y="53"/>
                      <a:pt x="132" y="59"/>
                      <a:pt x="139" y="59"/>
                    </a:cubicBezTo>
                    <a:close/>
                    <a:moveTo>
                      <a:pt x="139" y="42"/>
                    </a:moveTo>
                    <a:cubicBezTo>
                      <a:pt x="141" y="42"/>
                      <a:pt x="143" y="44"/>
                      <a:pt x="143" y="46"/>
                    </a:cubicBezTo>
                    <a:cubicBezTo>
                      <a:pt x="143" y="49"/>
                      <a:pt x="141" y="50"/>
                      <a:pt x="139" y="50"/>
                    </a:cubicBezTo>
                    <a:cubicBezTo>
                      <a:pt x="136" y="50"/>
                      <a:pt x="135" y="49"/>
                      <a:pt x="135" y="46"/>
                    </a:cubicBezTo>
                    <a:cubicBezTo>
                      <a:pt x="135" y="44"/>
                      <a:pt x="136" y="42"/>
                      <a:pt x="139" y="42"/>
                    </a:cubicBezTo>
                    <a:close/>
                    <a:moveTo>
                      <a:pt x="101" y="88"/>
                    </a:moveTo>
                    <a:cubicBezTo>
                      <a:pt x="103" y="88"/>
                      <a:pt x="105" y="87"/>
                      <a:pt x="105" y="84"/>
                    </a:cubicBezTo>
                    <a:cubicBezTo>
                      <a:pt x="105" y="82"/>
                      <a:pt x="103" y="80"/>
                      <a:pt x="101" y="80"/>
                    </a:cubicBezTo>
                    <a:cubicBezTo>
                      <a:pt x="98" y="80"/>
                      <a:pt x="97" y="82"/>
                      <a:pt x="97" y="84"/>
                    </a:cubicBezTo>
                    <a:cubicBezTo>
                      <a:pt x="97" y="87"/>
                      <a:pt x="98" y="88"/>
                      <a:pt x="101" y="8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100">
                  <a:solidFill>
                    <a:schemeClr val="bg1"/>
                  </a:solidFill>
                  <a:latin typeface="Arial" panose="020B0604020202020204" pitchFamily="34" charset="0"/>
                  <a:cs typeface="Arial" panose="020B0604020202020204" pitchFamily="34" charset="0"/>
                </a:endParaRPr>
              </a:p>
            </p:txBody>
          </p:sp>
          <p:sp>
            <p:nvSpPr>
              <p:cNvPr id="65" name="TextBox 64"/>
              <p:cNvSpPr txBox="1"/>
              <p:nvPr/>
            </p:nvSpPr>
            <p:spPr>
              <a:xfrm>
                <a:off x="4132636" y="4052883"/>
                <a:ext cx="2913324" cy="323165"/>
              </a:xfrm>
              <a:prstGeom prst="rect">
                <a:avLst/>
              </a:prstGeom>
              <a:noFill/>
            </p:spPr>
            <p:txBody>
              <a:bodyPr wrap="square" rtlCol="0">
                <a:spAutoFit/>
              </a:bodyPr>
              <a:lstStyle/>
              <a:p>
                <a:r>
                  <a:rPr lang="en-US" sz="1100" b="1" dirty="0">
                    <a:solidFill>
                      <a:schemeClr val="bg1"/>
                    </a:solidFill>
                    <a:latin typeface="Arial" panose="020B0604020202020204" pitchFamily="34" charset="0"/>
                    <a:ea typeface="Roboto Light" panose="02000000000000000000" pitchFamily="2" charset="0"/>
                    <a:cs typeface="Arial" panose="020B0604020202020204" pitchFamily="34" charset="0"/>
                  </a:rPr>
                  <a:t>TREE SERVICE ONE GOES HERE AND HERE</a:t>
                </a:r>
              </a:p>
              <a:p>
                <a:r>
                  <a:rPr lang="en-US" sz="1100" dirty="0">
                    <a:solidFill>
                      <a:schemeClr val="bg1"/>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100" b="1" dirty="0">
                  <a:solidFill>
                    <a:schemeClr val="bg1"/>
                  </a:solidFill>
                  <a:latin typeface="Arial" panose="020B0604020202020204" pitchFamily="34" charset="0"/>
                  <a:cs typeface="Arial" panose="020B0604020202020204" pitchFamily="34" charset="0"/>
                </a:endParaRPr>
              </a:p>
            </p:txBody>
          </p:sp>
        </p:grpSp>
      </p:grpSp>
      <p:sp>
        <p:nvSpPr>
          <p:cNvPr id="71" name="TextBox 70"/>
          <p:cNvSpPr txBox="1"/>
          <p:nvPr/>
        </p:nvSpPr>
        <p:spPr>
          <a:xfrm>
            <a:off x="905000" y="1621208"/>
            <a:ext cx="2616322" cy="1220975"/>
          </a:xfrm>
          <a:prstGeom prst="rect">
            <a:avLst/>
          </a:prstGeom>
          <a:noFill/>
        </p:spPr>
        <p:txBody>
          <a:bodyPr wrap="square" rtlCol="0">
            <a:spAutoFit/>
          </a:bodyPr>
          <a:lstStyle/>
          <a:p>
            <a:endParaRPr lang="en-US" sz="667" b="1" dirty="0">
              <a:solidFill>
                <a:schemeClr val="tx2">
                  <a:lumMod val="60000"/>
                  <a:lumOff val="40000"/>
                </a:schemeClr>
              </a:solidFill>
              <a:latin typeface="Raleway" panose="020B0003030101060003" pitchFamily="34" charset="0"/>
            </a:endParaRPr>
          </a:p>
          <a:p>
            <a:endParaRPr lang="en-US" sz="667" b="1" dirty="0">
              <a:solidFill>
                <a:schemeClr val="tx2">
                  <a:lumMod val="60000"/>
                  <a:lumOff val="40000"/>
                </a:schemeClr>
              </a:solidFill>
              <a:latin typeface="Raleway" panose="020B0003030101060003" pitchFamily="34" charset="0"/>
            </a:endParaRP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cake bear claw cake. Dessert bear claw chocolate cake wafer fruitcake</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on tart croissant. Pastry</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marshmallow</a:t>
            </a:r>
          </a:p>
        </p:txBody>
      </p:sp>
      <p:sp>
        <p:nvSpPr>
          <p:cNvPr id="72" name="Rectangle 71"/>
          <p:cNvSpPr/>
          <p:nvPr/>
        </p:nvSpPr>
        <p:spPr>
          <a:xfrm>
            <a:off x="899278" y="1374986"/>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sp>
        <p:nvSpPr>
          <p:cNvPr id="73" name="Freeform 231"/>
          <p:cNvSpPr>
            <a:spLocks noEditPoints="1"/>
          </p:cNvSpPr>
          <p:nvPr/>
        </p:nvSpPr>
        <p:spPr bwMode="auto">
          <a:xfrm>
            <a:off x="998206" y="3126014"/>
            <a:ext cx="484191" cy="484191"/>
          </a:xfrm>
          <a:custGeom>
            <a:avLst/>
            <a:gdLst>
              <a:gd name="T0" fmla="*/ 17 w 186"/>
              <a:gd name="T1" fmla="*/ 0 h 186"/>
              <a:gd name="T2" fmla="*/ 0 w 186"/>
              <a:gd name="T3" fmla="*/ 169 h 186"/>
              <a:gd name="T4" fmla="*/ 169 w 186"/>
              <a:gd name="T5" fmla="*/ 186 h 186"/>
              <a:gd name="T6" fmla="*/ 186 w 186"/>
              <a:gd name="T7" fmla="*/ 17 h 186"/>
              <a:gd name="T8" fmla="*/ 177 w 186"/>
              <a:gd name="T9" fmla="*/ 169 h 186"/>
              <a:gd name="T10" fmla="*/ 17 w 186"/>
              <a:gd name="T11" fmla="*/ 177 h 186"/>
              <a:gd name="T12" fmla="*/ 9 w 186"/>
              <a:gd name="T13" fmla="*/ 118 h 186"/>
              <a:gd name="T14" fmla="*/ 76 w 186"/>
              <a:gd name="T15" fmla="*/ 160 h 186"/>
              <a:gd name="T16" fmla="*/ 152 w 186"/>
              <a:gd name="T17" fmla="*/ 152 h 186"/>
              <a:gd name="T18" fmla="*/ 177 w 186"/>
              <a:gd name="T19" fmla="*/ 118 h 186"/>
              <a:gd name="T20" fmla="*/ 127 w 186"/>
              <a:gd name="T21" fmla="*/ 51 h 186"/>
              <a:gd name="T22" fmla="*/ 120 w 186"/>
              <a:gd name="T23" fmla="*/ 64 h 186"/>
              <a:gd name="T24" fmla="*/ 76 w 186"/>
              <a:gd name="T25" fmla="*/ 59 h 186"/>
              <a:gd name="T26" fmla="*/ 42 w 186"/>
              <a:gd name="T27" fmla="*/ 42 h 186"/>
              <a:gd name="T28" fmla="*/ 144 w 186"/>
              <a:gd name="T29" fmla="*/ 144 h 186"/>
              <a:gd name="T30" fmla="*/ 127 w 186"/>
              <a:gd name="T31" fmla="*/ 110 h 186"/>
              <a:gd name="T32" fmla="*/ 127 w 186"/>
              <a:gd name="T33" fmla="*/ 68 h 186"/>
              <a:gd name="T34" fmla="*/ 127 w 186"/>
              <a:gd name="T35" fmla="*/ 51 h 186"/>
              <a:gd name="T36" fmla="*/ 108 w 186"/>
              <a:gd name="T37" fmla="*/ 82 h 186"/>
              <a:gd name="T38" fmla="*/ 89 w 186"/>
              <a:gd name="T39" fmla="*/ 110 h 186"/>
              <a:gd name="T40" fmla="*/ 63 w 186"/>
              <a:gd name="T41" fmla="*/ 110 h 186"/>
              <a:gd name="T42" fmla="*/ 82 w 186"/>
              <a:gd name="T43" fmla="*/ 121 h 186"/>
              <a:gd name="T44" fmla="*/ 74 w 186"/>
              <a:gd name="T45" fmla="*/ 127 h 186"/>
              <a:gd name="T46" fmla="*/ 73 w 186"/>
              <a:gd name="T47" fmla="*/ 147 h 186"/>
              <a:gd name="T48" fmla="*/ 87 w 186"/>
              <a:gd name="T49" fmla="*/ 146 h 186"/>
              <a:gd name="T50" fmla="*/ 86 w 186"/>
              <a:gd name="T51" fmla="*/ 135 h 186"/>
              <a:gd name="T52" fmla="*/ 84 w 186"/>
              <a:gd name="T53" fmla="*/ 133 h 186"/>
              <a:gd name="T54" fmla="*/ 118 w 186"/>
              <a:gd name="T55" fmla="*/ 110 h 186"/>
              <a:gd name="T56" fmla="*/ 34 w 186"/>
              <a:gd name="T57" fmla="*/ 110 h 186"/>
              <a:gd name="T58" fmla="*/ 80 w 186"/>
              <a:gd name="T59" fmla="*/ 110 h 186"/>
              <a:gd name="T60" fmla="*/ 72 w 186"/>
              <a:gd name="T61" fmla="*/ 110 h 186"/>
              <a:gd name="T62" fmla="*/ 80 w 186"/>
              <a:gd name="T63" fmla="*/ 110 h 186"/>
              <a:gd name="T64" fmla="*/ 152 w 186"/>
              <a:gd name="T65" fmla="*/ 110 h 186"/>
              <a:gd name="T66" fmla="*/ 34 w 186"/>
              <a:gd name="T67" fmla="*/ 34 h 186"/>
              <a:gd name="T68" fmla="*/ 25 w 186"/>
              <a:gd name="T69" fmla="*/ 110 h 186"/>
              <a:gd name="T70" fmla="*/ 9 w 186"/>
              <a:gd name="T71" fmla="*/ 17 h 186"/>
              <a:gd name="T72" fmla="*/ 169 w 186"/>
              <a:gd name="T73" fmla="*/ 9 h 186"/>
              <a:gd name="T74" fmla="*/ 177 w 186"/>
              <a:gd name="T75" fmla="*/ 110 h 186"/>
              <a:gd name="T76" fmla="*/ 131 w 186"/>
              <a:gd name="T77" fmla="*/ 135 h 186"/>
              <a:gd name="T78" fmla="*/ 131 w 186"/>
              <a:gd name="T79" fmla="*/ 12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6" h="186">
                <a:moveTo>
                  <a:pt x="169" y="0"/>
                </a:moveTo>
                <a:cubicBezTo>
                  <a:pt x="17" y="0"/>
                  <a:pt x="17" y="0"/>
                  <a:pt x="17" y="0"/>
                </a:cubicBezTo>
                <a:cubicBezTo>
                  <a:pt x="8" y="0"/>
                  <a:pt x="0" y="8"/>
                  <a:pt x="0" y="17"/>
                </a:cubicBezTo>
                <a:cubicBezTo>
                  <a:pt x="0" y="169"/>
                  <a:pt x="0" y="169"/>
                  <a:pt x="0" y="169"/>
                </a:cubicBezTo>
                <a:cubicBezTo>
                  <a:pt x="0" y="178"/>
                  <a:pt x="8" y="186"/>
                  <a:pt x="17" y="186"/>
                </a:cubicBezTo>
                <a:cubicBezTo>
                  <a:pt x="169" y="186"/>
                  <a:pt x="169" y="186"/>
                  <a:pt x="169" y="186"/>
                </a:cubicBezTo>
                <a:cubicBezTo>
                  <a:pt x="178" y="186"/>
                  <a:pt x="186" y="178"/>
                  <a:pt x="186" y="169"/>
                </a:cubicBezTo>
                <a:cubicBezTo>
                  <a:pt x="186" y="17"/>
                  <a:pt x="186" y="17"/>
                  <a:pt x="186" y="17"/>
                </a:cubicBezTo>
                <a:cubicBezTo>
                  <a:pt x="186" y="8"/>
                  <a:pt x="178" y="0"/>
                  <a:pt x="169" y="0"/>
                </a:cubicBezTo>
                <a:close/>
                <a:moveTo>
                  <a:pt x="177" y="169"/>
                </a:moveTo>
                <a:cubicBezTo>
                  <a:pt x="177" y="174"/>
                  <a:pt x="174" y="177"/>
                  <a:pt x="169" y="177"/>
                </a:cubicBezTo>
                <a:cubicBezTo>
                  <a:pt x="17" y="177"/>
                  <a:pt x="17" y="177"/>
                  <a:pt x="17" y="177"/>
                </a:cubicBezTo>
                <a:cubicBezTo>
                  <a:pt x="12" y="177"/>
                  <a:pt x="9" y="174"/>
                  <a:pt x="9" y="169"/>
                </a:cubicBezTo>
                <a:cubicBezTo>
                  <a:pt x="9" y="118"/>
                  <a:pt x="9" y="118"/>
                  <a:pt x="9" y="118"/>
                </a:cubicBezTo>
                <a:cubicBezTo>
                  <a:pt x="26" y="118"/>
                  <a:pt x="26" y="118"/>
                  <a:pt x="26" y="118"/>
                </a:cubicBezTo>
                <a:cubicBezTo>
                  <a:pt x="30" y="142"/>
                  <a:pt x="51" y="160"/>
                  <a:pt x="76" y="160"/>
                </a:cubicBezTo>
                <a:cubicBezTo>
                  <a:pt x="86" y="160"/>
                  <a:pt x="96" y="157"/>
                  <a:pt x="104" y="152"/>
                </a:cubicBezTo>
                <a:cubicBezTo>
                  <a:pt x="152" y="152"/>
                  <a:pt x="152" y="152"/>
                  <a:pt x="152" y="152"/>
                </a:cubicBezTo>
                <a:cubicBezTo>
                  <a:pt x="152" y="118"/>
                  <a:pt x="152" y="118"/>
                  <a:pt x="152" y="118"/>
                </a:cubicBezTo>
                <a:cubicBezTo>
                  <a:pt x="177" y="118"/>
                  <a:pt x="177" y="118"/>
                  <a:pt x="177" y="118"/>
                </a:cubicBezTo>
                <a:lnTo>
                  <a:pt x="177" y="169"/>
                </a:lnTo>
                <a:close/>
                <a:moveTo>
                  <a:pt x="127" y="51"/>
                </a:moveTo>
                <a:cubicBezTo>
                  <a:pt x="122" y="51"/>
                  <a:pt x="118" y="55"/>
                  <a:pt x="118" y="59"/>
                </a:cubicBezTo>
                <a:cubicBezTo>
                  <a:pt x="118" y="61"/>
                  <a:pt x="119" y="62"/>
                  <a:pt x="120" y="64"/>
                </a:cubicBezTo>
                <a:cubicBezTo>
                  <a:pt x="112" y="75"/>
                  <a:pt x="112" y="75"/>
                  <a:pt x="112" y="75"/>
                </a:cubicBezTo>
                <a:cubicBezTo>
                  <a:pt x="103" y="65"/>
                  <a:pt x="90" y="59"/>
                  <a:pt x="76" y="59"/>
                </a:cubicBezTo>
                <a:cubicBezTo>
                  <a:pt x="63" y="59"/>
                  <a:pt x="51" y="64"/>
                  <a:pt x="42" y="72"/>
                </a:cubicBezTo>
                <a:cubicBezTo>
                  <a:pt x="42" y="42"/>
                  <a:pt x="42" y="42"/>
                  <a:pt x="42" y="42"/>
                </a:cubicBezTo>
                <a:cubicBezTo>
                  <a:pt x="144" y="42"/>
                  <a:pt x="144" y="42"/>
                  <a:pt x="144" y="42"/>
                </a:cubicBezTo>
                <a:cubicBezTo>
                  <a:pt x="144" y="144"/>
                  <a:pt x="144" y="144"/>
                  <a:pt x="144" y="144"/>
                </a:cubicBezTo>
                <a:cubicBezTo>
                  <a:pt x="114" y="144"/>
                  <a:pt x="114" y="144"/>
                  <a:pt x="114" y="144"/>
                </a:cubicBezTo>
                <a:cubicBezTo>
                  <a:pt x="122" y="135"/>
                  <a:pt x="127" y="123"/>
                  <a:pt x="127" y="110"/>
                </a:cubicBezTo>
                <a:cubicBezTo>
                  <a:pt x="127" y="99"/>
                  <a:pt x="123" y="89"/>
                  <a:pt x="118" y="81"/>
                </a:cubicBezTo>
                <a:cubicBezTo>
                  <a:pt x="127" y="68"/>
                  <a:pt x="127" y="68"/>
                  <a:pt x="127" y="68"/>
                </a:cubicBezTo>
                <a:cubicBezTo>
                  <a:pt x="132" y="67"/>
                  <a:pt x="135" y="64"/>
                  <a:pt x="135" y="59"/>
                </a:cubicBezTo>
                <a:cubicBezTo>
                  <a:pt x="135" y="55"/>
                  <a:pt x="131" y="51"/>
                  <a:pt x="127" y="51"/>
                </a:cubicBezTo>
                <a:close/>
                <a:moveTo>
                  <a:pt x="76" y="68"/>
                </a:moveTo>
                <a:cubicBezTo>
                  <a:pt x="89" y="68"/>
                  <a:pt x="100" y="73"/>
                  <a:pt x="108" y="82"/>
                </a:cubicBezTo>
                <a:cubicBezTo>
                  <a:pt x="89" y="111"/>
                  <a:pt x="89" y="111"/>
                  <a:pt x="89" y="111"/>
                </a:cubicBezTo>
                <a:cubicBezTo>
                  <a:pt x="89" y="110"/>
                  <a:pt x="89" y="110"/>
                  <a:pt x="89" y="110"/>
                </a:cubicBezTo>
                <a:cubicBezTo>
                  <a:pt x="89" y="103"/>
                  <a:pt x="83" y="97"/>
                  <a:pt x="76" y="97"/>
                </a:cubicBezTo>
                <a:cubicBezTo>
                  <a:pt x="69" y="97"/>
                  <a:pt x="63" y="103"/>
                  <a:pt x="63" y="110"/>
                </a:cubicBezTo>
                <a:cubicBezTo>
                  <a:pt x="63" y="117"/>
                  <a:pt x="69" y="122"/>
                  <a:pt x="76" y="122"/>
                </a:cubicBezTo>
                <a:cubicBezTo>
                  <a:pt x="78" y="122"/>
                  <a:pt x="80" y="122"/>
                  <a:pt x="82" y="121"/>
                </a:cubicBezTo>
                <a:cubicBezTo>
                  <a:pt x="77" y="129"/>
                  <a:pt x="77" y="129"/>
                  <a:pt x="77" y="129"/>
                </a:cubicBezTo>
                <a:cubicBezTo>
                  <a:pt x="74" y="127"/>
                  <a:pt x="74" y="127"/>
                  <a:pt x="74" y="127"/>
                </a:cubicBezTo>
                <a:cubicBezTo>
                  <a:pt x="69" y="143"/>
                  <a:pt x="69" y="143"/>
                  <a:pt x="69" y="143"/>
                </a:cubicBezTo>
                <a:cubicBezTo>
                  <a:pt x="73" y="147"/>
                  <a:pt x="73" y="147"/>
                  <a:pt x="73" y="147"/>
                </a:cubicBezTo>
                <a:cubicBezTo>
                  <a:pt x="76" y="144"/>
                  <a:pt x="76" y="144"/>
                  <a:pt x="76" y="144"/>
                </a:cubicBezTo>
                <a:cubicBezTo>
                  <a:pt x="87" y="146"/>
                  <a:pt x="87" y="146"/>
                  <a:pt x="87" y="146"/>
                </a:cubicBezTo>
                <a:cubicBezTo>
                  <a:pt x="82" y="138"/>
                  <a:pt x="82" y="138"/>
                  <a:pt x="82" y="138"/>
                </a:cubicBezTo>
                <a:cubicBezTo>
                  <a:pt x="86" y="135"/>
                  <a:pt x="86" y="135"/>
                  <a:pt x="86" y="135"/>
                </a:cubicBezTo>
                <a:cubicBezTo>
                  <a:pt x="81" y="131"/>
                  <a:pt x="81" y="131"/>
                  <a:pt x="81" y="131"/>
                </a:cubicBezTo>
                <a:cubicBezTo>
                  <a:pt x="84" y="133"/>
                  <a:pt x="84" y="133"/>
                  <a:pt x="84" y="133"/>
                </a:cubicBezTo>
                <a:cubicBezTo>
                  <a:pt x="113" y="89"/>
                  <a:pt x="113" y="89"/>
                  <a:pt x="113" y="89"/>
                </a:cubicBezTo>
                <a:cubicBezTo>
                  <a:pt x="116" y="95"/>
                  <a:pt x="118" y="102"/>
                  <a:pt x="118" y="110"/>
                </a:cubicBezTo>
                <a:cubicBezTo>
                  <a:pt x="118" y="133"/>
                  <a:pt x="99" y="152"/>
                  <a:pt x="76" y="152"/>
                </a:cubicBezTo>
                <a:cubicBezTo>
                  <a:pt x="53" y="152"/>
                  <a:pt x="34" y="133"/>
                  <a:pt x="34" y="110"/>
                </a:cubicBezTo>
                <a:cubicBezTo>
                  <a:pt x="34" y="87"/>
                  <a:pt x="53" y="68"/>
                  <a:pt x="76" y="68"/>
                </a:cubicBezTo>
                <a:close/>
                <a:moveTo>
                  <a:pt x="80" y="110"/>
                </a:moveTo>
                <a:cubicBezTo>
                  <a:pt x="80" y="112"/>
                  <a:pt x="78" y="114"/>
                  <a:pt x="76" y="114"/>
                </a:cubicBezTo>
                <a:cubicBezTo>
                  <a:pt x="74" y="114"/>
                  <a:pt x="72" y="112"/>
                  <a:pt x="72" y="110"/>
                </a:cubicBezTo>
                <a:cubicBezTo>
                  <a:pt x="72" y="107"/>
                  <a:pt x="74" y="106"/>
                  <a:pt x="76" y="106"/>
                </a:cubicBezTo>
                <a:cubicBezTo>
                  <a:pt x="78" y="106"/>
                  <a:pt x="80" y="107"/>
                  <a:pt x="80" y="110"/>
                </a:cubicBezTo>
                <a:close/>
                <a:moveTo>
                  <a:pt x="177" y="110"/>
                </a:moveTo>
                <a:cubicBezTo>
                  <a:pt x="152" y="110"/>
                  <a:pt x="152" y="110"/>
                  <a:pt x="152" y="110"/>
                </a:cubicBezTo>
                <a:cubicBezTo>
                  <a:pt x="152" y="34"/>
                  <a:pt x="152" y="34"/>
                  <a:pt x="152" y="34"/>
                </a:cubicBezTo>
                <a:cubicBezTo>
                  <a:pt x="34" y="34"/>
                  <a:pt x="34" y="34"/>
                  <a:pt x="34" y="34"/>
                </a:cubicBezTo>
                <a:cubicBezTo>
                  <a:pt x="34" y="82"/>
                  <a:pt x="34" y="82"/>
                  <a:pt x="34" y="82"/>
                </a:cubicBezTo>
                <a:cubicBezTo>
                  <a:pt x="29" y="90"/>
                  <a:pt x="25" y="99"/>
                  <a:pt x="25" y="110"/>
                </a:cubicBezTo>
                <a:cubicBezTo>
                  <a:pt x="9" y="110"/>
                  <a:pt x="9" y="110"/>
                  <a:pt x="9" y="110"/>
                </a:cubicBezTo>
                <a:cubicBezTo>
                  <a:pt x="9" y="17"/>
                  <a:pt x="9" y="17"/>
                  <a:pt x="9" y="17"/>
                </a:cubicBezTo>
                <a:cubicBezTo>
                  <a:pt x="9" y="12"/>
                  <a:pt x="12" y="9"/>
                  <a:pt x="17" y="9"/>
                </a:cubicBezTo>
                <a:cubicBezTo>
                  <a:pt x="169" y="9"/>
                  <a:pt x="169" y="9"/>
                  <a:pt x="169" y="9"/>
                </a:cubicBezTo>
                <a:cubicBezTo>
                  <a:pt x="174" y="9"/>
                  <a:pt x="177" y="12"/>
                  <a:pt x="177" y="17"/>
                </a:cubicBezTo>
                <a:lnTo>
                  <a:pt x="177" y="110"/>
                </a:lnTo>
                <a:close/>
                <a:moveTo>
                  <a:pt x="127" y="131"/>
                </a:moveTo>
                <a:cubicBezTo>
                  <a:pt x="127" y="133"/>
                  <a:pt x="129" y="135"/>
                  <a:pt x="131" y="135"/>
                </a:cubicBezTo>
                <a:cubicBezTo>
                  <a:pt x="133" y="135"/>
                  <a:pt x="135" y="133"/>
                  <a:pt x="135" y="131"/>
                </a:cubicBezTo>
                <a:cubicBezTo>
                  <a:pt x="135" y="129"/>
                  <a:pt x="133" y="127"/>
                  <a:pt x="131" y="127"/>
                </a:cubicBezTo>
                <a:cubicBezTo>
                  <a:pt x="129" y="127"/>
                  <a:pt x="127" y="129"/>
                  <a:pt x="127" y="131"/>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Tree>
    <p:extLst>
      <p:ext uri="{BB962C8B-B14F-4D97-AF65-F5344CB8AC3E}">
        <p14:creationId xmlns:p14="http://schemas.microsoft.com/office/powerpoint/2010/main" val="2736510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72"/>
                                        </p:tgtEl>
                                        <p:attrNameLst>
                                          <p:attrName>style.visibility</p:attrName>
                                        </p:attrNameLst>
                                      </p:cBhvr>
                                      <p:to>
                                        <p:strVal val="visible"/>
                                      </p:to>
                                    </p:set>
                                    <p:anim calcmode="lin" valueType="num">
                                      <p:cBhvr additive="base">
                                        <p:cTn id="12" dur="500" fill="hold"/>
                                        <p:tgtEl>
                                          <p:spTgt spid="72"/>
                                        </p:tgtEl>
                                        <p:attrNameLst>
                                          <p:attrName>ppt_x</p:attrName>
                                        </p:attrNameLst>
                                      </p:cBhvr>
                                      <p:tavLst>
                                        <p:tav tm="0">
                                          <p:val>
                                            <p:strVal val="0-#ppt_w/2"/>
                                          </p:val>
                                        </p:tav>
                                        <p:tav tm="100000">
                                          <p:val>
                                            <p:strVal val="#ppt_x"/>
                                          </p:val>
                                        </p:tav>
                                      </p:tavLst>
                                    </p:anim>
                                    <p:anim calcmode="lin" valueType="num">
                                      <p:cBhvr additive="base">
                                        <p:cTn id="13" dur="500" fill="hold"/>
                                        <p:tgtEl>
                                          <p:spTgt spid="7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71"/>
                                        </p:tgtEl>
                                        <p:attrNameLst>
                                          <p:attrName>style.visibility</p:attrName>
                                        </p:attrNameLst>
                                      </p:cBhvr>
                                      <p:to>
                                        <p:strVal val="visible"/>
                                      </p:to>
                                    </p:set>
                                    <p:anim calcmode="lin" valueType="num">
                                      <p:cBhvr additive="base">
                                        <p:cTn id="17" dur="500" fill="hold"/>
                                        <p:tgtEl>
                                          <p:spTgt spid="71"/>
                                        </p:tgtEl>
                                        <p:attrNameLst>
                                          <p:attrName>ppt_x</p:attrName>
                                        </p:attrNameLst>
                                      </p:cBhvr>
                                      <p:tavLst>
                                        <p:tav tm="0">
                                          <p:val>
                                            <p:strVal val="0-#ppt_w/2"/>
                                          </p:val>
                                        </p:tav>
                                        <p:tav tm="100000">
                                          <p:val>
                                            <p:strVal val="#ppt_x"/>
                                          </p:val>
                                        </p:tav>
                                      </p:tavLst>
                                    </p:anim>
                                    <p:anim calcmode="lin" valueType="num">
                                      <p:cBhvr additive="base">
                                        <p:cTn id="18" dur="500" fill="hold"/>
                                        <p:tgtEl>
                                          <p:spTgt spid="7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grpId="0" nodeType="afterEffect">
                                  <p:stCondLst>
                                    <p:cond delay="0"/>
                                  </p:stCondLst>
                                  <p:childTnLst>
                                    <p:set>
                                      <p:cBhvr>
                                        <p:cTn id="21" dur="1" fill="hold">
                                          <p:stCondLst>
                                            <p:cond delay="0"/>
                                          </p:stCondLst>
                                        </p:cTn>
                                        <p:tgtEl>
                                          <p:spTgt spid="73"/>
                                        </p:tgtEl>
                                        <p:attrNameLst>
                                          <p:attrName>style.visibility</p:attrName>
                                        </p:attrNameLst>
                                      </p:cBhvr>
                                      <p:to>
                                        <p:strVal val="visible"/>
                                      </p:to>
                                    </p:set>
                                    <p:anim calcmode="lin" valueType="num">
                                      <p:cBhvr additive="base">
                                        <p:cTn id="22" dur="500" fill="hold"/>
                                        <p:tgtEl>
                                          <p:spTgt spid="73"/>
                                        </p:tgtEl>
                                        <p:attrNameLst>
                                          <p:attrName>ppt_x</p:attrName>
                                        </p:attrNameLst>
                                      </p:cBhvr>
                                      <p:tavLst>
                                        <p:tav tm="0">
                                          <p:val>
                                            <p:strVal val="0-#ppt_w/2"/>
                                          </p:val>
                                        </p:tav>
                                        <p:tav tm="100000">
                                          <p:val>
                                            <p:strVal val="#ppt_x"/>
                                          </p:val>
                                        </p:tav>
                                      </p:tavLst>
                                    </p:anim>
                                    <p:anim calcmode="lin" valueType="num">
                                      <p:cBhvr additive="base">
                                        <p:cTn id="23" dur="500" fill="hold"/>
                                        <p:tgtEl>
                                          <p:spTgt spid="73"/>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2" presetClass="entr" presetSubtype="4"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par>
                          <p:cTn id="28" fill="hold">
                            <p:stCondLst>
                              <p:cond delay="2500"/>
                            </p:stCondLst>
                            <p:childTnLst>
                              <p:par>
                                <p:cTn id="29" presetID="2" presetClass="entr" presetSubtype="2"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1+#ppt_w/2"/>
                                          </p:val>
                                        </p:tav>
                                        <p:tav tm="100000">
                                          <p:val>
                                            <p:strVal val="#ppt_x"/>
                                          </p:val>
                                        </p:tav>
                                      </p:tavLst>
                                    </p:anim>
                                    <p:anim calcmode="lin" valueType="num">
                                      <p:cBhvr additive="base">
                                        <p:cTn id="3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1" grpId="0"/>
      <p:bldP spid="72" grpId="0"/>
      <p:bldP spid="7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4E67C13-1568-47E2-93FD-CF254B27621E}"/>
              </a:ext>
            </a:extLst>
          </p:cNvPr>
          <p:cNvGrpSpPr/>
          <p:nvPr/>
        </p:nvGrpSpPr>
        <p:grpSpPr>
          <a:xfrm>
            <a:off x="3166534" y="4167825"/>
            <a:ext cx="5858933" cy="1555641"/>
            <a:chOff x="3166534" y="4167825"/>
            <a:chExt cx="5858933" cy="1555641"/>
          </a:xfrm>
        </p:grpSpPr>
        <p:grpSp>
          <p:nvGrpSpPr>
            <p:cNvPr id="20" name="Group 19"/>
            <p:cNvGrpSpPr/>
            <p:nvPr/>
          </p:nvGrpSpPr>
          <p:grpSpPr>
            <a:xfrm>
              <a:off x="3166534" y="4167825"/>
              <a:ext cx="5858933" cy="1555641"/>
              <a:chOff x="2374900" y="3125868"/>
              <a:chExt cx="4394200" cy="1166731"/>
            </a:xfrm>
          </p:grpSpPr>
          <p:sp>
            <p:nvSpPr>
              <p:cNvPr id="76" name="Freeform 75"/>
              <p:cNvSpPr/>
              <p:nvPr/>
            </p:nvSpPr>
            <p:spPr>
              <a:xfrm>
                <a:off x="2374900" y="3425374"/>
                <a:ext cx="4394200" cy="867225"/>
              </a:xfrm>
              <a:custGeom>
                <a:avLst/>
                <a:gdLst>
                  <a:gd name="connsiteX0" fmla="*/ 0 w 2377440"/>
                  <a:gd name="connsiteY0" fmla="*/ 0 h 492760"/>
                  <a:gd name="connsiteX1" fmla="*/ 2377440 w 2377440"/>
                  <a:gd name="connsiteY1" fmla="*/ 0 h 492760"/>
                  <a:gd name="connsiteX2" fmla="*/ 2377440 w 2377440"/>
                  <a:gd name="connsiteY2" fmla="*/ 322580 h 492760"/>
                  <a:gd name="connsiteX3" fmla="*/ 1188720 w 2377440"/>
                  <a:gd name="connsiteY3" fmla="*/ 492760 h 492760"/>
                  <a:gd name="connsiteX4" fmla="*/ 0 w 2377440"/>
                  <a:gd name="connsiteY4" fmla="*/ 322580 h 492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440" h="492760">
                    <a:moveTo>
                      <a:pt x="0" y="0"/>
                    </a:moveTo>
                    <a:lnTo>
                      <a:pt x="2377440" y="0"/>
                    </a:lnTo>
                    <a:lnTo>
                      <a:pt x="2377440" y="322580"/>
                    </a:lnTo>
                    <a:cubicBezTo>
                      <a:pt x="2377440" y="416568"/>
                      <a:pt x="1845232" y="492760"/>
                      <a:pt x="1188720" y="492760"/>
                    </a:cubicBezTo>
                    <a:cubicBezTo>
                      <a:pt x="532208" y="492760"/>
                      <a:pt x="0" y="416568"/>
                      <a:pt x="0" y="322580"/>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77" name="Oval 76"/>
              <p:cNvSpPr/>
              <p:nvPr/>
            </p:nvSpPr>
            <p:spPr>
              <a:xfrm>
                <a:off x="2374900" y="3125868"/>
                <a:ext cx="4394200" cy="599011"/>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94" name="Group 93"/>
            <p:cNvGrpSpPr/>
            <p:nvPr/>
          </p:nvGrpSpPr>
          <p:grpSpPr>
            <a:xfrm>
              <a:off x="4250827" y="5117305"/>
              <a:ext cx="3795893" cy="346699"/>
              <a:chOff x="3833280" y="3441326"/>
              <a:chExt cx="2846920" cy="260024"/>
            </a:xfrm>
          </p:grpSpPr>
          <p:sp>
            <p:nvSpPr>
              <p:cNvPr id="95" name="Freeform 226"/>
              <p:cNvSpPr>
                <a:spLocks noEditPoints="1"/>
              </p:cNvSpPr>
              <p:nvPr/>
            </p:nvSpPr>
            <p:spPr bwMode="auto">
              <a:xfrm>
                <a:off x="3833280" y="3441326"/>
                <a:ext cx="288066" cy="260024"/>
              </a:xfrm>
              <a:custGeom>
                <a:avLst/>
                <a:gdLst>
                  <a:gd name="T0" fmla="*/ 169 w 186"/>
                  <a:gd name="T1" fmla="*/ 59 h 168"/>
                  <a:gd name="T2" fmla="*/ 169 w 186"/>
                  <a:gd name="T3" fmla="*/ 12 h 168"/>
                  <a:gd name="T4" fmla="*/ 156 w 186"/>
                  <a:gd name="T5" fmla="*/ 0 h 168"/>
                  <a:gd name="T6" fmla="*/ 144 w 186"/>
                  <a:gd name="T7" fmla="*/ 12 h 168"/>
                  <a:gd name="T8" fmla="*/ 144 w 186"/>
                  <a:gd name="T9" fmla="*/ 16 h 168"/>
                  <a:gd name="T10" fmla="*/ 21 w 186"/>
                  <a:gd name="T11" fmla="*/ 55 h 168"/>
                  <a:gd name="T12" fmla="*/ 17 w 186"/>
                  <a:gd name="T13" fmla="*/ 54 h 168"/>
                  <a:gd name="T14" fmla="*/ 9 w 186"/>
                  <a:gd name="T15" fmla="*/ 54 h 168"/>
                  <a:gd name="T16" fmla="*/ 0 w 186"/>
                  <a:gd name="T17" fmla="*/ 63 h 168"/>
                  <a:gd name="T18" fmla="*/ 0 w 186"/>
                  <a:gd name="T19" fmla="*/ 105 h 168"/>
                  <a:gd name="T20" fmla="*/ 9 w 186"/>
                  <a:gd name="T21" fmla="*/ 113 h 168"/>
                  <a:gd name="T22" fmla="*/ 17 w 186"/>
                  <a:gd name="T23" fmla="*/ 113 h 168"/>
                  <a:gd name="T24" fmla="*/ 21 w 186"/>
                  <a:gd name="T25" fmla="*/ 113 h 168"/>
                  <a:gd name="T26" fmla="*/ 41 w 186"/>
                  <a:gd name="T27" fmla="*/ 119 h 168"/>
                  <a:gd name="T28" fmla="*/ 39 w 186"/>
                  <a:gd name="T29" fmla="*/ 124 h 168"/>
                  <a:gd name="T30" fmla="*/ 50 w 186"/>
                  <a:gd name="T31" fmla="*/ 145 h 168"/>
                  <a:gd name="T32" fmla="*/ 94 w 186"/>
                  <a:gd name="T33" fmla="*/ 159 h 168"/>
                  <a:gd name="T34" fmla="*/ 116 w 186"/>
                  <a:gd name="T35" fmla="*/ 148 h 168"/>
                  <a:gd name="T36" fmla="*/ 117 w 186"/>
                  <a:gd name="T37" fmla="*/ 144 h 168"/>
                  <a:gd name="T38" fmla="*/ 144 w 186"/>
                  <a:gd name="T39" fmla="*/ 152 h 168"/>
                  <a:gd name="T40" fmla="*/ 144 w 186"/>
                  <a:gd name="T41" fmla="*/ 156 h 168"/>
                  <a:gd name="T42" fmla="*/ 156 w 186"/>
                  <a:gd name="T43" fmla="*/ 168 h 168"/>
                  <a:gd name="T44" fmla="*/ 169 w 186"/>
                  <a:gd name="T45" fmla="*/ 156 h 168"/>
                  <a:gd name="T46" fmla="*/ 169 w 186"/>
                  <a:gd name="T47" fmla="*/ 109 h 168"/>
                  <a:gd name="T48" fmla="*/ 186 w 186"/>
                  <a:gd name="T49" fmla="*/ 92 h 168"/>
                  <a:gd name="T50" fmla="*/ 186 w 186"/>
                  <a:gd name="T51" fmla="*/ 76 h 168"/>
                  <a:gd name="T52" fmla="*/ 169 w 186"/>
                  <a:gd name="T53" fmla="*/ 59 h 168"/>
                  <a:gd name="T54" fmla="*/ 17 w 186"/>
                  <a:gd name="T55" fmla="*/ 105 h 168"/>
                  <a:gd name="T56" fmla="*/ 9 w 186"/>
                  <a:gd name="T57" fmla="*/ 105 h 168"/>
                  <a:gd name="T58" fmla="*/ 9 w 186"/>
                  <a:gd name="T59" fmla="*/ 63 h 168"/>
                  <a:gd name="T60" fmla="*/ 17 w 186"/>
                  <a:gd name="T61" fmla="*/ 63 h 168"/>
                  <a:gd name="T62" fmla="*/ 17 w 186"/>
                  <a:gd name="T63" fmla="*/ 105 h 168"/>
                  <a:gd name="T64" fmla="*/ 108 w 186"/>
                  <a:gd name="T65" fmla="*/ 146 h 168"/>
                  <a:gd name="T66" fmla="*/ 97 w 186"/>
                  <a:gd name="T67" fmla="*/ 151 h 168"/>
                  <a:gd name="T68" fmla="*/ 53 w 186"/>
                  <a:gd name="T69" fmla="*/ 137 h 168"/>
                  <a:gd name="T70" fmla="*/ 47 w 186"/>
                  <a:gd name="T71" fmla="*/ 127 h 168"/>
                  <a:gd name="T72" fmla="*/ 49 w 186"/>
                  <a:gd name="T73" fmla="*/ 122 h 168"/>
                  <a:gd name="T74" fmla="*/ 109 w 186"/>
                  <a:gd name="T75" fmla="*/ 141 h 168"/>
                  <a:gd name="T76" fmla="*/ 108 w 186"/>
                  <a:gd name="T77" fmla="*/ 146 h 168"/>
                  <a:gd name="T78" fmla="*/ 144 w 186"/>
                  <a:gd name="T79" fmla="*/ 143 h 168"/>
                  <a:gd name="T80" fmla="*/ 26 w 186"/>
                  <a:gd name="T81" fmla="*/ 105 h 168"/>
                  <a:gd name="T82" fmla="*/ 26 w 186"/>
                  <a:gd name="T83" fmla="*/ 105 h 168"/>
                  <a:gd name="T84" fmla="*/ 26 w 186"/>
                  <a:gd name="T85" fmla="*/ 63 h 168"/>
                  <a:gd name="T86" fmla="*/ 26 w 186"/>
                  <a:gd name="T87" fmla="*/ 63 h 168"/>
                  <a:gd name="T88" fmla="*/ 144 w 186"/>
                  <a:gd name="T89" fmla="*/ 25 h 168"/>
                  <a:gd name="T90" fmla="*/ 144 w 186"/>
                  <a:gd name="T91" fmla="*/ 143 h 168"/>
                  <a:gd name="T92" fmla="*/ 161 w 186"/>
                  <a:gd name="T93" fmla="*/ 156 h 168"/>
                  <a:gd name="T94" fmla="*/ 156 w 186"/>
                  <a:gd name="T95" fmla="*/ 160 h 168"/>
                  <a:gd name="T96" fmla="*/ 152 w 186"/>
                  <a:gd name="T97" fmla="*/ 156 h 168"/>
                  <a:gd name="T98" fmla="*/ 152 w 186"/>
                  <a:gd name="T99" fmla="*/ 12 h 168"/>
                  <a:gd name="T100" fmla="*/ 156 w 186"/>
                  <a:gd name="T101" fmla="*/ 8 h 168"/>
                  <a:gd name="T102" fmla="*/ 161 w 186"/>
                  <a:gd name="T103" fmla="*/ 12 h 168"/>
                  <a:gd name="T104" fmla="*/ 161 w 186"/>
                  <a:gd name="T105" fmla="*/ 156 h 168"/>
                  <a:gd name="T106" fmla="*/ 177 w 186"/>
                  <a:gd name="T107" fmla="*/ 92 h 168"/>
                  <a:gd name="T108" fmla="*/ 169 w 186"/>
                  <a:gd name="T109" fmla="*/ 101 h 168"/>
                  <a:gd name="T110" fmla="*/ 169 w 186"/>
                  <a:gd name="T111" fmla="*/ 67 h 168"/>
                  <a:gd name="T112" fmla="*/ 177 w 186"/>
                  <a:gd name="T113" fmla="*/ 76 h 168"/>
                  <a:gd name="T114" fmla="*/ 177 w 186"/>
                  <a:gd name="T115" fmla="*/ 9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6" h="168">
                    <a:moveTo>
                      <a:pt x="169" y="59"/>
                    </a:moveTo>
                    <a:cubicBezTo>
                      <a:pt x="169" y="12"/>
                      <a:pt x="169" y="12"/>
                      <a:pt x="169" y="12"/>
                    </a:cubicBezTo>
                    <a:cubicBezTo>
                      <a:pt x="169" y="5"/>
                      <a:pt x="163" y="0"/>
                      <a:pt x="156" y="0"/>
                    </a:cubicBezTo>
                    <a:cubicBezTo>
                      <a:pt x="149" y="0"/>
                      <a:pt x="144" y="5"/>
                      <a:pt x="144" y="12"/>
                    </a:cubicBezTo>
                    <a:cubicBezTo>
                      <a:pt x="144" y="16"/>
                      <a:pt x="144" y="16"/>
                      <a:pt x="144" y="16"/>
                    </a:cubicBezTo>
                    <a:cubicBezTo>
                      <a:pt x="21" y="55"/>
                      <a:pt x="21" y="55"/>
                      <a:pt x="21" y="55"/>
                    </a:cubicBezTo>
                    <a:cubicBezTo>
                      <a:pt x="20" y="55"/>
                      <a:pt x="19" y="54"/>
                      <a:pt x="17" y="54"/>
                    </a:cubicBezTo>
                    <a:cubicBezTo>
                      <a:pt x="9" y="54"/>
                      <a:pt x="9" y="54"/>
                      <a:pt x="9" y="54"/>
                    </a:cubicBezTo>
                    <a:cubicBezTo>
                      <a:pt x="4" y="54"/>
                      <a:pt x="0" y="58"/>
                      <a:pt x="0" y="63"/>
                    </a:cubicBezTo>
                    <a:cubicBezTo>
                      <a:pt x="0" y="105"/>
                      <a:pt x="0" y="105"/>
                      <a:pt x="0" y="105"/>
                    </a:cubicBezTo>
                    <a:cubicBezTo>
                      <a:pt x="0" y="110"/>
                      <a:pt x="4" y="113"/>
                      <a:pt x="9" y="113"/>
                    </a:cubicBezTo>
                    <a:cubicBezTo>
                      <a:pt x="17" y="113"/>
                      <a:pt x="17" y="113"/>
                      <a:pt x="17" y="113"/>
                    </a:cubicBezTo>
                    <a:cubicBezTo>
                      <a:pt x="19" y="113"/>
                      <a:pt x="20" y="113"/>
                      <a:pt x="21" y="113"/>
                    </a:cubicBezTo>
                    <a:cubicBezTo>
                      <a:pt x="41" y="119"/>
                      <a:pt x="41" y="119"/>
                      <a:pt x="41" y="119"/>
                    </a:cubicBezTo>
                    <a:cubicBezTo>
                      <a:pt x="39" y="124"/>
                      <a:pt x="39" y="124"/>
                      <a:pt x="39" y="124"/>
                    </a:cubicBezTo>
                    <a:cubicBezTo>
                      <a:pt x="36" y="133"/>
                      <a:pt x="41" y="142"/>
                      <a:pt x="50" y="145"/>
                    </a:cubicBezTo>
                    <a:cubicBezTo>
                      <a:pt x="94" y="159"/>
                      <a:pt x="94" y="159"/>
                      <a:pt x="94" y="159"/>
                    </a:cubicBezTo>
                    <a:cubicBezTo>
                      <a:pt x="103" y="162"/>
                      <a:pt x="113" y="157"/>
                      <a:pt x="116" y="148"/>
                    </a:cubicBezTo>
                    <a:cubicBezTo>
                      <a:pt x="117" y="144"/>
                      <a:pt x="117" y="144"/>
                      <a:pt x="117" y="144"/>
                    </a:cubicBezTo>
                    <a:cubicBezTo>
                      <a:pt x="144" y="152"/>
                      <a:pt x="144" y="152"/>
                      <a:pt x="144" y="152"/>
                    </a:cubicBezTo>
                    <a:cubicBezTo>
                      <a:pt x="144" y="156"/>
                      <a:pt x="144" y="156"/>
                      <a:pt x="144" y="156"/>
                    </a:cubicBezTo>
                    <a:cubicBezTo>
                      <a:pt x="144" y="163"/>
                      <a:pt x="149" y="168"/>
                      <a:pt x="156" y="168"/>
                    </a:cubicBezTo>
                    <a:cubicBezTo>
                      <a:pt x="163" y="168"/>
                      <a:pt x="169" y="163"/>
                      <a:pt x="169" y="156"/>
                    </a:cubicBezTo>
                    <a:cubicBezTo>
                      <a:pt x="169" y="109"/>
                      <a:pt x="169" y="109"/>
                      <a:pt x="169" y="109"/>
                    </a:cubicBezTo>
                    <a:cubicBezTo>
                      <a:pt x="178" y="109"/>
                      <a:pt x="186" y="102"/>
                      <a:pt x="186" y="92"/>
                    </a:cubicBezTo>
                    <a:cubicBezTo>
                      <a:pt x="186" y="76"/>
                      <a:pt x="186" y="76"/>
                      <a:pt x="186" y="76"/>
                    </a:cubicBezTo>
                    <a:cubicBezTo>
                      <a:pt x="186" y="66"/>
                      <a:pt x="178" y="59"/>
                      <a:pt x="169" y="59"/>
                    </a:cubicBezTo>
                    <a:close/>
                    <a:moveTo>
                      <a:pt x="17" y="105"/>
                    </a:moveTo>
                    <a:cubicBezTo>
                      <a:pt x="9" y="105"/>
                      <a:pt x="9" y="105"/>
                      <a:pt x="9" y="105"/>
                    </a:cubicBezTo>
                    <a:cubicBezTo>
                      <a:pt x="9" y="63"/>
                      <a:pt x="9" y="63"/>
                      <a:pt x="9" y="63"/>
                    </a:cubicBezTo>
                    <a:cubicBezTo>
                      <a:pt x="17" y="63"/>
                      <a:pt x="17" y="63"/>
                      <a:pt x="17" y="63"/>
                    </a:cubicBezTo>
                    <a:lnTo>
                      <a:pt x="17" y="105"/>
                    </a:lnTo>
                    <a:close/>
                    <a:moveTo>
                      <a:pt x="108" y="146"/>
                    </a:moveTo>
                    <a:cubicBezTo>
                      <a:pt x="106" y="150"/>
                      <a:pt x="101" y="153"/>
                      <a:pt x="97" y="151"/>
                    </a:cubicBezTo>
                    <a:cubicBezTo>
                      <a:pt x="53" y="137"/>
                      <a:pt x="53" y="137"/>
                      <a:pt x="53" y="137"/>
                    </a:cubicBezTo>
                    <a:cubicBezTo>
                      <a:pt x="48" y="136"/>
                      <a:pt x="46" y="131"/>
                      <a:pt x="47" y="127"/>
                    </a:cubicBezTo>
                    <a:cubicBezTo>
                      <a:pt x="49" y="122"/>
                      <a:pt x="49" y="122"/>
                      <a:pt x="49" y="122"/>
                    </a:cubicBezTo>
                    <a:cubicBezTo>
                      <a:pt x="109" y="141"/>
                      <a:pt x="109" y="141"/>
                      <a:pt x="109" y="141"/>
                    </a:cubicBezTo>
                    <a:lnTo>
                      <a:pt x="108" y="146"/>
                    </a:lnTo>
                    <a:close/>
                    <a:moveTo>
                      <a:pt x="144" y="143"/>
                    </a:moveTo>
                    <a:cubicBezTo>
                      <a:pt x="26" y="105"/>
                      <a:pt x="26" y="105"/>
                      <a:pt x="26" y="105"/>
                    </a:cubicBezTo>
                    <a:cubicBezTo>
                      <a:pt x="26" y="105"/>
                      <a:pt x="26" y="105"/>
                      <a:pt x="26" y="105"/>
                    </a:cubicBezTo>
                    <a:cubicBezTo>
                      <a:pt x="26" y="63"/>
                      <a:pt x="26" y="63"/>
                      <a:pt x="26" y="63"/>
                    </a:cubicBezTo>
                    <a:cubicBezTo>
                      <a:pt x="26" y="63"/>
                      <a:pt x="26" y="63"/>
                      <a:pt x="26" y="63"/>
                    </a:cubicBezTo>
                    <a:cubicBezTo>
                      <a:pt x="144" y="25"/>
                      <a:pt x="144" y="25"/>
                      <a:pt x="144" y="25"/>
                    </a:cubicBezTo>
                    <a:lnTo>
                      <a:pt x="144" y="143"/>
                    </a:lnTo>
                    <a:close/>
                    <a:moveTo>
                      <a:pt x="161" y="156"/>
                    </a:moveTo>
                    <a:cubicBezTo>
                      <a:pt x="161" y="158"/>
                      <a:pt x="159" y="160"/>
                      <a:pt x="156" y="160"/>
                    </a:cubicBezTo>
                    <a:cubicBezTo>
                      <a:pt x="154" y="160"/>
                      <a:pt x="152" y="158"/>
                      <a:pt x="152" y="156"/>
                    </a:cubicBezTo>
                    <a:cubicBezTo>
                      <a:pt x="152" y="12"/>
                      <a:pt x="152" y="12"/>
                      <a:pt x="152" y="12"/>
                    </a:cubicBezTo>
                    <a:cubicBezTo>
                      <a:pt x="152" y="10"/>
                      <a:pt x="154" y="8"/>
                      <a:pt x="156" y="8"/>
                    </a:cubicBezTo>
                    <a:cubicBezTo>
                      <a:pt x="159" y="8"/>
                      <a:pt x="161" y="10"/>
                      <a:pt x="161" y="12"/>
                    </a:cubicBezTo>
                    <a:lnTo>
                      <a:pt x="161" y="156"/>
                    </a:lnTo>
                    <a:close/>
                    <a:moveTo>
                      <a:pt x="177" y="92"/>
                    </a:moveTo>
                    <a:cubicBezTo>
                      <a:pt x="177" y="97"/>
                      <a:pt x="174" y="101"/>
                      <a:pt x="169" y="101"/>
                    </a:cubicBezTo>
                    <a:cubicBezTo>
                      <a:pt x="169" y="67"/>
                      <a:pt x="169" y="67"/>
                      <a:pt x="169" y="67"/>
                    </a:cubicBezTo>
                    <a:cubicBezTo>
                      <a:pt x="174" y="67"/>
                      <a:pt x="177" y="71"/>
                      <a:pt x="177" y="76"/>
                    </a:cubicBezTo>
                    <a:lnTo>
                      <a:pt x="17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96" name="TextBox 95"/>
              <p:cNvSpPr txBox="1"/>
              <p:nvPr/>
            </p:nvSpPr>
            <p:spPr>
              <a:xfrm>
                <a:off x="4132636" y="3444380"/>
                <a:ext cx="2547564" cy="230833"/>
              </a:xfrm>
              <a:prstGeom prst="rect">
                <a:avLst/>
              </a:prstGeom>
              <a:noFill/>
            </p:spPr>
            <p:txBody>
              <a:bodyPr wrap="square" rtlCol="0">
                <a:spAutoFit/>
              </a:bodyPr>
              <a:lstStyle/>
              <a:p>
                <a:r>
                  <a:rPr lang="en-US" sz="1400" b="1" dirty="0">
                    <a:solidFill>
                      <a:schemeClr val="bg1"/>
                    </a:solidFill>
                    <a:latin typeface="Raleway" panose="020B0003030101060003" pitchFamily="34" charset="0"/>
                    <a:ea typeface="Roboto Light" panose="02000000000000000000" pitchFamily="2" charset="0"/>
                  </a:rPr>
                  <a:t>TREE SERVICE ONE GOES HERE AND </a:t>
                </a:r>
                <a:endParaRPr lang="en-US" sz="667" b="1" dirty="0">
                  <a:solidFill>
                    <a:schemeClr val="bg1"/>
                  </a:solidFill>
                  <a:latin typeface="Raleway" panose="020B0003030101060003" pitchFamily="34" charset="0"/>
                  <a:ea typeface="Roboto Light" panose="02000000000000000000" pitchFamily="2" charset="0"/>
                </a:endParaRPr>
              </a:p>
            </p:txBody>
          </p:sp>
        </p:grpSp>
      </p:grpSp>
      <p:sp>
        <p:nvSpPr>
          <p:cNvPr id="3" name="Title 2"/>
          <p:cNvSpPr>
            <a:spLocks noGrp="1"/>
          </p:cNvSpPr>
          <p:nvPr>
            <p:ph type="title"/>
          </p:nvPr>
        </p:nvSpPr>
        <p:spPr/>
        <p:txBody>
          <a:bodyPr/>
          <a:lstStyle/>
          <a:p>
            <a:r>
              <a:rPr lang="en-US" dirty="0">
                <a:solidFill>
                  <a:schemeClr val="tx2">
                    <a:lumMod val="60000"/>
                    <a:lumOff val="40000"/>
                  </a:schemeClr>
                </a:solidFill>
                <a:latin typeface="Arial" panose="020B0604020202020204" pitchFamily="34" charset="0"/>
                <a:cs typeface="Arial" panose="020B0604020202020204" pitchFamily="34" charset="0"/>
              </a:rPr>
              <a:t>PYRAMID 07</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8</a:t>
            </a:fld>
            <a:endParaRPr lang="en-US" dirty="0">
              <a:solidFill>
                <a:schemeClr val="tx2">
                  <a:lumMod val="60000"/>
                  <a:lumOff val="40000"/>
                </a:schemeClr>
              </a:solidFill>
            </a:endParaRPr>
          </a:p>
        </p:txBody>
      </p:sp>
      <p:grpSp>
        <p:nvGrpSpPr>
          <p:cNvPr id="8" name="Group 7">
            <a:extLst>
              <a:ext uri="{FF2B5EF4-FFF2-40B4-BE49-F238E27FC236}">
                <a16:creationId xmlns:a16="http://schemas.microsoft.com/office/drawing/2014/main" id="{EAF0262D-DB05-4C82-90D5-65A99BA3AB3A}"/>
              </a:ext>
            </a:extLst>
          </p:cNvPr>
          <p:cNvGrpSpPr/>
          <p:nvPr/>
        </p:nvGrpSpPr>
        <p:grpSpPr>
          <a:xfrm>
            <a:off x="3484880" y="3320627"/>
            <a:ext cx="5222240" cy="1413632"/>
            <a:chOff x="3484880" y="3320627"/>
            <a:chExt cx="5222240" cy="1413632"/>
          </a:xfrm>
        </p:grpSpPr>
        <p:grpSp>
          <p:nvGrpSpPr>
            <p:cNvPr id="19" name="Group 18"/>
            <p:cNvGrpSpPr/>
            <p:nvPr/>
          </p:nvGrpSpPr>
          <p:grpSpPr>
            <a:xfrm>
              <a:off x="3484880" y="3320627"/>
              <a:ext cx="5222240" cy="1413632"/>
              <a:chOff x="2613660" y="2490470"/>
              <a:chExt cx="3916680" cy="1060224"/>
            </a:xfrm>
          </p:grpSpPr>
          <p:sp>
            <p:nvSpPr>
              <p:cNvPr id="70" name="Freeform 69"/>
              <p:cNvSpPr/>
              <p:nvPr/>
            </p:nvSpPr>
            <p:spPr>
              <a:xfrm>
                <a:off x="2613660" y="2762635"/>
                <a:ext cx="3916680" cy="788059"/>
              </a:xfrm>
              <a:custGeom>
                <a:avLst/>
                <a:gdLst>
                  <a:gd name="connsiteX0" fmla="*/ 0 w 2377440"/>
                  <a:gd name="connsiteY0" fmla="*/ 0 h 492760"/>
                  <a:gd name="connsiteX1" fmla="*/ 2377440 w 2377440"/>
                  <a:gd name="connsiteY1" fmla="*/ 0 h 492760"/>
                  <a:gd name="connsiteX2" fmla="*/ 2377440 w 2377440"/>
                  <a:gd name="connsiteY2" fmla="*/ 322580 h 492760"/>
                  <a:gd name="connsiteX3" fmla="*/ 1188720 w 2377440"/>
                  <a:gd name="connsiteY3" fmla="*/ 492760 h 492760"/>
                  <a:gd name="connsiteX4" fmla="*/ 0 w 2377440"/>
                  <a:gd name="connsiteY4" fmla="*/ 322580 h 492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440" h="492760">
                    <a:moveTo>
                      <a:pt x="0" y="0"/>
                    </a:moveTo>
                    <a:lnTo>
                      <a:pt x="2377440" y="0"/>
                    </a:lnTo>
                    <a:lnTo>
                      <a:pt x="2377440" y="322580"/>
                    </a:lnTo>
                    <a:cubicBezTo>
                      <a:pt x="2377440" y="416568"/>
                      <a:pt x="1845232" y="492760"/>
                      <a:pt x="1188720" y="492760"/>
                    </a:cubicBezTo>
                    <a:cubicBezTo>
                      <a:pt x="532208" y="492760"/>
                      <a:pt x="0" y="416568"/>
                      <a:pt x="0" y="322580"/>
                    </a:cubicBez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74" name="Oval 73"/>
              <p:cNvSpPr/>
              <p:nvPr/>
            </p:nvSpPr>
            <p:spPr>
              <a:xfrm>
                <a:off x="2613660" y="2490470"/>
                <a:ext cx="3916680" cy="544330"/>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2" name="Group 81"/>
            <p:cNvGrpSpPr/>
            <p:nvPr/>
          </p:nvGrpSpPr>
          <p:grpSpPr>
            <a:xfrm>
              <a:off x="4627924" y="4168384"/>
              <a:ext cx="3349339" cy="380688"/>
              <a:chOff x="3826272" y="2783660"/>
              <a:chExt cx="2512004" cy="285516"/>
            </a:xfrm>
          </p:grpSpPr>
          <p:sp>
            <p:nvSpPr>
              <p:cNvPr id="83" name="Freeform 182"/>
              <p:cNvSpPr>
                <a:spLocks noEditPoints="1"/>
              </p:cNvSpPr>
              <p:nvPr/>
            </p:nvSpPr>
            <p:spPr bwMode="auto">
              <a:xfrm>
                <a:off x="3826272" y="2783660"/>
                <a:ext cx="288066" cy="285516"/>
              </a:xfrm>
              <a:custGeom>
                <a:avLst/>
                <a:gdLst>
                  <a:gd name="T0" fmla="*/ 17 w 186"/>
                  <a:gd name="T1" fmla="*/ 0 h 185"/>
                  <a:gd name="T2" fmla="*/ 0 w 186"/>
                  <a:gd name="T3" fmla="*/ 143 h 185"/>
                  <a:gd name="T4" fmla="*/ 76 w 186"/>
                  <a:gd name="T5" fmla="*/ 160 h 185"/>
                  <a:gd name="T6" fmla="*/ 63 w 186"/>
                  <a:gd name="T7" fmla="*/ 177 h 185"/>
                  <a:gd name="T8" fmla="*/ 63 w 186"/>
                  <a:gd name="T9" fmla="*/ 185 h 185"/>
                  <a:gd name="T10" fmla="*/ 127 w 186"/>
                  <a:gd name="T11" fmla="*/ 181 h 185"/>
                  <a:gd name="T12" fmla="*/ 110 w 186"/>
                  <a:gd name="T13" fmla="*/ 177 h 185"/>
                  <a:gd name="T14" fmla="*/ 169 w 186"/>
                  <a:gd name="T15" fmla="*/ 160 h 185"/>
                  <a:gd name="T16" fmla="*/ 186 w 186"/>
                  <a:gd name="T17" fmla="*/ 17 h 185"/>
                  <a:gd name="T18" fmla="*/ 101 w 186"/>
                  <a:gd name="T19" fmla="*/ 177 h 185"/>
                  <a:gd name="T20" fmla="*/ 85 w 186"/>
                  <a:gd name="T21" fmla="*/ 160 h 185"/>
                  <a:gd name="T22" fmla="*/ 101 w 186"/>
                  <a:gd name="T23" fmla="*/ 177 h 185"/>
                  <a:gd name="T24" fmla="*/ 169 w 186"/>
                  <a:gd name="T25" fmla="*/ 152 h 185"/>
                  <a:gd name="T26" fmla="*/ 9 w 186"/>
                  <a:gd name="T27" fmla="*/ 143 h 185"/>
                  <a:gd name="T28" fmla="*/ 177 w 186"/>
                  <a:gd name="T29" fmla="*/ 135 h 185"/>
                  <a:gd name="T30" fmla="*/ 177 w 186"/>
                  <a:gd name="T31" fmla="*/ 126 h 185"/>
                  <a:gd name="T32" fmla="*/ 9 w 186"/>
                  <a:gd name="T33" fmla="*/ 17 h 185"/>
                  <a:gd name="T34" fmla="*/ 169 w 186"/>
                  <a:gd name="T35" fmla="*/ 8 h 185"/>
                  <a:gd name="T36" fmla="*/ 177 w 186"/>
                  <a:gd name="T37" fmla="*/ 126 h 185"/>
                  <a:gd name="T38" fmla="*/ 109 w 186"/>
                  <a:gd name="T39" fmla="*/ 87 h 185"/>
                  <a:gd name="T40" fmla="*/ 103 w 186"/>
                  <a:gd name="T41" fmla="*/ 44 h 185"/>
                  <a:gd name="T42" fmla="*/ 110 w 186"/>
                  <a:gd name="T43" fmla="*/ 67 h 185"/>
                  <a:gd name="T44" fmla="*/ 106 w 186"/>
                  <a:gd name="T45" fmla="*/ 72 h 185"/>
                  <a:gd name="T46" fmla="*/ 100 w 186"/>
                  <a:gd name="T47" fmla="*/ 67 h 185"/>
                  <a:gd name="T48" fmla="*/ 93 w 186"/>
                  <a:gd name="T49" fmla="*/ 87 h 185"/>
                  <a:gd name="T50" fmla="*/ 94 w 186"/>
                  <a:gd name="T51" fmla="*/ 90 h 185"/>
                  <a:gd name="T52" fmla="*/ 96 w 186"/>
                  <a:gd name="T53" fmla="*/ 92 h 185"/>
                  <a:gd name="T54" fmla="*/ 113 w 186"/>
                  <a:gd name="T55" fmla="*/ 97 h 185"/>
                  <a:gd name="T56" fmla="*/ 118 w 186"/>
                  <a:gd name="T57" fmla="*/ 91 h 185"/>
                  <a:gd name="T58" fmla="*/ 93 w 186"/>
                  <a:gd name="T59" fmla="*/ 44 h 185"/>
                  <a:gd name="T60" fmla="*/ 91 w 186"/>
                  <a:gd name="T61" fmla="*/ 42 h 185"/>
                  <a:gd name="T62" fmla="*/ 73 w 186"/>
                  <a:gd name="T63" fmla="*/ 38 h 185"/>
                  <a:gd name="T64" fmla="*/ 68 w 186"/>
                  <a:gd name="T65" fmla="*/ 44 h 185"/>
                  <a:gd name="T66" fmla="*/ 77 w 186"/>
                  <a:gd name="T67" fmla="*/ 48 h 185"/>
                  <a:gd name="T68" fmla="*/ 83 w 186"/>
                  <a:gd name="T69" fmla="*/ 91 h 185"/>
                  <a:gd name="T70" fmla="*/ 76 w 186"/>
                  <a:gd name="T71" fmla="*/ 67 h 185"/>
                  <a:gd name="T72" fmla="*/ 80 w 186"/>
                  <a:gd name="T73" fmla="*/ 63 h 185"/>
                  <a:gd name="T74" fmla="*/ 87 w 186"/>
                  <a:gd name="T75" fmla="*/ 67 h 185"/>
                  <a:gd name="T76" fmla="*/ 93 w 186"/>
                  <a:gd name="T77" fmla="*/ 4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85">
                    <a:moveTo>
                      <a:pt x="169" y="0"/>
                    </a:moveTo>
                    <a:cubicBezTo>
                      <a:pt x="17" y="0"/>
                      <a:pt x="17" y="0"/>
                      <a:pt x="17" y="0"/>
                    </a:cubicBezTo>
                    <a:cubicBezTo>
                      <a:pt x="8" y="0"/>
                      <a:pt x="0" y="7"/>
                      <a:pt x="0" y="17"/>
                    </a:cubicBezTo>
                    <a:cubicBezTo>
                      <a:pt x="0" y="143"/>
                      <a:pt x="0" y="143"/>
                      <a:pt x="0" y="143"/>
                    </a:cubicBezTo>
                    <a:cubicBezTo>
                      <a:pt x="0" y="152"/>
                      <a:pt x="8" y="160"/>
                      <a:pt x="17" y="160"/>
                    </a:cubicBezTo>
                    <a:cubicBezTo>
                      <a:pt x="76" y="160"/>
                      <a:pt x="76" y="160"/>
                      <a:pt x="76" y="160"/>
                    </a:cubicBezTo>
                    <a:cubicBezTo>
                      <a:pt x="76" y="177"/>
                      <a:pt x="76" y="177"/>
                      <a:pt x="76" y="177"/>
                    </a:cubicBezTo>
                    <a:cubicBezTo>
                      <a:pt x="63" y="177"/>
                      <a:pt x="63" y="177"/>
                      <a:pt x="63" y="177"/>
                    </a:cubicBezTo>
                    <a:cubicBezTo>
                      <a:pt x="61" y="177"/>
                      <a:pt x="59" y="179"/>
                      <a:pt x="59" y="181"/>
                    </a:cubicBezTo>
                    <a:cubicBezTo>
                      <a:pt x="59" y="183"/>
                      <a:pt x="61" y="185"/>
                      <a:pt x="63" y="185"/>
                    </a:cubicBezTo>
                    <a:cubicBezTo>
                      <a:pt x="123" y="185"/>
                      <a:pt x="123" y="185"/>
                      <a:pt x="123" y="185"/>
                    </a:cubicBezTo>
                    <a:cubicBezTo>
                      <a:pt x="125" y="185"/>
                      <a:pt x="127" y="183"/>
                      <a:pt x="127" y="181"/>
                    </a:cubicBezTo>
                    <a:cubicBezTo>
                      <a:pt x="127" y="179"/>
                      <a:pt x="125" y="177"/>
                      <a:pt x="123" y="177"/>
                    </a:cubicBezTo>
                    <a:cubicBezTo>
                      <a:pt x="110" y="177"/>
                      <a:pt x="110" y="177"/>
                      <a:pt x="110" y="177"/>
                    </a:cubicBezTo>
                    <a:cubicBezTo>
                      <a:pt x="110" y="160"/>
                      <a:pt x="110" y="160"/>
                      <a:pt x="110" y="160"/>
                    </a:cubicBezTo>
                    <a:cubicBezTo>
                      <a:pt x="169" y="160"/>
                      <a:pt x="169" y="160"/>
                      <a:pt x="169" y="160"/>
                    </a:cubicBezTo>
                    <a:cubicBezTo>
                      <a:pt x="178" y="160"/>
                      <a:pt x="186" y="152"/>
                      <a:pt x="186" y="143"/>
                    </a:cubicBezTo>
                    <a:cubicBezTo>
                      <a:pt x="186" y="17"/>
                      <a:pt x="186" y="17"/>
                      <a:pt x="186" y="17"/>
                    </a:cubicBezTo>
                    <a:cubicBezTo>
                      <a:pt x="186" y="7"/>
                      <a:pt x="178" y="0"/>
                      <a:pt x="169" y="0"/>
                    </a:cubicBezTo>
                    <a:close/>
                    <a:moveTo>
                      <a:pt x="101" y="177"/>
                    </a:moveTo>
                    <a:cubicBezTo>
                      <a:pt x="85" y="177"/>
                      <a:pt x="85" y="177"/>
                      <a:pt x="85" y="177"/>
                    </a:cubicBezTo>
                    <a:cubicBezTo>
                      <a:pt x="85" y="160"/>
                      <a:pt x="85" y="160"/>
                      <a:pt x="85" y="160"/>
                    </a:cubicBezTo>
                    <a:cubicBezTo>
                      <a:pt x="101" y="160"/>
                      <a:pt x="101" y="160"/>
                      <a:pt x="101" y="160"/>
                    </a:cubicBezTo>
                    <a:lnTo>
                      <a:pt x="101" y="177"/>
                    </a:lnTo>
                    <a:close/>
                    <a:moveTo>
                      <a:pt x="177" y="143"/>
                    </a:moveTo>
                    <a:cubicBezTo>
                      <a:pt x="177" y="148"/>
                      <a:pt x="174" y="152"/>
                      <a:pt x="169" y="152"/>
                    </a:cubicBezTo>
                    <a:cubicBezTo>
                      <a:pt x="17" y="152"/>
                      <a:pt x="17" y="152"/>
                      <a:pt x="17" y="152"/>
                    </a:cubicBezTo>
                    <a:cubicBezTo>
                      <a:pt x="12" y="152"/>
                      <a:pt x="9" y="148"/>
                      <a:pt x="9" y="143"/>
                    </a:cubicBezTo>
                    <a:cubicBezTo>
                      <a:pt x="9" y="135"/>
                      <a:pt x="9" y="135"/>
                      <a:pt x="9" y="135"/>
                    </a:cubicBezTo>
                    <a:cubicBezTo>
                      <a:pt x="177" y="135"/>
                      <a:pt x="177" y="135"/>
                      <a:pt x="177" y="135"/>
                    </a:cubicBezTo>
                    <a:lnTo>
                      <a:pt x="177" y="143"/>
                    </a:lnTo>
                    <a:close/>
                    <a:moveTo>
                      <a:pt x="177" y="126"/>
                    </a:moveTo>
                    <a:cubicBezTo>
                      <a:pt x="9" y="126"/>
                      <a:pt x="9" y="126"/>
                      <a:pt x="9" y="126"/>
                    </a:cubicBezTo>
                    <a:cubicBezTo>
                      <a:pt x="9" y="17"/>
                      <a:pt x="9" y="17"/>
                      <a:pt x="9" y="17"/>
                    </a:cubicBezTo>
                    <a:cubicBezTo>
                      <a:pt x="9" y="12"/>
                      <a:pt x="12" y="8"/>
                      <a:pt x="17" y="8"/>
                    </a:cubicBezTo>
                    <a:cubicBezTo>
                      <a:pt x="169" y="8"/>
                      <a:pt x="169" y="8"/>
                      <a:pt x="169" y="8"/>
                    </a:cubicBezTo>
                    <a:cubicBezTo>
                      <a:pt x="174" y="8"/>
                      <a:pt x="177" y="12"/>
                      <a:pt x="177" y="17"/>
                    </a:cubicBezTo>
                    <a:lnTo>
                      <a:pt x="177" y="126"/>
                    </a:lnTo>
                    <a:close/>
                    <a:moveTo>
                      <a:pt x="116" y="89"/>
                    </a:moveTo>
                    <a:cubicBezTo>
                      <a:pt x="109" y="87"/>
                      <a:pt x="109" y="87"/>
                      <a:pt x="109" y="87"/>
                    </a:cubicBezTo>
                    <a:cubicBezTo>
                      <a:pt x="115" y="82"/>
                      <a:pt x="118" y="75"/>
                      <a:pt x="118" y="67"/>
                    </a:cubicBezTo>
                    <a:cubicBezTo>
                      <a:pt x="118" y="57"/>
                      <a:pt x="112" y="48"/>
                      <a:pt x="103" y="44"/>
                    </a:cubicBezTo>
                    <a:cubicBezTo>
                      <a:pt x="101" y="52"/>
                      <a:pt x="101" y="52"/>
                      <a:pt x="101" y="52"/>
                    </a:cubicBezTo>
                    <a:cubicBezTo>
                      <a:pt x="106" y="55"/>
                      <a:pt x="110" y="61"/>
                      <a:pt x="110" y="67"/>
                    </a:cubicBezTo>
                    <a:cubicBezTo>
                      <a:pt x="110" y="72"/>
                      <a:pt x="107" y="77"/>
                      <a:pt x="104" y="80"/>
                    </a:cubicBezTo>
                    <a:cubicBezTo>
                      <a:pt x="106" y="72"/>
                      <a:pt x="106" y="72"/>
                      <a:pt x="106" y="72"/>
                    </a:cubicBezTo>
                    <a:cubicBezTo>
                      <a:pt x="106" y="71"/>
                      <a:pt x="106" y="70"/>
                      <a:pt x="105" y="69"/>
                    </a:cubicBezTo>
                    <a:cubicBezTo>
                      <a:pt x="104" y="67"/>
                      <a:pt x="102" y="66"/>
                      <a:pt x="100" y="67"/>
                    </a:cubicBezTo>
                    <a:cubicBezTo>
                      <a:pt x="99" y="68"/>
                      <a:pt x="98" y="69"/>
                      <a:pt x="98" y="70"/>
                    </a:cubicBezTo>
                    <a:cubicBezTo>
                      <a:pt x="93" y="87"/>
                      <a:pt x="93" y="87"/>
                      <a:pt x="93" y="87"/>
                    </a:cubicBezTo>
                    <a:cubicBezTo>
                      <a:pt x="93" y="87"/>
                      <a:pt x="93" y="87"/>
                      <a:pt x="93" y="87"/>
                    </a:cubicBezTo>
                    <a:cubicBezTo>
                      <a:pt x="93" y="88"/>
                      <a:pt x="93" y="89"/>
                      <a:pt x="94" y="90"/>
                    </a:cubicBezTo>
                    <a:cubicBezTo>
                      <a:pt x="94" y="91"/>
                      <a:pt x="95" y="92"/>
                      <a:pt x="96" y="92"/>
                    </a:cubicBezTo>
                    <a:cubicBezTo>
                      <a:pt x="96" y="92"/>
                      <a:pt x="96" y="92"/>
                      <a:pt x="96" y="92"/>
                    </a:cubicBezTo>
                    <a:cubicBezTo>
                      <a:pt x="96" y="92"/>
                      <a:pt x="96" y="92"/>
                      <a:pt x="96" y="92"/>
                    </a:cubicBezTo>
                    <a:cubicBezTo>
                      <a:pt x="113" y="97"/>
                      <a:pt x="113" y="97"/>
                      <a:pt x="113" y="97"/>
                    </a:cubicBezTo>
                    <a:cubicBezTo>
                      <a:pt x="114" y="97"/>
                      <a:pt x="116" y="97"/>
                      <a:pt x="117" y="96"/>
                    </a:cubicBezTo>
                    <a:cubicBezTo>
                      <a:pt x="119" y="95"/>
                      <a:pt x="119" y="93"/>
                      <a:pt x="118" y="91"/>
                    </a:cubicBezTo>
                    <a:cubicBezTo>
                      <a:pt x="118" y="90"/>
                      <a:pt x="117" y="89"/>
                      <a:pt x="116" y="89"/>
                    </a:cubicBezTo>
                    <a:close/>
                    <a:moveTo>
                      <a:pt x="93" y="44"/>
                    </a:moveTo>
                    <a:cubicBezTo>
                      <a:pt x="92" y="43"/>
                      <a:pt x="91" y="43"/>
                      <a:pt x="90" y="43"/>
                    </a:cubicBezTo>
                    <a:cubicBezTo>
                      <a:pt x="91" y="42"/>
                      <a:pt x="91" y="42"/>
                      <a:pt x="91" y="42"/>
                    </a:cubicBezTo>
                    <a:cubicBezTo>
                      <a:pt x="90" y="42"/>
                      <a:pt x="90" y="42"/>
                      <a:pt x="90" y="42"/>
                    </a:cubicBezTo>
                    <a:cubicBezTo>
                      <a:pt x="73" y="38"/>
                      <a:pt x="73" y="38"/>
                      <a:pt x="73" y="38"/>
                    </a:cubicBezTo>
                    <a:cubicBezTo>
                      <a:pt x="72" y="37"/>
                      <a:pt x="71" y="38"/>
                      <a:pt x="70" y="38"/>
                    </a:cubicBezTo>
                    <a:cubicBezTo>
                      <a:pt x="68" y="39"/>
                      <a:pt x="67" y="42"/>
                      <a:pt x="68" y="44"/>
                    </a:cubicBezTo>
                    <a:cubicBezTo>
                      <a:pt x="69" y="45"/>
                      <a:pt x="70" y="46"/>
                      <a:pt x="71" y="46"/>
                    </a:cubicBezTo>
                    <a:cubicBezTo>
                      <a:pt x="77" y="48"/>
                      <a:pt x="77" y="48"/>
                      <a:pt x="77" y="48"/>
                    </a:cubicBezTo>
                    <a:cubicBezTo>
                      <a:pt x="71" y="52"/>
                      <a:pt x="68" y="59"/>
                      <a:pt x="68" y="67"/>
                    </a:cubicBezTo>
                    <a:cubicBezTo>
                      <a:pt x="68" y="78"/>
                      <a:pt x="74" y="87"/>
                      <a:pt x="83" y="91"/>
                    </a:cubicBezTo>
                    <a:cubicBezTo>
                      <a:pt x="86" y="82"/>
                      <a:pt x="86" y="82"/>
                      <a:pt x="86" y="82"/>
                    </a:cubicBezTo>
                    <a:cubicBezTo>
                      <a:pt x="80" y="79"/>
                      <a:pt x="76" y="74"/>
                      <a:pt x="76" y="67"/>
                    </a:cubicBezTo>
                    <a:cubicBezTo>
                      <a:pt x="76" y="62"/>
                      <a:pt x="79" y="57"/>
                      <a:pt x="83" y="54"/>
                    </a:cubicBezTo>
                    <a:cubicBezTo>
                      <a:pt x="80" y="63"/>
                      <a:pt x="80" y="63"/>
                      <a:pt x="80" y="63"/>
                    </a:cubicBezTo>
                    <a:cubicBezTo>
                      <a:pt x="80" y="64"/>
                      <a:pt x="80" y="65"/>
                      <a:pt x="81" y="66"/>
                    </a:cubicBezTo>
                    <a:cubicBezTo>
                      <a:pt x="82" y="68"/>
                      <a:pt x="85" y="69"/>
                      <a:pt x="87" y="67"/>
                    </a:cubicBezTo>
                    <a:cubicBezTo>
                      <a:pt x="88" y="67"/>
                      <a:pt x="88" y="66"/>
                      <a:pt x="89" y="65"/>
                    </a:cubicBezTo>
                    <a:cubicBezTo>
                      <a:pt x="93" y="48"/>
                      <a:pt x="93" y="48"/>
                      <a:pt x="93" y="48"/>
                    </a:cubicBezTo>
                    <a:cubicBezTo>
                      <a:pt x="93" y="47"/>
                      <a:pt x="93" y="45"/>
                      <a:pt x="93" y="4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84" name="TextBox 83"/>
              <p:cNvSpPr txBox="1"/>
              <p:nvPr/>
            </p:nvSpPr>
            <p:spPr>
              <a:xfrm>
                <a:off x="4114338" y="2799460"/>
                <a:ext cx="2223938" cy="230833"/>
              </a:xfrm>
              <a:prstGeom prst="rect">
                <a:avLst/>
              </a:prstGeom>
              <a:noFill/>
            </p:spPr>
            <p:txBody>
              <a:bodyPr wrap="square" rtlCol="0">
                <a:spAutoFit/>
              </a:bodyPr>
              <a:lstStyle/>
              <a:p>
                <a:r>
                  <a:rPr lang="en-US" sz="1400" b="1" dirty="0">
                    <a:solidFill>
                      <a:schemeClr val="bg1"/>
                    </a:solidFill>
                    <a:latin typeface="Raleway" panose="020B0003030101060003" pitchFamily="34" charset="0"/>
                    <a:ea typeface="Roboto Light" panose="02000000000000000000" pitchFamily="2" charset="0"/>
                  </a:rPr>
                  <a:t>TREE SERVICE ONE GOES HERE</a:t>
                </a:r>
                <a:endParaRPr lang="en-US" sz="667" b="1" dirty="0">
                  <a:solidFill>
                    <a:schemeClr val="bg1"/>
                  </a:solidFill>
                  <a:latin typeface="Raleway" panose="020B0003030101060003" pitchFamily="34" charset="0"/>
                  <a:ea typeface="Roboto Light" panose="02000000000000000000" pitchFamily="2" charset="0"/>
                </a:endParaRPr>
              </a:p>
            </p:txBody>
          </p:sp>
        </p:grpSp>
      </p:grpSp>
      <p:grpSp>
        <p:nvGrpSpPr>
          <p:cNvPr id="7" name="Group 6">
            <a:extLst>
              <a:ext uri="{FF2B5EF4-FFF2-40B4-BE49-F238E27FC236}">
                <a16:creationId xmlns:a16="http://schemas.microsoft.com/office/drawing/2014/main" id="{3D7934EA-A4A5-4754-A1F2-7B42DD2123E6}"/>
              </a:ext>
            </a:extLst>
          </p:cNvPr>
          <p:cNvGrpSpPr/>
          <p:nvPr/>
        </p:nvGrpSpPr>
        <p:grpSpPr>
          <a:xfrm>
            <a:off x="3823547" y="2554975"/>
            <a:ext cx="4544907" cy="1251327"/>
            <a:chOff x="3823547" y="2554975"/>
            <a:chExt cx="4544907" cy="1251327"/>
          </a:xfrm>
        </p:grpSpPr>
        <p:grpSp>
          <p:nvGrpSpPr>
            <p:cNvPr id="18" name="Group 17"/>
            <p:cNvGrpSpPr/>
            <p:nvPr/>
          </p:nvGrpSpPr>
          <p:grpSpPr>
            <a:xfrm>
              <a:off x="3823547" y="2554975"/>
              <a:ext cx="4544907" cy="1251327"/>
              <a:chOff x="2867660" y="1916231"/>
              <a:chExt cx="3408680" cy="938495"/>
            </a:xfrm>
          </p:grpSpPr>
          <p:sp>
            <p:nvSpPr>
              <p:cNvPr id="67" name="Freeform 66"/>
              <p:cNvSpPr/>
              <p:nvPr/>
            </p:nvSpPr>
            <p:spPr>
              <a:xfrm>
                <a:off x="2867660" y="2157147"/>
                <a:ext cx="3408680" cy="697579"/>
              </a:xfrm>
              <a:custGeom>
                <a:avLst/>
                <a:gdLst>
                  <a:gd name="connsiteX0" fmla="*/ 0 w 2377440"/>
                  <a:gd name="connsiteY0" fmla="*/ 0 h 492760"/>
                  <a:gd name="connsiteX1" fmla="*/ 2377440 w 2377440"/>
                  <a:gd name="connsiteY1" fmla="*/ 0 h 492760"/>
                  <a:gd name="connsiteX2" fmla="*/ 2377440 w 2377440"/>
                  <a:gd name="connsiteY2" fmla="*/ 322580 h 492760"/>
                  <a:gd name="connsiteX3" fmla="*/ 1188720 w 2377440"/>
                  <a:gd name="connsiteY3" fmla="*/ 492760 h 492760"/>
                  <a:gd name="connsiteX4" fmla="*/ 0 w 2377440"/>
                  <a:gd name="connsiteY4" fmla="*/ 322580 h 492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440" h="492760">
                    <a:moveTo>
                      <a:pt x="0" y="0"/>
                    </a:moveTo>
                    <a:lnTo>
                      <a:pt x="2377440" y="0"/>
                    </a:lnTo>
                    <a:lnTo>
                      <a:pt x="2377440" y="322580"/>
                    </a:lnTo>
                    <a:cubicBezTo>
                      <a:pt x="2377440" y="416568"/>
                      <a:pt x="1845232" y="492760"/>
                      <a:pt x="1188720" y="492760"/>
                    </a:cubicBezTo>
                    <a:cubicBezTo>
                      <a:pt x="532208" y="492760"/>
                      <a:pt x="0" y="416568"/>
                      <a:pt x="0" y="322580"/>
                    </a:cubicBez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68" name="Oval 67"/>
              <p:cNvSpPr/>
              <p:nvPr/>
            </p:nvSpPr>
            <p:spPr>
              <a:xfrm>
                <a:off x="2867660" y="1916231"/>
                <a:ext cx="3408680" cy="481833"/>
              </a:xfrm>
              <a:prstGeom prst="ellipse">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85" name="Group 84"/>
            <p:cNvGrpSpPr/>
            <p:nvPr/>
          </p:nvGrpSpPr>
          <p:grpSpPr>
            <a:xfrm>
              <a:off x="4812095" y="3328702"/>
              <a:ext cx="2802215" cy="344963"/>
              <a:chOff x="3830415" y="2164531"/>
              <a:chExt cx="2101661" cy="258722"/>
            </a:xfrm>
          </p:grpSpPr>
          <p:sp>
            <p:nvSpPr>
              <p:cNvPr id="86" name="Freeform 457"/>
              <p:cNvSpPr>
                <a:spLocks noEditPoints="1"/>
              </p:cNvSpPr>
              <p:nvPr/>
            </p:nvSpPr>
            <p:spPr bwMode="auto">
              <a:xfrm>
                <a:off x="3830415" y="2164531"/>
                <a:ext cx="238454" cy="258722"/>
              </a:xfrm>
              <a:custGeom>
                <a:avLst/>
                <a:gdLst>
                  <a:gd name="T0" fmla="*/ 186 w 186"/>
                  <a:gd name="T1" fmla="*/ 51 h 169"/>
                  <a:gd name="T2" fmla="*/ 173 w 186"/>
                  <a:gd name="T3" fmla="*/ 38 h 169"/>
                  <a:gd name="T4" fmla="*/ 164 w 186"/>
                  <a:gd name="T5" fmla="*/ 42 h 169"/>
                  <a:gd name="T6" fmla="*/ 59 w 186"/>
                  <a:gd name="T7" fmla="*/ 148 h 169"/>
                  <a:gd name="T8" fmla="*/ 55 w 186"/>
                  <a:gd name="T9" fmla="*/ 157 h 169"/>
                  <a:gd name="T10" fmla="*/ 68 w 186"/>
                  <a:gd name="T11" fmla="*/ 169 h 169"/>
                  <a:gd name="T12" fmla="*/ 77 w 186"/>
                  <a:gd name="T13" fmla="*/ 165 h 169"/>
                  <a:gd name="T14" fmla="*/ 182 w 186"/>
                  <a:gd name="T15" fmla="*/ 60 h 169"/>
                  <a:gd name="T16" fmla="*/ 186 w 186"/>
                  <a:gd name="T17" fmla="*/ 51 h 169"/>
                  <a:gd name="T18" fmla="*/ 176 w 186"/>
                  <a:gd name="T19" fmla="*/ 54 h 169"/>
                  <a:gd name="T20" fmla="*/ 156 w 186"/>
                  <a:gd name="T21" fmla="*/ 74 h 169"/>
                  <a:gd name="T22" fmla="*/ 150 w 186"/>
                  <a:gd name="T23" fmla="*/ 68 h 169"/>
                  <a:gd name="T24" fmla="*/ 170 w 186"/>
                  <a:gd name="T25" fmla="*/ 48 h 169"/>
                  <a:gd name="T26" fmla="*/ 173 w 186"/>
                  <a:gd name="T27" fmla="*/ 47 h 169"/>
                  <a:gd name="T28" fmla="*/ 177 w 186"/>
                  <a:gd name="T29" fmla="*/ 51 h 169"/>
                  <a:gd name="T30" fmla="*/ 176 w 186"/>
                  <a:gd name="T31" fmla="*/ 54 h 169"/>
                  <a:gd name="T32" fmla="*/ 68 w 186"/>
                  <a:gd name="T33" fmla="*/ 127 h 169"/>
                  <a:gd name="T34" fmla="*/ 13 w 186"/>
                  <a:gd name="T35" fmla="*/ 127 h 169"/>
                  <a:gd name="T36" fmla="*/ 9 w 186"/>
                  <a:gd name="T37" fmla="*/ 123 h 169"/>
                  <a:gd name="T38" fmla="*/ 13 w 186"/>
                  <a:gd name="T39" fmla="*/ 119 h 169"/>
                  <a:gd name="T40" fmla="*/ 76 w 186"/>
                  <a:gd name="T41" fmla="*/ 119 h 169"/>
                  <a:gd name="T42" fmla="*/ 110 w 186"/>
                  <a:gd name="T43" fmla="*/ 85 h 169"/>
                  <a:gd name="T44" fmla="*/ 34 w 186"/>
                  <a:gd name="T45" fmla="*/ 85 h 169"/>
                  <a:gd name="T46" fmla="*/ 34 w 186"/>
                  <a:gd name="T47" fmla="*/ 9 h 169"/>
                  <a:gd name="T48" fmla="*/ 152 w 186"/>
                  <a:gd name="T49" fmla="*/ 9 h 169"/>
                  <a:gd name="T50" fmla="*/ 152 w 186"/>
                  <a:gd name="T51" fmla="*/ 42 h 169"/>
                  <a:gd name="T52" fmla="*/ 161 w 186"/>
                  <a:gd name="T53" fmla="*/ 34 h 169"/>
                  <a:gd name="T54" fmla="*/ 161 w 186"/>
                  <a:gd name="T55" fmla="*/ 5 h 169"/>
                  <a:gd name="T56" fmla="*/ 156 w 186"/>
                  <a:gd name="T57" fmla="*/ 0 h 169"/>
                  <a:gd name="T58" fmla="*/ 30 w 186"/>
                  <a:gd name="T59" fmla="*/ 0 h 169"/>
                  <a:gd name="T60" fmla="*/ 26 w 186"/>
                  <a:gd name="T61" fmla="*/ 5 h 169"/>
                  <a:gd name="T62" fmla="*/ 26 w 186"/>
                  <a:gd name="T63" fmla="*/ 110 h 169"/>
                  <a:gd name="T64" fmla="*/ 13 w 186"/>
                  <a:gd name="T65" fmla="*/ 110 h 169"/>
                  <a:gd name="T66" fmla="*/ 0 w 186"/>
                  <a:gd name="T67" fmla="*/ 123 h 169"/>
                  <a:gd name="T68" fmla="*/ 13 w 186"/>
                  <a:gd name="T69" fmla="*/ 135 h 169"/>
                  <a:gd name="T70" fmla="*/ 59 w 186"/>
                  <a:gd name="T71" fmla="*/ 135 h 169"/>
                  <a:gd name="T72" fmla="*/ 68 w 186"/>
                  <a:gd name="T73" fmla="*/ 127 h 169"/>
                  <a:gd name="T74" fmla="*/ 173 w 186"/>
                  <a:gd name="T75" fmla="*/ 110 h 169"/>
                  <a:gd name="T76" fmla="*/ 161 w 186"/>
                  <a:gd name="T77" fmla="*/ 110 h 169"/>
                  <a:gd name="T78" fmla="*/ 161 w 186"/>
                  <a:gd name="T79" fmla="*/ 94 h 169"/>
                  <a:gd name="T80" fmla="*/ 136 w 186"/>
                  <a:gd name="T81" fmla="*/ 119 h 169"/>
                  <a:gd name="T82" fmla="*/ 173 w 186"/>
                  <a:gd name="T83" fmla="*/ 119 h 169"/>
                  <a:gd name="T84" fmla="*/ 177 w 186"/>
                  <a:gd name="T85" fmla="*/ 123 h 169"/>
                  <a:gd name="T86" fmla="*/ 173 w 186"/>
                  <a:gd name="T87" fmla="*/ 127 h 169"/>
                  <a:gd name="T88" fmla="*/ 127 w 186"/>
                  <a:gd name="T89" fmla="*/ 127 h 169"/>
                  <a:gd name="T90" fmla="*/ 119 w 186"/>
                  <a:gd name="T91" fmla="*/ 135 h 169"/>
                  <a:gd name="T92" fmla="*/ 173 w 186"/>
                  <a:gd name="T93" fmla="*/ 135 h 169"/>
                  <a:gd name="T94" fmla="*/ 186 w 186"/>
                  <a:gd name="T95" fmla="*/ 123 h 169"/>
                  <a:gd name="T96" fmla="*/ 173 w 186"/>
                  <a:gd name="T97" fmla="*/ 11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6" h="169">
                    <a:moveTo>
                      <a:pt x="186" y="51"/>
                    </a:moveTo>
                    <a:cubicBezTo>
                      <a:pt x="186" y="44"/>
                      <a:pt x="180" y="38"/>
                      <a:pt x="173" y="38"/>
                    </a:cubicBezTo>
                    <a:cubicBezTo>
                      <a:pt x="170" y="38"/>
                      <a:pt x="167" y="40"/>
                      <a:pt x="164" y="42"/>
                    </a:cubicBezTo>
                    <a:cubicBezTo>
                      <a:pt x="59" y="148"/>
                      <a:pt x="59" y="148"/>
                      <a:pt x="59" y="148"/>
                    </a:cubicBezTo>
                    <a:cubicBezTo>
                      <a:pt x="57" y="150"/>
                      <a:pt x="55" y="153"/>
                      <a:pt x="55" y="157"/>
                    </a:cubicBezTo>
                    <a:cubicBezTo>
                      <a:pt x="55" y="164"/>
                      <a:pt x="61" y="169"/>
                      <a:pt x="68" y="169"/>
                    </a:cubicBezTo>
                    <a:cubicBezTo>
                      <a:pt x="71" y="169"/>
                      <a:pt x="74" y="168"/>
                      <a:pt x="77" y="165"/>
                    </a:cubicBezTo>
                    <a:cubicBezTo>
                      <a:pt x="182" y="60"/>
                      <a:pt x="182" y="60"/>
                      <a:pt x="182" y="60"/>
                    </a:cubicBezTo>
                    <a:cubicBezTo>
                      <a:pt x="185" y="58"/>
                      <a:pt x="186" y="55"/>
                      <a:pt x="186" y="51"/>
                    </a:cubicBezTo>
                    <a:close/>
                    <a:moveTo>
                      <a:pt x="176" y="54"/>
                    </a:moveTo>
                    <a:cubicBezTo>
                      <a:pt x="156" y="74"/>
                      <a:pt x="156" y="74"/>
                      <a:pt x="156" y="74"/>
                    </a:cubicBezTo>
                    <a:cubicBezTo>
                      <a:pt x="150" y="68"/>
                      <a:pt x="150" y="68"/>
                      <a:pt x="150" y="68"/>
                    </a:cubicBezTo>
                    <a:cubicBezTo>
                      <a:pt x="170" y="48"/>
                      <a:pt x="170" y="48"/>
                      <a:pt x="170" y="48"/>
                    </a:cubicBezTo>
                    <a:cubicBezTo>
                      <a:pt x="171" y="47"/>
                      <a:pt x="172" y="47"/>
                      <a:pt x="173" y="47"/>
                    </a:cubicBezTo>
                    <a:cubicBezTo>
                      <a:pt x="176" y="47"/>
                      <a:pt x="177" y="49"/>
                      <a:pt x="177" y="51"/>
                    </a:cubicBezTo>
                    <a:cubicBezTo>
                      <a:pt x="177" y="52"/>
                      <a:pt x="177" y="53"/>
                      <a:pt x="176" y="54"/>
                    </a:cubicBezTo>
                    <a:close/>
                    <a:moveTo>
                      <a:pt x="68" y="127"/>
                    </a:moveTo>
                    <a:cubicBezTo>
                      <a:pt x="13" y="127"/>
                      <a:pt x="13" y="127"/>
                      <a:pt x="13" y="127"/>
                    </a:cubicBezTo>
                    <a:cubicBezTo>
                      <a:pt x="11" y="127"/>
                      <a:pt x="9" y="125"/>
                      <a:pt x="9" y="123"/>
                    </a:cubicBezTo>
                    <a:cubicBezTo>
                      <a:pt x="9" y="120"/>
                      <a:pt x="11" y="119"/>
                      <a:pt x="13" y="119"/>
                    </a:cubicBezTo>
                    <a:cubicBezTo>
                      <a:pt x="76" y="119"/>
                      <a:pt x="76" y="119"/>
                      <a:pt x="76" y="119"/>
                    </a:cubicBezTo>
                    <a:cubicBezTo>
                      <a:pt x="110" y="85"/>
                      <a:pt x="110" y="85"/>
                      <a:pt x="110" y="85"/>
                    </a:cubicBezTo>
                    <a:cubicBezTo>
                      <a:pt x="34" y="85"/>
                      <a:pt x="34" y="85"/>
                      <a:pt x="34" y="85"/>
                    </a:cubicBezTo>
                    <a:cubicBezTo>
                      <a:pt x="34" y="9"/>
                      <a:pt x="34" y="9"/>
                      <a:pt x="34" y="9"/>
                    </a:cubicBezTo>
                    <a:cubicBezTo>
                      <a:pt x="152" y="9"/>
                      <a:pt x="152" y="9"/>
                      <a:pt x="152" y="9"/>
                    </a:cubicBezTo>
                    <a:cubicBezTo>
                      <a:pt x="152" y="42"/>
                      <a:pt x="152" y="42"/>
                      <a:pt x="152" y="42"/>
                    </a:cubicBezTo>
                    <a:cubicBezTo>
                      <a:pt x="161" y="34"/>
                      <a:pt x="161" y="34"/>
                      <a:pt x="161" y="34"/>
                    </a:cubicBezTo>
                    <a:cubicBezTo>
                      <a:pt x="161" y="5"/>
                      <a:pt x="161" y="5"/>
                      <a:pt x="161" y="5"/>
                    </a:cubicBezTo>
                    <a:cubicBezTo>
                      <a:pt x="161" y="2"/>
                      <a:pt x="159" y="0"/>
                      <a:pt x="156" y="0"/>
                    </a:cubicBezTo>
                    <a:cubicBezTo>
                      <a:pt x="30" y="0"/>
                      <a:pt x="30" y="0"/>
                      <a:pt x="30" y="0"/>
                    </a:cubicBezTo>
                    <a:cubicBezTo>
                      <a:pt x="28" y="0"/>
                      <a:pt x="26" y="2"/>
                      <a:pt x="26" y="5"/>
                    </a:cubicBezTo>
                    <a:cubicBezTo>
                      <a:pt x="26" y="110"/>
                      <a:pt x="26" y="110"/>
                      <a:pt x="26" y="110"/>
                    </a:cubicBezTo>
                    <a:cubicBezTo>
                      <a:pt x="13" y="110"/>
                      <a:pt x="13" y="110"/>
                      <a:pt x="13" y="110"/>
                    </a:cubicBezTo>
                    <a:cubicBezTo>
                      <a:pt x="6" y="110"/>
                      <a:pt x="0" y="116"/>
                      <a:pt x="0" y="123"/>
                    </a:cubicBezTo>
                    <a:cubicBezTo>
                      <a:pt x="0" y="130"/>
                      <a:pt x="6" y="135"/>
                      <a:pt x="13" y="135"/>
                    </a:cubicBezTo>
                    <a:cubicBezTo>
                      <a:pt x="59" y="135"/>
                      <a:pt x="59" y="135"/>
                      <a:pt x="59" y="135"/>
                    </a:cubicBezTo>
                    <a:lnTo>
                      <a:pt x="68" y="127"/>
                    </a:lnTo>
                    <a:close/>
                    <a:moveTo>
                      <a:pt x="173" y="110"/>
                    </a:moveTo>
                    <a:cubicBezTo>
                      <a:pt x="161" y="110"/>
                      <a:pt x="161" y="110"/>
                      <a:pt x="161" y="110"/>
                    </a:cubicBezTo>
                    <a:cubicBezTo>
                      <a:pt x="161" y="94"/>
                      <a:pt x="161" y="94"/>
                      <a:pt x="161" y="94"/>
                    </a:cubicBezTo>
                    <a:cubicBezTo>
                      <a:pt x="136" y="119"/>
                      <a:pt x="136" y="119"/>
                      <a:pt x="136" y="119"/>
                    </a:cubicBezTo>
                    <a:cubicBezTo>
                      <a:pt x="173" y="119"/>
                      <a:pt x="173" y="119"/>
                      <a:pt x="173" y="119"/>
                    </a:cubicBezTo>
                    <a:cubicBezTo>
                      <a:pt x="176" y="119"/>
                      <a:pt x="177" y="120"/>
                      <a:pt x="177" y="123"/>
                    </a:cubicBezTo>
                    <a:cubicBezTo>
                      <a:pt x="177" y="125"/>
                      <a:pt x="176" y="127"/>
                      <a:pt x="173" y="127"/>
                    </a:cubicBezTo>
                    <a:cubicBezTo>
                      <a:pt x="127" y="127"/>
                      <a:pt x="127" y="127"/>
                      <a:pt x="127" y="127"/>
                    </a:cubicBezTo>
                    <a:cubicBezTo>
                      <a:pt x="119" y="135"/>
                      <a:pt x="119" y="135"/>
                      <a:pt x="119" y="135"/>
                    </a:cubicBezTo>
                    <a:cubicBezTo>
                      <a:pt x="173" y="135"/>
                      <a:pt x="173" y="135"/>
                      <a:pt x="173" y="135"/>
                    </a:cubicBezTo>
                    <a:cubicBezTo>
                      <a:pt x="180" y="135"/>
                      <a:pt x="186" y="130"/>
                      <a:pt x="186" y="123"/>
                    </a:cubicBezTo>
                    <a:cubicBezTo>
                      <a:pt x="186" y="116"/>
                      <a:pt x="180" y="110"/>
                      <a:pt x="173" y="11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87" name="TextBox 86"/>
              <p:cNvSpPr txBox="1"/>
              <p:nvPr/>
            </p:nvSpPr>
            <p:spPr>
              <a:xfrm>
                <a:off x="4121346" y="2166934"/>
                <a:ext cx="1810730" cy="230833"/>
              </a:xfrm>
              <a:prstGeom prst="rect">
                <a:avLst/>
              </a:prstGeom>
              <a:noFill/>
            </p:spPr>
            <p:txBody>
              <a:bodyPr wrap="square" rtlCol="0">
                <a:spAutoFit/>
              </a:bodyPr>
              <a:lstStyle/>
              <a:p>
                <a:r>
                  <a:rPr lang="en-US" sz="1400" b="1" dirty="0">
                    <a:solidFill>
                      <a:schemeClr val="bg1"/>
                    </a:solidFill>
                    <a:latin typeface="Raleway" panose="020B0003030101060003" pitchFamily="34" charset="0"/>
                    <a:ea typeface="Roboto Light" panose="02000000000000000000" pitchFamily="2" charset="0"/>
                  </a:rPr>
                  <a:t>TREE SERVICE ONE GOES</a:t>
                </a:r>
                <a:endParaRPr lang="en-US" sz="667" b="1" dirty="0">
                  <a:solidFill>
                    <a:schemeClr val="bg1"/>
                  </a:solidFill>
                  <a:latin typeface="Raleway" panose="020B0003030101060003" pitchFamily="34" charset="0"/>
                  <a:ea typeface="Roboto Light" panose="02000000000000000000" pitchFamily="2" charset="0"/>
                </a:endParaRPr>
              </a:p>
            </p:txBody>
          </p:sp>
        </p:grpSp>
      </p:grpSp>
      <p:grpSp>
        <p:nvGrpSpPr>
          <p:cNvPr id="6" name="Group 5">
            <a:extLst>
              <a:ext uri="{FF2B5EF4-FFF2-40B4-BE49-F238E27FC236}">
                <a16:creationId xmlns:a16="http://schemas.microsoft.com/office/drawing/2014/main" id="{E4FA58AA-0112-4A26-8411-8DA3BA06D5EF}"/>
              </a:ext>
            </a:extLst>
          </p:cNvPr>
          <p:cNvGrpSpPr/>
          <p:nvPr/>
        </p:nvGrpSpPr>
        <p:grpSpPr>
          <a:xfrm>
            <a:off x="4145280" y="1853222"/>
            <a:ext cx="3901440" cy="1117599"/>
            <a:chOff x="4145280" y="1853222"/>
            <a:chExt cx="3901440" cy="1117599"/>
          </a:xfrm>
        </p:grpSpPr>
        <p:sp>
          <p:nvSpPr>
            <p:cNvPr id="81" name="Freeform 80"/>
            <p:cNvSpPr/>
            <p:nvPr/>
          </p:nvSpPr>
          <p:spPr>
            <a:xfrm>
              <a:off x="4145280" y="2118872"/>
              <a:ext cx="3901440" cy="851949"/>
            </a:xfrm>
            <a:custGeom>
              <a:avLst/>
              <a:gdLst>
                <a:gd name="connsiteX0" fmla="*/ 0 w 2926080"/>
                <a:gd name="connsiteY0" fmla="*/ 0 h 638962"/>
                <a:gd name="connsiteX1" fmla="*/ 2926080 w 2926080"/>
                <a:gd name="connsiteY1" fmla="*/ 0 h 638962"/>
                <a:gd name="connsiteX2" fmla="*/ 2926080 w 2926080"/>
                <a:gd name="connsiteY2" fmla="*/ 46140 h 638962"/>
                <a:gd name="connsiteX3" fmla="*/ 2926080 w 2926080"/>
                <a:gd name="connsiteY3" fmla="*/ 388085 h 638962"/>
                <a:gd name="connsiteX4" fmla="*/ 2926080 w 2926080"/>
                <a:gd name="connsiteY4" fmla="*/ 434225 h 638962"/>
                <a:gd name="connsiteX5" fmla="*/ 1463040 w 2926080"/>
                <a:gd name="connsiteY5" fmla="*/ 638962 h 638962"/>
                <a:gd name="connsiteX6" fmla="*/ 0 w 2926080"/>
                <a:gd name="connsiteY6" fmla="*/ 434225 h 638962"/>
                <a:gd name="connsiteX7" fmla="*/ 0 w 2926080"/>
                <a:gd name="connsiteY7" fmla="*/ 388085 h 638962"/>
                <a:gd name="connsiteX8" fmla="*/ 0 w 2926080"/>
                <a:gd name="connsiteY8" fmla="*/ 46140 h 63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6080" h="638962">
                  <a:moveTo>
                    <a:pt x="0" y="0"/>
                  </a:moveTo>
                  <a:lnTo>
                    <a:pt x="2926080" y="0"/>
                  </a:lnTo>
                  <a:lnTo>
                    <a:pt x="2926080" y="46140"/>
                  </a:lnTo>
                  <a:lnTo>
                    <a:pt x="2926080" y="388085"/>
                  </a:lnTo>
                  <a:lnTo>
                    <a:pt x="2926080" y="434225"/>
                  </a:lnTo>
                  <a:cubicBezTo>
                    <a:pt x="2926080" y="547298"/>
                    <a:pt x="2271055" y="638962"/>
                    <a:pt x="1463040" y="638962"/>
                  </a:cubicBezTo>
                  <a:cubicBezTo>
                    <a:pt x="655025" y="638962"/>
                    <a:pt x="0" y="547298"/>
                    <a:pt x="0" y="434225"/>
                  </a:cubicBezTo>
                  <a:lnTo>
                    <a:pt x="0" y="388085"/>
                  </a:lnTo>
                  <a:lnTo>
                    <a:pt x="0" y="46140"/>
                  </a:lnTo>
                  <a:close/>
                </a:path>
              </a:pathLst>
            </a:cu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63" name="Oval 62"/>
            <p:cNvSpPr/>
            <p:nvPr/>
          </p:nvSpPr>
          <p:spPr>
            <a:xfrm>
              <a:off x="4145280" y="1853222"/>
              <a:ext cx="3901440" cy="545967"/>
            </a:xfrm>
            <a:prstGeom prst="ellipse">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nvGrpSpPr>
            <p:cNvPr id="88" name="Group 87"/>
            <p:cNvGrpSpPr/>
            <p:nvPr/>
          </p:nvGrpSpPr>
          <p:grpSpPr>
            <a:xfrm>
              <a:off x="4952846" y="2469726"/>
              <a:ext cx="2286309" cy="377444"/>
              <a:chOff x="3830415" y="1478025"/>
              <a:chExt cx="1714732" cy="283083"/>
            </a:xfrm>
          </p:grpSpPr>
          <p:sp>
            <p:nvSpPr>
              <p:cNvPr id="89" name="Freeform 449"/>
              <p:cNvSpPr>
                <a:spLocks noEditPoints="1"/>
              </p:cNvSpPr>
              <p:nvPr/>
            </p:nvSpPr>
            <p:spPr bwMode="auto">
              <a:xfrm>
                <a:off x="3830415" y="1478025"/>
                <a:ext cx="283923" cy="283083"/>
              </a:xfrm>
              <a:custGeom>
                <a:avLst/>
                <a:gdLst>
                  <a:gd name="T0" fmla="*/ 101 w 186"/>
                  <a:gd name="T1" fmla="*/ 92 h 185"/>
                  <a:gd name="T2" fmla="*/ 84 w 186"/>
                  <a:gd name="T3" fmla="*/ 92 h 185"/>
                  <a:gd name="T4" fmla="*/ 169 w 186"/>
                  <a:gd name="T5" fmla="*/ 0 h 185"/>
                  <a:gd name="T6" fmla="*/ 0 w 186"/>
                  <a:gd name="T7" fmla="*/ 17 h 185"/>
                  <a:gd name="T8" fmla="*/ 17 w 186"/>
                  <a:gd name="T9" fmla="*/ 185 h 185"/>
                  <a:gd name="T10" fmla="*/ 186 w 186"/>
                  <a:gd name="T11" fmla="*/ 168 h 185"/>
                  <a:gd name="T12" fmla="*/ 169 w 186"/>
                  <a:gd name="T13" fmla="*/ 0 h 185"/>
                  <a:gd name="T14" fmla="*/ 169 w 186"/>
                  <a:gd name="T15" fmla="*/ 177 h 185"/>
                  <a:gd name="T16" fmla="*/ 8 w 186"/>
                  <a:gd name="T17" fmla="*/ 168 h 185"/>
                  <a:gd name="T18" fmla="*/ 17 w 186"/>
                  <a:gd name="T19" fmla="*/ 8 h 185"/>
                  <a:gd name="T20" fmla="*/ 177 w 186"/>
                  <a:gd name="T21" fmla="*/ 17 h 185"/>
                  <a:gd name="T22" fmla="*/ 69 w 186"/>
                  <a:gd name="T23" fmla="*/ 116 h 185"/>
                  <a:gd name="T24" fmla="*/ 93 w 186"/>
                  <a:gd name="T25" fmla="*/ 126 h 185"/>
                  <a:gd name="T26" fmla="*/ 117 w 186"/>
                  <a:gd name="T27" fmla="*/ 116 h 185"/>
                  <a:gd name="T28" fmla="*/ 127 w 186"/>
                  <a:gd name="T29" fmla="*/ 92 h 185"/>
                  <a:gd name="T30" fmla="*/ 59 w 186"/>
                  <a:gd name="T31" fmla="*/ 92 h 185"/>
                  <a:gd name="T32" fmla="*/ 69 w 186"/>
                  <a:gd name="T33" fmla="*/ 116 h 185"/>
                  <a:gd name="T34" fmla="*/ 68 w 186"/>
                  <a:gd name="T35" fmla="*/ 88 h 185"/>
                  <a:gd name="T36" fmla="*/ 75 w 186"/>
                  <a:gd name="T37" fmla="*/ 81 h 185"/>
                  <a:gd name="T38" fmla="*/ 81 w 186"/>
                  <a:gd name="T39" fmla="*/ 75 h 185"/>
                  <a:gd name="T40" fmla="*/ 89 w 186"/>
                  <a:gd name="T41" fmla="*/ 68 h 185"/>
                  <a:gd name="T42" fmla="*/ 93 w 186"/>
                  <a:gd name="T43" fmla="*/ 76 h 185"/>
                  <a:gd name="T44" fmla="*/ 97 w 186"/>
                  <a:gd name="T45" fmla="*/ 68 h 185"/>
                  <a:gd name="T46" fmla="*/ 105 w 186"/>
                  <a:gd name="T47" fmla="*/ 75 h 185"/>
                  <a:gd name="T48" fmla="*/ 111 w 186"/>
                  <a:gd name="T49" fmla="*/ 81 h 185"/>
                  <a:gd name="T50" fmla="*/ 118 w 186"/>
                  <a:gd name="T51" fmla="*/ 88 h 185"/>
                  <a:gd name="T52" fmla="*/ 110 w 186"/>
                  <a:gd name="T53" fmla="*/ 92 h 185"/>
                  <a:gd name="T54" fmla="*/ 118 w 186"/>
                  <a:gd name="T55" fmla="*/ 97 h 185"/>
                  <a:gd name="T56" fmla="*/ 111 w 186"/>
                  <a:gd name="T57" fmla="*/ 104 h 185"/>
                  <a:gd name="T58" fmla="*/ 105 w 186"/>
                  <a:gd name="T59" fmla="*/ 110 h 185"/>
                  <a:gd name="T60" fmla="*/ 97 w 186"/>
                  <a:gd name="T61" fmla="*/ 117 h 185"/>
                  <a:gd name="T62" fmla="*/ 93 w 186"/>
                  <a:gd name="T63" fmla="*/ 109 h 185"/>
                  <a:gd name="T64" fmla="*/ 89 w 186"/>
                  <a:gd name="T65" fmla="*/ 117 h 185"/>
                  <a:gd name="T66" fmla="*/ 81 w 186"/>
                  <a:gd name="T67" fmla="*/ 110 h 185"/>
                  <a:gd name="T68" fmla="*/ 75 w 186"/>
                  <a:gd name="T69" fmla="*/ 104 h 185"/>
                  <a:gd name="T70" fmla="*/ 68 w 186"/>
                  <a:gd name="T71" fmla="*/ 97 h 185"/>
                  <a:gd name="T72" fmla="*/ 76 w 186"/>
                  <a:gd name="T73" fmla="*/ 92 h 185"/>
                  <a:gd name="T74" fmla="*/ 160 w 186"/>
                  <a:gd name="T75" fmla="*/ 50 h 185"/>
                  <a:gd name="T76" fmla="*/ 25 w 186"/>
                  <a:gd name="T77" fmla="*/ 25 h 185"/>
                  <a:gd name="T78" fmla="*/ 160 w 186"/>
                  <a:gd name="T79" fmla="*/ 160 h 185"/>
                  <a:gd name="T80" fmla="*/ 169 w 186"/>
                  <a:gd name="T81" fmla="*/ 126 h 185"/>
                  <a:gd name="T82" fmla="*/ 160 w 186"/>
                  <a:gd name="T83" fmla="*/ 109 h 185"/>
                  <a:gd name="T84" fmla="*/ 169 w 186"/>
                  <a:gd name="T85" fmla="*/ 67 h 185"/>
                  <a:gd name="T86" fmla="*/ 160 w 186"/>
                  <a:gd name="T87" fmla="*/ 50 h 185"/>
                  <a:gd name="T88" fmla="*/ 143 w 186"/>
                  <a:gd name="T89" fmla="*/ 59 h 185"/>
                  <a:gd name="T90" fmla="*/ 152 w 186"/>
                  <a:gd name="T91" fmla="*/ 76 h 185"/>
                  <a:gd name="T92" fmla="*/ 143 w 186"/>
                  <a:gd name="T93" fmla="*/ 118 h 185"/>
                  <a:gd name="T94" fmla="*/ 152 w 186"/>
                  <a:gd name="T95" fmla="*/ 135 h 185"/>
                  <a:gd name="T96" fmla="*/ 34 w 186"/>
                  <a:gd name="T97" fmla="*/ 152 h 185"/>
                  <a:gd name="T98" fmla="*/ 152 w 186"/>
                  <a:gd name="T99" fmla="*/ 3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6" h="185">
                    <a:moveTo>
                      <a:pt x="93" y="101"/>
                    </a:moveTo>
                    <a:cubicBezTo>
                      <a:pt x="98" y="101"/>
                      <a:pt x="101" y="97"/>
                      <a:pt x="101" y="92"/>
                    </a:cubicBezTo>
                    <a:cubicBezTo>
                      <a:pt x="101" y="88"/>
                      <a:pt x="98" y="84"/>
                      <a:pt x="93" y="84"/>
                    </a:cubicBezTo>
                    <a:cubicBezTo>
                      <a:pt x="88" y="84"/>
                      <a:pt x="84" y="88"/>
                      <a:pt x="84" y="92"/>
                    </a:cubicBezTo>
                    <a:cubicBezTo>
                      <a:pt x="84" y="97"/>
                      <a:pt x="88" y="101"/>
                      <a:pt x="93" y="101"/>
                    </a:cubicBezTo>
                    <a:close/>
                    <a:moveTo>
                      <a:pt x="169" y="0"/>
                    </a:moveTo>
                    <a:cubicBezTo>
                      <a:pt x="17" y="0"/>
                      <a:pt x="17" y="0"/>
                      <a:pt x="17" y="0"/>
                    </a:cubicBezTo>
                    <a:cubicBezTo>
                      <a:pt x="8" y="0"/>
                      <a:pt x="0" y="7"/>
                      <a:pt x="0" y="17"/>
                    </a:cubicBezTo>
                    <a:cubicBezTo>
                      <a:pt x="0" y="168"/>
                      <a:pt x="0" y="168"/>
                      <a:pt x="0" y="168"/>
                    </a:cubicBezTo>
                    <a:cubicBezTo>
                      <a:pt x="0" y="178"/>
                      <a:pt x="8" y="185"/>
                      <a:pt x="17" y="185"/>
                    </a:cubicBezTo>
                    <a:cubicBezTo>
                      <a:pt x="169" y="185"/>
                      <a:pt x="169" y="185"/>
                      <a:pt x="169" y="185"/>
                    </a:cubicBezTo>
                    <a:cubicBezTo>
                      <a:pt x="178" y="185"/>
                      <a:pt x="186" y="178"/>
                      <a:pt x="186" y="168"/>
                    </a:cubicBezTo>
                    <a:cubicBezTo>
                      <a:pt x="186" y="17"/>
                      <a:pt x="186" y="17"/>
                      <a:pt x="186" y="17"/>
                    </a:cubicBezTo>
                    <a:cubicBezTo>
                      <a:pt x="186" y="7"/>
                      <a:pt x="178" y="0"/>
                      <a:pt x="169" y="0"/>
                    </a:cubicBezTo>
                    <a:close/>
                    <a:moveTo>
                      <a:pt x="177" y="168"/>
                    </a:moveTo>
                    <a:cubicBezTo>
                      <a:pt x="177" y="173"/>
                      <a:pt x="173" y="177"/>
                      <a:pt x="169" y="177"/>
                    </a:cubicBezTo>
                    <a:cubicBezTo>
                      <a:pt x="17" y="177"/>
                      <a:pt x="17" y="177"/>
                      <a:pt x="17" y="177"/>
                    </a:cubicBezTo>
                    <a:cubicBezTo>
                      <a:pt x="12" y="177"/>
                      <a:pt x="8" y="173"/>
                      <a:pt x="8" y="168"/>
                    </a:cubicBezTo>
                    <a:cubicBezTo>
                      <a:pt x="8" y="17"/>
                      <a:pt x="8" y="17"/>
                      <a:pt x="8" y="17"/>
                    </a:cubicBezTo>
                    <a:cubicBezTo>
                      <a:pt x="8" y="12"/>
                      <a:pt x="12" y="8"/>
                      <a:pt x="17" y="8"/>
                    </a:cubicBezTo>
                    <a:cubicBezTo>
                      <a:pt x="169" y="8"/>
                      <a:pt x="169" y="8"/>
                      <a:pt x="169" y="8"/>
                    </a:cubicBezTo>
                    <a:cubicBezTo>
                      <a:pt x="173" y="8"/>
                      <a:pt x="177" y="12"/>
                      <a:pt x="177" y="17"/>
                    </a:cubicBezTo>
                    <a:lnTo>
                      <a:pt x="177" y="168"/>
                    </a:lnTo>
                    <a:close/>
                    <a:moveTo>
                      <a:pt x="69" y="116"/>
                    </a:moveTo>
                    <a:cubicBezTo>
                      <a:pt x="69" y="116"/>
                      <a:pt x="69" y="116"/>
                      <a:pt x="69" y="116"/>
                    </a:cubicBezTo>
                    <a:cubicBezTo>
                      <a:pt x="75" y="122"/>
                      <a:pt x="84" y="126"/>
                      <a:pt x="93" y="126"/>
                    </a:cubicBezTo>
                    <a:cubicBezTo>
                      <a:pt x="102" y="126"/>
                      <a:pt x="111" y="122"/>
                      <a:pt x="117" y="116"/>
                    </a:cubicBezTo>
                    <a:cubicBezTo>
                      <a:pt x="117" y="116"/>
                      <a:pt x="117" y="116"/>
                      <a:pt x="117" y="116"/>
                    </a:cubicBezTo>
                    <a:cubicBezTo>
                      <a:pt x="117" y="116"/>
                      <a:pt x="117" y="116"/>
                      <a:pt x="117" y="116"/>
                    </a:cubicBezTo>
                    <a:cubicBezTo>
                      <a:pt x="123" y="110"/>
                      <a:pt x="127" y="102"/>
                      <a:pt x="127" y="92"/>
                    </a:cubicBezTo>
                    <a:cubicBezTo>
                      <a:pt x="127" y="74"/>
                      <a:pt x="111" y="59"/>
                      <a:pt x="93" y="59"/>
                    </a:cubicBezTo>
                    <a:cubicBezTo>
                      <a:pt x="74" y="59"/>
                      <a:pt x="59" y="74"/>
                      <a:pt x="59" y="92"/>
                    </a:cubicBezTo>
                    <a:cubicBezTo>
                      <a:pt x="59" y="102"/>
                      <a:pt x="63" y="110"/>
                      <a:pt x="69" y="116"/>
                    </a:cubicBezTo>
                    <a:cubicBezTo>
                      <a:pt x="69" y="116"/>
                      <a:pt x="69" y="116"/>
                      <a:pt x="69" y="116"/>
                    </a:cubicBezTo>
                    <a:close/>
                    <a:moveTo>
                      <a:pt x="72" y="88"/>
                    </a:moveTo>
                    <a:cubicBezTo>
                      <a:pt x="68" y="88"/>
                      <a:pt x="68" y="88"/>
                      <a:pt x="68" y="88"/>
                    </a:cubicBezTo>
                    <a:cubicBezTo>
                      <a:pt x="69" y="84"/>
                      <a:pt x="70" y="81"/>
                      <a:pt x="72" y="78"/>
                    </a:cubicBezTo>
                    <a:cubicBezTo>
                      <a:pt x="75" y="81"/>
                      <a:pt x="75" y="81"/>
                      <a:pt x="75" y="81"/>
                    </a:cubicBezTo>
                    <a:cubicBezTo>
                      <a:pt x="77" y="82"/>
                      <a:pt x="79" y="82"/>
                      <a:pt x="81" y="81"/>
                    </a:cubicBezTo>
                    <a:cubicBezTo>
                      <a:pt x="83" y="79"/>
                      <a:pt x="83" y="76"/>
                      <a:pt x="81" y="75"/>
                    </a:cubicBezTo>
                    <a:cubicBezTo>
                      <a:pt x="78" y="72"/>
                      <a:pt x="78" y="72"/>
                      <a:pt x="78" y="72"/>
                    </a:cubicBezTo>
                    <a:cubicBezTo>
                      <a:pt x="81" y="70"/>
                      <a:pt x="85" y="68"/>
                      <a:pt x="89" y="68"/>
                    </a:cubicBezTo>
                    <a:cubicBezTo>
                      <a:pt x="89" y="71"/>
                      <a:pt x="89" y="71"/>
                      <a:pt x="89" y="71"/>
                    </a:cubicBezTo>
                    <a:cubicBezTo>
                      <a:pt x="89" y="74"/>
                      <a:pt x="91" y="76"/>
                      <a:pt x="93" y="76"/>
                    </a:cubicBezTo>
                    <a:cubicBezTo>
                      <a:pt x="95" y="76"/>
                      <a:pt x="97" y="74"/>
                      <a:pt x="97" y="71"/>
                    </a:cubicBezTo>
                    <a:cubicBezTo>
                      <a:pt x="97" y="68"/>
                      <a:pt x="97" y="68"/>
                      <a:pt x="97" y="68"/>
                    </a:cubicBezTo>
                    <a:cubicBezTo>
                      <a:pt x="101" y="68"/>
                      <a:pt x="104" y="70"/>
                      <a:pt x="107" y="72"/>
                    </a:cubicBezTo>
                    <a:cubicBezTo>
                      <a:pt x="105" y="75"/>
                      <a:pt x="105" y="75"/>
                      <a:pt x="105" y="75"/>
                    </a:cubicBezTo>
                    <a:cubicBezTo>
                      <a:pt x="103" y="76"/>
                      <a:pt x="103" y="79"/>
                      <a:pt x="105" y="81"/>
                    </a:cubicBezTo>
                    <a:cubicBezTo>
                      <a:pt x="106" y="82"/>
                      <a:pt x="109" y="82"/>
                      <a:pt x="111" y="81"/>
                    </a:cubicBezTo>
                    <a:cubicBezTo>
                      <a:pt x="113" y="78"/>
                      <a:pt x="113" y="78"/>
                      <a:pt x="113" y="78"/>
                    </a:cubicBezTo>
                    <a:cubicBezTo>
                      <a:pt x="116" y="81"/>
                      <a:pt x="117" y="84"/>
                      <a:pt x="118" y="88"/>
                    </a:cubicBezTo>
                    <a:cubicBezTo>
                      <a:pt x="114" y="88"/>
                      <a:pt x="114" y="88"/>
                      <a:pt x="114" y="88"/>
                    </a:cubicBezTo>
                    <a:cubicBezTo>
                      <a:pt x="112" y="88"/>
                      <a:pt x="110" y="90"/>
                      <a:pt x="110" y="92"/>
                    </a:cubicBezTo>
                    <a:cubicBezTo>
                      <a:pt x="110" y="95"/>
                      <a:pt x="112" y="97"/>
                      <a:pt x="114" y="97"/>
                    </a:cubicBezTo>
                    <a:cubicBezTo>
                      <a:pt x="118" y="97"/>
                      <a:pt x="118" y="97"/>
                      <a:pt x="118" y="97"/>
                    </a:cubicBezTo>
                    <a:cubicBezTo>
                      <a:pt x="117" y="101"/>
                      <a:pt x="116" y="104"/>
                      <a:pt x="113" y="107"/>
                    </a:cubicBezTo>
                    <a:cubicBezTo>
                      <a:pt x="111" y="104"/>
                      <a:pt x="111" y="104"/>
                      <a:pt x="111" y="104"/>
                    </a:cubicBezTo>
                    <a:cubicBezTo>
                      <a:pt x="109" y="103"/>
                      <a:pt x="106" y="103"/>
                      <a:pt x="105" y="104"/>
                    </a:cubicBezTo>
                    <a:cubicBezTo>
                      <a:pt x="103" y="106"/>
                      <a:pt x="103" y="109"/>
                      <a:pt x="105" y="110"/>
                    </a:cubicBezTo>
                    <a:cubicBezTo>
                      <a:pt x="107" y="113"/>
                      <a:pt x="107" y="113"/>
                      <a:pt x="107" y="113"/>
                    </a:cubicBezTo>
                    <a:cubicBezTo>
                      <a:pt x="104" y="115"/>
                      <a:pt x="101" y="117"/>
                      <a:pt x="97" y="117"/>
                    </a:cubicBezTo>
                    <a:cubicBezTo>
                      <a:pt x="97" y="114"/>
                      <a:pt x="97" y="114"/>
                      <a:pt x="97" y="114"/>
                    </a:cubicBezTo>
                    <a:cubicBezTo>
                      <a:pt x="97" y="111"/>
                      <a:pt x="95" y="109"/>
                      <a:pt x="93" y="109"/>
                    </a:cubicBezTo>
                    <a:cubicBezTo>
                      <a:pt x="91" y="109"/>
                      <a:pt x="89" y="111"/>
                      <a:pt x="89" y="114"/>
                    </a:cubicBezTo>
                    <a:cubicBezTo>
                      <a:pt x="89" y="117"/>
                      <a:pt x="89" y="117"/>
                      <a:pt x="89" y="117"/>
                    </a:cubicBezTo>
                    <a:cubicBezTo>
                      <a:pt x="85" y="117"/>
                      <a:pt x="81" y="115"/>
                      <a:pt x="78" y="113"/>
                    </a:cubicBezTo>
                    <a:cubicBezTo>
                      <a:pt x="81" y="110"/>
                      <a:pt x="81" y="110"/>
                      <a:pt x="81" y="110"/>
                    </a:cubicBezTo>
                    <a:cubicBezTo>
                      <a:pt x="83" y="109"/>
                      <a:pt x="83" y="106"/>
                      <a:pt x="81" y="104"/>
                    </a:cubicBezTo>
                    <a:cubicBezTo>
                      <a:pt x="79" y="103"/>
                      <a:pt x="77" y="103"/>
                      <a:pt x="75" y="104"/>
                    </a:cubicBezTo>
                    <a:cubicBezTo>
                      <a:pt x="72" y="107"/>
                      <a:pt x="72" y="107"/>
                      <a:pt x="72" y="107"/>
                    </a:cubicBezTo>
                    <a:cubicBezTo>
                      <a:pt x="70" y="104"/>
                      <a:pt x="69" y="101"/>
                      <a:pt x="68" y="97"/>
                    </a:cubicBezTo>
                    <a:cubicBezTo>
                      <a:pt x="72" y="97"/>
                      <a:pt x="72" y="97"/>
                      <a:pt x="72" y="97"/>
                    </a:cubicBezTo>
                    <a:cubicBezTo>
                      <a:pt x="74" y="97"/>
                      <a:pt x="76" y="95"/>
                      <a:pt x="76" y="92"/>
                    </a:cubicBezTo>
                    <a:cubicBezTo>
                      <a:pt x="76" y="90"/>
                      <a:pt x="74" y="88"/>
                      <a:pt x="72" y="88"/>
                    </a:cubicBezTo>
                    <a:close/>
                    <a:moveTo>
                      <a:pt x="160" y="50"/>
                    </a:moveTo>
                    <a:cubicBezTo>
                      <a:pt x="160" y="25"/>
                      <a:pt x="160" y="25"/>
                      <a:pt x="160" y="25"/>
                    </a:cubicBezTo>
                    <a:cubicBezTo>
                      <a:pt x="25" y="25"/>
                      <a:pt x="25" y="25"/>
                      <a:pt x="25" y="25"/>
                    </a:cubicBezTo>
                    <a:cubicBezTo>
                      <a:pt x="25" y="160"/>
                      <a:pt x="25" y="160"/>
                      <a:pt x="25" y="160"/>
                    </a:cubicBezTo>
                    <a:cubicBezTo>
                      <a:pt x="160" y="160"/>
                      <a:pt x="160" y="160"/>
                      <a:pt x="160" y="160"/>
                    </a:cubicBezTo>
                    <a:cubicBezTo>
                      <a:pt x="160" y="135"/>
                      <a:pt x="160" y="135"/>
                      <a:pt x="160" y="135"/>
                    </a:cubicBezTo>
                    <a:cubicBezTo>
                      <a:pt x="165" y="135"/>
                      <a:pt x="169" y="131"/>
                      <a:pt x="169" y="126"/>
                    </a:cubicBezTo>
                    <a:cubicBezTo>
                      <a:pt x="169" y="118"/>
                      <a:pt x="169" y="118"/>
                      <a:pt x="169" y="118"/>
                    </a:cubicBezTo>
                    <a:cubicBezTo>
                      <a:pt x="169" y="113"/>
                      <a:pt x="165" y="109"/>
                      <a:pt x="160" y="109"/>
                    </a:cubicBezTo>
                    <a:cubicBezTo>
                      <a:pt x="160" y="76"/>
                      <a:pt x="160" y="76"/>
                      <a:pt x="160" y="76"/>
                    </a:cubicBezTo>
                    <a:cubicBezTo>
                      <a:pt x="165" y="76"/>
                      <a:pt x="169" y="72"/>
                      <a:pt x="169" y="67"/>
                    </a:cubicBezTo>
                    <a:cubicBezTo>
                      <a:pt x="169" y="59"/>
                      <a:pt x="169" y="59"/>
                      <a:pt x="169" y="59"/>
                    </a:cubicBezTo>
                    <a:cubicBezTo>
                      <a:pt x="169" y="54"/>
                      <a:pt x="165" y="50"/>
                      <a:pt x="160" y="50"/>
                    </a:cubicBezTo>
                    <a:close/>
                    <a:moveTo>
                      <a:pt x="152" y="50"/>
                    </a:moveTo>
                    <a:cubicBezTo>
                      <a:pt x="147" y="50"/>
                      <a:pt x="143" y="54"/>
                      <a:pt x="143" y="59"/>
                    </a:cubicBezTo>
                    <a:cubicBezTo>
                      <a:pt x="143" y="67"/>
                      <a:pt x="143" y="67"/>
                      <a:pt x="143" y="67"/>
                    </a:cubicBezTo>
                    <a:cubicBezTo>
                      <a:pt x="143" y="72"/>
                      <a:pt x="147" y="76"/>
                      <a:pt x="152" y="76"/>
                    </a:cubicBezTo>
                    <a:cubicBezTo>
                      <a:pt x="152" y="109"/>
                      <a:pt x="152" y="109"/>
                      <a:pt x="152" y="109"/>
                    </a:cubicBezTo>
                    <a:cubicBezTo>
                      <a:pt x="147" y="109"/>
                      <a:pt x="143" y="113"/>
                      <a:pt x="143" y="118"/>
                    </a:cubicBezTo>
                    <a:cubicBezTo>
                      <a:pt x="143" y="126"/>
                      <a:pt x="143" y="126"/>
                      <a:pt x="143" y="126"/>
                    </a:cubicBezTo>
                    <a:cubicBezTo>
                      <a:pt x="143" y="131"/>
                      <a:pt x="147" y="135"/>
                      <a:pt x="152" y="135"/>
                    </a:cubicBezTo>
                    <a:cubicBezTo>
                      <a:pt x="152" y="152"/>
                      <a:pt x="152" y="152"/>
                      <a:pt x="152" y="152"/>
                    </a:cubicBezTo>
                    <a:cubicBezTo>
                      <a:pt x="34" y="152"/>
                      <a:pt x="34" y="152"/>
                      <a:pt x="34" y="152"/>
                    </a:cubicBezTo>
                    <a:cubicBezTo>
                      <a:pt x="34" y="33"/>
                      <a:pt x="34" y="33"/>
                      <a:pt x="34" y="33"/>
                    </a:cubicBezTo>
                    <a:cubicBezTo>
                      <a:pt x="152" y="33"/>
                      <a:pt x="152" y="33"/>
                      <a:pt x="152" y="33"/>
                    </a:cubicBezTo>
                    <a:lnTo>
                      <a:pt x="152" y="5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90" name="TextBox 89"/>
              <p:cNvSpPr txBox="1"/>
              <p:nvPr/>
            </p:nvSpPr>
            <p:spPr>
              <a:xfrm>
                <a:off x="4115178" y="1492608"/>
                <a:ext cx="1429969" cy="230833"/>
              </a:xfrm>
              <a:prstGeom prst="rect">
                <a:avLst/>
              </a:prstGeom>
              <a:noFill/>
            </p:spPr>
            <p:txBody>
              <a:bodyPr wrap="square" rtlCol="0">
                <a:spAutoFit/>
              </a:bodyPr>
              <a:lstStyle/>
              <a:p>
                <a:r>
                  <a:rPr lang="en-US" sz="1400" b="1" dirty="0">
                    <a:solidFill>
                      <a:schemeClr val="bg1"/>
                    </a:solidFill>
                    <a:latin typeface="Raleway" panose="020B0003030101060003" pitchFamily="34" charset="0"/>
                    <a:ea typeface="Roboto Light" panose="02000000000000000000" pitchFamily="2" charset="0"/>
                  </a:rPr>
                  <a:t>TREE SERVICE ONE</a:t>
                </a:r>
                <a:endParaRPr lang="en-US" sz="667" b="1" dirty="0">
                  <a:solidFill>
                    <a:schemeClr val="bg1"/>
                  </a:solidFill>
                  <a:latin typeface="Raleway" panose="020B0003030101060003" pitchFamily="34" charset="0"/>
                  <a:ea typeface="Roboto Light" panose="02000000000000000000" pitchFamily="2" charset="0"/>
                </a:endParaRPr>
              </a:p>
            </p:txBody>
          </p:sp>
        </p:grpSp>
      </p:grpSp>
      <p:grpSp>
        <p:nvGrpSpPr>
          <p:cNvPr id="5" name="Group 4">
            <a:extLst>
              <a:ext uri="{FF2B5EF4-FFF2-40B4-BE49-F238E27FC236}">
                <a16:creationId xmlns:a16="http://schemas.microsoft.com/office/drawing/2014/main" id="{BD7D5C62-EE27-45A9-A92D-0BFA6E64CC2D}"/>
              </a:ext>
            </a:extLst>
          </p:cNvPr>
          <p:cNvGrpSpPr/>
          <p:nvPr/>
        </p:nvGrpSpPr>
        <p:grpSpPr>
          <a:xfrm>
            <a:off x="4451774" y="1148677"/>
            <a:ext cx="3288453" cy="1044606"/>
            <a:chOff x="4451774" y="1148677"/>
            <a:chExt cx="3288453" cy="1044606"/>
          </a:xfrm>
        </p:grpSpPr>
        <p:sp>
          <p:nvSpPr>
            <p:cNvPr id="80" name="Freeform 79"/>
            <p:cNvSpPr/>
            <p:nvPr/>
          </p:nvSpPr>
          <p:spPr>
            <a:xfrm>
              <a:off x="4451774" y="1391879"/>
              <a:ext cx="3288453" cy="801404"/>
            </a:xfrm>
            <a:custGeom>
              <a:avLst/>
              <a:gdLst>
                <a:gd name="connsiteX0" fmla="*/ 0 w 2466340"/>
                <a:gd name="connsiteY0" fmla="*/ 0 h 601053"/>
                <a:gd name="connsiteX1" fmla="*/ 2466340 w 2466340"/>
                <a:gd name="connsiteY1" fmla="*/ 0 h 601053"/>
                <a:gd name="connsiteX2" fmla="*/ 2466340 w 2466340"/>
                <a:gd name="connsiteY2" fmla="*/ 71170 h 601053"/>
                <a:gd name="connsiteX3" fmla="*/ 2466340 w 2466340"/>
                <a:gd name="connsiteY3" fmla="*/ 346882 h 601053"/>
                <a:gd name="connsiteX4" fmla="*/ 2466340 w 2466340"/>
                <a:gd name="connsiteY4" fmla="*/ 418052 h 601053"/>
                <a:gd name="connsiteX5" fmla="*/ 1233170 w 2466340"/>
                <a:gd name="connsiteY5" fmla="*/ 601053 h 601053"/>
                <a:gd name="connsiteX6" fmla="*/ 0 w 2466340"/>
                <a:gd name="connsiteY6" fmla="*/ 418052 h 601053"/>
                <a:gd name="connsiteX7" fmla="*/ 0 w 2466340"/>
                <a:gd name="connsiteY7" fmla="*/ 346882 h 601053"/>
                <a:gd name="connsiteX8" fmla="*/ 0 w 2466340"/>
                <a:gd name="connsiteY8" fmla="*/ 71170 h 601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6340" h="601053">
                  <a:moveTo>
                    <a:pt x="0" y="0"/>
                  </a:moveTo>
                  <a:lnTo>
                    <a:pt x="2466340" y="0"/>
                  </a:lnTo>
                  <a:lnTo>
                    <a:pt x="2466340" y="71170"/>
                  </a:lnTo>
                  <a:lnTo>
                    <a:pt x="2466340" y="346882"/>
                  </a:lnTo>
                  <a:lnTo>
                    <a:pt x="2466340" y="418052"/>
                  </a:lnTo>
                  <a:cubicBezTo>
                    <a:pt x="2466340" y="519121"/>
                    <a:pt x="1914231" y="601053"/>
                    <a:pt x="1233170" y="601053"/>
                  </a:cubicBezTo>
                  <a:cubicBezTo>
                    <a:pt x="552109" y="601053"/>
                    <a:pt x="0" y="519121"/>
                    <a:pt x="0" y="418052"/>
                  </a:cubicBezTo>
                  <a:lnTo>
                    <a:pt x="0" y="346882"/>
                  </a:lnTo>
                  <a:lnTo>
                    <a:pt x="0" y="71170"/>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bg1"/>
                </a:solidFill>
              </a:endParaRPr>
            </a:p>
          </p:txBody>
        </p:sp>
        <p:sp>
          <p:nvSpPr>
            <p:cNvPr id="2" name="Oval 1"/>
            <p:cNvSpPr/>
            <p:nvPr/>
          </p:nvSpPr>
          <p:spPr>
            <a:xfrm>
              <a:off x="4451774" y="1148677"/>
              <a:ext cx="3288453" cy="488003"/>
            </a:xfrm>
            <a:prstGeom prst="ellipse">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grpSp>
          <p:nvGrpSpPr>
            <p:cNvPr id="91" name="Group 90"/>
            <p:cNvGrpSpPr/>
            <p:nvPr/>
          </p:nvGrpSpPr>
          <p:grpSpPr>
            <a:xfrm>
              <a:off x="5232701" y="1727378"/>
              <a:ext cx="1773848" cy="307777"/>
              <a:chOff x="3839885" y="829659"/>
              <a:chExt cx="1330386" cy="230833"/>
            </a:xfrm>
          </p:grpSpPr>
          <p:sp>
            <p:nvSpPr>
              <p:cNvPr id="92" name="Freeform 409"/>
              <p:cNvSpPr>
                <a:spLocks noEditPoints="1"/>
              </p:cNvSpPr>
              <p:nvPr/>
            </p:nvSpPr>
            <p:spPr bwMode="auto">
              <a:xfrm>
                <a:off x="3839885" y="853145"/>
                <a:ext cx="292751" cy="206945"/>
              </a:xfrm>
              <a:custGeom>
                <a:avLst/>
                <a:gdLst>
                  <a:gd name="T0" fmla="*/ 187 w 191"/>
                  <a:gd name="T1" fmla="*/ 39 h 135"/>
                  <a:gd name="T2" fmla="*/ 153 w 191"/>
                  <a:gd name="T3" fmla="*/ 18 h 135"/>
                  <a:gd name="T4" fmla="*/ 160 w 191"/>
                  <a:gd name="T5" fmla="*/ 29 h 135"/>
                  <a:gd name="T6" fmla="*/ 179 w 191"/>
                  <a:gd name="T7" fmla="*/ 42 h 135"/>
                  <a:gd name="T8" fmla="*/ 177 w 191"/>
                  <a:gd name="T9" fmla="*/ 53 h 135"/>
                  <a:gd name="T10" fmla="*/ 162 w 191"/>
                  <a:gd name="T11" fmla="*/ 68 h 135"/>
                  <a:gd name="T12" fmla="*/ 162 w 191"/>
                  <a:gd name="T13" fmla="*/ 67 h 135"/>
                  <a:gd name="T14" fmla="*/ 95 w 191"/>
                  <a:gd name="T15" fmla="*/ 0 h 135"/>
                  <a:gd name="T16" fmla="*/ 27 w 191"/>
                  <a:gd name="T17" fmla="*/ 67 h 135"/>
                  <a:gd name="T18" fmla="*/ 35 w 191"/>
                  <a:gd name="T19" fmla="*/ 99 h 135"/>
                  <a:gd name="T20" fmla="*/ 11 w 191"/>
                  <a:gd name="T21" fmla="*/ 84 h 135"/>
                  <a:gd name="T22" fmla="*/ 13 w 191"/>
                  <a:gd name="T23" fmla="*/ 73 h 135"/>
                  <a:gd name="T24" fmla="*/ 19 w 191"/>
                  <a:gd name="T25" fmla="*/ 65 h 135"/>
                  <a:gd name="T26" fmla="*/ 20 w 191"/>
                  <a:gd name="T27" fmla="*/ 53 h 135"/>
                  <a:gd name="T28" fmla="*/ 3 w 191"/>
                  <a:gd name="T29" fmla="*/ 87 h 135"/>
                  <a:gd name="T30" fmla="*/ 41 w 191"/>
                  <a:gd name="T31" fmla="*/ 108 h 135"/>
                  <a:gd name="T32" fmla="*/ 95 w 191"/>
                  <a:gd name="T33" fmla="*/ 135 h 135"/>
                  <a:gd name="T34" fmla="*/ 161 w 191"/>
                  <a:gd name="T35" fmla="*/ 79 h 135"/>
                  <a:gd name="T36" fmla="*/ 187 w 191"/>
                  <a:gd name="T37" fmla="*/ 39 h 135"/>
                  <a:gd name="T38" fmla="*/ 95 w 191"/>
                  <a:gd name="T39" fmla="*/ 126 h 135"/>
                  <a:gd name="T40" fmla="*/ 53 w 191"/>
                  <a:gd name="T41" fmla="*/ 109 h 135"/>
                  <a:gd name="T42" fmla="*/ 58 w 191"/>
                  <a:gd name="T43" fmla="*/ 109 h 135"/>
                  <a:gd name="T44" fmla="*/ 106 w 191"/>
                  <a:gd name="T45" fmla="*/ 103 h 135"/>
                  <a:gd name="T46" fmla="*/ 151 w 191"/>
                  <a:gd name="T47" fmla="*/ 86 h 135"/>
                  <a:gd name="T48" fmla="*/ 95 w 191"/>
                  <a:gd name="T49" fmla="*/ 126 h 135"/>
                  <a:gd name="T50" fmla="*/ 153 w 191"/>
                  <a:gd name="T51" fmla="*/ 74 h 135"/>
                  <a:gd name="T52" fmla="*/ 104 w 191"/>
                  <a:gd name="T53" fmla="*/ 95 h 135"/>
                  <a:gd name="T54" fmla="*/ 58 w 191"/>
                  <a:gd name="T55" fmla="*/ 101 h 135"/>
                  <a:gd name="T56" fmla="*/ 46 w 191"/>
                  <a:gd name="T57" fmla="*/ 100 h 135"/>
                  <a:gd name="T58" fmla="*/ 36 w 191"/>
                  <a:gd name="T59" fmla="*/ 67 h 135"/>
                  <a:gd name="T60" fmla="*/ 95 w 191"/>
                  <a:gd name="T61" fmla="*/ 8 h 135"/>
                  <a:gd name="T62" fmla="*/ 154 w 191"/>
                  <a:gd name="T63" fmla="*/ 67 h 135"/>
                  <a:gd name="T64" fmla="*/ 153 w 191"/>
                  <a:gd name="T65" fmla="*/ 7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1" h="135">
                    <a:moveTo>
                      <a:pt x="187" y="39"/>
                    </a:moveTo>
                    <a:cubicBezTo>
                      <a:pt x="184" y="29"/>
                      <a:pt x="171" y="21"/>
                      <a:pt x="153" y="18"/>
                    </a:cubicBezTo>
                    <a:cubicBezTo>
                      <a:pt x="156" y="22"/>
                      <a:pt x="158" y="25"/>
                      <a:pt x="160" y="29"/>
                    </a:cubicBezTo>
                    <a:cubicBezTo>
                      <a:pt x="170" y="32"/>
                      <a:pt x="177" y="36"/>
                      <a:pt x="179" y="42"/>
                    </a:cubicBezTo>
                    <a:cubicBezTo>
                      <a:pt x="180" y="45"/>
                      <a:pt x="179" y="49"/>
                      <a:pt x="177" y="53"/>
                    </a:cubicBezTo>
                    <a:cubicBezTo>
                      <a:pt x="174" y="58"/>
                      <a:pt x="169" y="63"/>
                      <a:pt x="162" y="68"/>
                    </a:cubicBezTo>
                    <a:cubicBezTo>
                      <a:pt x="162" y="68"/>
                      <a:pt x="162" y="68"/>
                      <a:pt x="162" y="67"/>
                    </a:cubicBezTo>
                    <a:cubicBezTo>
                      <a:pt x="162" y="30"/>
                      <a:pt x="132" y="0"/>
                      <a:pt x="95" y="0"/>
                    </a:cubicBezTo>
                    <a:cubicBezTo>
                      <a:pt x="58" y="0"/>
                      <a:pt x="27" y="30"/>
                      <a:pt x="27" y="67"/>
                    </a:cubicBezTo>
                    <a:cubicBezTo>
                      <a:pt x="27" y="79"/>
                      <a:pt x="30" y="89"/>
                      <a:pt x="35" y="99"/>
                    </a:cubicBezTo>
                    <a:cubicBezTo>
                      <a:pt x="22" y="96"/>
                      <a:pt x="13" y="91"/>
                      <a:pt x="11" y="84"/>
                    </a:cubicBezTo>
                    <a:cubicBezTo>
                      <a:pt x="10" y="81"/>
                      <a:pt x="11" y="77"/>
                      <a:pt x="13" y="73"/>
                    </a:cubicBezTo>
                    <a:cubicBezTo>
                      <a:pt x="15" y="71"/>
                      <a:pt x="17" y="68"/>
                      <a:pt x="19" y="65"/>
                    </a:cubicBezTo>
                    <a:cubicBezTo>
                      <a:pt x="19" y="61"/>
                      <a:pt x="20" y="57"/>
                      <a:pt x="20" y="53"/>
                    </a:cubicBezTo>
                    <a:cubicBezTo>
                      <a:pt x="7" y="64"/>
                      <a:pt x="0" y="76"/>
                      <a:pt x="3" y="87"/>
                    </a:cubicBezTo>
                    <a:cubicBezTo>
                      <a:pt x="6" y="98"/>
                      <a:pt x="21" y="106"/>
                      <a:pt x="41" y="108"/>
                    </a:cubicBezTo>
                    <a:cubicBezTo>
                      <a:pt x="54" y="124"/>
                      <a:pt x="73" y="135"/>
                      <a:pt x="95" y="135"/>
                    </a:cubicBezTo>
                    <a:cubicBezTo>
                      <a:pt x="128" y="135"/>
                      <a:pt x="155" y="111"/>
                      <a:pt x="161" y="79"/>
                    </a:cubicBezTo>
                    <a:cubicBezTo>
                      <a:pt x="180" y="67"/>
                      <a:pt x="191" y="52"/>
                      <a:pt x="187" y="39"/>
                    </a:cubicBezTo>
                    <a:close/>
                    <a:moveTo>
                      <a:pt x="95" y="126"/>
                    </a:moveTo>
                    <a:cubicBezTo>
                      <a:pt x="79" y="126"/>
                      <a:pt x="64" y="120"/>
                      <a:pt x="53" y="109"/>
                    </a:cubicBezTo>
                    <a:cubicBezTo>
                      <a:pt x="55" y="109"/>
                      <a:pt x="56" y="109"/>
                      <a:pt x="58" y="109"/>
                    </a:cubicBezTo>
                    <a:cubicBezTo>
                      <a:pt x="72" y="109"/>
                      <a:pt x="89" y="107"/>
                      <a:pt x="106" y="103"/>
                    </a:cubicBezTo>
                    <a:cubicBezTo>
                      <a:pt x="123" y="99"/>
                      <a:pt x="138" y="93"/>
                      <a:pt x="151" y="86"/>
                    </a:cubicBezTo>
                    <a:cubicBezTo>
                      <a:pt x="143" y="109"/>
                      <a:pt x="121" y="126"/>
                      <a:pt x="95" y="126"/>
                    </a:cubicBezTo>
                    <a:close/>
                    <a:moveTo>
                      <a:pt x="153" y="74"/>
                    </a:moveTo>
                    <a:cubicBezTo>
                      <a:pt x="141" y="82"/>
                      <a:pt x="124" y="90"/>
                      <a:pt x="104" y="95"/>
                    </a:cubicBezTo>
                    <a:cubicBezTo>
                      <a:pt x="88" y="99"/>
                      <a:pt x="72" y="101"/>
                      <a:pt x="58" y="101"/>
                    </a:cubicBezTo>
                    <a:cubicBezTo>
                      <a:pt x="54" y="101"/>
                      <a:pt x="50" y="101"/>
                      <a:pt x="46" y="100"/>
                    </a:cubicBezTo>
                    <a:cubicBezTo>
                      <a:pt x="40" y="91"/>
                      <a:pt x="36" y="80"/>
                      <a:pt x="36" y="67"/>
                    </a:cubicBezTo>
                    <a:cubicBezTo>
                      <a:pt x="36" y="35"/>
                      <a:pt x="62" y="8"/>
                      <a:pt x="95" y="8"/>
                    </a:cubicBezTo>
                    <a:cubicBezTo>
                      <a:pt x="127" y="8"/>
                      <a:pt x="154" y="35"/>
                      <a:pt x="154" y="67"/>
                    </a:cubicBezTo>
                    <a:cubicBezTo>
                      <a:pt x="154" y="70"/>
                      <a:pt x="154" y="72"/>
                      <a:pt x="153" y="7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93" name="TextBox 92"/>
              <p:cNvSpPr txBox="1"/>
              <p:nvPr/>
            </p:nvSpPr>
            <p:spPr>
              <a:xfrm>
                <a:off x="4114338" y="829659"/>
                <a:ext cx="1055933" cy="230833"/>
              </a:xfrm>
              <a:prstGeom prst="rect">
                <a:avLst/>
              </a:prstGeom>
              <a:noFill/>
            </p:spPr>
            <p:txBody>
              <a:bodyPr wrap="square" rtlCol="0">
                <a:spAutoFit/>
              </a:bodyPr>
              <a:lstStyle/>
              <a:p>
                <a:r>
                  <a:rPr lang="en-US" sz="1400" b="1" dirty="0">
                    <a:solidFill>
                      <a:schemeClr val="bg1"/>
                    </a:solidFill>
                    <a:latin typeface="Raleway" panose="020B0003030101060003" pitchFamily="34" charset="0"/>
                    <a:ea typeface="Roboto Light" panose="02000000000000000000" pitchFamily="2" charset="0"/>
                  </a:rPr>
                  <a:t>SERVICE ONE</a:t>
                </a:r>
                <a:endParaRPr lang="en-US" sz="667" b="1" dirty="0">
                  <a:solidFill>
                    <a:schemeClr val="bg1"/>
                  </a:solidFill>
                  <a:latin typeface="Raleway" panose="020B0003030101060003" pitchFamily="34" charset="0"/>
                  <a:ea typeface="Roboto Light" panose="02000000000000000000" pitchFamily="2" charset="0"/>
                </a:endParaRPr>
              </a:p>
            </p:txBody>
          </p:sp>
        </p:grpSp>
      </p:grpSp>
      <p:grpSp>
        <p:nvGrpSpPr>
          <p:cNvPr id="97" name="Group 96"/>
          <p:cNvGrpSpPr/>
          <p:nvPr/>
        </p:nvGrpSpPr>
        <p:grpSpPr>
          <a:xfrm>
            <a:off x="4131233" y="5953745"/>
            <a:ext cx="4296353" cy="523220"/>
            <a:chOff x="3823695" y="4052883"/>
            <a:chExt cx="3222265" cy="392415"/>
          </a:xfrm>
        </p:grpSpPr>
        <p:sp>
          <p:nvSpPr>
            <p:cNvPr id="98" name="Freeform 513"/>
            <p:cNvSpPr>
              <a:spLocks noEditPoints="1"/>
            </p:cNvSpPr>
            <p:nvPr/>
          </p:nvSpPr>
          <p:spPr bwMode="auto">
            <a:xfrm>
              <a:off x="3823695" y="4122836"/>
              <a:ext cx="290643" cy="283083"/>
            </a:xfrm>
            <a:custGeom>
              <a:avLst/>
              <a:gdLst>
                <a:gd name="T0" fmla="*/ 0 w 190"/>
                <a:gd name="T1" fmla="*/ 185 h 185"/>
                <a:gd name="T2" fmla="*/ 77 w 190"/>
                <a:gd name="T3" fmla="*/ 153 h 185"/>
                <a:gd name="T4" fmla="*/ 15 w 190"/>
                <a:gd name="T5" fmla="*/ 170 h 185"/>
                <a:gd name="T6" fmla="*/ 38 w 190"/>
                <a:gd name="T7" fmla="*/ 143 h 185"/>
                <a:gd name="T8" fmla="*/ 15 w 190"/>
                <a:gd name="T9" fmla="*/ 170 h 185"/>
                <a:gd name="T10" fmla="*/ 118 w 190"/>
                <a:gd name="T11" fmla="*/ 97 h 185"/>
                <a:gd name="T12" fmla="*/ 109 w 190"/>
                <a:gd name="T13" fmla="*/ 97 h 185"/>
                <a:gd name="T14" fmla="*/ 184 w 190"/>
                <a:gd name="T15" fmla="*/ 1 h 185"/>
                <a:gd name="T16" fmla="*/ 88 w 190"/>
                <a:gd name="T17" fmla="*/ 38 h 185"/>
                <a:gd name="T18" fmla="*/ 10 w 190"/>
                <a:gd name="T19" fmla="*/ 91 h 185"/>
                <a:gd name="T20" fmla="*/ 52 w 190"/>
                <a:gd name="T21" fmla="*/ 133 h 185"/>
                <a:gd name="T22" fmla="*/ 82 w 190"/>
                <a:gd name="T23" fmla="*/ 143 h 185"/>
                <a:gd name="T24" fmla="*/ 117 w 190"/>
                <a:gd name="T25" fmla="*/ 127 h 185"/>
                <a:gd name="T26" fmla="*/ 184 w 190"/>
                <a:gd name="T27" fmla="*/ 1 h 185"/>
                <a:gd name="T28" fmla="*/ 98 w 190"/>
                <a:gd name="T29" fmla="*/ 155 h 185"/>
                <a:gd name="T30" fmla="*/ 82 w 190"/>
                <a:gd name="T31" fmla="*/ 134 h 185"/>
                <a:gd name="T32" fmla="*/ 75 w 190"/>
                <a:gd name="T33" fmla="*/ 135 h 185"/>
                <a:gd name="T34" fmla="*/ 50 w 190"/>
                <a:gd name="T35" fmla="*/ 105 h 185"/>
                <a:gd name="T36" fmla="*/ 30 w 190"/>
                <a:gd name="T37" fmla="*/ 87 h 185"/>
                <a:gd name="T38" fmla="*/ 61 w 190"/>
                <a:gd name="T39" fmla="*/ 75 h 185"/>
                <a:gd name="T40" fmla="*/ 109 w 190"/>
                <a:gd name="T41" fmla="*/ 125 h 185"/>
                <a:gd name="T42" fmla="*/ 134 w 190"/>
                <a:gd name="T43" fmla="*/ 99 h 185"/>
                <a:gd name="T44" fmla="*/ 67 w 190"/>
                <a:gd name="T45" fmla="*/ 70 h 185"/>
                <a:gd name="T46" fmla="*/ 94 w 190"/>
                <a:gd name="T47" fmla="*/ 44 h 185"/>
                <a:gd name="T48" fmla="*/ 141 w 190"/>
                <a:gd name="T49" fmla="*/ 91 h 185"/>
                <a:gd name="T50" fmla="*/ 84 w 190"/>
                <a:gd name="T51" fmla="*/ 72 h 185"/>
                <a:gd name="T52" fmla="*/ 92 w 190"/>
                <a:gd name="T53" fmla="*/ 72 h 185"/>
                <a:gd name="T54" fmla="*/ 139 w 190"/>
                <a:gd name="T55" fmla="*/ 59 h 185"/>
                <a:gd name="T56" fmla="*/ 139 w 190"/>
                <a:gd name="T57" fmla="*/ 34 h 185"/>
                <a:gd name="T58" fmla="*/ 139 w 190"/>
                <a:gd name="T59" fmla="*/ 59 h 185"/>
                <a:gd name="T60" fmla="*/ 143 w 190"/>
                <a:gd name="T61" fmla="*/ 46 h 185"/>
                <a:gd name="T62" fmla="*/ 135 w 190"/>
                <a:gd name="T63" fmla="*/ 46 h 185"/>
                <a:gd name="T64" fmla="*/ 101 w 190"/>
                <a:gd name="T65" fmla="*/ 88 h 185"/>
                <a:gd name="T66" fmla="*/ 101 w 190"/>
                <a:gd name="T67" fmla="*/ 80 h 185"/>
                <a:gd name="T68" fmla="*/ 101 w 190"/>
                <a:gd name="T69" fmla="*/ 8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0" h="185">
                  <a:moveTo>
                    <a:pt x="32" y="104"/>
                  </a:moveTo>
                  <a:cubicBezTo>
                    <a:pt x="0" y="185"/>
                    <a:pt x="0" y="185"/>
                    <a:pt x="0" y="185"/>
                  </a:cubicBezTo>
                  <a:cubicBezTo>
                    <a:pt x="82" y="153"/>
                    <a:pt x="82" y="153"/>
                    <a:pt x="82" y="153"/>
                  </a:cubicBezTo>
                  <a:cubicBezTo>
                    <a:pt x="80" y="153"/>
                    <a:pt x="79" y="153"/>
                    <a:pt x="77" y="153"/>
                  </a:cubicBezTo>
                  <a:cubicBezTo>
                    <a:pt x="52" y="153"/>
                    <a:pt x="29" y="129"/>
                    <a:pt x="32" y="104"/>
                  </a:cubicBezTo>
                  <a:close/>
                  <a:moveTo>
                    <a:pt x="15" y="170"/>
                  </a:moveTo>
                  <a:cubicBezTo>
                    <a:pt x="30" y="132"/>
                    <a:pt x="30" y="132"/>
                    <a:pt x="30" y="132"/>
                  </a:cubicBezTo>
                  <a:cubicBezTo>
                    <a:pt x="32" y="136"/>
                    <a:pt x="35" y="140"/>
                    <a:pt x="38" y="143"/>
                  </a:cubicBezTo>
                  <a:cubicBezTo>
                    <a:pt x="42" y="148"/>
                    <a:pt x="47" y="152"/>
                    <a:pt x="53" y="155"/>
                  </a:cubicBezTo>
                  <a:lnTo>
                    <a:pt x="15" y="170"/>
                  </a:lnTo>
                  <a:close/>
                  <a:moveTo>
                    <a:pt x="113" y="101"/>
                  </a:moveTo>
                  <a:cubicBezTo>
                    <a:pt x="116" y="101"/>
                    <a:pt x="118" y="99"/>
                    <a:pt x="118" y="97"/>
                  </a:cubicBezTo>
                  <a:cubicBezTo>
                    <a:pt x="118" y="95"/>
                    <a:pt x="116" y="93"/>
                    <a:pt x="113" y="93"/>
                  </a:cubicBezTo>
                  <a:cubicBezTo>
                    <a:pt x="111" y="93"/>
                    <a:pt x="109" y="95"/>
                    <a:pt x="109" y="97"/>
                  </a:cubicBezTo>
                  <a:cubicBezTo>
                    <a:pt x="109" y="99"/>
                    <a:pt x="111" y="101"/>
                    <a:pt x="113" y="101"/>
                  </a:cubicBezTo>
                  <a:close/>
                  <a:moveTo>
                    <a:pt x="184" y="1"/>
                  </a:moveTo>
                  <a:cubicBezTo>
                    <a:pt x="183" y="0"/>
                    <a:pt x="180" y="0"/>
                    <a:pt x="177" y="0"/>
                  </a:cubicBezTo>
                  <a:cubicBezTo>
                    <a:pt x="159" y="0"/>
                    <a:pt x="113" y="13"/>
                    <a:pt x="88" y="38"/>
                  </a:cubicBezTo>
                  <a:cubicBezTo>
                    <a:pt x="82" y="44"/>
                    <a:pt x="62" y="62"/>
                    <a:pt x="58" y="68"/>
                  </a:cubicBezTo>
                  <a:cubicBezTo>
                    <a:pt x="43" y="72"/>
                    <a:pt x="22" y="80"/>
                    <a:pt x="10" y="91"/>
                  </a:cubicBezTo>
                  <a:cubicBezTo>
                    <a:pt x="10" y="91"/>
                    <a:pt x="25" y="91"/>
                    <a:pt x="42" y="103"/>
                  </a:cubicBezTo>
                  <a:cubicBezTo>
                    <a:pt x="40" y="113"/>
                    <a:pt x="43" y="124"/>
                    <a:pt x="52" y="133"/>
                  </a:cubicBezTo>
                  <a:cubicBezTo>
                    <a:pt x="59" y="140"/>
                    <a:pt x="67" y="144"/>
                    <a:pt x="75" y="144"/>
                  </a:cubicBezTo>
                  <a:cubicBezTo>
                    <a:pt x="78" y="144"/>
                    <a:pt x="80" y="143"/>
                    <a:pt x="82" y="143"/>
                  </a:cubicBezTo>
                  <a:cubicBezTo>
                    <a:pt x="94" y="160"/>
                    <a:pt x="94" y="175"/>
                    <a:pt x="94" y="175"/>
                  </a:cubicBezTo>
                  <a:cubicBezTo>
                    <a:pt x="105" y="163"/>
                    <a:pt x="113" y="142"/>
                    <a:pt x="117" y="127"/>
                  </a:cubicBezTo>
                  <a:cubicBezTo>
                    <a:pt x="124" y="123"/>
                    <a:pt x="141" y="103"/>
                    <a:pt x="147" y="97"/>
                  </a:cubicBezTo>
                  <a:cubicBezTo>
                    <a:pt x="177" y="68"/>
                    <a:pt x="190" y="7"/>
                    <a:pt x="184" y="1"/>
                  </a:cubicBezTo>
                  <a:close/>
                  <a:moveTo>
                    <a:pt x="109" y="125"/>
                  </a:moveTo>
                  <a:cubicBezTo>
                    <a:pt x="106" y="136"/>
                    <a:pt x="102" y="147"/>
                    <a:pt x="98" y="155"/>
                  </a:cubicBezTo>
                  <a:cubicBezTo>
                    <a:pt x="96" y="150"/>
                    <a:pt x="93" y="144"/>
                    <a:pt x="89" y="138"/>
                  </a:cubicBezTo>
                  <a:cubicBezTo>
                    <a:pt x="88" y="136"/>
                    <a:pt x="85" y="134"/>
                    <a:pt x="82" y="134"/>
                  </a:cubicBezTo>
                  <a:cubicBezTo>
                    <a:pt x="82" y="134"/>
                    <a:pt x="81" y="134"/>
                    <a:pt x="80" y="135"/>
                  </a:cubicBezTo>
                  <a:cubicBezTo>
                    <a:pt x="79" y="135"/>
                    <a:pt x="77" y="135"/>
                    <a:pt x="75" y="135"/>
                  </a:cubicBezTo>
                  <a:cubicBezTo>
                    <a:pt x="69" y="135"/>
                    <a:pt x="63" y="132"/>
                    <a:pt x="58" y="127"/>
                  </a:cubicBezTo>
                  <a:cubicBezTo>
                    <a:pt x="51" y="121"/>
                    <a:pt x="48" y="113"/>
                    <a:pt x="50" y="105"/>
                  </a:cubicBezTo>
                  <a:cubicBezTo>
                    <a:pt x="51" y="101"/>
                    <a:pt x="50" y="98"/>
                    <a:pt x="47" y="96"/>
                  </a:cubicBezTo>
                  <a:cubicBezTo>
                    <a:pt x="41" y="92"/>
                    <a:pt x="35" y="89"/>
                    <a:pt x="30" y="87"/>
                  </a:cubicBezTo>
                  <a:cubicBezTo>
                    <a:pt x="38" y="83"/>
                    <a:pt x="49" y="79"/>
                    <a:pt x="60" y="76"/>
                  </a:cubicBezTo>
                  <a:cubicBezTo>
                    <a:pt x="60" y="76"/>
                    <a:pt x="60" y="76"/>
                    <a:pt x="61" y="75"/>
                  </a:cubicBezTo>
                  <a:cubicBezTo>
                    <a:pt x="110" y="124"/>
                    <a:pt x="110" y="124"/>
                    <a:pt x="110" y="124"/>
                  </a:cubicBezTo>
                  <a:cubicBezTo>
                    <a:pt x="110" y="125"/>
                    <a:pt x="109" y="125"/>
                    <a:pt x="109" y="125"/>
                  </a:cubicBezTo>
                  <a:close/>
                  <a:moveTo>
                    <a:pt x="141" y="91"/>
                  </a:moveTo>
                  <a:cubicBezTo>
                    <a:pt x="140" y="93"/>
                    <a:pt x="137" y="96"/>
                    <a:pt x="134" y="99"/>
                  </a:cubicBezTo>
                  <a:cubicBezTo>
                    <a:pt x="129" y="105"/>
                    <a:pt x="120" y="113"/>
                    <a:pt x="115" y="118"/>
                  </a:cubicBezTo>
                  <a:cubicBezTo>
                    <a:pt x="67" y="70"/>
                    <a:pt x="67" y="70"/>
                    <a:pt x="67" y="70"/>
                  </a:cubicBezTo>
                  <a:cubicBezTo>
                    <a:pt x="72" y="65"/>
                    <a:pt x="80" y="56"/>
                    <a:pt x="86" y="51"/>
                  </a:cubicBezTo>
                  <a:cubicBezTo>
                    <a:pt x="89" y="48"/>
                    <a:pt x="92" y="45"/>
                    <a:pt x="94" y="44"/>
                  </a:cubicBezTo>
                  <a:cubicBezTo>
                    <a:pt x="116" y="21"/>
                    <a:pt x="160" y="8"/>
                    <a:pt x="177" y="8"/>
                  </a:cubicBezTo>
                  <a:cubicBezTo>
                    <a:pt x="177" y="22"/>
                    <a:pt x="165" y="68"/>
                    <a:pt x="141" y="91"/>
                  </a:cubicBezTo>
                  <a:close/>
                  <a:moveTo>
                    <a:pt x="88" y="67"/>
                  </a:moveTo>
                  <a:cubicBezTo>
                    <a:pt x="86" y="67"/>
                    <a:pt x="84" y="69"/>
                    <a:pt x="84" y="72"/>
                  </a:cubicBezTo>
                  <a:cubicBezTo>
                    <a:pt x="84" y="74"/>
                    <a:pt x="86" y="76"/>
                    <a:pt x="88" y="76"/>
                  </a:cubicBezTo>
                  <a:cubicBezTo>
                    <a:pt x="90" y="76"/>
                    <a:pt x="92" y="74"/>
                    <a:pt x="92" y="72"/>
                  </a:cubicBezTo>
                  <a:cubicBezTo>
                    <a:pt x="92" y="69"/>
                    <a:pt x="90" y="67"/>
                    <a:pt x="88" y="67"/>
                  </a:cubicBezTo>
                  <a:close/>
                  <a:moveTo>
                    <a:pt x="139" y="59"/>
                  </a:moveTo>
                  <a:cubicBezTo>
                    <a:pt x="146" y="59"/>
                    <a:pt x="151" y="53"/>
                    <a:pt x="151" y="46"/>
                  </a:cubicBezTo>
                  <a:cubicBezTo>
                    <a:pt x="151" y="39"/>
                    <a:pt x="146" y="34"/>
                    <a:pt x="139" y="34"/>
                  </a:cubicBezTo>
                  <a:cubicBezTo>
                    <a:pt x="132" y="34"/>
                    <a:pt x="126" y="39"/>
                    <a:pt x="126" y="46"/>
                  </a:cubicBezTo>
                  <a:cubicBezTo>
                    <a:pt x="126" y="53"/>
                    <a:pt x="132" y="59"/>
                    <a:pt x="139" y="59"/>
                  </a:cubicBezTo>
                  <a:close/>
                  <a:moveTo>
                    <a:pt x="139" y="42"/>
                  </a:moveTo>
                  <a:cubicBezTo>
                    <a:pt x="141" y="42"/>
                    <a:pt x="143" y="44"/>
                    <a:pt x="143" y="46"/>
                  </a:cubicBezTo>
                  <a:cubicBezTo>
                    <a:pt x="143" y="49"/>
                    <a:pt x="141" y="50"/>
                    <a:pt x="139" y="50"/>
                  </a:cubicBezTo>
                  <a:cubicBezTo>
                    <a:pt x="136" y="50"/>
                    <a:pt x="135" y="49"/>
                    <a:pt x="135" y="46"/>
                  </a:cubicBezTo>
                  <a:cubicBezTo>
                    <a:pt x="135" y="44"/>
                    <a:pt x="136" y="42"/>
                    <a:pt x="139" y="42"/>
                  </a:cubicBezTo>
                  <a:close/>
                  <a:moveTo>
                    <a:pt x="101" y="88"/>
                  </a:moveTo>
                  <a:cubicBezTo>
                    <a:pt x="103" y="88"/>
                    <a:pt x="105" y="87"/>
                    <a:pt x="105" y="84"/>
                  </a:cubicBezTo>
                  <a:cubicBezTo>
                    <a:pt x="105" y="82"/>
                    <a:pt x="103" y="80"/>
                    <a:pt x="101" y="80"/>
                  </a:cubicBezTo>
                  <a:cubicBezTo>
                    <a:pt x="98" y="80"/>
                    <a:pt x="97" y="82"/>
                    <a:pt x="97" y="84"/>
                  </a:cubicBezTo>
                  <a:cubicBezTo>
                    <a:pt x="97" y="87"/>
                    <a:pt x="98" y="88"/>
                    <a:pt x="101" y="88"/>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99" name="TextBox 98"/>
            <p:cNvSpPr txBox="1"/>
            <p:nvPr/>
          </p:nvSpPr>
          <p:spPr>
            <a:xfrm>
              <a:off x="4132636" y="4052883"/>
              <a:ext cx="2913324"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 GOES HERE AND HERE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grpSp>
      <p:sp>
        <p:nvSpPr>
          <p:cNvPr id="100" name="TextBox 99"/>
          <p:cNvSpPr txBox="1"/>
          <p:nvPr/>
        </p:nvSpPr>
        <p:spPr>
          <a:xfrm>
            <a:off x="807031" y="1579496"/>
            <a:ext cx="3020268" cy="3436967"/>
          </a:xfrm>
          <a:prstGeom prst="rect">
            <a:avLst/>
          </a:prstGeom>
          <a:noFill/>
        </p:spPr>
        <p:txBody>
          <a:bodyPr wrap="square" rtlCol="0">
            <a:spAutoFit/>
          </a:bodyPr>
          <a:lstStyle/>
          <a:p>
            <a:endParaRPr lang="en-US" sz="667" b="1" dirty="0">
              <a:solidFill>
                <a:schemeClr val="tx2">
                  <a:lumMod val="60000"/>
                  <a:lumOff val="40000"/>
                </a:schemeClr>
              </a:solidFill>
              <a:latin typeface="Raleway" panose="020B0003030101060003" pitchFamily="34" charset="0"/>
            </a:endParaRPr>
          </a:p>
          <a:p>
            <a:endParaRPr lang="en-US" sz="667" b="1" dirty="0">
              <a:solidFill>
                <a:schemeClr val="tx2">
                  <a:lumMod val="60000"/>
                  <a:lumOff val="40000"/>
                </a:schemeClr>
              </a:solidFill>
              <a:latin typeface="Raleway" panose="020B0003030101060003" pitchFamily="34" charset="0"/>
            </a:endParaRP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200"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200"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 wafer fruitcake macaroon tart croissant. Pastry gummies marshmallow jelly beans gummi bears tart lollipop candy canes. Dessert bear claw powder chocolate cake wafer fruitcake macaroon tart croissant. Pastry gummies marshmallow jelly beans gummi bears</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tart lollipop candy canes. Dessert bear</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claw powder chocolate cake wafer</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fruitcake macaroon tart croissant.</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Pastry gummies marshmallow</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jelly beans gummi bears tart</a:t>
            </a:r>
          </a:p>
          <a:p>
            <a:r>
              <a:rPr lang="en-US" sz="1200" dirty="0">
                <a:solidFill>
                  <a:schemeClr val="tx2">
                    <a:lumMod val="60000"/>
                    <a:lumOff val="40000"/>
                  </a:schemeClr>
                </a:solidFill>
                <a:latin typeface="Calibri Light" panose="020F0302020204030204" pitchFamily="34" charset="0"/>
                <a:ea typeface="Roboto Light" panose="02000000000000000000" pitchFamily="2" charset="0"/>
              </a:rPr>
              <a:t>lollipop candy canes. </a:t>
            </a:r>
          </a:p>
          <a:p>
            <a:endParaRPr lang="en-US" sz="1200" dirty="0">
              <a:solidFill>
                <a:schemeClr val="tx2">
                  <a:lumMod val="60000"/>
                  <a:lumOff val="40000"/>
                </a:schemeClr>
              </a:solidFill>
              <a:latin typeface="Calibri Light" panose="020F0302020204030204" pitchFamily="34" charset="0"/>
              <a:ea typeface="Roboto Light" panose="02000000000000000000" pitchFamily="2" charset="0"/>
            </a:endParaRPr>
          </a:p>
          <a:p>
            <a:endParaRPr lang="en-US" sz="1200" dirty="0">
              <a:solidFill>
                <a:schemeClr val="tx2">
                  <a:lumMod val="60000"/>
                  <a:lumOff val="40000"/>
                </a:schemeClr>
              </a:solidFill>
              <a:latin typeface="Calibri Light" panose="020F0302020204030204" pitchFamily="34" charset="0"/>
              <a:ea typeface="Roboto Light" panose="02000000000000000000" pitchFamily="2" charset="0"/>
            </a:endParaRPr>
          </a:p>
        </p:txBody>
      </p:sp>
      <p:sp>
        <p:nvSpPr>
          <p:cNvPr id="101" name="Rectangle 100"/>
          <p:cNvSpPr/>
          <p:nvPr/>
        </p:nvSpPr>
        <p:spPr>
          <a:xfrm>
            <a:off x="801310" y="1333275"/>
            <a:ext cx="1436868" cy="297454"/>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nvGrpSpPr>
          <p:cNvPr id="102" name="Group 101"/>
          <p:cNvGrpSpPr/>
          <p:nvPr/>
        </p:nvGrpSpPr>
        <p:grpSpPr>
          <a:xfrm>
            <a:off x="8224044" y="1269399"/>
            <a:ext cx="3101685" cy="1169551"/>
            <a:chOff x="6704197" y="1140832"/>
            <a:chExt cx="2326264" cy="877163"/>
          </a:xfrm>
        </p:grpSpPr>
        <p:sp>
          <p:nvSpPr>
            <p:cNvPr id="103" name="TextBox 102"/>
            <p:cNvSpPr txBox="1"/>
            <p:nvPr/>
          </p:nvSpPr>
          <p:spPr>
            <a:xfrm>
              <a:off x="6870434" y="1140832"/>
              <a:ext cx="2160027" cy="877163"/>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 Pastry gummies marshmallow jelly beans Pastry gummies marshmallow jelly beans</a:t>
              </a:r>
              <a:endParaRPr lang="en-US" sz="1400" b="1" dirty="0">
                <a:solidFill>
                  <a:schemeClr val="tx2">
                    <a:lumMod val="60000"/>
                    <a:lumOff val="40000"/>
                  </a:schemeClr>
                </a:solidFill>
                <a:latin typeface="Raleway" panose="020B0003030101060003" pitchFamily="34" charset="0"/>
              </a:endParaRPr>
            </a:p>
          </p:txBody>
        </p:sp>
        <p:sp>
          <p:nvSpPr>
            <p:cNvPr id="104" name="Oval 103"/>
            <p:cNvSpPr>
              <a:spLocks noChangeAspect="1"/>
            </p:cNvSpPr>
            <p:nvPr/>
          </p:nvSpPr>
          <p:spPr>
            <a:xfrm>
              <a:off x="6704197" y="1228315"/>
              <a:ext cx="72782" cy="72782"/>
            </a:xfrm>
            <a:prstGeom prst="ellipse">
              <a:avLst/>
            </a:prstGeom>
            <a:solidFill>
              <a:schemeClr val="bg1"/>
            </a:solidFill>
            <a:ln w="12700">
              <a:solidFill>
                <a:schemeClr val="accent5"/>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nvGrpSpPr>
          <p:cNvPr id="105" name="Group 104"/>
          <p:cNvGrpSpPr/>
          <p:nvPr/>
        </p:nvGrpSpPr>
        <p:grpSpPr>
          <a:xfrm>
            <a:off x="9150947" y="2857130"/>
            <a:ext cx="2431453" cy="1384995"/>
            <a:chOff x="6704197" y="1140832"/>
            <a:chExt cx="1823590" cy="1038746"/>
          </a:xfrm>
        </p:grpSpPr>
        <p:sp>
          <p:nvSpPr>
            <p:cNvPr id="106" name="TextBox 105"/>
            <p:cNvSpPr txBox="1"/>
            <p:nvPr/>
          </p:nvSpPr>
          <p:spPr>
            <a:xfrm>
              <a:off x="6870434" y="1140832"/>
              <a:ext cx="1657353" cy="1038746"/>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 Pastry gummies marshmallow jelly beans Pastry gummies marshmallow jelly beans</a:t>
              </a:r>
              <a:endParaRPr lang="en-US" sz="1400" b="1" dirty="0">
                <a:solidFill>
                  <a:schemeClr val="tx2">
                    <a:lumMod val="60000"/>
                    <a:lumOff val="40000"/>
                  </a:schemeClr>
                </a:solidFill>
                <a:latin typeface="Raleway" panose="020B0003030101060003" pitchFamily="34" charset="0"/>
              </a:endParaRPr>
            </a:p>
          </p:txBody>
        </p:sp>
        <p:sp>
          <p:nvSpPr>
            <p:cNvPr id="107" name="Oval 106"/>
            <p:cNvSpPr>
              <a:spLocks noChangeAspect="1"/>
            </p:cNvSpPr>
            <p:nvPr/>
          </p:nvSpPr>
          <p:spPr>
            <a:xfrm>
              <a:off x="6704197" y="1228315"/>
              <a:ext cx="72782" cy="72782"/>
            </a:xfrm>
            <a:prstGeom prst="ellipse">
              <a:avLst/>
            </a:prstGeom>
            <a:solidFill>
              <a:schemeClr val="bg1"/>
            </a:solidFill>
            <a:ln w="12700">
              <a:solidFill>
                <a:schemeClr val="accent2"/>
              </a:solidFill>
            </a:ln>
            <a:effectLst>
              <a:outerShdw sx="175000" sy="175000" algn="ctr"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spTree>
    <p:extLst>
      <p:ext uri="{BB962C8B-B14F-4D97-AF65-F5344CB8AC3E}">
        <p14:creationId xmlns:p14="http://schemas.microsoft.com/office/powerpoint/2010/main" val="39898775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101"/>
                                        </p:tgtEl>
                                        <p:attrNameLst>
                                          <p:attrName>style.visibility</p:attrName>
                                        </p:attrNameLst>
                                      </p:cBhvr>
                                      <p:to>
                                        <p:strVal val="visible"/>
                                      </p:to>
                                    </p:set>
                                    <p:anim calcmode="lin" valueType="num">
                                      <p:cBhvr additive="base">
                                        <p:cTn id="12" dur="500" fill="hold"/>
                                        <p:tgtEl>
                                          <p:spTgt spid="101"/>
                                        </p:tgtEl>
                                        <p:attrNameLst>
                                          <p:attrName>ppt_x</p:attrName>
                                        </p:attrNameLst>
                                      </p:cBhvr>
                                      <p:tavLst>
                                        <p:tav tm="0">
                                          <p:val>
                                            <p:strVal val="0-#ppt_w/2"/>
                                          </p:val>
                                        </p:tav>
                                        <p:tav tm="100000">
                                          <p:val>
                                            <p:strVal val="#ppt_x"/>
                                          </p:val>
                                        </p:tav>
                                      </p:tavLst>
                                    </p:anim>
                                    <p:anim calcmode="lin" valueType="num">
                                      <p:cBhvr additive="base">
                                        <p:cTn id="13" dur="500" fill="hold"/>
                                        <p:tgtEl>
                                          <p:spTgt spid="10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strips(downRight)">
                                      <p:cBhvr>
                                        <p:cTn id="17" dur="500"/>
                                        <p:tgtEl>
                                          <p:spTgt spid="100"/>
                                        </p:tgtEl>
                                      </p:cBhvr>
                                    </p:animEffect>
                                  </p:childTnLst>
                                </p:cTn>
                              </p:par>
                            </p:childTnLst>
                          </p:cTn>
                        </p:par>
                        <p:par>
                          <p:cTn id="18" fill="hold">
                            <p:stCondLst>
                              <p:cond delay="1500"/>
                            </p:stCondLst>
                            <p:childTnLst>
                              <p:par>
                                <p:cTn id="19" presetID="18" presetClass="entr" presetSubtype="6" fill="hold" nodeType="afterEffect">
                                  <p:stCondLst>
                                    <p:cond delay="0"/>
                                  </p:stCondLst>
                                  <p:childTnLst>
                                    <p:set>
                                      <p:cBhvr>
                                        <p:cTn id="20" dur="1" fill="hold">
                                          <p:stCondLst>
                                            <p:cond delay="0"/>
                                          </p:stCondLst>
                                        </p:cTn>
                                        <p:tgtEl>
                                          <p:spTgt spid="105"/>
                                        </p:tgtEl>
                                        <p:attrNameLst>
                                          <p:attrName>style.visibility</p:attrName>
                                        </p:attrNameLst>
                                      </p:cBhvr>
                                      <p:to>
                                        <p:strVal val="visible"/>
                                      </p:to>
                                    </p:set>
                                    <p:animEffect transition="in" filter="strips(downRight)">
                                      <p:cBhvr>
                                        <p:cTn id="21" dur="500"/>
                                        <p:tgtEl>
                                          <p:spTgt spid="105"/>
                                        </p:tgtEl>
                                      </p:cBhvr>
                                    </p:animEffect>
                                  </p:childTnLst>
                                </p:cTn>
                              </p:par>
                            </p:childTnLst>
                          </p:cTn>
                        </p:par>
                        <p:par>
                          <p:cTn id="22" fill="hold">
                            <p:stCondLst>
                              <p:cond delay="2000"/>
                            </p:stCondLst>
                            <p:childTnLst>
                              <p:par>
                                <p:cTn id="23" presetID="18" presetClass="entr" presetSubtype="6" fill="hold" nodeType="afterEffect">
                                  <p:stCondLst>
                                    <p:cond delay="0"/>
                                  </p:stCondLst>
                                  <p:childTnLst>
                                    <p:set>
                                      <p:cBhvr>
                                        <p:cTn id="24" dur="1" fill="hold">
                                          <p:stCondLst>
                                            <p:cond delay="0"/>
                                          </p:stCondLst>
                                        </p:cTn>
                                        <p:tgtEl>
                                          <p:spTgt spid="102"/>
                                        </p:tgtEl>
                                        <p:attrNameLst>
                                          <p:attrName>style.visibility</p:attrName>
                                        </p:attrNameLst>
                                      </p:cBhvr>
                                      <p:to>
                                        <p:strVal val="visible"/>
                                      </p:to>
                                    </p:set>
                                    <p:animEffect transition="in" filter="strips(downRight)">
                                      <p:cBhvr>
                                        <p:cTn id="25" dur="500"/>
                                        <p:tgtEl>
                                          <p:spTgt spid="102"/>
                                        </p:tgtEl>
                                      </p:cBhvr>
                                    </p:animEffect>
                                  </p:childTnLst>
                                </p:cTn>
                              </p:par>
                            </p:childTnLst>
                          </p:cTn>
                        </p:par>
                        <p:par>
                          <p:cTn id="26" fill="hold">
                            <p:stCondLst>
                              <p:cond delay="2500"/>
                            </p:stCondLst>
                            <p:childTnLst>
                              <p:par>
                                <p:cTn id="27" presetID="2" presetClass="entr" presetSubtype="4"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fill="hold"/>
                                        <p:tgtEl>
                                          <p:spTgt spid="6"/>
                                        </p:tgtEl>
                                        <p:attrNameLst>
                                          <p:attrName>ppt_x</p:attrName>
                                        </p:attrNameLst>
                                      </p:cBhvr>
                                      <p:tavLst>
                                        <p:tav tm="0">
                                          <p:val>
                                            <p:strVal val="#ppt_x"/>
                                          </p:val>
                                        </p:tav>
                                        <p:tav tm="100000">
                                          <p:val>
                                            <p:strVal val="#ppt_x"/>
                                          </p:val>
                                        </p:tav>
                                      </p:tavLst>
                                    </p:anim>
                                    <p:anim calcmode="lin" valueType="num">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par>
                          <p:cTn id="36" fill="hold">
                            <p:stCondLst>
                              <p:cond delay="3500"/>
                            </p:stCondLst>
                            <p:childTnLst>
                              <p:par>
                                <p:cTn id="37" presetID="2" presetClass="entr" presetSubtype="4"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1+#ppt_h/2"/>
                                          </p:val>
                                        </p:tav>
                                        <p:tav tm="100000">
                                          <p:val>
                                            <p:strVal val="#ppt_y"/>
                                          </p:val>
                                        </p:tav>
                                      </p:tavLst>
                                    </p:anim>
                                  </p:childTnLst>
                                </p:cTn>
                              </p:par>
                            </p:childTnLst>
                          </p:cTn>
                        </p:par>
                        <p:par>
                          <p:cTn id="41" fill="hold">
                            <p:stCondLst>
                              <p:cond delay="4000"/>
                            </p:stCondLst>
                            <p:childTnLst>
                              <p:par>
                                <p:cTn id="42" presetID="2" presetClass="entr" presetSubtype="4" fill="hold" nodeType="after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ppt_x"/>
                                          </p:val>
                                        </p:tav>
                                        <p:tav tm="100000">
                                          <p:val>
                                            <p:strVal val="#ppt_x"/>
                                          </p:val>
                                        </p:tav>
                                      </p:tavLst>
                                    </p:anim>
                                    <p:anim calcmode="lin" valueType="num">
                                      <p:cBhvr additive="base">
                                        <p:cTn id="45" dur="500" fill="hold"/>
                                        <p:tgtEl>
                                          <p:spTgt spid="8"/>
                                        </p:tgtEl>
                                        <p:attrNameLst>
                                          <p:attrName>ppt_y</p:attrName>
                                        </p:attrNameLst>
                                      </p:cBhvr>
                                      <p:tavLst>
                                        <p:tav tm="0">
                                          <p:val>
                                            <p:strVal val="1+#ppt_h/2"/>
                                          </p:val>
                                        </p:tav>
                                        <p:tav tm="100000">
                                          <p:val>
                                            <p:strVal val="#ppt_y"/>
                                          </p:val>
                                        </p:tav>
                                      </p:tavLst>
                                    </p:anim>
                                  </p:childTnLst>
                                </p:cTn>
                              </p:par>
                            </p:childTnLst>
                          </p:cTn>
                        </p:par>
                        <p:par>
                          <p:cTn id="46" fill="hold">
                            <p:stCondLst>
                              <p:cond delay="4500"/>
                            </p:stCondLst>
                            <p:childTnLst>
                              <p:par>
                                <p:cTn id="47" presetID="2" presetClass="entr" presetSubtype="4" fill="hold" nodeType="after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par>
                          <p:cTn id="51" fill="hold">
                            <p:stCondLst>
                              <p:cond delay="5000"/>
                            </p:stCondLst>
                            <p:childTnLst>
                              <p:par>
                                <p:cTn id="52" presetID="2" presetClass="entr" presetSubtype="2" decel="100000" fill="hold" nodeType="afterEffect">
                                  <p:stCondLst>
                                    <p:cond delay="0"/>
                                  </p:stCondLst>
                                  <p:childTnLst>
                                    <p:set>
                                      <p:cBhvr>
                                        <p:cTn id="53" dur="1" fill="hold">
                                          <p:stCondLst>
                                            <p:cond delay="0"/>
                                          </p:stCondLst>
                                        </p:cTn>
                                        <p:tgtEl>
                                          <p:spTgt spid="97"/>
                                        </p:tgtEl>
                                        <p:attrNameLst>
                                          <p:attrName>style.visibility</p:attrName>
                                        </p:attrNameLst>
                                      </p:cBhvr>
                                      <p:to>
                                        <p:strVal val="visible"/>
                                      </p:to>
                                    </p:set>
                                    <p:anim calcmode="lin" valueType="num">
                                      <p:cBhvr additive="base">
                                        <p:cTn id="54" dur="500" fill="hold"/>
                                        <p:tgtEl>
                                          <p:spTgt spid="97"/>
                                        </p:tgtEl>
                                        <p:attrNameLst>
                                          <p:attrName>ppt_x</p:attrName>
                                        </p:attrNameLst>
                                      </p:cBhvr>
                                      <p:tavLst>
                                        <p:tav tm="0">
                                          <p:val>
                                            <p:strVal val="1+#ppt_w/2"/>
                                          </p:val>
                                        </p:tav>
                                        <p:tav tm="100000">
                                          <p:val>
                                            <p:strVal val="#ppt_x"/>
                                          </p:val>
                                        </p:tav>
                                      </p:tavLst>
                                    </p:anim>
                                    <p:anim calcmode="lin" valueType="num">
                                      <p:cBhvr additive="base">
                                        <p:cTn id="55" dur="500" fill="hold"/>
                                        <p:tgtEl>
                                          <p:spTgt spid="97"/>
                                        </p:tgtEl>
                                        <p:attrNameLst>
                                          <p:attrName>ppt_y</p:attrName>
                                        </p:attrNameLst>
                                      </p:cBhvr>
                                      <p:tavLst>
                                        <p:tav tm="0">
                                          <p:val>
                                            <p:strVal val="#ppt_y"/>
                                          </p:val>
                                        </p:tav>
                                        <p:tav tm="100000">
                                          <p:val>
                                            <p:strVal val="#ppt_y"/>
                                          </p:val>
                                        </p:tav>
                                      </p:tavLst>
                                    </p:anim>
                                  </p:childTnLst>
                                </p:cTn>
                              </p:par>
                            </p:childTnLst>
                          </p:cTn>
                        </p:par>
                        <p:par>
                          <p:cTn id="56" fill="hold">
                            <p:stCondLst>
                              <p:cond delay="5500"/>
                            </p:stCondLst>
                            <p:childTnLst>
                              <p:par>
                                <p:cTn id="57" presetID="2" presetClass="entr" presetSubtype="2" decel="100000" fill="hold" grpId="0" nodeType="after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additive="base">
                                        <p:cTn id="59" dur="500" fill="hold"/>
                                        <p:tgtEl>
                                          <p:spTgt spid="4"/>
                                        </p:tgtEl>
                                        <p:attrNameLst>
                                          <p:attrName>ppt_x</p:attrName>
                                        </p:attrNameLst>
                                      </p:cBhvr>
                                      <p:tavLst>
                                        <p:tav tm="0">
                                          <p:val>
                                            <p:strVal val="1+#ppt_w/2"/>
                                          </p:val>
                                        </p:tav>
                                        <p:tav tm="100000">
                                          <p:val>
                                            <p:strVal val="#ppt_x"/>
                                          </p:val>
                                        </p:tav>
                                      </p:tavLst>
                                    </p:anim>
                                    <p:anim calcmode="lin" valueType="num">
                                      <p:cBhvr additive="base">
                                        <p:cTn id="6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0" grpId="0"/>
      <p:bldP spid="10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solidFill>
                  <a:schemeClr val="tx2">
                    <a:lumMod val="60000"/>
                    <a:lumOff val="40000"/>
                  </a:schemeClr>
                </a:solidFill>
                <a:latin typeface="Arial" panose="020B0604020202020204" pitchFamily="34" charset="0"/>
                <a:cs typeface="Arial" panose="020B0604020202020204" pitchFamily="34" charset="0"/>
              </a:rPr>
              <a:t>PYRAMID 08</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9</a:t>
            </a:fld>
            <a:endParaRPr lang="en-US" dirty="0">
              <a:solidFill>
                <a:schemeClr val="tx2">
                  <a:lumMod val="60000"/>
                  <a:lumOff val="40000"/>
                </a:schemeClr>
              </a:solidFill>
            </a:endParaRPr>
          </a:p>
        </p:txBody>
      </p:sp>
      <p:grpSp>
        <p:nvGrpSpPr>
          <p:cNvPr id="97" name="Group 96"/>
          <p:cNvGrpSpPr/>
          <p:nvPr/>
        </p:nvGrpSpPr>
        <p:grpSpPr>
          <a:xfrm>
            <a:off x="4131233" y="5902882"/>
            <a:ext cx="4296353" cy="523220"/>
            <a:chOff x="3823695" y="4052883"/>
            <a:chExt cx="3222265" cy="392415"/>
          </a:xfrm>
        </p:grpSpPr>
        <p:sp>
          <p:nvSpPr>
            <p:cNvPr id="98" name="Freeform 513"/>
            <p:cNvSpPr>
              <a:spLocks noEditPoints="1"/>
            </p:cNvSpPr>
            <p:nvPr/>
          </p:nvSpPr>
          <p:spPr bwMode="auto">
            <a:xfrm>
              <a:off x="3823695" y="4122836"/>
              <a:ext cx="290643" cy="283083"/>
            </a:xfrm>
            <a:custGeom>
              <a:avLst/>
              <a:gdLst>
                <a:gd name="T0" fmla="*/ 0 w 190"/>
                <a:gd name="T1" fmla="*/ 185 h 185"/>
                <a:gd name="T2" fmla="*/ 77 w 190"/>
                <a:gd name="T3" fmla="*/ 153 h 185"/>
                <a:gd name="T4" fmla="*/ 15 w 190"/>
                <a:gd name="T5" fmla="*/ 170 h 185"/>
                <a:gd name="T6" fmla="*/ 38 w 190"/>
                <a:gd name="T7" fmla="*/ 143 h 185"/>
                <a:gd name="T8" fmla="*/ 15 w 190"/>
                <a:gd name="T9" fmla="*/ 170 h 185"/>
                <a:gd name="T10" fmla="*/ 118 w 190"/>
                <a:gd name="T11" fmla="*/ 97 h 185"/>
                <a:gd name="T12" fmla="*/ 109 w 190"/>
                <a:gd name="T13" fmla="*/ 97 h 185"/>
                <a:gd name="T14" fmla="*/ 184 w 190"/>
                <a:gd name="T15" fmla="*/ 1 h 185"/>
                <a:gd name="T16" fmla="*/ 88 w 190"/>
                <a:gd name="T17" fmla="*/ 38 h 185"/>
                <a:gd name="T18" fmla="*/ 10 w 190"/>
                <a:gd name="T19" fmla="*/ 91 h 185"/>
                <a:gd name="T20" fmla="*/ 52 w 190"/>
                <a:gd name="T21" fmla="*/ 133 h 185"/>
                <a:gd name="T22" fmla="*/ 82 w 190"/>
                <a:gd name="T23" fmla="*/ 143 h 185"/>
                <a:gd name="T24" fmla="*/ 117 w 190"/>
                <a:gd name="T25" fmla="*/ 127 h 185"/>
                <a:gd name="T26" fmla="*/ 184 w 190"/>
                <a:gd name="T27" fmla="*/ 1 h 185"/>
                <a:gd name="T28" fmla="*/ 98 w 190"/>
                <a:gd name="T29" fmla="*/ 155 h 185"/>
                <a:gd name="T30" fmla="*/ 82 w 190"/>
                <a:gd name="T31" fmla="*/ 134 h 185"/>
                <a:gd name="T32" fmla="*/ 75 w 190"/>
                <a:gd name="T33" fmla="*/ 135 h 185"/>
                <a:gd name="T34" fmla="*/ 50 w 190"/>
                <a:gd name="T35" fmla="*/ 105 h 185"/>
                <a:gd name="T36" fmla="*/ 30 w 190"/>
                <a:gd name="T37" fmla="*/ 87 h 185"/>
                <a:gd name="T38" fmla="*/ 61 w 190"/>
                <a:gd name="T39" fmla="*/ 75 h 185"/>
                <a:gd name="T40" fmla="*/ 109 w 190"/>
                <a:gd name="T41" fmla="*/ 125 h 185"/>
                <a:gd name="T42" fmla="*/ 134 w 190"/>
                <a:gd name="T43" fmla="*/ 99 h 185"/>
                <a:gd name="T44" fmla="*/ 67 w 190"/>
                <a:gd name="T45" fmla="*/ 70 h 185"/>
                <a:gd name="T46" fmla="*/ 94 w 190"/>
                <a:gd name="T47" fmla="*/ 44 h 185"/>
                <a:gd name="T48" fmla="*/ 141 w 190"/>
                <a:gd name="T49" fmla="*/ 91 h 185"/>
                <a:gd name="T50" fmla="*/ 84 w 190"/>
                <a:gd name="T51" fmla="*/ 72 h 185"/>
                <a:gd name="T52" fmla="*/ 92 w 190"/>
                <a:gd name="T53" fmla="*/ 72 h 185"/>
                <a:gd name="T54" fmla="*/ 139 w 190"/>
                <a:gd name="T55" fmla="*/ 59 h 185"/>
                <a:gd name="T56" fmla="*/ 139 w 190"/>
                <a:gd name="T57" fmla="*/ 34 h 185"/>
                <a:gd name="T58" fmla="*/ 139 w 190"/>
                <a:gd name="T59" fmla="*/ 59 h 185"/>
                <a:gd name="T60" fmla="*/ 143 w 190"/>
                <a:gd name="T61" fmla="*/ 46 h 185"/>
                <a:gd name="T62" fmla="*/ 135 w 190"/>
                <a:gd name="T63" fmla="*/ 46 h 185"/>
                <a:gd name="T64" fmla="*/ 101 w 190"/>
                <a:gd name="T65" fmla="*/ 88 h 185"/>
                <a:gd name="T66" fmla="*/ 101 w 190"/>
                <a:gd name="T67" fmla="*/ 80 h 185"/>
                <a:gd name="T68" fmla="*/ 101 w 190"/>
                <a:gd name="T69" fmla="*/ 8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0" h="185">
                  <a:moveTo>
                    <a:pt x="32" y="104"/>
                  </a:moveTo>
                  <a:cubicBezTo>
                    <a:pt x="0" y="185"/>
                    <a:pt x="0" y="185"/>
                    <a:pt x="0" y="185"/>
                  </a:cubicBezTo>
                  <a:cubicBezTo>
                    <a:pt x="82" y="153"/>
                    <a:pt x="82" y="153"/>
                    <a:pt x="82" y="153"/>
                  </a:cubicBezTo>
                  <a:cubicBezTo>
                    <a:pt x="80" y="153"/>
                    <a:pt x="79" y="153"/>
                    <a:pt x="77" y="153"/>
                  </a:cubicBezTo>
                  <a:cubicBezTo>
                    <a:pt x="52" y="153"/>
                    <a:pt x="29" y="129"/>
                    <a:pt x="32" y="104"/>
                  </a:cubicBezTo>
                  <a:close/>
                  <a:moveTo>
                    <a:pt x="15" y="170"/>
                  </a:moveTo>
                  <a:cubicBezTo>
                    <a:pt x="30" y="132"/>
                    <a:pt x="30" y="132"/>
                    <a:pt x="30" y="132"/>
                  </a:cubicBezTo>
                  <a:cubicBezTo>
                    <a:pt x="32" y="136"/>
                    <a:pt x="35" y="140"/>
                    <a:pt x="38" y="143"/>
                  </a:cubicBezTo>
                  <a:cubicBezTo>
                    <a:pt x="42" y="148"/>
                    <a:pt x="47" y="152"/>
                    <a:pt x="53" y="155"/>
                  </a:cubicBezTo>
                  <a:lnTo>
                    <a:pt x="15" y="170"/>
                  </a:lnTo>
                  <a:close/>
                  <a:moveTo>
                    <a:pt x="113" y="101"/>
                  </a:moveTo>
                  <a:cubicBezTo>
                    <a:pt x="116" y="101"/>
                    <a:pt x="118" y="99"/>
                    <a:pt x="118" y="97"/>
                  </a:cubicBezTo>
                  <a:cubicBezTo>
                    <a:pt x="118" y="95"/>
                    <a:pt x="116" y="93"/>
                    <a:pt x="113" y="93"/>
                  </a:cubicBezTo>
                  <a:cubicBezTo>
                    <a:pt x="111" y="93"/>
                    <a:pt x="109" y="95"/>
                    <a:pt x="109" y="97"/>
                  </a:cubicBezTo>
                  <a:cubicBezTo>
                    <a:pt x="109" y="99"/>
                    <a:pt x="111" y="101"/>
                    <a:pt x="113" y="101"/>
                  </a:cubicBezTo>
                  <a:close/>
                  <a:moveTo>
                    <a:pt x="184" y="1"/>
                  </a:moveTo>
                  <a:cubicBezTo>
                    <a:pt x="183" y="0"/>
                    <a:pt x="180" y="0"/>
                    <a:pt x="177" y="0"/>
                  </a:cubicBezTo>
                  <a:cubicBezTo>
                    <a:pt x="159" y="0"/>
                    <a:pt x="113" y="13"/>
                    <a:pt x="88" y="38"/>
                  </a:cubicBezTo>
                  <a:cubicBezTo>
                    <a:pt x="82" y="44"/>
                    <a:pt x="62" y="62"/>
                    <a:pt x="58" y="68"/>
                  </a:cubicBezTo>
                  <a:cubicBezTo>
                    <a:pt x="43" y="72"/>
                    <a:pt x="22" y="80"/>
                    <a:pt x="10" y="91"/>
                  </a:cubicBezTo>
                  <a:cubicBezTo>
                    <a:pt x="10" y="91"/>
                    <a:pt x="25" y="91"/>
                    <a:pt x="42" y="103"/>
                  </a:cubicBezTo>
                  <a:cubicBezTo>
                    <a:pt x="40" y="113"/>
                    <a:pt x="43" y="124"/>
                    <a:pt x="52" y="133"/>
                  </a:cubicBezTo>
                  <a:cubicBezTo>
                    <a:pt x="59" y="140"/>
                    <a:pt x="67" y="144"/>
                    <a:pt x="75" y="144"/>
                  </a:cubicBezTo>
                  <a:cubicBezTo>
                    <a:pt x="78" y="144"/>
                    <a:pt x="80" y="143"/>
                    <a:pt x="82" y="143"/>
                  </a:cubicBezTo>
                  <a:cubicBezTo>
                    <a:pt x="94" y="160"/>
                    <a:pt x="94" y="175"/>
                    <a:pt x="94" y="175"/>
                  </a:cubicBezTo>
                  <a:cubicBezTo>
                    <a:pt x="105" y="163"/>
                    <a:pt x="113" y="142"/>
                    <a:pt x="117" y="127"/>
                  </a:cubicBezTo>
                  <a:cubicBezTo>
                    <a:pt x="124" y="123"/>
                    <a:pt x="141" y="103"/>
                    <a:pt x="147" y="97"/>
                  </a:cubicBezTo>
                  <a:cubicBezTo>
                    <a:pt x="177" y="68"/>
                    <a:pt x="190" y="7"/>
                    <a:pt x="184" y="1"/>
                  </a:cubicBezTo>
                  <a:close/>
                  <a:moveTo>
                    <a:pt x="109" y="125"/>
                  </a:moveTo>
                  <a:cubicBezTo>
                    <a:pt x="106" y="136"/>
                    <a:pt x="102" y="147"/>
                    <a:pt x="98" y="155"/>
                  </a:cubicBezTo>
                  <a:cubicBezTo>
                    <a:pt x="96" y="150"/>
                    <a:pt x="93" y="144"/>
                    <a:pt x="89" y="138"/>
                  </a:cubicBezTo>
                  <a:cubicBezTo>
                    <a:pt x="88" y="136"/>
                    <a:pt x="85" y="134"/>
                    <a:pt x="82" y="134"/>
                  </a:cubicBezTo>
                  <a:cubicBezTo>
                    <a:pt x="82" y="134"/>
                    <a:pt x="81" y="134"/>
                    <a:pt x="80" y="135"/>
                  </a:cubicBezTo>
                  <a:cubicBezTo>
                    <a:pt x="79" y="135"/>
                    <a:pt x="77" y="135"/>
                    <a:pt x="75" y="135"/>
                  </a:cubicBezTo>
                  <a:cubicBezTo>
                    <a:pt x="69" y="135"/>
                    <a:pt x="63" y="132"/>
                    <a:pt x="58" y="127"/>
                  </a:cubicBezTo>
                  <a:cubicBezTo>
                    <a:pt x="51" y="121"/>
                    <a:pt x="48" y="113"/>
                    <a:pt x="50" y="105"/>
                  </a:cubicBezTo>
                  <a:cubicBezTo>
                    <a:pt x="51" y="101"/>
                    <a:pt x="50" y="98"/>
                    <a:pt x="47" y="96"/>
                  </a:cubicBezTo>
                  <a:cubicBezTo>
                    <a:pt x="41" y="92"/>
                    <a:pt x="35" y="89"/>
                    <a:pt x="30" y="87"/>
                  </a:cubicBezTo>
                  <a:cubicBezTo>
                    <a:pt x="38" y="83"/>
                    <a:pt x="49" y="79"/>
                    <a:pt x="60" y="76"/>
                  </a:cubicBezTo>
                  <a:cubicBezTo>
                    <a:pt x="60" y="76"/>
                    <a:pt x="60" y="76"/>
                    <a:pt x="61" y="75"/>
                  </a:cubicBezTo>
                  <a:cubicBezTo>
                    <a:pt x="110" y="124"/>
                    <a:pt x="110" y="124"/>
                    <a:pt x="110" y="124"/>
                  </a:cubicBezTo>
                  <a:cubicBezTo>
                    <a:pt x="110" y="125"/>
                    <a:pt x="109" y="125"/>
                    <a:pt x="109" y="125"/>
                  </a:cubicBezTo>
                  <a:close/>
                  <a:moveTo>
                    <a:pt x="141" y="91"/>
                  </a:moveTo>
                  <a:cubicBezTo>
                    <a:pt x="140" y="93"/>
                    <a:pt x="137" y="96"/>
                    <a:pt x="134" y="99"/>
                  </a:cubicBezTo>
                  <a:cubicBezTo>
                    <a:pt x="129" y="105"/>
                    <a:pt x="120" y="113"/>
                    <a:pt x="115" y="118"/>
                  </a:cubicBezTo>
                  <a:cubicBezTo>
                    <a:pt x="67" y="70"/>
                    <a:pt x="67" y="70"/>
                    <a:pt x="67" y="70"/>
                  </a:cubicBezTo>
                  <a:cubicBezTo>
                    <a:pt x="72" y="65"/>
                    <a:pt x="80" y="56"/>
                    <a:pt x="86" y="51"/>
                  </a:cubicBezTo>
                  <a:cubicBezTo>
                    <a:pt x="89" y="48"/>
                    <a:pt x="92" y="45"/>
                    <a:pt x="94" y="44"/>
                  </a:cubicBezTo>
                  <a:cubicBezTo>
                    <a:pt x="116" y="21"/>
                    <a:pt x="160" y="8"/>
                    <a:pt x="177" y="8"/>
                  </a:cubicBezTo>
                  <a:cubicBezTo>
                    <a:pt x="177" y="22"/>
                    <a:pt x="165" y="68"/>
                    <a:pt x="141" y="91"/>
                  </a:cubicBezTo>
                  <a:close/>
                  <a:moveTo>
                    <a:pt x="88" y="67"/>
                  </a:moveTo>
                  <a:cubicBezTo>
                    <a:pt x="86" y="67"/>
                    <a:pt x="84" y="69"/>
                    <a:pt x="84" y="72"/>
                  </a:cubicBezTo>
                  <a:cubicBezTo>
                    <a:pt x="84" y="74"/>
                    <a:pt x="86" y="76"/>
                    <a:pt x="88" y="76"/>
                  </a:cubicBezTo>
                  <a:cubicBezTo>
                    <a:pt x="90" y="76"/>
                    <a:pt x="92" y="74"/>
                    <a:pt x="92" y="72"/>
                  </a:cubicBezTo>
                  <a:cubicBezTo>
                    <a:pt x="92" y="69"/>
                    <a:pt x="90" y="67"/>
                    <a:pt x="88" y="67"/>
                  </a:cubicBezTo>
                  <a:close/>
                  <a:moveTo>
                    <a:pt x="139" y="59"/>
                  </a:moveTo>
                  <a:cubicBezTo>
                    <a:pt x="146" y="59"/>
                    <a:pt x="151" y="53"/>
                    <a:pt x="151" y="46"/>
                  </a:cubicBezTo>
                  <a:cubicBezTo>
                    <a:pt x="151" y="39"/>
                    <a:pt x="146" y="34"/>
                    <a:pt x="139" y="34"/>
                  </a:cubicBezTo>
                  <a:cubicBezTo>
                    <a:pt x="132" y="34"/>
                    <a:pt x="126" y="39"/>
                    <a:pt x="126" y="46"/>
                  </a:cubicBezTo>
                  <a:cubicBezTo>
                    <a:pt x="126" y="53"/>
                    <a:pt x="132" y="59"/>
                    <a:pt x="139" y="59"/>
                  </a:cubicBezTo>
                  <a:close/>
                  <a:moveTo>
                    <a:pt x="139" y="42"/>
                  </a:moveTo>
                  <a:cubicBezTo>
                    <a:pt x="141" y="42"/>
                    <a:pt x="143" y="44"/>
                    <a:pt x="143" y="46"/>
                  </a:cubicBezTo>
                  <a:cubicBezTo>
                    <a:pt x="143" y="49"/>
                    <a:pt x="141" y="50"/>
                    <a:pt x="139" y="50"/>
                  </a:cubicBezTo>
                  <a:cubicBezTo>
                    <a:pt x="136" y="50"/>
                    <a:pt x="135" y="49"/>
                    <a:pt x="135" y="46"/>
                  </a:cubicBezTo>
                  <a:cubicBezTo>
                    <a:pt x="135" y="44"/>
                    <a:pt x="136" y="42"/>
                    <a:pt x="139" y="42"/>
                  </a:cubicBezTo>
                  <a:close/>
                  <a:moveTo>
                    <a:pt x="101" y="88"/>
                  </a:moveTo>
                  <a:cubicBezTo>
                    <a:pt x="103" y="88"/>
                    <a:pt x="105" y="87"/>
                    <a:pt x="105" y="84"/>
                  </a:cubicBezTo>
                  <a:cubicBezTo>
                    <a:pt x="105" y="82"/>
                    <a:pt x="103" y="80"/>
                    <a:pt x="101" y="80"/>
                  </a:cubicBezTo>
                  <a:cubicBezTo>
                    <a:pt x="98" y="80"/>
                    <a:pt x="97" y="82"/>
                    <a:pt x="97" y="84"/>
                  </a:cubicBezTo>
                  <a:cubicBezTo>
                    <a:pt x="97" y="87"/>
                    <a:pt x="98" y="88"/>
                    <a:pt x="101" y="88"/>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99" name="TextBox 98"/>
            <p:cNvSpPr txBox="1"/>
            <p:nvPr/>
          </p:nvSpPr>
          <p:spPr>
            <a:xfrm>
              <a:off x="4132636" y="4052883"/>
              <a:ext cx="2913324"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 GOES HERE AND HERE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grpSp>
      <p:grpSp>
        <p:nvGrpSpPr>
          <p:cNvPr id="8" name="Group 7">
            <a:extLst>
              <a:ext uri="{FF2B5EF4-FFF2-40B4-BE49-F238E27FC236}">
                <a16:creationId xmlns:a16="http://schemas.microsoft.com/office/drawing/2014/main" id="{5412D8C0-58DC-4E31-9A75-8823E1FF0C3F}"/>
              </a:ext>
            </a:extLst>
          </p:cNvPr>
          <p:cNvGrpSpPr/>
          <p:nvPr/>
        </p:nvGrpSpPr>
        <p:grpSpPr>
          <a:xfrm>
            <a:off x="1212427" y="4105240"/>
            <a:ext cx="3169921" cy="1571413"/>
            <a:chOff x="1212427" y="4105240"/>
            <a:chExt cx="3169921" cy="1571413"/>
          </a:xfrm>
        </p:grpSpPr>
        <p:sp>
          <p:nvSpPr>
            <p:cNvPr id="5" name="Rectangle 4"/>
            <p:cNvSpPr/>
            <p:nvPr/>
          </p:nvSpPr>
          <p:spPr>
            <a:xfrm>
              <a:off x="1212427" y="4105240"/>
              <a:ext cx="3169920" cy="1571413"/>
            </a:xfrm>
            <a:prstGeom prst="rect">
              <a:avLst/>
            </a:prstGeom>
            <a:solidFill>
              <a:schemeClr val="bg1"/>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6" name="Freeform 194"/>
            <p:cNvSpPr>
              <a:spLocks noEditPoints="1"/>
            </p:cNvSpPr>
            <p:nvPr/>
          </p:nvSpPr>
          <p:spPr bwMode="auto">
            <a:xfrm>
              <a:off x="1572920" y="4395779"/>
              <a:ext cx="382955" cy="384088"/>
            </a:xfrm>
            <a:custGeom>
              <a:avLst/>
              <a:gdLst>
                <a:gd name="T0" fmla="*/ 42 w 186"/>
                <a:gd name="T1" fmla="*/ 127 h 186"/>
                <a:gd name="T2" fmla="*/ 110 w 186"/>
                <a:gd name="T3" fmla="*/ 127 h 186"/>
                <a:gd name="T4" fmla="*/ 76 w 186"/>
                <a:gd name="T5" fmla="*/ 152 h 186"/>
                <a:gd name="T6" fmla="*/ 76 w 186"/>
                <a:gd name="T7" fmla="*/ 101 h 186"/>
                <a:gd name="T8" fmla="*/ 76 w 186"/>
                <a:gd name="T9" fmla="*/ 152 h 186"/>
                <a:gd name="T10" fmla="*/ 160 w 186"/>
                <a:gd name="T11" fmla="*/ 34 h 186"/>
                <a:gd name="T12" fmla="*/ 160 w 186"/>
                <a:gd name="T13" fmla="*/ 51 h 186"/>
                <a:gd name="T14" fmla="*/ 126 w 186"/>
                <a:gd name="T15" fmla="*/ 118 h 186"/>
                <a:gd name="T16" fmla="*/ 126 w 186"/>
                <a:gd name="T17" fmla="*/ 127 h 186"/>
                <a:gd name="T18" fmla="*/ 126 w 186"/>
                <a:gd name="T19" fmla="*/ 118 h 186"/>
                <a:gd name="T20" fmla="*/ 59 w 186"/>
                <a:gd name="T21" fmla="*/ 127 h 186"/>
                <a:gd name="T22" fmla="*/ 93 w 186"/>
                <a:gd name="T23" fmla="*/ 127 h 186"/>
                <a:gd name="T24" fmla="*/ 76 w 186"/>
                <a:gd name="T25" fmla="*/ 135 h 186"/>
                <a:gd name="T26" fmla="*/ 76 w 186"/>
                <a:gd name="T27" fmla="*/ 118 h 186"/>
                <a:gd name="T28" fmla="*/ 76 w 186"/>
                <a:gd name="T29" fmla="*/ 135 h 186"/>
                <a:gd name="T30" fmla="*/ 152 w 186"/>
                <a:gd name="T31" fmla="*/ 17 h 186"/>
                <a:gd name="T32" fmla="*/ 97 w 186"/>
                <a:gd name="T33" fmla="*/ 0 h 186"/>
                <a:gd name="T34" fmla="*/ 51 w 186"/>
                <a:gd name="T35" fmla="*/ 17 h 186"/>
                <a:gd name="T36" fmla="*/ 34 w 186"/>
                <a:gd name="T37" fmla="*/ 68 h 186"/>
                <a:gd name="T38" fmla="*/ 42 w 186"/>
                <a:gd name="T39" fmla="*/ 60 h 186"/>
                <a:gd name="T40" fmla="*/ 51 w 186"/>
                <a:gd name="T41" fmla="*/ 25 h 186"/>
                <a:gd name="T42" fmla="*/ 97 w 186"/>
                <a:gd name="T43" fmla="*/ 8 h 186"/>
                <a:gd name="T44" fmla="*/ 122 w 186"/>
                <a:gd name="T45" fmla="*/ 8 h 186"/>
                <a:gd name="T46" fmla="*/ 169 w 186"/>
                <a:gd name="T47" fmla="*/ 25 h 186"/>
                <a:gd name="T48" fmla="*/ 177 w 186"/>
                <a:gd name="T49" fmla="*/ 110 h 186"/>
                <a:gd name="T50" fmla="*/ 160 w 186"/>
                <a:gd name="T51" fmla="*/ 118 h 186"/>
                <a:gd name="T52" fmla="*/ 169 w 186"/>
                <a:gd name="T53" fmla="*/ 127 h 186"/>
                <a:gd name="T54" fmla="*/ 186 w 186"/>
                <a:gd name="T55" fmla="*/ 34 h 186"/>
                <a:gd name="T56" fmla="*/ 101 w 186"/>
                <a:gd name="T57" fmla="*/ 53 h 186"/>
                <a:gd name="T58" fmla="*/ 110 w 186"/>
                <a:gd name="T59" fmla="*/ 59 h 186"/>
                <a:gd name="T60" fmla="*/ 126 w 186"/>
                <a:gd name="T61" fmla="*/ 68 h 186"/>
                <a:gd name="T62" fmla="*/ 101 w 186"/>
                <a:gd name="T63" fmla="*/ 53 h 186"/>
                <a:gd name="T64" fmla="*/ 143 w 186"/>
                <a:gd name="T65" fmla="*/ 69 h 186"/>
                <a:gd name="T66" fmla="*/ 110 w 186"/>
                <a:gd name="T67" fmla="*/ 34 h 186"/>
                <a:gd name="T68" fmla="*/ 89 w 186"/>
                <a:gd name="T69" fmla="*/ 51 h 186"/>
                <a:gd name="T70" fmla="*/ 110 w 186"/>
                <a:gd name="T71" fmla="*/ 42 h 186"/>
                <a:gd name="T72" fmla="*/ 126 w 186"/>
                <a:gd name="T73" fmla="*/ 93 h 186"/>
                <a:gd name="T74" fmla="*/ 126 w 186"/>
                <a:gd name="T75" fmla="*/ 110 h 186"/>
                <a:gd name="T76" fmla="*/ 126 w 186"/>
                <a:gd name="T77" fmla="*/ 93 h 186"/>
                <a:gd name="T78" fmla="*/ 118 w 186"/>
                <a:gd name="T79" fmla="*/ 76 h 186"/>
                <a:gd name="T80" fmla="*/ 63 w 186"/>
                <a:gd name="T81" fmla="*/ 59 h 186"/>
                <a:gd name="T82" fmla="*/ 17 w 186"/>
                <a:gd name="T83" fmla="*/ 76 h 186"/>
                <a:gd name="T84" fmla="*/ 0 w 186"/>
                <a:gd name="T85" fmla="*/ 169 h 186"/>
                <a:gd name="T86" fmla="*/ 135 w 186"/>
                <a:gd name="T87" fmla="*/ 186 h 186"/>
                <a:gd name="T88" fmla="*/ 152 w 186"/>
                <a:gd name="T89" fmla="*/ 93 h 186"/>
                <a:gd name="T90" fmla="*/ 143 w 186"/>
                <a:gd name="T91" fmla="*/ 169 h 186"/>
                <a:gd name="T92" fmla="*/ 17 w 186"/>
                <a:gd name="T93" fmla="*/ 177 h 186"/>
                <a:gd name="T94" fmla="*/ 8 w 186"/>
                <a:gd name="T95" fmla="*/ 93 h 186"/>
                <a:gd name="T96" fmla="*/ 34 w 186"/>
                <a:gd name="T97" fmla="*/ 84 h 186"/>
                <a:gd name="T98" fmla="*/ 76 w 186"/>
                <a:gd name="T99" fmla="*/ 68 h 186"/>
                <a:gd name="T100" fmla="*/ 118 w 186"/>
                <a:gd name="T101" fmla="*/ 84 h 186"/>
                <a:gd name="T102" fmla="*/ 143 w 186"/>
                <a:gd name="T103" fmla="*/ 93 h 186"/>
                <a:gd name="T104" fmla="*/ 164 w 186"/>
                <a:gd name="T105" fmla="*/ 63 h 186"/>
                <a:gd name="T106" fmla="*/ 156 w 186"/>
                <a:gd name="T107" fmla="*/ 63 h 186"/>
                <a:gd name="T108" fmla="*/ 164 w 186"/>
                <a:gd name="T109" fmla="*/ 6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6" h="186">
                  <a:moveTo>
                    <a:pt x="76" y="93"/>
                  </a:moveTo>
                  <a:cubicBezTo>
                    <a:pt x="57" y="93"/>
                    <a:pt x="42" y="108"/>
                    <a:pt x="42" y="127"/>
                  </a:cubicBezTo>
                  <a:cubicBezTo>
                    <a:pt x="42" y="145"/>
                    <a:pt x="57" y="160"/>
                    <a:pt x="76" y="160"/>
                  </a:cubicBezTo>
                  <a:cubicBezTo>
                    <a:pt x="95" y="160"/>
                    <a:pt x="110" y="145"/>
                    <a:pt x="110" y="127"/>
                  </a:cubicBezTo>
                  <a:cubicBezTo>
                    <a:pt x="110" y="108"/>
                    <a:pt x="95" y="93"/>
                    <a:pt x="76" y="93"/>
                  </a:cubicBezTo>
                  <a:close/>
                  <a:moveTo>
                    <a:pt x="76" y="152"/>
                  </a:moveTo>
                  <a:cubicBezTo>
                    <a:pt x="62" y="152"/>
                    <a:pt x="51" y="141"/>
                    <a:pt x="51" y="127"/>
                  </a:cubicBezTo>
                  <a:cubicBezTo>
                    <a:pt x="51" y="113"/>
                    <a:pt x="62" y="101"/>
                    <a:pt x="76" y="101"/>
                  </a:cubicBezTo>
                  <a:cubicBezTo>
                    <a:pt x="90" y="101"/>
                    <a:pt x="101" y="113"/>
                    <a:pt x="101" y="127"/>
                  </a:cubicBezTo>
                  <a:cubicBezTo>
                    <a:pt x="101" y="141"/>
                    <a:pt x="90" y="152"/>
                    <a:pt x="76" y="152"/>
                  </a:cubicBezTo>
                  <a:close/>
                  <a:moveTo>
                    <a:pt x="169" y="42"/>
                  </a:moveTo>
                  <a:cubicBezTo>
                    <a:pt x="169" y="38"/>
                    <a:pt x="165" y="34"/>
                    <a:pt x="160" y="34"/>
                  </a:cubicBezTo>
                  <a:cubicBezTo>
                    <a:pt x="156" y="34"/>
                    <a:pt x="152" y="38"/>
                    <a:pt x="152" y="42"/>
                  </a:cubicBezTo>
                  <a:cubicBezTo>
                    <a:pt x="152" y="47"/>
                    <a:pt x="156" y="51"/>
                    <a:pt x="160" y="51"/>
                  </a:cubicBezTo>
                  <a:cubicBezTo>
                    <a:pt x="165" y="51"/>
                    <a:pt x="169" y="47"/>
                    <a:pt x="169" y="42"/>
                  </a:cubicBezTo>
                  <a:close/>
                  <a:moveTo>
                    <a:pt x="126" y="118"/>
                  </a:moveTo>
                  <a:cubicBezTo>
                    <a:pt x="124" y="118"/>
                    <a:pt x="122" y="120"/>
                    <a:pt x="122" y="122"/>
                  </a:cubicBezTo>
                  <a:cubicBezTo>
                    <a:pt x="122" y="125"/>
                    <a:pt x="124" y="127"/>
                    <a:pt x="126" y="127"/>
                  </a:cubicBezTo>
                  <a:cubicBezTo>
                    <a:pt x="129" y="127"/>
                    <a:pt x="131" y="125"/>
                    <a:pt x="131" y="122"/>
                  </a:cubicBezTo>
                  <a:cubicBezTo>
                    <a:pt x="131" y="120"/>
                    <a:pt x="129" y="118"/>
                    <a:pt x="126" y="118"/>
                  </a:cubicBezTo>
                  <a:close/>
                  <a:moveTo>
                    <a:pt x="76" y="110"/>
                  </a:moveTo>
                  <a:cubicBezTo>
                    <a:pt x="67" y="110"/>
                    <a:pt x="59" y="117"/>
                    <a:pt x="59" y="127"/>
                  </a:cubicBezTo>
                  <a:cubicBezTo>
                    <a:pt x="59" y="136"/>
                    <a:pt x="67" y="143"/>
                    <a:pt x="76" y="143"/>
                  </a:cubicBezTo>
                  <a:cubicBezTo>
                    <a:pt x="85" y="143"/>
                    <a:pt x="93" y="136"/>
                    <a:pt x="93" y="127"/>
                  </a:cubicBezTo>
                  <a:cubicBezTo>
                    <a:pt x="93" y="117"/>
                    <a:pt x="85" y="110"/>
                    <a:pt x="76" y="110"/>
                  </a:cubicBezTo>
                  <a:close/>
                  <a:moveTo>
                    <a:pt x="76" y="135"/>
                  </a:moveTo>
                  <a:cubicBezTo>
                    <a:pt x="71" y="135"/>
                    <a:pt x="67" y="131"/>
                    <a:pt x="67" y="127"/>
                  </a:cubicBezTo>
                  <a:cubicBezTo>
                    <a:pt x="67" y="122"/>
                    <a:pt x="71" y="118"/>
                    <a:pt x="76" y="118"/>
                  </a:cubicBezTo>
                  <a:cubicBezTo>
                    <a:pt x="81" y="118"/>
                    <a:pt x="84" y="122"/>
                    <a:pt x="84" y="127"/>
                  </a:cubicBezTo>
                  <a:cubicBezTo>
                    <a:pt x="84" y="131"/>
                    <a:pt x="81" y="135"/>
                    <a:pt x="76" y="135"/>
                  </a:cubicBezTo>
                  <a:close/>
                  <a:moveTo>
                    <a:pt x="169" y="17"/>
                  </a:moveTo>
                  <a:cubicBezTo>
                    <a:pt x="152" y="17"/>
                    <a:pt x="152" y="17"/>
                    <a:pt x="152" y="17"/>
                  </a:cubicBezTo>
                  <a:cubicBezTo>
                    <a:pt x="139" y="17"/>
                    <a:pt x="139" y="0"/>
                    <a:pt x="122" y="0"/>
                  </a:cubicBezTo>
                  <a:cubicBezTo>
                    <a:pt x="97" y="0"/>
                    <a:pt x="97" y="0"/>
                    <a:pt x="97" y="0"/>
                  </a:cubicBezTo>
                  <a:cubicBezTo>
                    <a:pt x="80" y="0"/>
                    <a:pt x="80" y="17"/>
                    <a:pt x="67" y="17"/>
                  </a:cubicBezTo>
                  <a:cubicBezTo>
                    <a:pt x="51" y="17"/>
                    <a:pt x="51" y="17"/>
                    <a:pt x="51" y="17"/>
                  </a:cubicBezTo>
                  <a:cubicBezTo>
                    <a:pt x="41" y="17"/>
                    <a:pt x="34" y="24"/>
                    <a:pt x="34" y="34"/>
                  </a:cubicBezTo>
                  <a:cubicBezTo>
                    <a:pt x="34" y="68"/>
                    <a:pt x="34" y="68"/>
                    <a:pt x="34" y="68"/>
                  </a:cubicBezTo>
                  <a:cubicBezTo>
                    <a:pt x="35" y="68"/>
                    <a:pt x="36" y="67"/>
                    <a:pt x="40" y="63"/>
                  </a:cubicBezTo>
                  <a:cubicBezTo>
                    <a:pt x="40" y="62"/>
                    <a:pt x="41" y="61"/>
                    <a:pt x="42" y="60"/>
                  </a:cubicBezTo>
                  <a:cubicBezTo>
                    <a:pt x="42" y="34"/>
                    <a:pt x="42" y="34"/>
                    <a:pt x="42" y="34"/>
                  </a:cubicBezTo>
                  <a:cubicBezTo>
                    <a:pt x="42" y="29"/>
                    <a:pt x="46" y="25"/>
                    <a:pt x="51" y="25"/>
                  </a:cubicBezTo>
                  <a:cubicBezTo>
                    <a:pt x="67" y="25"/>
                    <a:pt x="67" y="25"/>
                    <a:pt x="67" y="25"/>
                  </a:cubicBezTo>
                  <a:cubicBezTo>
                    <a:pt x="84" y="25"/>
                    <a:pt x="84" y="8"/>
                    <a:pt x="97" y="8"/>
                  </a:cubicBezTo>
                  <a:cubicBezTo>
                    <a:pt x="105" y="8"/>
                    <a:pt x="110" y="8"/>
                    <a:pt x="110" y="8"/>
                  </a:cubicBezTo>
                  <a:cubicBezTo>
                    <a:pt x="110" y="8"/>
                    <a:pt x="114" y="8"/>
                    <a:pt x="122" y="8"/>
                  </a:cubicBezTo>
                  <a:cubicBezTo>
                    <a:pt x="135" y="8"/>
                    <a:pt x="135" y="25"/>
                    <a:pt x="152" y="25"/>
                  </a:cubicBezTo>
                  <a:cubicBezTo>
                    <a:pt x="169" y="25"/>
                    <a:pt x="169" y="25"/>
                    <a:pt x="169" y="25"/>
                  </a:cubicBezTo>
                  <a:cubicBezTo>
                    <a:pt x="173" y="25"/>
                    <a:pt x="177" y="29"/>
                    <a:pt x="177" y="34"/>
                  </a:cubicBezTo>
                  <a:cubicBezTo>
                    <a:pt x="177" y="110"/>
                    <a:pt x="177" y="110"/>
                    <a:pt x="177" y="110"/>
                  </a:cubicBezTo>
                  <a:cubicBezTo>
                    <a:pt x="177" y="114"/>
                    <a:pt x="173" y="118"/>
                    <a:pt x="169" y="118"/>
                  </a:cubicBezTo>
                  <a:cubicBezTo>
                    <a:pt x="160" y="118"/>
                    <a:pt x="160" y="118"/>
                    <a:pt x="160" y="118"/>
                  </a:cubicBezTo>
                  <a:cubicBezTo>
                    <a:pt x="160" y="127"/>
                    <a:pt x="160" y="127"/>
                    <a:pt x="160" y="127"/>
                  </a:cubicBezTo>
                  <a:cubicBezTo>
                    <a:pt x="169" y="127"/>
                    <a:pt x="169" y="127"/>
                    <a:pt x="169" y="127"/>
                  </a:cubicBezTo>
                  <a:cubicBezTo>
                    <a:pt x="178" y="127"/>
                    <a:pt x="186" y="119"/>
                    <a:pt x="186" y="110"/>
                  </a:cubicBezTo>
                  <a:cubicBezTo>
                    <a:pt x="186" y="34"/>
                    <a:pt x="186" y="34"/>
                    <a:pt x="186" y="34"/>
                  </a:cubicBezTo>
                  <a:cubicBezTo>
                    <a:pt x="186" y="24"/>
                    <a:pt x="178" y="17"/>
                    <a:pt x="169" y="17"/>
                  </a:cubicBezTo>
                  <a:close/>
                  <a:moveTo>
                    <a:pt x="101" y="53"/>
                  </a:moveTo>
                  <a:cubicBezTo>
                    <a:pt x="104" y="55"/>
                    <a:pt x="107" y="57"/>
                    <a:pt x="109" y="59"/>
                  </a:cubicBezTo>
                  <a:cubicBezTo>
                    <a:pt x="109" y="59"/>
                    <a:pt x="109" y="59"/>
                    <a:pt x="110" y="59"/>
                  </a:cubicBezTo>
                  <a:cubicBezTo>
                    <a:pt x="114" y="59"/>
                    <a:pt x="118" y="63"/>
                    <a:pt x="118" y="68"/>
                  </a:cubicBezTo>
                  <a:cubicBezTo>
                    <a:pt x="126" y="68"/>
                    <a:pt x="126" y="68"/>
                    <a:pt x="126" y="68"/>
                  </a:cubicBezTo>
                  <a:cubicBezTo>
                    <a:pt x="126" y="58"/>
                    <a:pt x="119" y="51"/>
                    <a:pt x="110" y="51"/>
                  </a:cubicBezTo>
                  <a:cubicBezTo>
                    <a:pt x="106" y="51"/>
                    <a:pt x="103" y="52"/>
                    <a:pt x="101" y="53"/>
                  </a:cubicBezTo>
                  <a:close/>
                  <a:moveTo>
                    <a:pt x="135" y="68"/>
                  </a:moveTo>
                  <a:cubicBezTo>
                    <a:pt x="138" y="68"/>
                    <a:pt x="141" y="68"/>
                    <a:pt x="143" y="69"/>
                  </a:cubicBezTo>
                  <a:cubicBezTo>
                    <a:pt x="143" y="69"/>
                    <a:pt x="143" y="68"/>
                    <a:pt x="143" y="68"/>
                  </a:cubicBezTo>
                  <a:cubicBezTo>
                    <a:pt x="143" y="49"/>
                    <a:pt x="128" y="34"/>
                    <a:pt x="110" y="34"/>
                  </a:cubicBezTo>
                  <a:cubicBezTo>
                    <a:pt x="97" y="34"/>
                    <a:pt x="86" y="41"/>
                    <a:pt x="80" y="51"/>
                  </a:cubicBezTo>
                  <a:cubicBezTo>
                    <a:pt x="89" y="51"/>
                    <a:pt x="89" y="51"/>
                    <a:pt x="89" y="51"/>
                  </a:cubicBezTo>
                  <a:cubicBezTo>
                    <a:pt x="89" y="51"/>
                    <a:pt x="90" y="51"/>
                    <a:pt x="91" y="51"/>
                  </a:cubicBezTo>
                  <a:cubicBezTo>
                    <a:pt x="95" y="46"/>
                    <a:pt x="102" y="42"/>
                    <a:pt x="110" y="42"/>
                  </a:cubicBezTo>
                  <a:cubicBezTo>
                    <a:pt x="124" y="42"/>
                    <a:pt x="135" y="54"/>
                    <a:pt x="135" y="68"/>
                  </a:cubicBezTo>
                  <a:close/>
                  <a:moveTo>
                    <a:pt x="126" y="93"/>
                  </a:moveTo>
                  <a:cubicBezTo>
                    <a:pt x="122" y="93"/>
                    <a:pt x="118" y="97"/>
                    <a:pt x="118" y="101"/>
                  </a:cubicBezTo>
                  <a:cubicBezTo>
                    <a:pt x="118" y="106"/>
                    <a:pt x="122" y="110"/>
                    <a:pt x="126" y="110"/>
                  </a:cubicBezTo>
                  <a:cubicBezTo>
                    <a:pt x="131" y="110"/>
                    <a:pt x="135" y="106"/>
                    <a:pt x="135" y="101"/>
                  </a:cubicBezTo>
                  <a:cubicBezTo>
                    <a:pt x="135" y="97"/>
                    <a:pt x="131" y="93"/>
                    <a:pt x="126" y="93"/>
                  </a:cubicBezTo>
                  <a:close/>
                  <a:moveTo>
                    <a:pt x="135" y="76"/>
                  </a:moveTo>
                  <a:cubicBezTo>
                    <a:pt x="118" y="76"/>
                    <a:pt x="118" y="76"/>
                    <a:pt x="118" y="76"/>
                  </a:cubicBezTo>
                  <a:cubicBezTo>
                    <a:pt x="105" y="76"/>
                    <a:pt x="105" y="59"/>
                    <a:pt x="89" y="59"/>
                  </a:cubicBezTo>
                  <a:cubicBezTo>
                    <a:pt x="63" y="59"/>
                    <a:pt x="63" y="59"/>
                    <a:pt x="63" y="59"/>
                  </a:cubicBezTo>
                  <a:cubicBezTo>
                    <a:pt x="46" y="59"/>
                    <a:pt x="46" y="76"/>
                    <a:pt x="34" y="76"/>
                  </a:cubicBezTo>
                  <a:cubicBezTo>
                    <a:pt x="17" y="76"/>
                    <a:pt x="17" y="76"/>
                    <a:pt x="17" y="76"/>
                  </a:cubicBezTo>
                  <a:cubicBezTo>
                    <a:pt x="7" y="76"/>
                    <a:pt x="0" y="84"/>
                    <a:pt x="0" y="93"/>
                  </a:cubicBezTo>
                  <a:cubicBezTo>
                    <a:pt x="0" y="169"/>
                    <a:pt x="0" y="169"/>
                    <a:pt x="0" y="169"/>
                  </a:cubicBezTo>
                  <a:cubicBezTo>
                    <a:pt x="0" y="178"/>
                    <a:pt x="7" y="186"/>
                    <a:pt x="17" y="186"/>
                  </a:cubicBezTo>
                  <a:cubicBezTo>
                    <a:pt x="135" y="186"/>
                    <a:pt x="135" y="186"/>
                    <a:pt x="135" y="186"/>
                  </a:cubicBezTo>
                  <a:cubicBezTo>
                    <a:pt x="144" y="186"/>
                    <a:pt x="152" y="178"/>
                    <a:pt x="152" y="169"/>
                  </a:cubicBezTo>
                  <a:cubicBezTo>
                    <a:pt x="152" y="93"/>
                    <a:pt x="152" y="93"/>
                    <a:pt x="152" y="93"/>
                  </a:cubicBezTo>
                  <a:cubicBezTo>
                    <a:pt x="152" y="84"/>
                    <a:pt x="144" y="76"/>
                    <a:pt x="135" y="76"/>
                  </a:cubicBezTo>
                  <a:close/>
                  <a:moveTo>
                    <a:pt x="143" y="169"/>
                  </a:moveTo>
                  <a:cubicBezTo>
                    <a:pt x="143" y="173"/>
                    <a:pt x="140" y="177"/>
                    <a:pt x="135" y="177"/>
                  </a:cubicBezTo>
                  <a:cubicBezTo>
                    <a:pt x="17" y="177"/>
                    <a:pt x="17" y="177"/>
                    <a:pt x="17" y="177"/>
                  </a:cubicBezTo>
                  <a:cubicBezTo>
                    <a:pt x="12" y="177"/>
                    <a:pt x="8" y="173"/>
                    <a:pt x="8" y="169"/>
                  </a:cubicBezTo>
                  <a:cubicBezTo>
                    <a:pt x="8" y="93"/>
                    <a:pt x="8" y="93"/>
                    <a:pt x="8" y="93"/>
                  </a:cubicBezTo>
                  <a:cubicBezTo>
                    <a:pt x="8" y="88"/>
                    <a:pt x="12" y="84"/>
                    <a:pt x="17" y="84"/>
                  </a:cubicBezTo>
                  <a:cubicBezTo>
                    <a:pt x="34" y="84"/>
                    <a:pt x="34" y="84"/>
                    <a:pt x="34" y="84"/>
                  </a:cubicBezTo>
                  <a:cubicBezTo>
                    <a:pt x="51" y="84"/>
                    <a:pt x="51" y="68"/>
                    <a:pt x="63" y="68"/>
                  </a:cubicBezTo>
                  <a:cubicBezTo>
                    <a:pt x="72" y="68"/>
                    <a:pt x="76" y="68"/>
                    <a:pt x="76" y="68"/>
                  </a:cubicBezTo>
                  <a:cubicBezTo>
                    <a:pt x="76" y="68"/>
                    <a:pt x="80" y="68"/>
                    <a:pt x="89" y="68"/>
                  </a:cubicBezTo>
                  <a:cubicBezTo>
                    <a:pt x="101" y="68"/>
                    <a:pt x="101" y="84"/>
                    <a:pt x="118" y="84"/>
                  </a:cubicBezTo>
                  <a:cubicBezTo>
                    <a:pt x="135" y="84"/>
                    <a:pt x="135" y="84"/>
                    <a:pt x="135" y="84"/>
                  </a:cubicBezTo>
                  <a:cubicBezTo>
                    <a:pt x="140" y="84"/>
                    <a:pt x="143" y="88"/>
                    <a:pt x="143" y="93"/>
                  </a:cubicBezTo>
                  <a:lnTo>
                    <a:pt x="143" y="169"/>
                  </a:lnTo>
                  <a:close/>
                  <a:moveTo>
                    <a:pt x="164" y="63"/>
                  </a:moveTo>
                  <a:cubicBezTo>
                    <a:pt x="164" y="61"/>
                    <a:pt x="163" y="59"/>
                    <a:pt x="160" y="59"/>
                  </a:cubicBezTo>
                  <a:cubicBezTo>
                    <a:pt x="158" y="59"/>
                    <a:pt x="156" y="61"/>
                    <a:pt x="156" y="63"/>
                  </a:cubicBezTo>
                  <a:cubicBezTo>
                    <a:pt x="156" y="66"/>
                    <a:pt x="158" y="68"/>
                    <a:pt x="160" y="68"/>
                  </a:cubicBezTo>
                  <a:cubicBezTo>
                    <a:pt x="163" y="68"/>
                    <a:pt x="164" y="66"/>
                    <a:pt x="164" y="6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7" name="TextBox 46"/>
            <p:cNvSpPr txBox="1"/>
            <p:nvPr/>
          </p:nvSpPr>
          <p:spPr>
            <a:xfrm>
              <a:off x="2085823" y="4290783"/>
              <a:ext cx="2296525" cy="1169551"/>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1 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cotton Pastry gummies marshmallow jelly beans</a:t>
              </a: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ally beans</a:t>
              </a:r>
              <a:endParaRPr lang="en-US" sz="1400" b="1" dirty="0">
                <a:solidFill>
                  <a:schemeClr val="tx2">
                    <a:lumMod val="60000"/>
                    <a:lumOff val="40000"/>
                  </a:schemeClr>
                </a:solidFill>
                <a:latin typeface="Raleway" panose="020B0003030101060003" pitchFamily="34" charset="0"/>
              </a:endParaRPr>
            </a:p>
          </p:txBody>
        </p:sp>
      </p:grpSp>
      <p:grpSp>
        <p:nvGrpSpPr>
          <p:cNvPr id="9" name="Group 8">
            <a:extLst>
              <a:ext uri="{FF2B5EF4-FFF2-40B4-BE49-F238E27FC236}">
                <a16:creationId xmlns:a16="http://schemas.microsoft.com/office/drawing/2014/main" id="{FBA76BD3-3A3A-43DF-BF86-D2EB9709ACA1}"/>
              </a:ext>
            </a:extLst>
          </p:cNvPr>
          <p:cNvGrpSpPr/>
          <p:nvPr/>
        </p:nvGrpSpPr>
        <p:grpSpPr>
          <a:xfrm>
            <a:off x="4512295" y="4105240"/>
            <a:ext cx="3169921" cy="1571413"/>
            <a:chOff x="4512295" y="4105240"/>
            <a:chExt cx="3169921" cy="1571413"/>
          </a:xfrm>
        </p:grpSpPr>
        <p:sp>
          <p:nvSpPr>
            <p:cNvPr id="51" name="Rectangle 50"/>
            <p:cNvSpPr/>
            <p:nvPr/>
          </p:nvSpPr>
          <p:spPr>
            <a:xfrm>
              <a:off x="4512295" y="4105240"/>
              <a:ext cx="3169920" cy="1571413"/>
            </a:xfrm>
            <a:prstGeom prst="rect">
              <a:avLst/>
            </a:prstGeom>
            <a:solidFill>
              <a:schemeClr val="bg1"/>
            </a:solidFill>
            <a:ln w="28575">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53" name="TextBox 52"/>
            <p:cNvSpPr txBox="1"/>
            <p:nvPr/>
          </p:nvSpPr>
          <p:spPr>
            <a:xfrm>
              <a:off x="5385691" y="4290783"/>
              <a:ext cx="2296525" cy="1169551"/>
            </a:xfrm>
            <a:prstGeom prst="rect">
              <a:avLst/>
            </a:prstGeom>
            <a:noFill/>
          </p:spPr>
          <p:txBody>
            <a:bodyPr wrap="square" rtlCol="0">
              <a:spAutoFit/>
            </a:bodyPr>
            <a:lstStyle/>
            <a:p>
              <a:r>
                <a:rPr lang="en-US" sz="1400" b="1" dirty="0">
                  <a:solidFill>
                    <a:schemeClr val="accent4"/>
                  </a:solidFill>
                  <a:latin typeface="Raleway" panose="020B0003030101060003" pitchFamily="34" charset="0"/>
                  <a:ea typeface="Roboto Light" panose="02000000000000000000" pitchFamily="2" charset="0"/>
                </a:rPr>
                <a:t>1 TREE SERVICE ONE</a:t>
              </a:r>
              <a:endParaRPr lang="en-US" sz="667" b="1" dirty="0">
                <a:solidFill>
                  <a:schemeClr val="accent4"/>
                </a:solidFill>
                <a:latin typeface="Raleway" panose="020B0003030101060003" pitchFamily="34" charset="0"/>
                <a:ea typeface="Roboto Light" panose="02000000000000000000" pitchFamily="2" charset="0"/>
              </a:endParaRPr>
            </a:p>
            <a:p>
              <a:r>
                <a:rPr lang="en-US" sz="1400" dirty="0">
                  <a:solidFill>
                    <a:schemeClr val="accent4"/>
                  </a:solidFill>
                  <a:latin typeface="Calibri Light" panose="020F0302020204030204" pitchFamily="34" charset="0"/>
                  <a:ea typeface="Roboto Light" panose="02000000000000000000" pitchFamily="2" charset="0"/>
                </a:rPr>
                <a:t>Dessert tiramisu sweet</a:t>
              </a:r>
            </a:p>
            <a:p>
              <a:r>
                <a:rPr lang="en-US" sz="1400" dirty="0">
                  <a:solidFill>
                    <a:schemeClr val="accent4"/>
                  </a:solidFill>
                  <a:latin typeface="Calibri Light" panose="020F0302020204030204" pitchFamily="34" charset="0"/>
                  <a:ea typeface="Roboto Light" panose="02000000000000000000" pitchFamily="2" charset="0"/>
                </a:rPr>
                <a:t>cotton Pastry gummies marshmallow jelly beans</a:t>
              </a:r>
            </a:p>
            <a:p>
              <a:r>
                <a:rPr lang="en-US" sz="1400" dirty="0">
                  <a:solidFill>
                    <a:schemeClr val="accent4"/>
                  </a:solidFill>
                  <a:latin typeface="Calibri Light" panose="020F0302020204030204" pitchFamily="34" charset="0"/>
                  <a:ea typeface="Roboto Light" panose="02000000000000000000" pitchFamily="2" charset="0"/>
                </a:rPr>
                <a:t>ally beans</a:t>
              </a:r>
              <a:endParaRPr lang="en-US" sz="1400" b="1" dirty="0">
                <a:solidFill>
                  <a:schemeClr val="accent4"/>
                </a:solidFill>
                <a:latin typeface="Raleway" panose="020B0003030101060003" pitchFamily="34" charset="0"/>
              </a:endParaRPr>
            </a:p>
          </p:txBody>
        </p:sp>
        <p:sp>
          <p:nvSpPr>
            <p:cNvPr id="75" name="Freeform 87"/>
            <p:cNvSpPr>
              <a:spLocks noEditPoints="1"/>
            </p:cNvSpPr>
            <p:nvPr/>
          </p:nvSpPr>
          <p:spPr bwMode="auto">
            <a:xfrm>
              <a:off x="4807187" y="4395780"/>
              <a:ext cx="378439" cy="379557"/>
            </a:xfrm>
            <a:custGeom>
              <a:avLst/>
              <a:gdLst>
                <a:gd name="T0" fmla="*/ 46 w 186"/>
                <a:gd name="T1" fmla="*/ 139 h 186"/>
                <a:gd name="T2" fmla="*/ 82 w 186"/>
                <a:gd name="T3" fmla="*/ 133 h 186"/>
                <a:gd name="T4" fmla="*/ 179 w 186"/>
                <a:gd name="T5" fmla="*/ 36 h 186"/>
                <a:gd name="T6" fmla="*/ 186 w 186"/>
                <a:gd name="T7" fmla="*/ 21 h 186"/>
                <a:gd name="T8" fmla="*/ 165 w 186"/>
                <a:gd name="T9" fmla="*/ 0 h 186"/>
                <a:gd name="T10" fmla="*/ 150 w 186"/>
                <a:gd name="T11" fmla="*/ 6 h 186"/>
                <a:gd name="T12" fmla="*/ 53 w 186"/>
                <a:gd name="T13" fmla="*/ 103 h 186"/>
                <a:gd name="T14" fmla="*/ 46 w 186"/>
                <a:gd name="T15" fmla="*/ 139 h 186"/>
                <a:gd name="T16" fmla="*/ 156 w 186"/>
                <a:gd name="T17" fmla="*/ 12 h 186"/>
                <a:gd name="T18" fmla="*/ 165 w 186"/>
                <a:gd name="T19" fmla="*/ 9 h 186"/>
                <a:gd name="T20" fmla="*/ 177 w 186"/>
                <a:gd name="T21" fmla="*/ 21 h 186"/>
                <a:gd name="T22" fmla="*/ 174 w 186"/>
                <a:gd name="T23" fmla="*/ 30 h 186"/>
                <a:gd name="T24" fmla="*/ 168 w 186"/>
                <a:gd name="T25" fmla="*/ 36 h 186"/>
                <a:gd name="T26" fmla="*/ 150 w 186"/>
                <a:gd name="T27" fmla="*/ 18 h 186"/>
                <a:gd name="T28" fmla="*/ 156 w 186"/>
                <a:gd name="T29" fmla="*/ 12 h 186"/>
                <a:gd name="T30" fmla="*/ 144 w 186"/>
                <a:gd name="T31" fmla="*/ 24 h 186"/>
                <a:gd name="T32" fmla="*/ 162 w 186"/>
                <a:gd name="T33" fmla="*/ 42 h 186"/>
                <a:gd name="T34" fmla="*/ 84 w 186"/>
                <a:gd name="T35" fmla="*/ 119 h 186"/>
                <a:gd name="T36" fmla="*/ 84 w 186"/>
                <a:gd name="T37" fmla="*/ 102 h 186"/>
                <a:gd name="T38" fmla="*/ 67 w 186"/>
                <a:gd name="T39" fmla="*/ 102 h 186"/>
                <a:gd name="T40" fmla="*/ 144 w 186"/>
                <a:gd name="T41" fmla="*/ 24 h 186"/>
                <a:gd name="T42" fmla="*/ 60 w 186"/>
                <a:gd name="T43" fmla="*/ 110 h 186"/>
                <a:gd name="T44" fmla="*/ 76 w 186"/>
                <a:gd name="T45" fmla="*/ 110 h 186"/>
                <a:gd name="T46" fmla="*/ 76 w 186"/>
                <a:gd name="T47" fmla="*/ 126 h 186"/>
                <a:gd name="T48" fmla="*/ 57 w 186"/>
                <a:gd name="T49" fmla="*/ 129 h 186"/>
                <a:gd name="T50" fmla="*/ 60 w 186"/>
                <a:gd name="T51" fmla="*/ 110 h 186"/>
                <a:gd name="T52" fmla="*/ 181 w 186"/>
                <a:gd name="T53" fmla="*/ 64 h 186"/>
                <a:gd name="T54" fmla="*/ 177 w 186"/>
                <a:gd name="T55" fmla="*/ 68 h 186"/>
                <a:gd name="T56" fmla="*/ 177 w 186"/>
                <a:gd name="T57" fmla="*/ 161 h 186"/>
                <a:gd name="T58" fmla="*/ 160 w 186"/>
                <a:gd name="T59" fmla="*/ 177 h 186"/>
                <a:gd name="T60" fmla="*/ 25 w 186"/>
                <a:gd name="T61" fmla="*/ 177 h 186"/>
                <a:gd name="T62" fmla="*/ 8 w 186"/>
                <a:gd name="T63" fmla="*/ 161 h 186"/>
                <a:gd name="T64" fmla="*/ 8 w 186"/>
                <a:gd name="T65" fmla="*/ 26 h 186"/>
                <a:gd name="T66" fmla="*/ 25 w 186"/>
                <a:gd name="T67" fmla="*/ 9 h 186"/>
                <a:gd name="T68" fmla="*/ 118 w 186"/>
                <a:gd name="T69" fmla="*/ 9 h 186"/>
                <a:gd name="T70" fmla="*/ 122 w 186"/>
                <a:gd name="T71" fmla="*/ 4 h 186"/>
                <a:gd name="T72" fmla="*/ 118 w 186"/>
                <a:gd name="T73" fmla="*/ 0 h 186"/>
                <a:gd name="T74" fmla="*/ 25 w 186"/>
                <a:gd name="T75" fmla="*/ 0 h 186"/>
                <a:gd name="T76" fmla="*/ 0 w 186"/>
                <a:gd name="T77" fmla="*/ 26 h 186"/>
                <a:gd name="T78" fmla="*/ 0 w 186"/>
                <a:gd name="T79" fmla="*/ 161 h 186"/>
                <a:gd name="T80" fmla="*/ 25 w 186"/>
                <a:gd name="T81" fmla="*/ 186 h 186"/>
                <a:gd name="T82" fmla="*/ 160 w 186"/>
                <a:gd name="T83" fmla="*/ 186 h 186"/>
                <a:gd name="T84" fmla="*/ 186 w 186"/>
                <a:gd name="T85" fmla="*/ 161 h 186"/>
                <a:gd name="T86" fmla="*/ 186 w 186"/>
                <a:gd name="T87" fmla="*/ 68 h 186"/>
                <a:gd name="T88" fmla="*/ 181 w 186"/>
                <a:gd name="T89" fmla="*/ 6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6" h="186">
                  <a:moveTo>
                    <a:pt x="46" y="139"/>
                  </a:moveTo>
                  <a:cubicBezTo>
                    <a:pt x="82" y="133"/>
                    <a:pt x="82" y="133"/>
                    <a:pt x="82" y="133"/>
                  </a:cubicBezTo>
                  <a:cubicBezTo>
                    <a:pt x="179" y="36"/>
                    <a:pt x="179" y="36"/>
                    <a:pt x="179" y="36"/>
                  </a:cubicBezTo>
                  <a:cubicBezTo>
                    <a:pt x="183" y="32"/>
                    <a:pt x="186" y="27"/>
                    <a:pt x="186" y="21"/>
                  </a:cubicBezTo>
                  <a:cubicBezTo>
                    <a:pt x="186" y="10"/>
                    <a:pt x="176" y="0"/>
                    <a:pt x="165" y="0"/>
                  </a:cubicBezTo>
                  <a:cubicBezTo>
                    <a:pt x="159" y="0"/>
                    <a:pt x="153" y="3"/>
                    <a:pt x="150" y="6"/>
                  </a:cubicBezTo>
                  <a:cubicBezTo>
                    <a:pt x="53" y="103"/>
                    <a:pt x="53" y="103"/>
                    <a:pt x="53" y="103"/>
                  </a:cubicBezTo>
                  <a:lnTo>
                    <a:pt x="46" y="139"/>
                  </a:lnTo>
                  <a:close/>
                  <a:moveTo>
                    <a:pt x="156" y="12"/>
                  </a:moveTo>
                  <a:cubicBezTo>
                    <a:pt x="158" y="10"/>
                    <a:pt x="161" y="9"/>
                    <a:pt x="165" y="9"/>
                  </a:cubicBezTo>
                  <a:cubicBezTo>
                    <a:pt x="172" y="9"/>
                    <a:pt x="177" y="14"/>
                    <a:pt x="177" y="21"/>
                  </a:cubicBezTo>
                  <a:cubicBezTo>
                    <a:pt x="177" y="25"/>
                    <a:pt x="176" y="28"/>
                    <a:pt x="174" y="30"/>
                  </a:cubicBezTo>
                  <a:cubicBezTo>
                    <a:pt x="168" y="36"/>
                    <a:pt x="168" y="36"/>
                    <a:pt x="168" y="36"/>
                  </a:cubicBezTo>
                  <a:cubicBezTo>
                    <a:pt x="150" y="18"/>
                    <a:pt x="150" y="18"/>
                    <a:pt x="150" y="18"/>
                  </a:cubicBezTo>
                  <a:lnTo>
                    <a:pt x="156" y="12"/>
                  </a:lnTo>
                  <a:close/>
                  <a:moveTo>
                    <a:pt x="144" y="24"/>
                  </a:moveTo>
                  <a:cubicBezTo>
                    <a:pt x="162" y="42"/>
                    <a:pt x="162" y="42"/>
                    <a:pt x="162" y="42"/>
                  </a:cubicBezTo>
                  <a:cubicBezTo>
                    <a:pt x="84" y="119"/>
                    <a:pt x="84" y="119"/>
                    <a:pt x="84" y="119"/>
                  </a:cubicBezTo>
                  <a:cubicBezTo>
                    <a:pt x="84" y="102"/>
                    <a:pt x="84" y="102"/>
                    <a:pt x="84" y="102"/>
                  </a:cubicBezTo>
                  <a:cubicBezTo>
                    <a:pt x="67" y="102"/>
                    <a:pt x="67" y="102"/>
                    <a:pt x="67" y="102"/>
                  </a:cubicBezTo>
                  <a:lnTo>
                    <a:pt x="144" y="24"/>
                  </a:lnTo>
                  <a:close/>
                  <a:moveTo>
                    <a:pt x="60" y="110"/>
                  </a:moveTo>
                  <a:cubicBezTo>
                    <a:pt x="76" y="110"/>
                    <a:pt x="76" y="110"/>
                    <a:pt x="76" y="110"/>
                  </a:cubicBezTo>
                  <a:cubicBezTo>
                    <a:pt x="76" y="126"/>
                    <a:pt x="76" y="126"/>
                    <a:pt x="76" y="126"/>
                  </a:cubicBezTo>
                  <a:cubicBezTo>
                    <a:pt x="57" y="129"/>
                    <a:pt x="57" y="129"/>
                    <a:pt x="57" y="129"/>
                  </a:cubicBezTo>
                  <a:lnTo>
                    <a:pt x="60" y="110"/>
                  </a:lnTo>
                  <a:close/>
                  <a:moveTo>
                    <a:pt x="181" y="64"/>
                  </a:moveTo>
                  <a:cubicBezTo>
                    <a:pt x="179" y="64"/>
                    <a:pt x="177" y="65"/>
                    <a:pt x="177" y="68"/>
                  </a:cubicBezTo>
                  <a:cubicBezTo>
                    <a:pt x="177" y="161"/>
                    <a:pt x="177" y="161"/>
                    <a:pt x="177" y="161"/>
                  </a:cubicBezTo>
                  <a:cubicBezTo>
                    <a:pt x="177" y="170"/>
                    <a:pt x="170" y="177"/>
                    <a:pt x="160" y="177"/>
                  </a:cubicBezTo>
                  <a:cubicBezTo>
                    <a:pt x="25" y="177"/>
                    <a:pt x="25" y="177"/>
                    <a:pt x="25" y="177"/>
                  </a:cubicBezTo>
                  <a:cubicBezTo>
                    <a:pt x="16" y="177"/>
                    <a:pt x="8" y="170"/>
                    <a:pt x="8" y="161"/>
                  </a:cubicBezTo>
                  <a:cubicBezTo>
                    <a:pt x="8" y="26"/>
                    <a:pt x="8" y="26"/>
                    <a:pt x="8" y="26"/>
                  </a:cubicBezTo>
                  <a:cubicBezTo>
                    <a:pt x="8" y="16"/>
                    <a:pt x="16" y="9"/>
                    <a:pt x="25" y="9"/>
                  </a:cubicBezTo>
                  <a:cubicBezTo>
                    <a:pt x="118" y="9"/>
                    <a:pt x="118" y="9"/>
                    <a:pt x="118" y="9"/>
                  </a:cubicBezTo>
                  <a:cubicBezTo>
                    <a:pt x="120" y="9"/>
                    <a:pt x="122" y="7"/>
                    <a:pt x="122" y="4"/>
                  </a:cubicBezTo>
                  <a:cubicBezTo>
                    <a:pt x="122" y="2"/>
                    <a:pt x="120" y="0"/>
                    <a:pt x="118" y="0"/>
                  </a:cubicBezTo>
                  <a:cubicBezTo>
                    <a:pt x="25" y="0"/>
                    <a:pt x="25" y="0"/>
                    <a:pt x="25" y="0"/>
                  </a:cubicBezTo>
                  <a:cubicBezTo>
                    <a:pt x="11" y="0"/>
                    <a:pt x="0" y="12"/>
                    <a:pt x="0" y="26"/>
                  </a:cubicBezTo>
                  <a:cubicBezTo>
                    <a:pt x="0" y="161"/>
                    <a:pt x="0" y="161"/>
                    <a:pt x="0" y="161"/>
                  </a:cubicBezTo>
                  <a:cubicBezTo>
                    <a:pt x="0" y="175"/>
                    <a:pt x="11" y="186"/>
                    <a:pt x="25" y="186"/>
                  </a:cubicBezTo>
                  <a:cubicBezTo>
                    <a:pt x="160" y="186"/>
                    <a:pt x="160" y="186"/>
                    <a:pt x="160" y="186"/>
                  </a:cubicBezTo>
                  <a:cubicBezTo>
                    <a:pt x="174" y="186"/>
                    <a:pt x="186" y="175"/>
                    <a:pt x="186" y="161"/>
                  </a:cubicBezTo>
                  <a:cubicBezTo>
                    <a:pt x="186" y="68"/>
                    <a:pt x="186" y="68"/>
                    <a:pt x="186" y="68"/>
                  </a:cubicBezTo>
                  <a:cubicBezTo>
                    <a:pt x="186" y="65"/>
                    <a:pt x="184" y="64"/>
                    <a:pt x="181" y="6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10" name="Group 9">
            <a:extLst>
              <a:ext uri="{FF2B5EF4-FFF2-40B4-BE49-F238E27FC236}">
                <a16:creationId xmlns:a16="http://schemas.microsoft.com/office/drawing/2014/main" id="{947ABA37-B109-4500-9952-F9B6DC226857}"/>
              </a:ext>
            </a:extLst>
          </p:cNvPr>
          <p:cNvGrpSpPr/>
          <p:nvPr/>
        </p:nvGrpSpPr>
        <p:grpSpPr>
          <a:xfrm>
            <a:off x="7812161" y="4102577"/>
            <a:ext cx="3169922" cy="1571413"/>
            <a:chOff x="7812161" y="4102577"/>
            <a:chExt cx="3169922" cy="1571413"/>
          </a:xfrm>
        </p:grpSpPr>
        <p:sp>
          <p:nvSpPr>
            <p:cNvPr id="55" name="Rectangle 54"/>
            <p:cNvSpPr/>
            <p:nvPr/>
          </p:nvSpPr>
          <p:spPr>
            <a:xfrm>
              <a:off x="7812161" y="4102577"/>
              <a:ext cx="3169920" cy="1571413"/>
            </a:xfrm>
            <a:prstGeom prst="rect">
              <a:avLst/>
            </a:prstGeom>
            <a:solidFill>
              <a:schemeClr val="bg1"/>
            </a:solid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57" name="TextBox 56"/>
            <p:cNvSpPr txBox="1"/>
            <p:nvPr/>
          </p:nvSpPr>
          <p:spPr>
            <a:xfrm>
              <a:off x="8685558" y="4288120"/>
              <a:ext cx="2296525" cy="1169551"/>
            </a:xfrm>
            <a:prstGeom prst="rect">
              <a:avLst/>
            </a:prstGeom>
            <a:noFill/>
          </p:spPr>
          <p:txBody>
            <a:bodyPr wrap="square" rtlCol="0">
              <a:spAutoFit/>
            </a:bodyPr>
            <a:lstStyle/>
            <a:p>
              <a:r>
                <a:rPr lang="en-US" sz="1400" b="1" dirty="0">
                  <a:solidFill>
                    <a:schemeClr val="accent1"/>
                  </a:solidFill>
                  <a:latin typeface="Raleway" panose="020B0003030101060003" pitchFamily="34" charset="0"/>
                  <a:ea typeface="Roboto Light" panose="02000000000000000000" pitchFamily="2" charset="0"/>
                </a:rPr>
                <a:t>1 TREE SERVICE ONE</a:t>
              </a:r>
              <a:endParaRPr lang="en-US" sz="667" b="1" dirty="0">
                <a:solidFill>
                  <a:schemeClr val="accent1"/>
                </a:solidFill>
                <a:latin typeface="Raleway" panose="020B0003030101060003" pitchFamily="34" charset="0"/>
                <a:ea typeface="Roboto Light" panose="02000000000000000000" pitchFamily="2" charset="0"/>
              </a:endParaRPr>
            </a:p>
            <a:p>
              <a:r>
                <a:rPr lang="en-US" sz="1400" dirty="0">
                  <a:solidFill>
                    <a:schemeClr val="accent1"/>
                  </a:solidFill>
                  <a:latin typeface="Calibri Light" panose="020F0302020204030204" pitchFamily="34" charset="0"/>
                  <a:ea typeface="Roboto Light" panose="02000000000000000000" pitchFamily="2" charset="0"/>
                </a:rPr>
                <a:t>Dessert tiramisu sweet</a:t>
              </a:r>
            </a:p>
            <a:p>
              <a:r>
                <a:rPr lang="en-US" sz="1400" dirty="0">
                  <a:solidFill>
                    <a:schemeClr val="accent1"/>
                  </a:solidFill>
                  <a:latin typeface="Calibri Light" panose="020F0302020204030204" pitchFamily="34" charset="0"/>
                  <a:ea typeface="Roboto Light" panose="02000000000000000000" pitchFamily="2" charset="0"/>
                </a:rPr>
                <a:t>cotton Pastry gummies marshmallow jelly beans</a:t>
              </a:r>
            </a:p>
            <a:p>
              <a:r>
                <a:rPr lang="en-US" sz="1400" dirty="0">
                  <a:solidFill>
                    <a:schemeClr val="accent1"/>
                  </a:solidFill>
                  <a:latin typeface="Calibri Light" panose="020F0302020204030204" pitchFamily="34" charset="0"/>
                  <a:ea typeface="Roboto Light" panose="02000000000000000000" pitchFamily="2" charset="0"/>
                </a:rPr>
                <a:t>ally beans</a:t>
              </a:r>
              <a:endParaRPr lang="en-US" sz="1400" b="1" dirty="0">
                <a:solidFill>
                  <a:schemeClr val="accent1"/>
                </a:solidFill>
                <a:latin typeface="Raleway" panose="020B0003030101060003" pitchFamily="34" charset="0"/>
              </a:endParaRPr>
            </a:p>
          </p:txBody>
        </p:sp>
        <p:sp>
          <p:nvSpPr>
            <p:cNvPr id="78" name="Freeform 129"/>
            <p:cNvSpPr>
              <a:spLocks noEditPoints="1"/>
            </p:cNvSpPr>
            <p:nvPr/>
          </p:nvSpPr>
          <p:spPr bwMode="auto">
            <a:xfrm>
              <a:off x="8121858" y="4391384"/>
              <a:ext cx="377319" cy="377319"/>
            </a:xfrm>
            <a:custGeom>
              <a:avLst/>
              <a:gdLst>
                <a:gd name="T0" fmla="*/ 162 w 185"/>
                <a:gd name="T1" fmla="*/ 52 h 185"/>
                <a:gd name="T2" fmla="*/ 149 w 185"/>
                <a:gd name="T3" fmla="*/ 18 h 185"/>
                <a:gd name="T4" fmla="*/ 133 w 185"/>
                <a:gd name="T5" fmla="*/ 23 h 185"/>
                <a:gd name="T6" fmla="*/ 105 w 185"/>
                <a:gd name="T7" fmla="*/ 0 h 185"/>
                <a:gd name="T8" fmla="*/ 72 w 185"/>
                <a:gd name="T9" fmla="*/ 15 h 185"/>
                <a:gd name="T10" fmla="*/ 40 w 185"/>
                <a:gd name="T11" fmla="*/ 17 h 185"/>
                <a:gd name="T12" fmla="*/ 18 w 185"/>
                <a:gd name="T13" fmla="*/ 44 h 185"/>
                <a:gd name="T14" fmla="*/ 6 w 185"/>
                <a:gd name="T15" fmla="*/ 74 h 185"/>
                <a:gd name="T16" fmla="*/ 6 w 185"/>
                <a:gd name="T17" fmla="*/ 111 h 185"/>
                <a:gd name="T18" fmla="*/ 18 w 185"/>
                <a:gd name="T19" fmla="*/ 141 h 185"/>
                <a:gd name="T20" fmla="*/ 39 w 185"/>
                <a:gd name="T21" fmla="*/ 168 h 185"/>
                <a:gd name="T22" fmla="*/ 72 w 185"/>
                <a:gd name="T23" fmla="*/ 170 h 185"/>
                <a:gd name="T24" fmla="*/ 105 w 185"/>
                <a:gd name="T25" fmla="*/ 185 h 185"/>
                <a:gd name="T26" fmla="*/ 133 w 185"/>
                <a:gd name="T27" fmla="*/ 162 h 185"/>
                <a:gd name="T28" fmla="*/ 149 w 185"/>
                <a:gd name="T29" fmla="*/ 167 h 185"/>
                <a:gd name="T30" fmla="*/ 162 w 185"/>
                <a:gd name="T31" fmla="*/ 133 h 185"/>
                <a:gd name="T32" fmla="*/ 185 w 185"/>
                <a:gd name="T33" fmla="*/ 105 h 185"/>
                <a:gd name="T34" fmla="*/ 177 w 185"/>
                <a:gd name="T35" fmla="*/ 103 h 185"/>
                <a:gd name="T36" fmla="*/ 162 w 185"/>
                <a:gd name="T37" fmla="*/ 111 h 185"/>
                <a:gd name="T38" fmla="*/ 160 w 185"/>
                <a:gd name="T39" fmla="*/ 145 h 185"/>
                <a:gd name="T40" fmla="*/ 137 w 185"/>
                <a:gd name="T41" fmla="*/ 155 h 185"/>
                <a:gd name="T42" fmla="*/ 111 w 185"/>
                <a:gd name="T43" fmla="*/ 162 h 185"/>
                <a:gd name="T44" fmla="*/ 103 w 185"/>
                <a:gd name="T45" fmla="*/ 177 h 185"/>
                <a:gd name="T46" fmla="*/ 74 w 185"/>
                <a:gd name="T47" fmla="*/ 162 h 185"/>
                <a:gd name="T48" fmla="*/ 48 w 185"/>
                <a:gd name="T49" fmla="*/ 155 h 185"/>
                <a:gd name="T50" fmla="*/ 26 w 185"/>
                <a:gd name="T51" fmla="*/ 145 h 185"/>
                <a:gd name="T52" fmla="*/ 23 w 185"/>
                <a:gd name="T53" fmla="*/ 111 h 185"/>
                <a:gd name="T54" fmla="*/ 8 w 185"/>
                <a:gd name="T55" fmla="*/ 103 h 185"/>
                <a:gd name="T56" fmla="*/ 23 w 185"/>
                <a:gd name="T57" fmla="*/ 74 h 185"/>
                <a:gd name="T58" fmla="*/ 26 w 185"/>
                <a:gd name="T59" fmla="*/ 40 h 185"/>
                <a:gd name="T60" fmla="*/ 48 w 185"/>
                <a:gd name="T61" fmla="*/ 30 h 185"/>
                <a:gd name="T62" fmla="*/ 74 w 185"/>
                <a:gd name="T63" fmla="*/ 23 h 185"/>
                <a:gd name="T64" fmla="*/ 103 w 185"/>
                <a:gd name="T65" fmla="*/ 8 h 185"/>
                <a:gd name="T66" fmla="*/ 111 w 185"/>
                <a:gd name="T67" fmla="*/ 23 h 185"/>
                <a:gd name="T68" fmla="*/ 137 w 185"/>
                <a:gd name="T69" fmla="*/ 30 h 185"/>
                <a:gd name="T70" fmla="*/ 160 w 185"/>
                <a:gd name="T71" fmla="*/ 40 h 185"/>
                <a:gd name="T72" fmla="*/ 162 w 185"/>
                <a:gd name="T73" fmla="*/ 74 h 185"/>
                <a:gd name="T74" fmla="*/ 177 w 185"/>
                <a:gd name="T75" fmla="*/ 103 h 185"/>
                <a:gd name="T76" fmla="*/ 93 w 185"/>
                <a:gd name="T77" fmla="*/ 143 h 185"/>
                <a:gd name="T78" fmla="*/ 93 w 185"/>
                <a:gd name="T79" fmla="*/ 50 h 185"/>
                <a:gd name="T80" fmla="*/ 93 w 185"/>
                <a:gd name="T81" fmla="*/ 76 h 185"/>
                <a:gd name="T82" fmla="*/ 93 w 185"/>
                <a:gd name="T83" fmla="*/ 50 h 185"/>
                <a:gd name="T84" fmla="*/ 54 w 185"/>
                <a:gd name="T85" fmla="*/ 76 h 185"/>
                <a:gd name="T86" fmla="*/ 88 w 185"/>
                <a:gd name="T87" fmla="*/ 109 h 185"/>
                <a:gd name="T88" fmla="*/ 93 w 185"/>
                <a:gd name="T89" fmla="*/ 84 h 185"/>
                <a:gd name="T90" fmla="*/ 84 w 185"/>
                <a:gd name="T91" fmla="*/ 93 h 185"/>
                <a:gd name="T92" fmla="*/ 97 w 185"/>
                <a:gd name="T93" fmla="*/ 109 h 185"/>
                <a:gd name="T94" fmla="*/ 131 w 185"/>
                <a:gd name="T95" fmla="*/ 7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5" h="185">
                  <a:moveTo>
                    <a:pt x="179" y="74"/>
                  </a:moveTo>
                  <a:cubicBezTo>
                    <a:pt x="170" y="72"/>
                    <a:pt x="170" y="72"/>
                    <a:pt x="170" y="72"/>
                  </a:cubicBezTo>
                  <a:cubicBezTo>
                    <a:pt x="168" y="65"/>
                    <a:pt x="166" y="58"/>
                    <a:pt x="162" y="52"/>
                  </a:cubicBezTo>
                  <a:cubicBezTo>
                    <a:pt x="167" y="44"/>
                    <a:pt x="167" y="44"/>
                    <a:pt x="167" y="44"/>
                  </a:cubicBezTo>
                  <a:cubicBezTo>
                    <a:pt x="168" y="42"/>
                    <a:pt x="169" y="38"/>
                    <a:pt x="167" y="36"/>
                  </a:cubicBezTo>
                  <a:cubicBezTo>
                    <a:pt x="149" y="18"/>
                    <a:pt x="149" y="18"/>
                    <a:pt x="149" y="18"/>
                  </a:cubicBezTo>
                  <a:cubicBezTo>
                    <a:pt x="148" y="17"/>
                    <a:pt x="147" y="17"/>
                    <a:pt x="146" y="17"/>
                  </a:cubicBezTo>
                  <a:cubicBezTo>
                    <a:pt x="144" y="17"/>
                    <a:pt x="142" y="17"/>
                    <a:pt x="141" y="18"/>
                  </a:cubicBezTo>
                  <a:cubicBezTo>
                    <a:pt x="133" y="23"/>
                    <a:pt x="133" y="23"/>
                    <a:pt x="133" y="23"/>
                  </a:cubicBezTo>
                  <a:cubicBezTo>
                    <a:pt x="127" y="19"/>
                    <a:pt x="120" y="17"/>
                    <a:pt x="113" y="15"/>
                  </a:cubicBezTo>
                  <a:cubicBezTo>
                    <a:pt x="111" y="6"/>
                    <a:pt x="111" y="6"/>
                    <a:pt x="111" y="6"/>
                  </a:cubicBezTo>
                  <a:cubicBezTo>
                    <a:pt x="110" y="3"/>
                    <a:pt x="108" y="0"/>
                    <a:pt x="105" y="0"/>
                  </a:cubicBezTo>
                  <a:cubicBezTo>
                    <a:pt x="80" y="0"/>
                    <a:pt x="80" y="0"/>
                    <a:pt x="80" y="0"/>
                  </a:cubicBezTo>
                  <a:cubicBezTo>
                    <a:pt x="77" y="0"/>
                    <a:pt x="75" y="3"/>
                    <a:pt x="74" y="6"/>
                  </a:cubicBezTo>
                  <a:cubicBezTo>
                    <a:pt x="72" y="15"/>
                    <a:pt x="72" y="15"/>
                    <a:pt x="72" y="15"/>
                  </a:cubicBezTo>
                  <a:cubicBezTo>
                    <a:pt x="65" y="17"/>
                    <a:pt x="58" y="19"/>
                    <a:pt x="52" y="23"/>
                  </a:cubicBezTo>
                  <a:cubicBezTo>
                    <a:pt x="44" y="18"/>
                    <a:pt x="44" y="18"/>
                    <a:pt x="44" y="18"/>
                  </a:cubicBezTo>
                  <a:cubicBezTo>
                    <a:pt x="43" y="17"/>
                    <a:pt x="41" y="17"/>
                    <a:pt x="40" y="17"/>
                  </a:cubicBezTo>
                  <a:cubicBezTo>
                    <a:pt x="38" y="17"/>
                    <a:pt x="37" y="17"/>
                    <a:pt x="36" y="18"/>
                  </a:cubicBezTo>
                  <a:cubicBezTo>
                    <a:pt x="18" y="36"/>
                    <a:pt x="18" y="36"/>
                    <a:pt x="18" y="36"/>
                  </a:cubicBezTo>
                  <a:cubicBezTo>
                    <a:pt x="16" y="38"/>
                    <a:pt x="17" y="42"/>
                    <a:pt x="18" y="44"/>
                  </a:cubicBezTo>
                  <a:cubicBezTo>
                    <a:pt x="23" y="52"/>
                    <a:pt x="23" y="52"/>
                    <a:pt x="23" y="52"/>
                  </a:cubicBezTo>
                  <a:cubicBezTo>
                    <a:pt x="19" y="58"/>
                    <a:pt x="17" y="65"/>
                    <a:pt x="15" y="72"/>
                  </a:cubicBezTo>
                  <a:cubicBezTo>
                    <a:pt x="6" y="74"/>
                    <a:pt x="6" y="74"/>
                    <a:pt x="6" y="74"/>
                  </a:cubicBezTo>
                  <a:cubicBezTo>
                    <a:pt x="3" y="75"/>
                    <a:pt x="0" y="77"/>
                    <a:pt x="0" y="80"/>
                  </a:cubicBezTo>
                  <a:cubicBezTo>
                    <a:pt x="0" y="105"/>
                    <a:pt x="0" y="105"/>
                    <a:pt x="0" y="105"/>
                  </a:cubicBezTo>
                  <a:cubicBezTo>
                    <a:pt x="0" y="108"/>
                    <a:pt x="3" y="110"/>
                    <a:pt x="6" y="111"/>
                  </a:cubicBezTo>
                  <a:cubicBezTo>
                    <a:pt x="15" y="113"/>
                    <a:pt x="15" y="113"/>
                    <a:pt x="15" y="113"/>
                  </a:cubicBezTo>
                  <a:cubicBezTo>
                    <a:pt x="17" y="120"/>
                    <a:pt x="19" y="127"/>
                    <a:pt x="23" y="133"/>
                  </a:cubicBezTo>
                  <a:cubicBezTo>
                    <a:pt x="18" y="141"/>
                    <a:pt x="18" y="141"/>
                    <a:pt x="18" y="141"/>
                  </a:cubicBezTo>
                  <a:cubicBezTo>
                    <a:pt x="17" y="143"/>
                    <a:pt x="16" y="147"/>
                    <a:pt x="18" y="149"/>
                  </a:cubicBezTo>
                  <a:cubicBezTo>
                    <a:pt x="36" y="167"/>
                    <a:pt x="36" y="167"/>
                    <a:pt x="36" y="167"/>
                  </a:cubicBezTo>
                  <a:cubicBezTo>
                    <a:pt x="37" y="168"/>
                    <a:pt x="38" y="168"/>
                    <a:pt x="39" y="168"/>
                  </a:cubicBezTo>
                  <a:cubicBezTo>
                    <a:pt x="41" y="168"/>
                    <a:pt x="43" y="168"/>
                    <a:pt x="44" y="167"/>
                  </a:cubicBezTo>
                  <a:cubicBezTo>
                    <a:pt x="52" y="162"/>
                    <a:pt x="52" y="162"/>
                    <a:pt x="52" y="162"/>
                  </a:cubicBezTo>
                  <a:cubicBezTo>
                    <a:pt x="58" y="166"/>
                    <a:pt x="65" y="168"/>
                    <a:pt x="72" y="170"/>
                  </a:cubicBezTo>
                  <a:cubicBezTo>
                    <a:pt x="74" y="179"/>
                    <a:pt x="74" y="179"/>
                    <a:pt x="74" y="179"/>
                  </a:cubicBezTo>
                  <a:cubicBezTo>
                    <a:pt x="75" y="182"/>
                    <a:pt x="77" y="185"/>
                    <a:pt x="80" y="185"/>
                  </a:cubicBezTo>
                  <a:cubicBezTo>
                    <a:pt x="105" y="185"/>
                    <a:pt x="105" y="185"/>
                    <a:pt x="105" y="185"/>
                  </a:cubicBezTo>
                  <a:cubicBezTo>
                    <a:pt x="108" y="185"/>
                    <a:pt x="110" y="182"/>
                    <a:pt x="111" y="179"/>
                  </a:cubicBezTo>
                  <a:cubicBezTo>
                    <a:pt x="113" y="170"/>
                    <a:pt x="113" y="170"/>
                    <a:pt x="113" y="170"/>
                  </a:cubicBezTo>
                  <a:cubicBezTo>
                    <a:pt x="120" y="168"/>
                    <a:pt x="127" y="166"/>
                    <a:pt x="133" y="162"/>
                  </a:cubicBezTo>
                  <a:cubicBezTo>
                    <a:pt x="141" y="167"/>
                    <a:pt x="141" y="167"/>
                    <a:pt x="141" y="167"/>
                  </a:cubicBezTo>
                  <a:cubicBezTo>
                    <a:pt x="142" y="168"/>
                    <a:pt x="144" y="168"/>
                    <a:pt x="146" y="168"/>
                  </a:cubicBezTo>
                  <a:cubicBezTo>
                    <a:pt x="147" y="168"/>
                    <a:pt x="148" y="168"/>
                    <a:pt x="149" y="167"/>
                  </a:cubicBezTo>
                  <a:cubicBezTo>
                    <a:pt x="167" y="149"/>
                    <a:pt x="167" y="149"/>
                    <a:pt x="167" y="149"/>
                  </a:cubicBezTo>
                  <a:cubicBezTo>
                    <a:pt x="169" y="147"/>
                    <a:pt x="169" y="143"/>
                    <a:pt x="167" y="141"/>
                  </a:cubicBezTo>
                  <a:cubicBezTo>
                    <a:pt x="162" y="133"/>
                    <a:pt x="162" y="133"/>
                    <a:pt x="162" y="133"/>
                  </a:cubicBezTo>
                  <a:cubicBezTo>
                    <a:pt x="166" y="127"/>
                    <a:pt x="168" y="120"/>
                    <a:pt x="170" y="113"/>
                  </a:cubicBezTo>
                  <a:cubicBezTo>
                    <a:pt x="179" y="111"/>
                    <a:pt x="179" y="111"/>
                    <a:pt x="179" y="111"/>
                  </a:cubicBezTo>
                  <a:cubicBezTo>
                    <a:pt x="182" y="110"/>
                    <a:pt x="185" y="108"/>
                    <a:pt x="185" y="105"/>
                  </a:cubicBezTo>
                  <a:cubicBezTo>
                    <a:pt x="185" y="80"/>
                    <a:pt x="185" y="80"/>
                    <a:pt x="185" y="80"/>
                  </a:cubicBezTo>
                  <a:cubicBezTo>
                    <a:pt x="185" y="77"/>
                    <a:pt x="182" y="75"/>
                    <a:pt x="179" y="74"/>
                  </a:cubicBezTo>
                  <a:close/>
                  <a:moveTo>
                    <a:pt x="177" y="103"/>
                  </a:moveTo>
                  <a:cubicBezTo>
                    <a:pt x="177" y="103"/>
                    <a:pt x="177" y="103"/>
                    <a:pt x="177" y="103"/>
                  </a:cubicBezTo>
                  <a:cubicBezTo>
                    <a:pt x="168" y="105"/>
                    <a:pt x="168" y="105"/>
                    <a:pt x="168" y="105"/>
                  </a:cubicBezTo>
                  <a:cubicBezTo>
                    <a:pt x="165" y="106"/>
                    <a:pt x="163" y="108"/>
                    <a:pt x="162" y="111"/>
                  </a:cubicBezTo>
                  <a:cubicBezTo>
                    <a:pt x="161" y="117"/>
                    <a:pt x="158" y="123"/>
                    <a:pt x="155" y="129"/>
                  </a:cubicBezTo>
                  <a:cubicBezTo>
                    <a:pt x="153" y="131"/>
                    <a:pt x="153" y="134"/>
                    <a:pt x="155" y="137"/>
                  </a:cubicBezTo>
                  <a:cubicBezTo>
                    <a:pt x="160" y="145"/>
                    <a:pt x="160" y="145"/>
                    <a:pt x="160" y="145"/>
                  </a:cubicBezTo>
                  <a:cubicBezTo>
                    <a:pt x="145" y="160"/>
                    <a:pt x="145" y="160"/>
                    <a:pt x="145" y="160"/>
                  </a:cubicBezTo>
                  <a:cubicBezTo>
                    <a:pt x="145" y="160"/>
                    <a:pt x="145" y="160"/>
                    <a:pt x="145" y="160"/>
                  </a:cubicBezTo>
                  <a:cubicBezTo>
                    <a:pt x="137" y="155"/>
                    <a:pt x="137" y="155"/>
                    <a:pt x="137" y="155"/>
                  </a:cubicBezTo>
                  <a:cubicBezTo>
                    <a:pt x="136" y="154"/>
                    <a:pt x="134" y="154"/>
                    <a:pt x="133" y="154"/>
                  </a:cubicBezTo>
                  <a:cubicBezTo>
                    <a:pt x="131" y="154"/>
                    <a:pt x="130" y="154"/>
                    <a:pt x="129" y="155"/>
                  </a:cubicBezTo>
                  <a:cubicBezTo>
                    <a:pt x="123" y="158"/>
                    <a:pt x="117" y="160"/>
                    <a:pt x="111" y="162"/>
                  </a:cubicBezTo>
                  <a:cubicBezTo>
                    <a:pt x="108" y="163"/>
                    <a:pt x="106" y="165"/>
                    <a:pt x="105" y="168"/>
                  </a:cubicBezTo>
                  <a:cubicBezTo>
                    <a:pt x="103" y="177"/>
                    <a:pt x="103" y="177"/>
                    <a:pt x="103" y="177"/>
                  </a:cubicBezTo>
                  <a:cubicBezTo>
                    <a:pt x="103" y="177"/>
                    <a:pt x="103" y="177"/>
                    <a:pt x="103" y="177"/>
                  </a:cubicBezTo>
                  <a:cubicBezTo>
                    <a:pt x="82" y="177"/>
                    <a:pt x="82" y="177"/>
                    <a:pt x="82" y="177"/>
                  </a:cubicBezTo>
                  <a:cubicBezTo>
                    <a:pt x="80" y="168"/>
                    <a:pt x="80" y="168"/>
                    <a:pt x="80" y="168"/>
                  </a:cubicBezTo>
                  <a:cubicBezTo>
                    <a:pt x="79" y="165"/>
                    <a:pt x="77" y="163"/>
                    <a:pt x="74" y="162"/>
                  </a:cubicBezTo>
                  <a:cubicBezTo>
                    <a:pt x="68" y="160"/>
                    <a:pt x="62" y="158"/>
                    <a:pt x="57" y="155"/>
                  </a:cubicBezTo>
                  <a:cubicBezTo>
                    <a:pt x="55" y="154"/>
                    <a:pt x="54" y="154"/>
                    <a:pt x="52" y="154"/>
                  </a:cubicBezTo>
                  <a:cubicBezTo>
                    <a:pt x="51" y="154"/>
                    <a:pt x="49" y="154"/>
                    <a:pt x="48" y="155"/>
                  </a:cubicBezTo>
                  <a:cubicBezTo>
                    <a:pt x="40" y="160"/>
                    <a:pt x="40" y="160"/>
                    <a:pt x="40" y="160"/>
                  </a:cubicBezTo>
                  <a:cubicBezTo>
                    <a:pt x="40" y="160"/>
                    <a:pt x="40" y="160"/>
                    <a:pt x="40" y="160"/>
                  </a:cubicBezTo>
                  <a:cubicBezTo>
                    <a:pt x="26" y="145"/>
                    <a:pt x="26" y="145"/>
                    <a:pt x="26" y="145"/>
                  </a:cubicBezTo>
                  <a:cubicBezTo>
                    <a:pt x="30" y="137"/>
                    <a:pt x="30" y="137"/>
                    <a:pt x="30" y="137"/>
                  </a:cubicBezTo>
                  <a:cubicBezTo>
                    <a:pt x="32" y="134"/>
                    <a:pt x="32" y="131"/>
                    <a:pt x="30" y="129"/>
                  </a:cubicBezTo>
                  <a:cubicBezTo>
                    <a:pt x="27" y="123"/>
                    <a:pt x="25" y="117"/>
                    <a:pt x="23" y="111"/>
                  </a:cubicBezTo>
                  <a:cubicBezTo>
                    <a:pt x="22" y="108"/>
                    <a:pt x="20" y="106"/>
                    <a:pt x="17" y="105"/>
                  </a:cubicBezTo>
                  <a:cubicBezTo>
                    <a:pt x="8" y="103"/>
                    <a:pt x="8" y="103"/>
                    <a:pt x="8" y="103"/>
                  </a:cubicBezTo>
                  <a:cubicBezTo>
                    <a:pt x="8" y="103"/>
                    <a:pt x="8" y="103"/>
                    <a:pt x="8" y="103"/>
                  </a:cubicBezTo>
                  <a:cubicBezTo>
                    <a:pt x="8" y="82"/>
                    <a:pt x="8" y="82"/>
                    <a:pt x="8" y="82"/>
                  </a:cubicBezTo>
                  <a:cubicBezTo>
                    <a:pt x="17" y="80"/>
                    <a:pt x="17" y="80"/>
                    <a:pt x="17" y="80"/>
                  </a:cubicBezTo>
                  <a:cubicBezTo>
                    <a:pt x="20" y="79"/>
                    <a:pt x="22" y="77"/>
                    <a:pt x="23" y="74"/>
                  </a:cubicBezTo>
                  <a:cubicBezTo>
                    <a:pt x="25" y="68"/>
                    <a:pt x="27" y="62"/>
                    <a:pt x="30" y="57"/>
                  </a:cubicBezTo>
                  <a:cubicBezTo>
                    <a:pt x="32" y="54"/>
                    <a:pt x="32" y="51"/>
                    <a:pt x="30" y="48"/>
                  </a:cubicBezTo>
                  <a:cubicBezTo>
                    <a:pt x="26" y="40"/>
                    <a:pt x="26" y="40"/>
                    <a:pt x="26" y="40"/>
                  </a:cubicBezTo>
                  <a:cubicBezTo>
                    <a:pt x="26" y="40"/>
                    <a:pt x="26" y="40"/>
                    <a:pt x="26" y="40"/>
                  </a:cubicBezTo>
                  <a:cubicBezTo>
                    <a:pt x="40" y="26"/>
                    <a:pt x="40" y="26"/>
                    <a:pt x="40" y="26"/>
                  </a:cubicBezTo>
                  <a:cubicBezTo>
                    <a:pt x="48" y="30"/>
                    <a:pt x="48" y="30"/>
                    <a:pt x="48" y="30"/>
                  </a:cubicBezTo>
                  <a:cubicBezTo>
                    <a:pt x="49" y="31"/>
                    <a:pt x="51" y="31"/>
                    <a:pt x="52" y="31"/>
                  </a:cubicBezTo>
                  <a:cubicBezTo>
                    <a:pt x="54" y="31"/>
                    <a:pt x="55" y="31"/>
                    <a:pt x="57" y="30"/>
                  </a:cubicBezTo>
                  <a:cubicBezTo>
                    <a:pt x="62" y="27"/>
                    <a:pt x="68" y="25"/>
                    <a:pt x="74" y="23"/>
                  </a:cubicBezTo>
                  <a:cubicBezTo>
                    <a:pt x="77" y="22"/>
                    <a:pt x="79" y="20"/>
                    <a:pt x="80" y="17"/>
                  </a:cubicBezTo>
                  <a:cubicBezTo>
                    <a:pt x="82" y="8"/>
                    <a:pt x="82" y="8"/>
                    <a:pt x="82" y="8"/>
                  </a:cubicBezTo>
                  <a:cubicBezTo>
                    <a:pt x="103" y="8"/>
                    <a:pt x="103" y="8"/>
                    <a:pt x="103" y="8"/>
                  </a:cubicBezTo>
                  <a:cubicBezTo>
                    <a:pt x="103" y="8"/>
                    <a:pt x="103" y="8"/>
                    <a:pt x="103" y="8"/>
                  </a:cubicBezTo>
                  <a:cubicBezTo>
                    <a:pt x="105" y="17"/>
                    <a:pt x="105" y="17"/>
                    <a:pt x="105" y="17"/>
                  </a:cubicBezTo>
                  <a:cubicBezTo>
                    <a:pt x="106" y="20"/>
                    <a:pt x="108" y="22"/>
                    <a:pt x="111" y="23"/>
                  </a:cubicBezTo>
                  <a:cubicBezTo>
                    <a:pt x="117" y="25"/>
                    <a:pt x="123" y="27"/>
                    <a:pt x="129" y="30"/>
                  </a:cubicBezTo>
                  <a:cubicBezTo>
                    <a:pt x="130" y="31"/>
                    <a:pt x="131" y="31"/>
                    <a:pt x="133" y="31"/>
                  </a:cubicBezTo>
                  <a:cubicBezTo>
                    <a:pt x="134" y="31"/>
                    <a:pt x="136" y="31"/>
                    <a:pt x="137" y="30"/>
                  </a:cubicBezTo>
                  <a:cubicBezTo>
                    <a:pt x="145" y="26"/>
                    <a:pt x="145" y="26"/>
                    <a:pt x="145" y="26"/>
                  </a:cubicBezTo>
                  <a:cubicBezTo>
                    <a:pt x="160" y="40"/>
                    <a:pt x="160" y="40"/>
                    <a:pt x="160" y="40"/>
                  </a:cubicBezTo>
                  <a:cubicBezTo>
                    <a:pt x="160" y="40"/>
                    <a:pt x="160" y="40"/>
                    <a:pt x="160" y="40"/>
                  </a:cubicBezTo>
                  <a:cubicBezTo>
                    <a:pt x="155" y="48"/>
                    <a:pt x="155" y="48"/>
                    <a:pt x="155" y="48"/>
                  </a:cubicBezTo>
                  <a:cubicBezTo>
                    <a:pt x="153" y="51"/>
                    <a:pt x="153" y="54"/>
                    <a:pt x="155" y="57"/>
                  </a:cubicBezTo>
                  <a:cubicBezTo>
                    <a:pt x="158" y="62"/>
                    <a:pt x="161" y="68"/>
                    <a:pt x="162" y="74"/>
                  </a:cubicBezTo>
                  <a:cubicBezTo>
                    <a:pt x="163" y="77"/>
                    <a:pt x="165" y="79"/>
                    <a:pt x="168" y="80"/>
                  </a:cubicBezTo>
                  <a:cubicBezTo>
                    <a:pt x="177" y="82"/>
                    <a:pt x="177" y="82"/>
                    <a:pt x="177" y="82"/>
                  </a:cubicBezTo>
                  <a:lnTo>
                    <a:pt x="177" y="103"/>
                  </a:lnTo>
                  <a:close/>
                  <a:moveTo>
                    <a:pt x="93" y="42"/>
                  </a:moveTo>
                  <a:cubicBezTo>
                    <a:pt x="65" y="42"/>
                    <a:pt x="42" y="65"/>
                    <a:pt x="42" y="93"/>
                  </a:cubicBezTo>
                  <a:cubicBezTo>
                    <a:pt x="42" y="120"/>
                    <a:pt x="65" y="143"/>
                    <a:pt x="93" y="143"/>
                  </a:cubicBezTo>
                  <a:cubicBezTo>
                    <a:pt x="121" y="143"/>
                    <a:pt x="143" y="120"/>
                    <a:pt x="143" y="93"/>
                  </a:cubicBezTo>
                  <a:cubicBezTo>
                    <a:pt x="143" y="65"/>
                    <a:pt x="121" y="42"/>
                    <a:pt x="93" y="42"/>
                  </a:cubicBezTo>
                  <a:close/>
                  <a:moveTo>
                    <a:pt x="93" y="50"/>
                  </a:moveTo>
                  <a:cubicBezTo>
                    <a:pt x="107" y="50"/>
                    <a:pt x="120" y="58"/>
                    <a:pt x="127" y="68"/>
                  </a:cubicBezTo>
                  <a:cubicBezTo>
                    <a:pt x="105" y="81"/>
                    <a:pt x="105" y="81"/>
                    <a:pt x="105" y="81"/>
                  </a:cubicBezTo>
                  <a:cubicBezTo>
                    <a:pt x="102" y="78"/>
                    <a:pt x="97" y="76"/>
                    <a:pt x="93" y="76"/>
                  </a:cubicBezTo>
                  <a:cubicBezTo>
                    <a:pt x="88" y="76"/>
                    <a:pt x="83" y="78"/>
                    <a:pt x="80" y="81"/>
                  </a:cubicBezTo>
                  <a:cubicBezTo>
                    <a:pt x="58" y="68"/>
                    <a:pt x="58" y="68"/>
                    <a:pt x="58" y="68"/>
                  </a:cubicBezTo>
                  <a:cubicBezTo>
                    <a:pt x="66" y="58"/>
                    <a:pt x="78" y="50"/>
                    <a:pt x="93" y="50"/>
                  </a:cubicBezTo>
                  <a:close/>
                  <a:moveTo>
                    <a:pt x="88" y="135"/>
                  </a:moveTo>
                  <a:cubicBezTo>
                    <a:pt x="67" y="132"/>
                    <a:pt x="50" y="114"/>
                    <a:pt x="50" y="93"/>
                  </a:cubicBezTo>
                  <a:cubicBezTo>
                    <a:pt x="50" y="87"/>
                    <a:pt x="52" y="81"/>
                    <a:pt x="54" y="76"/>
                  </a:cubicBezTo>
                  <a:cubicBezTo>
                    <a:pt x="76" y="88"/>
                    <a:pt x="76" y="88"/>
                    <a:pt x="76" y="88"/>
                  </a:cubicBezTo>
                  <a:cubicBezTo>
                    <a:pt x="76" y="90"/>
                    <a:pt x="76" y="91"/>
                    <a:pt x="76" y="93"/>
                  </a:cubicBezTo>
                  <a:cubicBezTo>
                    <a:pt x="76" y="100"/>
                    <a:pt x="81" y="107"/>
                    <a:pt x="88" y="109"/>
                  </a:cubicBezTo>
                  <a:lnTo>
                    <a:pt x="88" y="135"/>
                  </a:lnTo>
                  <a:close/>
                  <a:moveTo>
                    <a:pt x="84" y="93"/>
                  </a:moveTo>
                  <a:cubicBezTo>
                    <a:pt x="84" y="88"/>
                    <a:pt x="88" y="84"/>
                    <a:pt x="93" y="84"/>
                  </a:cubicBezTo>
                  <a:cubicBezTo>
                    <a:pt x="97" y="84"/>
                    <a:pt x="101" y="88"/>
                    <a:pt x="101" y="93"/>
                  </a:cubicBezTo>
                  <a:cubicBezTo>
                    <a:pt x="101" y="97"/>
                    <a:pt x="97" y="101"/>
                    <a:pt x="93" y="101"/>
                  </a:cubicBezTo>
                  <a:cubicBezTo>
                    <a:pt x="88" y="101"/>
                    <a:pt x="84" y="97"/>
                    <a:pt x="84" y="93"/>
                  </a:cubicBezTo>
                  <a:close/>
                  <a:moveTo>
                    <a:pt x="135" y="93"/>
                  </a:moveTo>
                  <a:cubicBezTo>
                    <a:pt x="135" y="114"/>
                    <a:pt x="118" y="132"/>
                    <a:pt x="97" y="135"/>
                  </a:cubicBezTo>
                  <a:cubicBezTo>
                    <a:pt x="97" y="109"/>
                    <a:pt x="97" y="109"/>
                    <a:pt x="97" y="109"/>
                  </a:cubicBezTo>
                  <a:cubicBezTo>
                    <a:pt x="104" y="107"/>
                    <a:pt x="109" y="100"/>
                    <a:pt x="109" y="93"/>
                  </a:cubicBezTo>
                  <a:cubicBezTo>
                    <a:pt x="109" y="91"/>
                    <a:pt x="109" y="90"/>
                    <a:pt x="109" y="88"/>
                  </a:cubicBezTo>
                  <a:cubicBezTo>
                    <a:pt x="131" y="76"/>
                    <a:pt x="131" y="76"/>
                    <a:pt x="131" y="76"/>
                  </a:cubicBezTo>
                  <a:cubicBezTo>
                    <a:pt x="134" y="81"/>
                    <a:pt x="135" y="87"/>
                    <a:pt x="135" y="93"/>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6" name="Group 5">
            <a:extLst>
              <a:ext uri="{FF2B5EF4-FFF2-40B4-BE49-F238E27FC236}">
                <a16:creationId xmlns:a16="http://schemas.microsoft.com/office/drawing/2014/main" id="{C4F622FB-6112-4856-9D5F-518CA324BBE8}"/>
              </a:ext>
            </a:extLst>
          </p:cNvPr>
          <p:cNvGrpSpPr/>
          <p:nvPr/>
        </p:nvGrpSpPr>
        <p:grpSpPr>
          <a:xfrm>
            <a:off x="2864617" y="2422748"/>
            <a:ext cx="3169922" cy="1571413"/>
            <a:chOff x="2864617" y="2422748"/>
            <a:chExt cx="3169922" cy="1571413"/>
          </a:xfrm>
        </p:grpSpPr>
        <p:sp>
          <p:nvSpPr>
            <p:cNvPr id="59" name="Rectangle 58"/>
            <p:cNvSpPr/>
            <p:nvPr/>
          </p:nvSpPr>
          <p:spPr>
            <a:xfrm>
              <a:off x="2864617" y="2422748"/>
              <a:ext cx="3169920" cy="1571413"/>
            </a:xfrm>
            <a:prstGeom prst="rect">
              <a:avLst/>
            </a:prstGeom>
            <a:solidFill>
              <a:schemeClr val="bg1"/>
            </a:solidFill>
            <a:ln w="28575">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61" name="TextBox 60"/>
            <p:cNvSpPr txBox="1"/>
            <p:nvPr/>
          </p:nvSpPr>
          <p:spPr>
            <a:xfrm>
              <a:off x="3738014" y="2608291"/>
              <a:ext cx="2296525" cy="1169551"/>
            </a:xfrm>
            <a:prstGeom prst="rect">
              <a:avLst/>
            </a:prstGeom>
            <a:noFill/>
          </p:spPr>
          <p:txBody>
            <a:bodyPr wrap="square" rtlCol="0">
              <a:spAutoFit/>
            </a:bodyPr>
            <a:lstStyle/>
            <a:p>
              <a:r>
                <a:rPr lang="en-US" sz="1400" b="1" dirty="0">
                  <a:solidFill>
                    <a:schemeClr val="accent5">
                      <a:lumMod val="60000"/>
                      <a:lumOff val="40000"/>
                    </a:schemeClr>
                  </a:solidFill>
                  <a:latin typeface="Raleway" panose="020B0003030101060003" pitchFamily="34" charset="0"/>
                  <a:ea typeface="Roboto Light" panose="02000000000000000000" pitchFamily="2" charset="0"/>
                </a:rPr>
                <a:t>1 TREE SERVICE ONE</a:t>
              </a:r>
              <a:endParaRPr lang="en-US" sz="667" b="1" dirty="0">
                <a:solidFill>
                  <a:schemeClr val="accent5">
                    <a:lumMod val="60000"/>
                    <a:lumOff val="40000"/>
                  </a:schemeClr>
                </a:solidFill>
                <a:latin typeface="Raleway" panose="020B0003030101060003" pitchFamily="34" charset="0"/>
                <a:ea typeface="Roboto Light" panose="02000000000000000000" pitchFamily="2" charset="0"/>
              </a:endParaRPr>
            </a:p>
            <a:p>
              <a:r>
                <a:rPr lang="en-US" sz="1400" dirty="0">
                  <a:solidFill>
                    <a:schemeClr val="accent5">
                      <a:lumMod val="60000"/>
                      <a:lumOff val="40000"/>
                    </a:schemeClr>
                  </a:solidFill>
                  <a:latin typeface="Calibri Light" panose="020F0302020204030204" pitchFamily="34" charset="0"/>
                  <a:ea typeface="Roboto Light" panose="02000000000000000000" pitchFamily="2" charset="0"/>
                </a:rPr>
                <a:t>Dessert tiramisu sweet</a:t>
              </a:r>
            </a:p>
            <a:p>
              <a:r>
                <a:rPr lang="en-US" sz="1400" dirty="0">
                  <a:solidFill>
                    <a:schemeClr val="accent5">
                      <a:lumMod val="60000"/>
                      <a:lumOff val="40000"/>
                    </a:schemeClr>
                  </a:solidFill>
                  <a:latin typeface="Calibri Light" panose="020F0302020204030204" pitchFamily="34" charset="0"/>
                  <a:ea typeface="Roboto Light" panose="02000000000000000000" pitchFamily="2" charset="0"/>
                </a:rPr>
                <a:t>cotton Pastry gummies marshmallow jelly beans</a:t>
              </a:r>
            </a:p>
            <a:p>
              <a:r>
                <a:rPr lang="en-US" sz="1400" dirty="0">
                  <a:solidFill>
                    <a:schemeClr val="accent5">
                      <a:lumMod val="60000"/>
                      <a:lumOff val="40000"/>
                    </a:schemeClr>
                  </a:solidFill>
                  <a:latin typeface="Calibri Light" panose="020F0302020204030204" pitchFamily="34" charset="0"/>
                  <a:ea typeface="Roboto Light" panose="02000000000000000000" pitchFamily="2" charset="0"/>
                </a:rPr>
                <a:t>ally beans</a:t>
              </a:r>
              <a:endParaRPr lang="en-US" sz="1400" b="1" dirty="0">
                <a:solidFill>
                  <a:schemeClr val="accent5">
                    <a:lumMod val="60000"/>
                    <a:lumOff val="40000"/>
                  </a:schemeClr>
                </a:solidFill>
                <a:latin typeface="Raleway" panose="020B0003030101060003" pitchFamily="34" charset="0"/>
              </a:endParaRPr>
            </a:p>
          </p:txBody>
        </p:sp>
        <p:sp>
          <p:nvSpPr>
            <p:cNvPr id="79" name="Freeform 130"/>
            <p:cNvSpPr>
              <a:spLocks noEditPoints="1"/>
            </p:cNvSpPr>
            <p:nvPr/>
          </p:nvSpPr>
          <p:spPr bwMode="auto">
            <a:xfrm>
              <a:off x="3175805" y="2700085"/>
              <a:ext cx="378439" cy="377319"/>
            </a:xfrm>
            <a:custGeom>
              <a:avLst/>
              <a:gdLst>
                <a:gd name="T0" fmla="*/ 0 w 186"/>
                <a:gd name="T1" fmla="*/ 17 h 185"/>
                <a:gd name="T2" fmla="*/ 169 w 186"/>
                <a:gd name="T3" fmla="*/ 185 h 185"/>
                <a:gd name="T4" fmla="*/ 169 w 186"/>
                <a:gd name="T5" fmla="*/ 0 h 185"/>
                <a:gd name="T6" fmla="*/ 38 w 186"/>
                <a:gd name="T7" fmla="*/ 8 h 185"/>
                <a:gd name="T8" fmla="*/ 9 w 186"/>
                <a:gd name="T9" fmla="*/ 46 h 185"/>
                <a:gd name="T10" fmla="*/ 89 w 186"/>
                <a:gd name="T11" fmla="*/ 14 h 185"/>
                <a:gd name="T12" fmla="*/ 74 w 186"/>
                <a:gd name="T13" fmla="*/ 23 h 185"/>
                <a:gd name="T14" fmla="*/ 71 w 186"/>
                <a:gd name="T15" fmla="*/ 56 h 185"/>
                <a:gd name="T16" fmla="*/ 49 w 186"/>
                <a:gd name="T17" fmla="*/ 66 h 185"/>
                <a:gd name="T18" fmla="*/ 23 w 186"/>
                <a:gd name="T19" fmla="*/ 73 h 185"/>
                <a:gd name="T20" fmla="*/ 15 w 186"/>
                <a:gd name="T21" fmla="*/ 88 h 185"/>
                <a:gd name="T22" fmla="*/ 148 w 186"/>
                <a:gd name="T23" fmla="*/ 177 h 185"/>
                <a:gd name="T24" fmla="*/ 113 w 186"/>
                <a:gd name="T25" fmla="*/ 135 h 185"/>
                <a:gd name="T26" fmla="*/ 148 w 186"/>
                <a:gd name="T27" fmla="*/ 168 h 185"/>
                <a:gd name="T28" fmla="*/ 152 w 186"/>
                <a:gd name="T29" fmla="*/ 143 h 185"/>
                <a:gd name="T30" fmla="*/ 144 w 186"/>
                <a:gd name="T31" fmla="*/ 152 h 185"/>
                <a:gd name="T32" fmla="*/ 156 w 186"/>
                <a:gd name="T33" fmla="*/ 177 h 185"/>
                <a:gd name="T34" fmla="*/ 168 w 186"/>
                <a:gd name="T35" fmla="*/ 147 h 185"/>
                <a:gd name="T36" fmla="*/ 177 w 186"/>
                <a:gd name="T37" fmla="*/ 133 h 185"/>
                <a:gd name="T38" fmla="*/ 140 w 186"/>
                <a:gd name="T39" fmla="*/ 140 h 185"/>
                <a:gd name="T40" fmla="*/ 177 w 186"/>
                <a:gd name="T41" fmla="*/ 118 h 185"/>
                <a:gd name="T42" fmla="*/ 152 w 186"/>
                <a:gd name="T43" fmla="*/ 101 h 185"/>
                <a:gd name="T44" fmla="*/ 71 w 186"/>
                <a:gd name="T45" fmla="*/ 177 h 185"/>
                <a:gd name="T46" fmla="*/ 80 w 186"/>
                <a:gd name="T47" fmla="*/ 152 h 185"/>
                <a:gd name="T48" fmla="*/ 74 w 186"/>
                <a:gd name="T49" fmla="*/ 119 h 185"/>
                <a:gd name="T50" fmla="*/ 93 w 186"/>
                <a:gd name="T51" fmla="*/ 103 h 185"/>
                <a:gd name="T52" fmla="*/ 120 w 186"/>
                <a:gd name="T53" fmla="*/ 82 h 185"/>
                <a:gd name="T54" fmla="*/ 140 w 186"/>
                <a:gd name="T55" fmla="*/ 67 h 185"/>
                <a:gd name="T56" fmla="*/ 152 w 186"/>
                <a:gd name="T57" fmla="*/ 80 h 185"/>
                <a:gd name="T58" fmla="*/ 177 w 186"/>
                <a:gd name="T59" fmla="*/ 108 h 185"/>
                <a:gd name="T60" fmla="*/ 152 w 186"/>
                <a:gd name="T61" fmla="*/ 71 h 185"/>
                <a:gd name="T62" fmla="*/ 140 w 186"/>
                <a:gd name="T63" fmla="*/ 59 h 185"/>
                <a:gd name="T64" fmla="*/ 112 w 186"/>
                <a:gd name="T65" fmla="*/ 82 h 185"/>
                <a:gd name="T66" fmla="*/ 78 w 186"/>
                <a:gd name="T67" fmla="*/ 94 h 185"/>
                <a:gd name="T68" fmla="*/ 74 w 186"/>
                <a:gd name="T69" fmla="*/ 131 h 185"/>
                <a:gd name="T70" fmla="*/ 59 w 186"/>
                <a:gd name="T71" fmla="*/ 164 h 185"/>
                <a:gd name="T72" fmla="*/ 9 w 186"/>
                <a:gd name="T73" fmla="*/ 168 h 185"/>
                <a:gd name="T74" fmla="*/ 23 w 186"/>
                <a:gd name="T75" fmla="*/ 91 h 185"/>
                <a:gd name="T76" fmla="*/ 52 w 186"/>
                <a:gd name="T77" fmla="*/ 78 h 185"/>
                <a:gd name="T78" fmla="*/ 79 w 186"/>
                <a:gd name="T79" fmla="*/ 61 h 185"/>
                <a:gd name="T80" fmla="*/ 82 w 186"/>
                <a:gd name="T81" fmla="*/ 25 h 185"/>
                <a:gd name="T82" fmla="*/ 97 w 186"/>
                <a:gd name="T83" fmla="*/ 8 h 185"/>
                <a:gd name="T84" fmla="*/ 177 w 186"/>
                <a:gd name="T85" fmla="*/ 69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6" h="185">
                  <a:moveTo>
                    <a:pt x="169" y="0"/>
                  </a:moveTo>
                  <a:cubicBezTo>
                    <a:pt x="17" y="0"/>
                    <a:pt x="17" y="0"/>
                    <a:pt x="17" y="0"/>
                  </a:cubicBezTo>
                  <a:cubicBezTo>
                    <a:pt x="8" y="0"/>
                    <a:pt x="0" y="7"/>
                    <a:pt x="0" y="17"/>
                  </a:cubicBezTo>
                  <a:cubicBezTo>
                    <a:pt x="0" y="168"/>
                    <a:pt x="0" y="168"/>
                    <a:pt x="0" y="168"/>
                  </a:cubicBezTo>
                  <a:cubicBezTo>
                    <a:pt x="0" y="178"/>
                    <a:pt x="8" y="185"/>
                    <a:pt x="17" y="185"/>
                  </a:cubicBezTo>
                  <a:cubicBezTo>
                    <a:pt x="169" y="185"/>
                    <a:pt x="169" y="185"/>
                    <a:pt x="169" y="185"/>
                  </a:cubicBezTo>
                  <a:cubicBezTo>
                    <a:pt x="178" y="185"/>
                    <a:pt x="186" y="178"/>
                    <a:pt x="186" y="168"/>
                  </a:cubicBezTo>
                  <a:cubicBezTo>
                    <a:pt x="186" y="17"/>
                    <a:pt x="186" y="17"/>
                    <a:pt x="186" y="17"/>
                  </a:cubicBezTo>
                  <a:cubicBezTo>
                    <a:pt x="186" y="7"/>
                    <a:pt x="178" y="0"/>
                    <a:pt x="169" y="0"/>
                  </a:cubicBezTo>
                  <a:close/>
                  <a:moveTo>
                    <a:pt x="9" y="17"/>
                  </a:moveTo>
                  <a:cubicBezTo>
                    <a:pt x="9" y="12"/>
                    <a:pt x="12" y="8"/>
                    <a:pt x="17" y="8"/>
                  </a:cubicBezTo>
                  <a:cubicBezTo>
                    <a:pt x="38" y="8"/>
                    <a:pt x="38" y="8"/>
                    <a:pt x="38" y="8"/>
                  </a:cubicBezTo>
                  <a:cubicBezTo>
                    <a:pt x="36" y="23"/>
                    <a:pt x="24" y="35"/>
                    <a:pt x="9" y="37"/>
                  </a:cubicBezTo>
                  <a:lnTo>
                    <a:pt x="9" y="17"/>
                  </a:lnTo>
                  <a:close/>
                  <a:moveTo>
                    <a:pt x="9" y="46"/>
                  </a:moveTo>
                  <a:cubicBezTo>
                    <a:pt x="29" y="44"/>
                    <a:pt x="44" y="28"/>
                    <a:pt x="46" y="8"/>
                  </a:cubicBezTo>
                  <a:cubicBezTo>
                    <a:pt x="89" y="8"/>
                    <a:pt x="89" y="8"/>
                    <a:pt x="89" y="8"/>
                  </a:cubicBezTo>
                  <a:cubicBezTo>
                    <a:pt x="89" y="14"/>
                    <a:pt x="89" y="14"/>
                    <a:pt x="89" y="14"/>
                  </a:cubicBezTo>
                  <a:cubicBezTo>
                    <a:pt x="89" y="14"/>
                    <a:pt x="89" y="14"/>
                    <a:pt x="89" y="14"/>
                  </a:cubicBezTo>
                  <a:cubicBezTo>
                    <a:pt x="80" y="17"/>
                    <a:pt x="80" y="17"/>
                    <a:pt x="80" y="17"/>
                  </a:cubicBezTo>
                  <a:cubicBezTo>
                    <a:pt x="77" y="17"/>
                    <a:pt x="75" y="20"/>
                    <a:pt x="74" y="23"/>
                  </a:cubicBezTo>
                  <a:cubicBezTo>
                    <a:pt x="72" y="29"/>
                    <a:pt x="70" y="34"/>
                    <a:pt x="67" y="40"/>
                  </a:cubicBezTo>
                  <a:cubicBezTo>
                    <a:pt x="65" y="43"/>
                    <a:pt x="65" y="46"/>
                    <a:pt x="67" y="48"/>
                  </a:cubicBezTo>
                  <a:cubicBezTo>
                    <a:pt x="71" y="56"/>
                    <a:pt x="71" y="56"/>
                    <a:pt x="71" y="56"/>
                  </a:cubicBezTo>
                  <a:cubicBezTo>
                    <a:pt x="57" y="71"/>
                    <a:pt x="57" y="71"/>
                    <a:pt x="57" y="71"/>
                  </a:cubicBezTo>
                  <a:cubicBezTo>
                    <a:pt x="57" y="71"/>
                    <a:pt x="57" y="71"/>
                    <a:pt x="57" y="71"/>
                  </a:cubicBezTo>
                  <a:cubicBezTo>
                    <a:pt x="49" y="66"/>
                    <a:pt x="49" y="66"/>
                    <a:pt x="49" y="66"/>
                  </a:cubicBezTo>
                  <a:cubicBezTo>
                    <a:pt x="48" y="66"/>
                    <a:pt x="46" y="65"/>
                    <a:pt x="45" y="65"/>
                  </a:cubicBezTo>
                  <a:cubicBezTo>
                    <a:pt x="43" y="65"/>
                    <a:pt x="42" y="65"/>
                    <a:pt x="40" y="66"/>
                  </a:cubicBezTo>
                  <a:cubicBezTo>
                    <a:pt x="35" y="69"/>
                    <a:pt x="29" y="72"/>
                    <a:pt x="23" y="73"/>
                  </a:cubicBezTo>
                  <a:cubicBezTo>
                    <a:pt x="20" y="74"/>
                    <a:pt x="18" y="77"/>
                    <a:pt x="17" y="80"/>
                  </a:cubicBezTo>
                  <a:cubicBezTo>
                    <a:pt x="15" y="88"/>
                    <a:pt x="15" y="88"/>
                    <a:pt x="15" y="88"/>
                  </a:cubicBezTo>
                  <a:cubicBezTo>
                    <a:pt x="15" y="88"/>
                    <a:pt x="15" y="88"/>
                    <a:pt x="15" y="88"/>
                  </a:cubicBezTo>
                  <a:cubicBezTo>
                    <a:pt x="9" y="88"/>
                    <a:pt x="9" y="88"/>
                    <a:pt x="9" y="88"/>
                  </a:cubicBezTo>
                  <a:lnTo>
                    <a:pt x="9" y="46"/>
                  </a:lnTo>
                  <a:close/>
                  <a:moveTo>
                    <a:pt x="148" y="177"/>
                  </a:moveTo>
                  <a:cubicBezTo>
                    <a:pt x="118" y="177"/>
                    <a:pt x="118" y="177"/>
                    <a:pt x="118" y="177"/>
                  </a:cubicBezTo>
                  <a:cubicBezTo>
                    <a:pt x="113" y="170"/>
                    <a:pt x="110" y="161"/>
                    <a:pt x="110" y="152"/>
                  </a:cubicBezTo>
                  <a:cubicBezTo>
                    <a:pt x="110" y="146"/>
                    <a:pt x="111" y="140"/>
                    <a:pt x="113" y="135"/>
                  </a:cubicBezTo>
                  <a:cubicBezTo>
                    <a:pt x="136" y="147"/>
                    <a:pt x="136" y="147"/>
                    <a:pt x="136" y="147"/>
                  </a:cubicBezTo>
                  <a:cubicBezTo>
                    <a:pt x="135" y="149"/>
                    <a:pt x="135" y="150"/>
                    <a:pt x="135" y="152"/>
                  </a:cubicBezTo>
                  <a:cubicBezTo>
                    <a:pt x="135" y="159"/>
                    <a:pt x="141" y="166"/>
                    <a:pt x="148" y="168"/>
                  </a:cubicBezTo>
                  <a:lnTo>
                    <a:pt x="148" y="177"/>
                  </a:lnTo>
                  <a:close/>
                  <a:moveTo>
                    <a:pt x="144" y="152"/>
                  </a:moveTo>
                  <a:cubicBezTo>
                    <a:pt x="144" y="147"/>
                    <a:pt x="147" y="143"/>
                    <a:pt x="152" y="143"/>
                  </a:cubicBezTo>
                  <a:cubicBezTo>
                    <a:pt x="157" y="143"/>
                    <a:pt x="160" y="147"/>
                    <a:pt x="160" y="152"/>
                  </a:cubicBezTo>
                  <a:cubicBezTo>
                    <a:pt x="160" y="156"/>
                    <a:pt x="157" y="160"/>
                    <a:pt x="152" y="160"/>
                  </a:cubicBezTo>
                  <a:cubicBezTo>
                    <a:pt x="147" y="160"/>
                    <a:pt x="144" y="156"/>
                    <a:pt x="144" y="152"/>
                  </a:cubicBezTo>
                  <a:close/>
                  <a:moveTo>
                    <a:pt x="177" y="168"/>
                  </a:moveTo>
                  <a:cubicBezTo>
                    <a:pt x="177" y="173"/>
                    <a:pt x="174" y="177"/>
                    <a:pt x="169" y="177"/>
                  </a:cubicBezTo>
                  <a:cubicBezTo>
                    <a:pt x="156" y="177"/>
                    <a:pt x="156" y="177"/>
                    <a:pt x="156" y="177"/>
                  </a:cubicBezTo>
                  <a:cubicBezTo>
                    <a:pt x="156" y="168"/>
                    <a:pt x="156" y="168"/>
                    <a:pt x="156" y="168"/>
                  </a:cubicBezTo>
                  <a:cubicBezTo>
                    <a:pt x="164" y="166"/>
                    <a:pt x="169" y="159"/>
                    <a:pt x="169" y="152"/>
                  </a:cubicBezTo>
                  <a:cubicBezTo>
                    <a:pt x="169" y="150"/>
                    <a:pt x="169" y="149"/>
                    <a:pt x="168" y="147"/>
                  </a:cubicBezTo>
                  <a:cubicBezTo>
                    <a:pt x="177" y="142"/>
                    <a:pt x="177" y="142"/>
                    <a:pt x="177" y="142"/>
                  </a:cubicBezTo>
                  <a:lnTo>
                    <a:pt x="177" y="168"/>
                  </a:lnTo>
                  <a:close/>
                  <a:moveTo>
                    <a:pt x="177" y="133"/>
                  </a:moveTo>
                  <a:cubicBezTo>
                    <a:pt x="164" y="140"/>
                    <a:pt x="164" y="140"/>
                    <a:pt x="164" y="140"/>
                  </a:cubicBezTo>
                  <a:cubicBezTo>
                    <a:pt x="161" y="137"/>
                    <a:pt x="157" y="135"/>
                    <a:pt x="152" y="135"/>
                  </a:cubicBezTo>
                  <a:cubicBezTo>
                    <a:pt x="147" y="135"/>
                    <a:pt x="143" y="137"/>
                    <a:pt x="140" y="140"/>
                  </a:cubicBezTo>
                  <a:cubicBezTo>
                    <a:pt x="117" y="128"/>
                    <a:pt x="117" y="128"/>
                    <a:pt x="117" y="128"/>
                  </a:cubicBezTo>
                  <a:cubicBezTo>
                    <a:pt x="125" y="117"/>
                    <a:pt x="138" y="109"/>
                    <a:pt x="152" y="109"/>
                  </a:cubicBezTo>
                  <a:cubicBezTo>
                    <a:pt x="162" y="109"/>
                    <a:pt x="170" y="113"/>
                    <a:pt x="177" y="118"/>
                  </a:cubicBezTo>
                  <a:lnTo>
                    <a:pt x="177" y="133"/>
                  </a:lnTo>
                  <a:close/>
                  <a:moveTo>
                    <a:pt x="177" y="108"/>
                  </a:moveTo>
                  <a:cubicBezTo>
                    <a:pt x="170" y="104"/>
                    <a:pt x="161" y="101"/>
                    <a:pt x="152" y="101"/>
                  </a:cubicBezTo>
                  <a:cubicBezTo>
                    <a:pt x="124" y="101"/>
                    <a:pt x="101" y="124"/>
                    <a:pt x="101" y="152"/>
                  </a:cubicBezTo>
                  <a:cubicBezTo>
                    <a:pt x="101" y="161"/>
                    <a:pt x="104" y="169"/>
                    <a:pt x="108" y="177"/>
                  </a:cubicBezTo>
                  <a:cubicBezTo>
                    <a:pt x="71" y="177"/>
                    <a:pt x="71" y="177"/>
                    <a:pt x="71" y="177"/>
                  </a:cubicBezTo>
                  <a:cubicBezTo>
                    <a:pt x="68" y="163"/>
                    <a:pt x="68" y="163"/>
                    <a:pt x="68" y="163"/>
                  </a:cubicBezTo>
                  <a:cubicBezTo>
                    <a:pt x="76" y="159"/>
                    <a:pt x="76" y="159"/>
                    <a:pt x="76" y="159"/>
                  </a:cubicBezTo>
                  <a:cubicBezTo>
                    <a:pt x="78" y="157"/>
                    <a:pt x="80" y="155"/>
                    <a:pt x="80" y="152"/>
                  </a:cubicBezTo>
                  <a:cubicBezTo>
                    <a:pt x="80" y="145"/>
                    <a:pt x="81" y="139"/>
                    <a:pt x="82" y="133"/>
                  </a:cubicBezTo>
                  <a:cubicBezTo>
                    <a:pt x="83" y="130"/>
                    <a:pt x="82" y="127"/>
                    <a:pt x="80" y="125"/>
                  </a:cubicBezTo>
                  <a:cubicBezTo>
                    <a:pt x="74" y="119"/>
                    <a:pt x="74" y="119"/>
                    <a:pt x="74" y="119"/>
                  </a:cubicBezTo>
                  <a:cubicBezTo>
                    <a:pt x="74" y="118"/>
                    <a:pt x="74" y="118"/>
                    <a:pt x="74" y="118"/>
                  </a:cubicBezTo>
                  <a:cubicBezTo>
                    <a:pt x="84" y="100"/>
                    <a:pt x="84" y="100"/>
                    <a:pt x="84" y="100"/>
                  </a:cubicBezTo>
                  <a:cubicBezTo>
                    <a:pt x="93" y="103"/>
                    <a:pt x="93" y="103"/>
                    <a:pt x="93" y="103"/>
                  </a:cubicBezTo>
                  <a:cubicBezTo>
                    <a:pt x="96" y="104"/>
                    <a:pt x="99" y="103"/>
                    <a:pt x="101" y="101"/>
                  </a:cubicBezTo>
                  <a:cubicBezTo>
                    <a:pt x="106" y="96"/>
                    <a:pt x="111" y="92"/>
                    <a:pt x="116" y="89"/>
                  </a:cubicBezTo>
                  <a:cubicBezTo>
                    <a:pt x="119" y="88"/>
                    <a:pt x="120" y="85"/>
                    <a:pt x="120" y="82"/>
                  </a:cubicBezTo>
                  <a:cubicBezTo>
                    <a:pt x="120" y="73"/>
                    <a:pt x="120" y="73"/>
                    <a:pt x="120" y="73"/>
                  </a:cubicBezTo>
                  <a:cubicBezTo>
                    <a:pt x="120" y="73"/>
                    <a:pt x="120" y="73"/>
                    <a:pt x="120" y="73"/>
                  </a:cubicBezTo>
                  <a:cubicBezTo>
                    <a:pt x="140" y="67"/>
                    <a:pt x="140" y="67"/>
                    <a:pt x="140" y="67"/>
                  </a:cubicBezTo>
                  <a:cubicBezTo>
                    <a:pt x="145" y="75"/>
                    <a:pt x="145" y="75"/>
                    <a:pt x="145" y="75"/>
                  </a:cubicBezTo>
                  <a:cubicBezTo>
                    <a:pt x="145" y="77"/>
                    <a:pt x="147" y="78"/>
                    <a:pt x="148" y="79"/>
                  </a:cubicBezTo>
                  <a:cubicBezTo>
                    <a:pt x="149" y="79"/>
                    <a:pt x="151" y="80"/>
                    <a:pt x="152" y="80"/>
                  </a:cubicBezTo>
                  <a:cubicBezTo>
                    <a:pt x="158" y="80"/>
                    <a:pt x="165" y="81"/>
                    <a:pt x="171" y="82"/>
                  </a:cubicBezTo>
                  <a:cubicBezTo>
                    <a:pt x="173" y="83"/>
                    <a:pt x="175" y="82"/>
                    <a:pt x="177" y="81"/>
                  </a:cubicBezTo>
                  <a:lnTo>
                    <a:pt x="177" y="108"/>
                  </a:lnTo>
                  <a:close/>
                  <a:moveTo>
                    <a:pt x="177" y="69"/>
                  </a:moveTo>
                  <a:cubicBezTo>
                    <a:pt x="173" y="74"/>
                    <a:pt x="173" y="74"/>
                    <a:pt x="173" y="74"/>
                  </a:cubicBezTo>
                  <a:cubicBezTo>
                    <a:pt x="166" y="72"/>
                    <a:pt x="159" y="71"/>
                    <a:pt x="152" y="71"/>
                  </a:cubicBezTo>
                  <a:cubicBezTo>
                    <a:pt x="148" y="63"/>
                    <a:pt x="148" y="63"/>
                    <a:pt x="148" y="63"/>
                  </a:cubicBezTo>
                  <a:cubicBezTo>
                    <a:pt x="147" y="62"/>
                    <a:pt x="145" y="60"/>
                    <a:pt x="144" y="59"/>
                  </a:cubicBezTo>
                  <a:cubicBezTo>
                    <a:pt x="143" y="59"/>
                    <a:pt x="141" y="58"/>
                    <a:pt x="140" y="59"/>
                  </a:cubicBezTo>
                  <a:cubicBezTo>
                    <a:pt x="116" y="65"/>
                    <a:pt x="116" y="65"/>
                    <a:pt x="116" y="65"/>
                  </a:cubicBezTo>
                  <a:cubicBezTo>
                    <a:pt x="113" y="66"/>
                    <a:pt x="112" y="70"/>
                    <a:pt x="112" y="73"/>
                  </a:cubicBezTo>
                  <a:cubicBezTo>
                    <a:pt x="112" y="82"/>
                    <a:pt x="112" y="82"/>
                    <a:pt x="112" y="82"/>
                  </a:cubicBezTo>
                  <a:cubicBezTo>
                    <a:pt x="106" y="85"/>
                    <a:pt x="100" y="90"/>
                    <a:pt x="95" y="95"/>
                  </a:cubicBezTo>
                  <a:cubicBezTo>
                    <a:pt x="86" y="92"/>
                    <a:pt x="86" y="92"/>
                    <a:pt x="86" y="92"/>
                  </a:cubicBezTo>
                  <a:cubicBezTo>
                    <a:pt x="83" y="91"/>
                    <a:pt x="80" y="92"/>
                    <a:pt x="78" y="94"/>
                  </a:cubicBezTo>
                  <a:cubicBezTo>
                    <a:pt x="65" y="116"/>
                    <a:pt x="65" y="116"/>
                    <a:pt x="65" y="116"/>
                  </a:cubicBezTo>
                  <a:cubicBezTo>
                    <a:pt x="64" y="119"/>
                    <a:pt x="66" y="122"/>
                    <a:pt x="68" y="124"/>
                  </a:cubicBezTo>
                  <a:cubicBezTo>
                    <a:pt x="74" y="131"/>
                    <a:pt x="74" y="131"/>
                    <a:pt x="74" y="131"/>
                  </a:cubicBezTo>
                  <a:cubicBezTo>
                    <a:pt x="72" y="138"/>
                    <a:pt x="72" y="145"/>
                    <a:pt x="72" y="152"/>
                  </a:cubicBezTo>
                  <a:cubicBezTo>
                    <a:pt x="64" y="156"/>
                    <a:pt x="64" y="156"/>
                    <a:pt x="64" y="156"/>
                  </a:cubicBezTo>
                  <a:cubicBezTo>
                    <a:pt x="61" y="158"/>
                    <a:pt x="58" y="160"/>
                    <a:pt x="59" y="164"/>
                  </a:cubicBezTo>
                  <a:cubicBezTo>
                    <a:pt x="63" y="177"/>
                    <a:pt x="63" y="177"/>
                    <a:pt x="63" y="177"/>
                  </a:cubicBezTo>
                  <a:cubicBezTo>
                    <a:pt x="17" y="177"/>
                    <a:pt x="17" y="177"/>
                    <a:pt x="17" y="177"/>
                  </a:cubicBezTo>
                  <a:cubicBezTo>
                    <a:pt x="12" y="177"/>
                    <a:pt x="9" y="173"/>
                    <a:pt x="9" y="168"/>
                  </a:cubicBezTo>
                  <a:cubicBezTo>
                    <a:pt x="9" y="97"/>
                    <a:pt x="9" y="97"/>
                    <a:pt x="9" y="97"/>
                  </a:cubicBezTo>
                  <a:cubicBezTo>
                    <a:pt x="17" y="97"/>
                    <a:pt x="17" y="97"/>
                    <a:pt x="17" y="97"/>
                  </a:cubicBezTo>
                  <a:cubicBezTo>
                    <a:pt x="20" y="97"/>
                    <a:pt x="22" y="94"/>
                    <a:pt x="23" y="91"/>
                  </a:cubicBezTo>
                  <a:cubicBezTo>
                    <a:pt x="25" y="82"/>
                    <a:pt x="25" y="82"/>
                    <a:pt x="25" y="82"/>
                  </a:cubicBezTo>
                  <a:cubicBezTo>
                    <a:pt x="32" y="80"/>
                    <a:pt x="39" y="77"/>
                    <a:pt x="45" y="74"/>
                  </a:cubicBezTo>
                  <a:cubicBezTo>
                    <a:pt x="52" y="78"/>
                    <a:pt x="52" y="78"/>
                    <a:pt x="52" y="78"/>
                  </a:cubicBezTo>
                  <a:cubicBezTo>
                    <a:pt x="54" y="79"/>
                    <a:pt x="56" y="80"/>
                    <a:pt x="58" y="80"/>
                  </a:cubicBezTo>
                  <a:cubicBezTo>
                    <a:pt x="59" y="80"/>
                    <a:pt x="60" y="79"/>
                    <a:pt x="61" y="78"/>
                  </a:cubicBezTo>
                  <a:cubicBezTo>
                    <a:pt x="79" y="61"/>
                    <a:pt x="79" y="61"/>
                    <a:pt x="79" y="61"/>
                  </a:cubicBezTo>
                  <a:cubicBezTo>
                    <a:pt x="81" y="58"/>
                    <a:pt x="80" y="55"/>
                    <a:pt x="79" y="52"/>
                  </a:cubicBezTo>
                  <a:cubicBezTo>
                    <a:pt x="74" y="44"/>
                    <a:pt x="74" y="44"/>
                    <a:pt x="74" y="44"/>
                  </a:cubicBezTo>
                  <a:cubicBezTo>
                    <a:pt x="77" y="38"/>
                    <a:pt x="80" y="32"/>
                    <a:pt x="82" y="25"/>
                  </a:cubicBezTo>
                  <a:cubicBezTo>
                    <a:pt x="91" y="23"/>
                    <a:pt x="91" y="23"/>
                    <a:pt x="91" y="23"/>
                  </a:cubicBezTo>
                  <a:cubicBezTo>
                    <a:pt x="94" y="22"/>
                    <a:pt x="97" y="20"/>
                    <a:pt x="97" y="16"/>
                  </a:cubicBezTo>
                  <a:cubicBezTo>
                    <a:pt x="97" y="8"/>
                    <a:pt x="97" y="8"/>
                    <a:pt x="97" y="8"/>
                  </a:cubicBezTo>
                  <a:cubicBezTo>
                    <a:pt x="169" y="8"/>
                    <a:pt x="169" y="8"/>
                    <a:pt x="169" y="8"/>
                  </a:cubicBezTo>
                  <a:cubicBezTo>
                    <a:pt x="174" y="8"/>
                    <a:pt x="177" y="12"/>
                    <a:pt x="177" y="17"/>
                  </a:cubicBezTo>
                  <a:lnTo>
                    <a:pt x="177" y="69"/>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2" name="Group 1">
            <a:extLst>
              <a:ext uri="{FF2B5EF4-FFF2-40B4-BE49-F238E27FC236}">
                <a16:creationId xmlns:a16="http://schemas.microsoft.com/office/drawing/2014/main" id="{5E45318A-B568-41E4-A7D7-364F01241552}"/>
              </a:ext>
            </a:extLst>
          </p:cNvPr>
          <p:cNvGrpSpPr/>
          <p:nvPr/>
        </p:nvGrpSpPr>
        <p:grpSpPr>
          <a:xfrm>
            <a:off x="4512293" y="740256"/>
            <a:ext cx="3169922" cy="1571413"/>
            <a:chOff x="4512293" y="740256"/>
            <a:chExt cx="3169922" cy="1571413"/>
          </a:xfrm>
        </p:grpSpPr>
        <p:sp>
          <p:nvSpPr>
            <p:cNvPr id="71" name="Rectangle 70"/>
            <p:cNvSpPr/>
            <p:nvPr/>
          </p:nvSpPr>
          <p:spPr>
            <a:xfrm>
              <a:off x="4512293" y="740256"/>
              <a:ext cx="3169920" cy="1571413"/>
            </a:xfrm>
            <a:prstGeom prst="rect">
              <a:avLst/>
            </a:prstGeom>
            <a:solidFill>
              <a:schemeClr val="bg1"/>
            </a:solidFill>
            <a:ln w="28575">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lumMod val="60000"/>
                    <a:lumOff val="40000"/>
                  </a:schemeClr>
                </a:solidFill>
              </a:endParaRPr>
            </a:p>
          </p:txBody>
        </p:sp>
        <p:sp>
          <p:nvSpPr>
            <p:cNvPr id="73" name="TextBox 72"/>
            <p:cNvSpPr txBox="1"/>
            <p:nvPr/>
          </p:nvSpPr>
          <p:spPr>
            <a:xfrm>
              <a:off x="5385690" y="925799"/>
              <a:ext cx="2296525" cy="1169551"/>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1 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a:t>
              </a: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cotton Pastry gummies marshmallow jelly beans</a:t>
              </a: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ally beans</a:t>
              </a:r>
              <a:endParaRPr lang="en-US" sz="1400" b="1" dirty="0">
                <a:solidFill>
                  <a:schemeClr val="tx2">
                    <a:lumMod val="60000"/>
                    <a:lumOff val="40000"/>
                  </a:schemeClr>
                </a:solidFill>
                <a:latin typeface="Raleway" panose="020B0003030101060003" pitchFamily="34" charset="0"/>
              </a:endParaRPr>
            </a:p>
          </p:txBody>
        </p:sp>
        <p:sp>
          <p:nvSpPr>
            <p:cNvPr id="108" name="Freeform 188"/>
            <p:cNvSpPr>
              <a:spLocks noEditPoints="1"/>
            </p:cNvSpPr>
            <p:nvPr/>
          </p:nvSpPr>
          <p:spPr bwMode="auto">
            <a:xfrm>
              <a:off x="4807187" y="1016679"/>
              <a:ext cx="384088" cy="380688"/>
            </a:xfrm>
            <a:custGeom>
              <a:avLst/>
              <a:gdLst>
                <a:gd name="T0" fmla="*/ 59 w 186"/>
                <a:gd name="T1" fmla="*/ 42 h 185"/>
                <a:gd name="T2" fmla="*/ 85 w 186"/>
                <a:gd name="T3" fmla="*/ 42 h 185"/>
                <a:gd name="T4" fmla="*/ 85 w 186"/>
                <a:gd name="T5" fmla="*/ 33 h 185"/>
                <a:gd name="T6" fmla="*/ 59 w 186"/>
                <a:gd name="T7" fmla="*/ 33 h 185"/>
                <a:gd name="T8" fmla="*/ 59 w 186"/>
                <a:gd name="T9" fmla="*/ 42 h 185"/>
                <a:gd name="T10" fmla="*/ 59 w 186"/>
                <a:gd name="T11" fmla="*/ 25 h 185"/>
                <a:gd name="T12" fmla="*/ 93 w 186"/>
                <a:gd name="T13" fmla="*/ 25 h 185"/>
                <a:gd name="T14" fmla="*/ 93 w 186"/>
                <a:gd name="T15" fmla="*/ 17 h 185"/>
                <a:gd name="T16" fmla="*/ 59 w 186"/>
                <a:gd name="T17" fmla="*/ 17 h 185"/>
                <a:gd name="T18" fmla="*/ 59 w 186"/>
                <a:gd name="T19" fmla="*/ 25 h 185"/>
                <a:gd name="T20" fmla="*/ 110 w 186"/>
                <a:gd name="T21" fmla="*/ 50 h 185"/>
                <a:gd name="T22" fmla="*/ 127 w 186"/>
                <a:gd name="T23" fmla="*/ 50 h 185"/>
                <a:gd name="T24" fmla="*/ 127 w 186"/>
                <a:gd name="T25" fmla="*/ 17 h 185"/>
                <a:gd name="T26" fmla="*/ 110 w 186"/>
                <a:gd name="T27" fmla="*/ 17 h 185"/>
                <a:gd name="T28" fmla="*/ 110 w 186"/>
                <a:gd name="T29" fmla="*/ 50 h 185"/>
                <a:gd name="T30" fmla="*/ 152 w 186"/>
                <a:gd name="T31" fmla="*/ 0 h 185"/>
                <a:gd name="T32" fmla="*/ 17 w 186"/>
                <a:gd name="T33" fmla="*/ 0 h 185"/>
                <a:gd name="T34" fmla="*/ 0 w 186"/>
                <a:gd name="T35" fmla="*/ 17 h 185"/>
                <a:gd name="T36" fmla="*/ 0 w 186"/>
                <a:gd name="T37" fmla="*/ 168 h 185"/>
                <a:gd name="T38" fmla="*/ 17 w 186"/>
                <a:gd name="T39" fmla="*/ 185 h 185"/>
                <a:gd name="T40" fmla="*/ 169 w 186"/>
                <a:gd name="T41" fmla="*/ 185 h 185"/>
                <a:gd name="T42" fmla="*/ 186 w 186"/>
                <a:gd name="T43" fmla="*/ 168 h 185"/>
                <a:gd name="T44" fmla="*/ 186 w 186"/>
                <a:gd name="T45" fmla="*/ 33 h 185"/>
                <a:gd name="T46" fmla="*/ 152 w 186"/>
                <a:gd name="T47" fmla="*/ 0 h 185"/>
                <a:gd name="T48" fmla="*/ 51 w 186"/>
                <a:gd name="T49" fmla="*/ 8 h 185"/>
                <a:gd name="T50" fmla="*/ 135 w 186"/>
                <a:gd name="T51" fmla="*/ 8 h 185"/>
                <a:gd name="T52" fmla="*/ 135 w 186"/>
                <a:gd name="T53" fmla="*/ 59 h 185"/>
                <a:gd name="T54" fmla="*/ 51 w 186"/>
                <a:gd name="T55" fmla="*/ 59 h 185"/>
                <a:gd name="T56" fmla="*/ 51 w 186"/>
                <a:gd name="T57" fmla="*/ 8 h 185"/>
                <a:gd name="T58" fmla="*/ 152 w 186"/>
                <a:gd name="T59" fmla="*/ 177 h 185"/>
                <a:gd name="T60" fmla="*/ 34 w 186"/>
                <a:gd name="T61" fmla="*/ 177 h 185"/>
                <a:gd name="T62" fmla="*/ 34 w 186"/>
                <a:gd name="T63" fmla="*/ 101 h 185"/>
                <a:gd name="T64" fmla="*/ 152 w 186"/>
                <a:gd name="T65" fmla="*/ 101 h 185"/>
                <a:gd name="T66" fmla="*/ 152 w 186"/>
                <a:gd name="T67" fmla="*/ 177 h 185"/>
                <a:gd name="T68" fmla="*/ 178 w 186"/>
                <a:gd name="T69" fmla="*/ 168 h 185"/>
                <a:gd name="T70" fmla="*/ 169 w 186"/>
                <a:gd name="T71" fmla="*/ 177 h 185"/>
                <a:gd name="T72" fmla="*/ 161 w 186"/>
                <a:gd name="T73" fmla="*/ 177 h 185"/>
                <a:gd name="T74" fmla="*/ 161 w 186"/>
                <a:gd name="T75" fmla="*/ 101 h 185"/>
                <a:gd name="T76" fmla="*/ 152 w 186"/>
                <a:gd name="T77" fmla="*/ 92 h 185"/>
                <a:gd name="T78" fmla="*/ 34 w 186"/>
                <a:gd name="T79" fmla="*/ 92 h 185"/>
                <a:gd name="T80" fmla="*/ 26 w 186"/>
                <a:gd name="T81" fmla="*/ 101 h 185"/>
                <a:gd name="T82" fmla="*/ 26 w 186"/>
                <a:gd name="T83" fmla="*/ 177 h 185"/>
                <a:gd name="T84" fmla="*/ 17 w 186"/>
                <a:gd name="T85" fmla="*/ 177 h 185"/>
                <a:gd name="T86" fmla="*/ 9 w 186"/>
                <a:gd name="T87" fmla="*/ 168 h 185"/>
                <a:gd name="T88" fmla="*/ 9 w 186"/>
                <a:gd name="T89" fmla="*/ 17 h 185"/>
                <a:gd name="T90" fmla="*/ 17 w 186"/>
                <a:gd name="T91" fmla="*/ 8 h 185"/>
                <a:gd name="T92" fmla="*/ 43 w 186"/>
                <a:gd name="T93" fmla="*/ 8 h 185"/>
                <a:gd name="T94" fmla="*/ 43 w 186"/>
                <a:gd name="T95" fmla="*/ 59 h 185"/>
                <a:gd name="T96" fmla="*/ 51 w 186"/>
                <a:gd name="T97" fmla="*/ 67 h 185"/>
                <a:gd name="T98" fmla="*/ 135 w 186"/>
                <a:gd name="T99" fmla="*/ 67 h 185"/>
                <a:gd name="T100" fmla="*/ 144 w 186"/>
                <a:gd name="T101" fmla="*/ 59 h 185"/>
                <a:gd name="T102" fmla="*/ 144 w 186"/>
                <a:gd name="T103" fmla="*/ 8 h 185"/>
                <a:gd name="T104" fmla="*/ 148 w 186"/>
                <a:gd name="T105" fmla="*/ 8 h 185"/>
                <a:gd name="T106" fmla="*/ 178 w 186"/>
                <a:gd name="T107" fmla="*/ 38 h 185"/>
                <a:gd name="T108" fmla="*/ 178 w 186"/>
                <a:gd name="T109" fmla="*/ 16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6" h="185">
                  <a:moveTo>
                    <a:pt x="59" y="42"/>
                  </a:moveTo>
                  <a:cubicBezTo>
                    <a:pt x="85" y="42"/>
                    <a:pt x="85" y="42"/>
                    <a:pt x="85" y="42"/>
                  </a:cubicBezTo>
                  <a:cubicBezTo>
                    <a:pt x="85" y="33"/>
                    <a:pt x="85" y="33"/>
                    <a:pt x="85" y="33"/>
                  </a:cubicBezTo>
                  <a:cubicBezTo>
                    <a:pt x="59" y="33"/>
                    <a:pt x="59" y="33"/>
                    <a:pt x="59" y="33"/>
                  </a:cubicBezTo>
                  <a:lnTo>
                    <a:pt x="59" y="42"/>
                  </a:lnTo>
                  <a:close/>
                  <a:moveTo>
                    <a:pt x="59" y="25"/>
                  </a:moveTo>
                  <a:cubicBezTo>
                    <a:pt x="93" y="25"/>
                    <a:pt x="93" y="25"/>
                    <a:pt x="93" y="25"/>
                  </a:cubicBezTo>
                  <a:cubicBezTo>
                    <a:pt x="93" y="17"/>
                    <a:pt x="93" y="17"/>
                    <a:pt x="93" y="17"/>
                  </a:cubicBezTo>
                  <a:cubicBezTo>
                    <a:pt x="59" y="17"/>
                    <a:pt x="59" y="17"/>
                    <a:pt x="59" y="17"/>
                  </a:cubicBezTo>
                  <a:lnTo>
                    <a:pt x="59" y="25"/>
                  </a:lnTo>
                  <a:close/>
                  <a:moveTo>
                    <a:pt x="110" y="50"/>
                  </a:moveTo>
                  <a:cubicBezTo>
                    <a:pt x="127" y="50"/>
                    <a:pt x="127" y="50"/>
                    <a:pt x="127" y="50"/>
                  </a:cubicBezTo>
                  <a:cubicBezTo>
                    <a:pt x="127" y="17"/>
                    <a:pt x="127" y="17"/>
                    <a:pt x="127" y="17"/>
                  </a:cubicBezTo>
                  <a:cubicBezTo>
                    <a:pt x="110" y="17"/>
                    <a:pt x="110" y="17"/>
                    <a:pt x="110" y="17"/>
                  </a:cubicBezTo>
                  <a:lnTo>
                    <a:pt x="110" y="50"/>
                  </a:lnTo>
                  <a:close/>
                  <a:moveTo>
                    <a:pt x="152" y="0"/>
                  </a:moveTo>
                  <a:cubicBezTo>
                    <a:pt x="17" y="0"/>
                    <a:pt x="17" y="0"/>
                    <a:pt x="17" y="0"/>
                  </a:cubicBezTo>
                  <a:cubicBezTo>
                    <a:pt x="8" y="0"/>
                    <a:pt x="0" y="7"/>
                    <a:pt x="0" y="17"/>
                  </a:cubicBezTo>
                  <a:cubicBezTo>
                    <a:pt x="0" y="168"/>
                    <a:pt x="0" y="168"/>
                    <a:pt x="0" y="168"/>
                  </a:cubicBezTo>
                  <a:cubicBezTo>
                    <a:pt x="0" y="178"/>
                    <a:pt x="8" y="185"/>
                    <a:pt x="17" y="185"/>
                  </a:cubicBezTo>
                  <a:cubicBezTo>
                    <a:pt x="169" y="185"/>
                    <a:pt x="169" y="185"/>
                    <a:pt x="169" y="185"/>
                  </a:cubicBezTo>
                  <a:cubicBezTo>
                    <a:pt x="178" y="185"/>
                    <a:pt x="186" y="178"/>
                    <a:pt x="186" y="168"/>
                  </a:cubicBezTo>
                  <a:cubicBezTo>
                    <a:pt x="186" y="33"/>
                    <a:pt x="186" y="33"/>
                    <a:pt x="186" y="33"/>
                  </a:cubicBezTo>
                  <a:lnTo>
                    <a:pt x="152" y="0"/>
                  </a:lnTo>
                  <a:close/>
                  <a:moveTo>
                    <a:pt x="51" y="8"/>
                  </a:moveTo>
                  <a:cubicBezTo>
                    <a:pt x="135" y="8"/>
                    <a:pt x="135" y="8"/>
                    <a:pt x="135" y="8"/>
                  </a:cubicBezTo>
                  <a:cubicBezTo>
                    <a:pt x="135" y="59"/>
                    <a:pt x="135" y="59"/>
                    <a:pt x="135" y="59"/>
                  </a:cubicBezTo>
                  <a:cubicBezTo>
                    <a:pt x="51" y="59"/>
                    <a:pt x="51" y="59"/>
                    <a:pt x="51" y="59"/>
                  </a:cubicBezTo>
                  <a:lnTo>
                    <a:pt x="51" y="8"/>
                  </a:lnTo>
                  <a:close/>
                  <a:moveTo>
                    <a:pt x="152" y="177"/>
                  </a:moveTo>
                  <a:cubicBezTo>
                    <a:pt x="34" y="177"/>
                    <a:pt x="34" y="177"/>
                    <a:pt x="34" y="177"/>
                  </a:cubicBezTo>
                  <a:cubicBezTo>
                    <a:pt x="34" y="101"/>
                    <a:pt x="34" y="101"/>
                    <a:pt x="34" y="101"/>
                  </a:cubicBezTo>
                  <a:cubicBezTo>
                    <a:pt x="152" y="101"/>
                    <a:pt x="152" y="101"/>
                    <a:pt x="152" y="101"/>
                  </a:cubicBezTo>
                  <a:lnTo>
                    <a:pt x="152" y="177"/>
                  </a:lnTo>
                  <a:close/>
                  <a:moveTo>
                    <a:pt x="178" y="168"/>
                  </a:moveTo>
                  <a:cubicBezTo>
                    <a:pt x="178" y="173"/>
                    <a:pt x="174" y="177"/>
                    <a:pt x="169" y="177"/>
                  </a:cubicBezTo>
                  <a:cubicBezTo>
                    <a:pt x="161" y="177"/>
                    <a:pt x="161" y="177"/>
                    <a:pt x="161" y="177"/>
                  </a:cubicBezTo>
                  <a:cubicBezTo>
                    <a:pt x="161" y="101"/>
                    <a:pt x="161" y="101"/>
                    <a:pt x="161" y="101"/>
                  </a:cubicBezTo>
                  <a:cubicBezTo>
                    <a:pt x="161" y="96"/>
                    <a:pt x="157" y="92"/>
                    <a:pt x="152" y="92"/>
                  </a:cubicBezTo>
                  <a:cubicBezTo>
                    <a:pt x="34" y="92"/>
                    <a:pt x="34" y="92"/>
                    <a:pt x="34" y="92"/>
                  </a:cubicBezTo>
                  <a:cubicBezTo>
                    <a:pt x="29" y="92"/>
                    <a:pt x="26" y="96"/>
                    <a:pt x="26" y="101"/>
                  </a:cubicBezTo>
                  <a:cubicBezTo>
                    <a:pt x="26" y="177"/>
                    <a:pt x="26" y="177"/>
                    <a:pt x="26" y="177"/>
                  </a:cubicBezTo>
                  <a:cubicBezTo>
                    <a:pt x="17" y="177"/>
                    <a:pt x="17" y="177"/>
                    <a:pt x="17" y="177"/>
                  </a:cubicBezTo>
                  <a:cubicBezTo>
                    <a:pt x="13" y="177"/>
                    <a:pt x="9" y="173"/>
                    <a:pt x="9" y="168"/>
                  </a:cubicBezTo>
                  <a:cubicBezTo>
                    <a:pt x="9" y="17"/>
                    <a:pt x="9" y="17"/>
                    <a:pt x="9" y="17"/>
                  </a:cubicBezTo>
                  <a:cubicBezTo>
                    <a:pt x="9" y="12"/>
                    <a:pt x="13" y="8"/>
                    <a:pt x="17" y="8"/>
                  </a:cubicBezTo>
                  <a:cubicBezTo>
                    <a:pt x="43" y="8"/>
                    <a:pt x="43" y="8"/>
                    <a:pt x="43" y="8"/>
                  </a:cubicBezTo>
                  <a:cubicBezTo>
                    <a:pt x="43" y="59"/>
                    <a:pt x="43" y="59"/>
                    <a:pt x="43" y="59"/>
                  </a:cubicBezTo>
                  <a:cubicBezTo>
                    <a:pt x="43" y="63"/>
                    <a:pt x="46" y="67"/>
                    <a:pt x="51" y="67"/>
                  </a:cubicBezTo>
                  <a:cubicBezTo>
                    <a:pt x="135" y="67"/>
                    <a:pt x="135" y="67"/>
                    <a:pt x="135" y="67"/>
                  </a:cubicBezTo>
                  <a:cubicBezTo>
                    <a:pt x="140" y="67"/>
                    <a:pt x="144" y="63"/>
                    <a:pt x="144" y="59"/>
                  </a:cubicBezTo>
                  <a:cubicBezTo>
                    <a:pt x="144" y="8"/>
                    <a:pt x="144" y="8"/>
                    <a:pt x="144" y="8"/>
                  </a:cubicBezTo>
                  <a:cubicBezTo>
                    <a:pt x="148" y="8"/>
                    <a:pt x="148" y="8"/>
                    <a:pt x="148" y="8"/>
                  </a:cubicBezTo>
                  <a:cubicBezTo>
                    <a:pt x="178" y="38"/>
                    <a:pt x="178" y="38"/>
                    <a:pt x="178" y="38"/>
                  </a:cubicBezTo>
                  <a:lnTo>
                    <a:pt x="178" y="16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7" name="Group 6">
            <a:extLst>
              <a:ext uri="{FF2B5EF4-FFF2-40B4-BE49-F238E27FC236}">
                <a16:creationId xmlns:a16="http://schemas.microsoft.com/office/drawing/2014/main" id="{DC25176A-BA3B-4FB1-BEDD-0D906D730C20}"/>
              </a:ext>
            </a:extLst>
          </p:cNvPr>
          <p:cNvGrpSpPr/>
          <p:nvPr/>
        </p:nvGrpSpPr>
        <p:grpSpPr>
          <a:xfrm>
            <a:off x="6164485" y="2422748"/>
            <a:ext cx="3169922" cy="1571413"/>
            <a:chOff x="6164485" y="2422748"/>
            <a:chExt cx="3169922" cy="1571413"/>
          </a:xfrm>
        </p:grpSpPr>
        <p:sp>
          <p:nvSpPr>
            <p:cNvPr id="64" name="Rectangle 63"/>
            <p:cNvSpPr/>
            <p:nvPr/>
          </p:nvSpPr>
          <p:spPr>
            <a:xfrm>
              <a:off x="6164485" y="2422748"/>
              <a:ext cx="3169920" cy="1571413"/>
            </a:xfrm>
            <a:prstGeom prst="rect">
              <a:avLst/>
            </a:prstGeom>
            <a:solidFill>
              <a:schemeClr val="bg1"/>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66" name="TextBox 65"/>
            <p:cNvSpPr txBox="1"/>
            <p:nvPr/>
          </p:nvSpPr>
          <p:spPr>
            <a:xfrm>
              <a:off x="7037882" y="2608291"/>
              <a:ext cx="2296525" cy="1169551"/>
            </a:xfrm>
            <a:prstGeom prst="rect">
              <a:avLst/>
            </a:prstGeom>
            <a:noFill/>
          </p:spPr>
          <p:txBody>
            <a:bodyPr wrap="square" rtlCol="0">
              <a:spAutoFit/>
            </a:bodyPr>
            <a:lstStyle/>
            <a:p>
              <a:r>
                <a:rPr lang="en-US" sz="1400" b="1" dirty="0">
                  <a:solidFill>
                    <a:schemeClr val="accent2">
                      <a:lumMod val="60000"/>
                      <a:lumOff val="40000"/>
                    </a:schemeClr>
                  </a:solidFill>
                  <a:latin typeface="Raleway" panose="020B0003030101060003" pitchFamily="34" charset="0"/>
                  <a:ea typeface="Roboto Light" panose="02000000000000000000" pitchFamily="2" charset="0"/>
                </a:rPr>
                <a:t>1 TREE SERVICE ONE</a:t>
              </a:r>
              <a:endParaRPr lang="en-US" sz="667" b="1" dirty="0">
                <a:solidFill>
                  <a:schemeClr val="accent2">
                    <a:lumMod val="60000"/>
                    <a:lumOff val="40000"/>
                  </a:schemeClr>
                </a:solidFill>
                <a:latin typeface="Raleway" panose="020B0003030101060003" pitchFamily="34" charset="0"/>
                <a:ea typeface="Roboto Light" panose="02000000000000000000" pitchFamily="2" charset="0"/>
              </a:endParaRPr>
            </a:p>
            <a:p>
              <a:r>
                <a:rPr lang="en-US" sz="1400" dirty="0">
                  <a:solidFill>
                    <a:schemeClr val="accent2">
                      <a:lumMod val="60000"/>
                      <a:lumOff val="40000"/>
                    </a:schemeClr>
                  </a:solidFill>
                  <a:latin typeface="Calibri Light" panose="020F0302020204030204" pitchFamily="34" charset="0"/>
                  <a:ea typeface="Roboto Light" panose="02000000000000000000" pitchFamily="2" charset="0"/>
                </a:rPr>
                <a:t>Dessert tiramisu sweet</a:t>
              </a:r>
            </a:p>
            <a:p>
              <a:r>
                <a:rPr lang="en-US" sz="1400" dirty="0">
                  <a:solidFill>
                    <a:schemeClr val="accent2">
                      <a:lumMod val="60000"/>
                      <a:lumOff val="40000"/>
                    </a:schemeClr>
                  </a:solidFill>
                  <a:latin typeface="Calibri Light" panose="020F0302020204030204" pitchFamily="34" charset="0"/>
                  <a:ea typeface="Roboto Light" panose="02000000000000000000" pitchFamily="2" charset="0"/>
                </a:rPr>
                <a:t>cotton Pastry gummies marshmallow jelly beans</a:t>
              </a:r>
            </a:p>
            <a:p>
              <a:r>
                <a:rPr lang="en-US" sz="1400" dirty="0">
                  <a:solidFill>
                    <a:schemeClr val="accent2">
                      <a:lumMod val="60000"/>
                      <a:lumOff val="40000"/>
                    </a:schemeClr>
                  </a:solidFill>
                  <a:latin typeface="Calibri Light" panose="020F0302020204030204" pitchFamily="34" charset="0"/>
                  <a:ea typeface="Roboto Light" panose="02000000000000000000" pitchFamily="2" charset="0"/>
                </a:rPr>
                <a:t>ally beans</a:t>
              </a:r>
              <a:endParaRPr lang="en-US" sz="1400" b="1" dirty="0">
                <a:solidFill>
                  <a:schemeClr val="accent2">
                    <a:lumMod val="60000"/>
                    <a:lumOff val="40000"/>
                  </a:schemeClr>
                </a:solidFill>
                <a:latin typeface="Raleway" panose="020B0003030101060003" pitchFamily="34" charset="0"/>
              </a:endParaRPr>
            </a:p>
          </p:txBody>
        </p:sp>
        <p:sp>
          <p:nvSpPr>
            <p:cNvPr id="109" name="Freeform 197"/>
            <p:cNvSpPr>
              <a:spLocks noEditPoints="1"/>
            </p:cNvSpPr>
            <p:nvPr/>
          </p:nvSpPr>
          <p:spPr bwMode="auto">
            <a:xfrm>
              <a:off x="6457120" y="2700085"/>
              <a:ext cx="382955" cy="384088"/>
            </a:xfrm>
            <a:custGeom>
              <a:avLst/>
              <a:gdLst>
                <a:gd name="T0" fmla="*/ 25 w 186"/>
                <a:gd name="T1" fmla="*/ 76 h 186"/>
                <a:gd name="T2" fmla="*/ 118 w 186"/>
                <a:gd name="T3" fmla="*/ 160 h 186"/>
                <a:gd name="T4" fmla="*/ 110 w 186"/>
                <a:gd name="T5" fmla="*/ 152 h 186"/>
                <a:gd name="T6" fmla="*/ 34 w 186"/>
                <a:gd name="T7" fmla="*/ 84 h 186"/>
                <a:gd name="T8" fmla="*/ 110 w 186"/>
                <a:gd name="T9" fmla="*/ 152 h 186"/>
                <a:gd name="T10" fmla="*/ 152 w 186"/>
                <a:gd name="T11" fmla="*/ 84 h 186"/>
                <a:gd name="T12" fmla="*/ 169 w 186"/>
                <a:gd name="T13" fmla="*/ 84 h 186"/>
                <a:gd name="T14" fmla="*/ 160 w 186"/>
                <a:gd name="T15" fmla="*/ 118 h 186"/>
                <a:gd name="T16" fmla="*/ 160 w 186"/>
                <a:gd name="T17" fmla="*/ 127 h 186"/>
                <a:gd name="T18" fmla="*/ 160 w 186"/>
                <a:gd name="T19" fmla="*/ 118 h 186"/>
                <a:gd name="T20" fmla="*/ 114 w 186"/>
                <a:gd name="T21" fmla="*/ 51 h 186"/>
                <a:gd name="T22" fmla="*/ 124 w 186"/>
                <a:gd name="T23" fmla="*/ 17 h 186"/>
                <a:gd name="T24" fmla="*/ 135 w 186"/>
                <a:gd name="T25" fmla="*/ 8 h 186"/>
                <a:gd name="T26" fmla="*/ 118 w 186"/>
                <a:gd name="T27" fmla="*/ 8 h 186"/>
                <a:gd name="T28" fmla="*/ 95 w 186"/>
                <a:gd name="T29" fmla="*/ 34 h 186"/>
                <a:gd name="T30" fmla="*/ 91 w 186"/>
                <a:gd name="T31" fmla="*/ 34 h 186"/>
                <a:gd name="T32" fmla="*/ 68 w 186"/>
                <a:gd name="T33" fmla="*/ 8 h 186"/>
                <a:gd name="T34" fmla="*/ 51 w 186"/>
                <a:gd name="T35" fmla="*/ 8 h 186"/>
                <a:gd name="T36" fmla="*/ 61 w 186"/>
                <a:gd name="T37" fmla="*/ 17 h 186"/>
                <a:gd name="T38" fmla="*/ 72 w 186"/>
                <a:gd name="T39" fmla="*/ 51 h 186"/>
                <a:gd name="T40" fmla="*/ 0 w 186"/>
                <a:gd name="T41" fmla="*/ 68 h 186"/>
                <a:gd name="T42" fmla="*/ 17 w 186"/>
                <a:gd name="T43" fmla="*/ 186 h 186"/>
                <a:gd name="T44" fmla="*/ 186 w 186"/>
                <a:gd name="T45" fmla="*/ 169 h 186"/>
                <a:gd name="T46" fmla="*/ 169 w 186"/>
                <a:gd name="T47" fmla="*/ 51 h 186"/>
                <a:gd name="T48" fmla="*/ 17 w 186"/>
                <a:gd name="T49" fmla="*/ 177 h 186"/>
                <a:gd name="T50" fmla="*/ 8 w 186"/>
                <a:gd name="T51" fmla="*/ 68 h 186"/>
                <a:gd name="T52" fmla="*/ 135 w 186"/>
                <a:gd name="T53" fmla="*/ 59 h 186"/>
                <a:gd name="T54" fmla="*/ 177 w 186"/>
                <a:gd name="T55" fmla="*/ 169 h 186"/>
                <a:gd name="T56" fmla="*/ 143 w 186"/>
                <a:gd name="T57" fmla="*/ 177 h 186"/>
                <a:gd name="T58" fmla="*/ 169 w 186"/>
                <a:gd name="T59" fmla="*/ 59 h 186"/>
                <a:gd name="T60" fmla="*/ 177 w 186"/>
                <a:gd name="T61" fmla="*/ 169 h 186"/>
                <a:gd name="T62" fmla="*/ 156 w 186"/>
                <a:gd name="T63" fmla="*/ 106 h 186"/>
                <a:gd name="T64" fmla="*/ 165 w 186"/>
                <a:gd name="T65" fmla="*/ 10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6" h="186">
                  <a:moveTo>
                    <a:pt x="118" y="76"/>
                  </a:moveTo>
                  <a:cubicBezTo>
                    <a:pt x="25" y="76"/>
                    <a:pt x="25" y="76"/>
                    <a:pt x="25" y="76"/>
                  </a:cubicBezTo>
                  <a:cubicBezTo>
                    <a:pt x="25" y="160"/>
                    <a:pt x="25" y="160"/>
                    <a:pt x="25" y="160"/>
                  </a:cubicBezTo>
                  <a:cubicBezTo>
                    <a:pt x="118" y="160"/>
                    <a:pt x="118" y="160"/>
                    <a:pt x="118" y="160"/>
                  </a:cubicBezTo>
                  <a:lnTo>
                    <a:pt x="118" y="76"/>
                  </a:lnTo>
                  <a:close/>
                  <a:moveTo>
                    <a:pt x="110" y="152"/>
                  </a:moveTo>
                  <a:cubicBezTo>
                    <a:pt x="34" y="152"/>
                    <a:pt x="34" y="152"/>
                    <a:pt x="34" y="152"/>
                  </a:cubicBezTo>
                  <a:cubicBezTo>
                    <a:pt x="34" y="84"/>
                    <a:pt x="34" y="84"/>
                    <a:pt x="34" y="84"/>
                  </a:cubicBezTo>
                  <a:cubicBezTo>
                    <a:pt x="110" y="84"/>
                    <a:pt x="110" y="84"/>
                    <a:pt x="110" y="84"/>
                  </a:cubicBezTo>
                  <a:lnTo>
                    <a:pt x="110" y="152"/>
                  </a:lnTo>
                  <a:close/>
                  <a:moveTo>
                    <a:pt x="160" y="76"/>
                  </a:moveTo>
                  <a:cubicBezTo>
                    <a:pt x="156" y="76"/>
                    <a:pt x="152" y="80"/>
                    <a:pt x="152" y="84"/>
                  </a:cubicBezTo>
                  <a:cubicBezTo>
                    <a:pt x="152" y="89"/>
                    <a:pt x="156" y="93"/>
                    <a:pt x="160" y="93"/>
                  </a:cubicBezTo>
                  <a:cubicBezTo>
                    <a:pt x="165" y="93"/>
                    <a:pt x="169" y="89"/>
                    <a:pt x="169" y="84"/>
                  </a:cubicBezTo>
                  <a:cubicBezTo>
                    <a:pt x="169" y="80"/>
                    <a:pt x="165" y="76"/>
                    <a:pt x="160" y="76"/>
                  </a:cubicBezTo>
                  <a:close/>
                  <a:moveTo>
                    <a:pt x="160" y="118"/>
                  </a:moveTo>
                  <a:cubicBezTo>
                    <a:pt x="158" y="118"/>
                    <a:pt x="156" y="120"/>
                    <a:pt x="156" y="122"/>
                  </a:cubicBezTo>
                  <a:cubicBezTo>
                    <a:pt x="156" y="125"/>
                    <a:pt x="158" y="127"/>
                    <a:pt x="160" y="127"/>
                  </a:cubicBezTo>
                  <a:cubicBezTo>
                    <a:pt x="163" y="127"/>
                    <a:pt x="165" y="125"/>
                    <a:pt x="165" y="122"/>
                  </a:cubicBezTo>
                  <a:cubicBezTo>
                    <a:pt x="165" y="120"/>
                    <a:pt x="163" y="118"/>
                    <a:pt x="160" y="118"/>
                  </a:cubicBezTo>
                  <a:close/>
                  <a:moveTo>
                    <a:pt x="169" y="51"/>
                  </a:moveTo>
                  <a:cubicBezTo>
                    <a:pt x="114" y="51"/>
                    <a:pt x="114" y="51"/>
                    <a:pt x="114" y="51"/>
                  </a:cubicBezTo>
                  <a:cubicBezTo>
                    <a:pt x="112" y="45"/>
                    <a:pt x="109" y="40"/>
                    <a:pt x="104" y="37"/>
                  </a:cubicBezTo>
                  <a:cubicBezTo>
                    <a:pt x="124" y="17"/>
                    <a:pt x="124" y="17"/>
                    <a:pt x="124" y="17"/>
                  </a:cubicBezTo>
                  <a:cubicBezTo>
                    <a:pt x="125" y="17"/>
                    <a:pt x="126" y="17"/>
                    <a:pt x="127" y="17"/>
                  </a:cubicBezTo>
                  <a:cubicBezTo>
                    <a:pt x="131" y="17"/>
                    <a:pt x="135" y="13"/>
                    <a:pt x="135" y="8"/>
                  </a:cubicBezTo>
                  <a:cubicBezTo>
                    <a:pt x="135" y="4"/>
                    <a:pt x="131" y="0"/>
                    <a:pt x="127" y="0"/>
                  </a:cubicBezTo>
                  <a:cubicBezTo>
                    <a:pt x="122" y="0"/>
                    <a:pt x="118" y="4"/>
                    <a:pt x="118" y="8"/>
                  </a:cubicBezTo>
                  <a:cubicBezTo>
                    <a:pt x="118" y="9"/>
                    <a:pt x="118" y="10"/>
                    <a:pt x="118" y="11"/>
                  </a:cubicBezTo>
                  <a:cubicBezTo>
                    <a:pt x="95" y="34"/>
                    <a:pt x="95" y="34"/>
                    <a:pt x="95" y="34"/>
                  </a:cubicBezTo>
                  <a:cubicBezTo>
                    <a:pt x="94" y="34"/>
                    <a:pt x="94" y="34"/>
                    <a:pt x="93" y="34"/>
                  </a:cubicBezTo>
                  <a:cubicBezTo>
                    <a:pt x="92" y="34"/>
                    <a:pt x="91" y="34"/>
                    <a:pt x="91" y="34"/>
                  </a:cubicBezTo>
                  <a:cubicBezTo>
                    <a:pt x="67" y="11"/>
                    <a:pt x="67" y="11"/>
                    <a:pt x="67" y="11"/>
                  </a:cubicBezTo>
                  <a:cubicBezTo>
                    <a:pt x="67" y="10"/>
                    <a:pt x="68" y="9"/>
                    <a:pt x="68" y="8"/>
                  </a:cubicBezTo>
                  <a:cubicBezTo>
                    <a:pt x="68" y="4"/>
                    <a:pt x="64" y="0"/>
                    <a:pt x="59" y="0"/>
                  </a:cubicBezTo>
                  <a:cubicBezTo>
                    <a:pt x="54" y="0"/>
                    <a:pt x="51" y="4"/>
                    <a:pt x="51" y="8"/>
                  </a:cubicBezTo>
                  <a:cubicBezTo>
                    <a:pt x="51" y="13"/>
                    <a:pt x="54" y="17"/>
                    <a:pt x="59" y="17"/>
                  </a:cubicBezTo>
                  <a:cubicBezTo>
                    <a:pt x="60" y="17"/>
                    <a:pt x="61" y="17"/>
                    <a:pt x="61" y="17"/>
                  </a:cubicBezTo>
                  <a:cubicBezTo>
                    <a:pt x="82" y="37"/>
                    <a:pt x="82" y="37"/>
                    <a:pt x="82" y="37"/>
                  </a:cubicBezTo>
                  <a:cubicBezTo>
                    <a:pt x="77" y="40"/>
                    <a:pt x="73" y="45"/>
                    <a:pt x="72" y="51"/>
                  </a:cubicBezTo>
                  <a:cubicBezTo>
                    <a:pt x="17" y="51"/>
                    <a:pt x="17" y="51"/>
                    <a:pt x="17" y="51"/>
                  </a:cubicBezTo>
                  <a:cubicBezTo>
                    <a:pt x="8" y="51"/>
                    <a:pt x="0" y="58"/>
                    <a:pt x="0" y="68"/>
                  </a:cubicBezTo>
                  <a:cubicBezTo>
                    <a:pt x="0" y="169"/>
                    <a:pt x="0" y="169"/>
                    <a:pt x="0" y="169"/>
                  </a:cubicBezTo>
                  <a:cubicBezTo>
                    <a:pt x="0" y="178"/>
                    <a:pt x="8" y="186"/>
                    <a:pt x="17" y="186"/>
                  </a:cubicBezTo>
                  <a:cubicBezTo>
                    <a:pt x="169" y="186"/>
                    <a:pt x="169" y="186"/>
                    <a:pt x="169" y="186"/>
                  </a:cubicBezTo>
                  <a:cubicBezTo>
                    <a:pt x="178" y="186"/>
                    <a:pt x="186" y="178"/>
                    <a:pt x="186" y="169"/>
                  </a:cubicBezTo>
                  <a:cubicBezTo>
                    <a:pt x="186" y="68"/>
                    <a:pt x="186" y="68"/>
                    <a:pt x="186" y="68"/>
                  </a:cubicBezTo>
                  <a:cubicBezTo>
                    <a:pt x="186" y="58"/>
                    <a:pt x="178" y="51"/>
                    <a:pt x="169" y="51"/>
                  </a:cubicBezTo>
                  <a:close/>
                  <a:moveTo>
                    <a:pt x="135" y="177"/>
                  </a:moveTo>
                  <a:cubicBezTo>
                    <a:pt x="17" y="177"/>
                    <a:pt x="17" y="177"/>
                    <a:pt x="17" y="177"/>
                  </a:cubicBezTo>
                  <a:cubicBezTo>
                    <a:pt x="12" y="177"/>
                    <a:pt x="8" y="173"/>
                    <a:pt x="8" y="169"/>
                  </a:cubicBezTo>
                  <a:cubicBezTo>
                    <a:pt x="8" y="68"/>
                    <a:pt x="8" y="68"/>
                    <a:pt x="8" y="68"/>
                  </a:cubicBezTo>
                  <a:cubicBezTo>
                    <a:pt x="8" y="63"/>
                    <a:pt x="12" y="59"/>
                    <a:pt x="17" y="59"/>
                  </a:cubicBezTo>
                  <a:cubicBezTo>
                    <a:pt x="135" y="59"/>
                    <a:pt x="135" y="59"/>
                    <a:pt x="135" y="59"/>
                  </a:cubicBezTo>
                  <a:lnTo>
                    <a:pt x="135" y="177"/>
                  </a:lnTo>
                  <a:close/>
                  <a:moveTo>
                    <a:pt x="177" y="169"/>
                  </a:moveTo>
                  <a:cubicBezTo>
                    <a:pt x="177" y="173"/>
                    <a:pt x="173" y="177"/>
                    <a:pt x="169" y="177"/>
                  </a:cubicBezTo>
                  <a:cubicBezTo>
                    <a:pt x="143" y="177"/>
                    <a:pt x="143" y="177"/>
                    <a:pt x="143" y="177"/>
                  </a:cubicBezTo>
                  <a:cubicBezTo>
                    <a:pt x="143" y="59"/>
                    <a:pt x="143" y="59"/>
                    <a:pt x="143" y="59"/>
                  </a:cubicBezTo>
                  <a:cubicBezTo>
                    <a:pt x="169" y="59"/>
                    <a:pt x="169" y="59"/>
                    <a:pt x="169" y="59"/>
                  </a:cubicBezTo>
                  <a:cubicBezTo>
                    <a:pt x="173" y="59"/>
                    <a:pt x="177" y="63"/>
                    <a:pt x="177" y="68"/>
                  </a:cubicBezTo>
                  <a:lnTo>
                    <a:pt x="177" y="169"/>
                  </a:lnTo>
                  <a:close/>
                  <a:moveTo>
                    <a:pt x="160" y="101"/>
                  </a:moveTo>
                  <a:cubicBezTo>
                    <a:pt x="158" y="101"/>
                    <a:pt x="156" y="103"/>
                    <a:pt x="156" y="106"/>
                  </a:cubicBezTo>
                  <a:cubicBezTo>
                    <a:pt x="156" y="108"/>
                    <a:pt x="158" y="110"/>
                    <a:pt x="160" y="110"/>
                  </a:cubicBezTo>
                  <a:cubicBezTo>
                    <a:pt x="163" y="110"/>
                    <a:pt x="165" y="108"/>
                    <a:pt x="165" y="106"/>
                  </a:cubicBezTo>
                  <a:cubicBezTo>
                    <a:pt x="165" y="103"/>
                    <a:pt x="163" y="101"/>
                    <a:pt x="160" y="10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spTree>
    <p:extLst>
      <p:ext uri="{BB962C8B-B14F-4D97-AF65-F5344CB8AC3E}">
        <p14:creationId xmlns:p14="http://schemas.microsoft.com/office/powerpoint/2010/main" val="8103453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par>
                          <p:cTn id="27" fill="hold">
                            <p:stCondLst>
                              <p:cond delay="2000"/>
                            </p:stCondLst>
                            <p:childTnLst>
                              <p:par>
                                <p:cTn id="28" presetID="53" presetClass="entr" presetSubtype="16"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childTnLst>
                          </p:cTn>
                        </p:par>
                        <p:par>
                          <p:cTn id="33" fill="hold">
                            <p:stCondLst>
                              <p:cond delay="2500"/>
                            </p:stCondLst>
                            <p:childTnLst>
                              <p:par>
                                <p:cTn id="34" presetID="53" presetClass="entr" presetSubtype="16"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fltVal val="0"/>
                                          </p:val>
                                        </p:tav>
                                        <p:tav tm="100000">
                                          <p:val>
                                            <p:strVal val="#ppt_w"/>
                                          </p:val>
                                        </p:tav>
                                      </p:tavLst>
                                    </p:anim>
                                    <p:anim calcmode="lin" valueType="num">
                                      <p:cBhvr>
                                        <p:cTn id="37" dur="500" fill="hold"/>
                                        <p:tgtEl>
                                          <p:spTgt spid="9"/>
                                        </p:tgtEl>
                                        <p:attrNameLst>
                                          <p:attrName>ppt_h</p:attrName>
                                        </p:attrNameLst>
                                      </p:cBhvr>
                                      <p:tavLst>
                                        <p:tav tm="0">
                                          <p:val>
                                            <p:fltVal val="0"/>
                                          </p:val>
                                        </p:tav>
                                        <p:tav tm="100000">
                                          <p:val>
                                            <p:strVal val="#ppt_h"/>
                                          </p:val>
                                        </p:tav>
                                      </p:tavLst>
                                    </p:anim>
                                    <p:animEffect transition="in" filter="fade">
                                      <p:cBhvr>
                                        <p:cTn id="38" dur="500"/>
                                        <p:tgtEl>
                                          <p:spTgt spid="9"/>
                                        </p:tgtEl>
                                      </p:cBhvr>
                                    </p:animEffect>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par>
                          <p:cTn id="45" fill="hold">
                            <p:stCondLst>
                              <p:cond delay="3500"/>
                            </p:stCondLst>
                            <p:childTnLst>
                              <p:par>
                                <p:cTn id="46" presetID="2" presetClass="entr" presetSubtype="2" decel="100000" fill="hold" nodeType="afterEffect">
                                  <p:stCondLst>
                                    <p:cond delay="0"/>
                                  </p:stCondLst>
                                  <p:childTnLst>
                                    <p:set>
                                      <p:cBhvr>
                                        <p:cTn id="47" dur="1" fill="hold">
                                          <p:stCondLst>
                                            <p:cond delay="0"/>
                                          </p:stCondLst>
                                        </p:cTn>
                                        <p:tgtEl>
                                          <p:spTgt spid="97"/>
                                        </p:tgtEl>
                                        <p:attrNameLst>
                                          <p:attrName>style.visibility</p:attrName>
                                        </p:attrNameLst>
                                      </p:cBhvr>
                                      <p:to>
                                        <p:strVal val="visible"/>
                                      </p:to>
                                    </p:set>
                                    <p:anim calcmode="lin" valueType="num">
                                      <p:cBhvr additive="base">
                                        <p:cTn id="48" dur="500" fill="hold"/>
                                        <p:tgtEl>
                                          <p:spTgt spid="97"/>
                                        </p:tgtEl>
                                        <p:attrNameLst>
                                          <p:attrName>ppt_x</p:attrName>
                                        </p:attrNameLst>
                                      </p:cBhvr>
                                      <p:tavLst>
                                        <p:tav tm="0">
                                          <p:val>
                                            <p:strVal val="1+#ppt_w/2"/>
                                          </p:val>
                                        </p:tav>
                                        <p:tav tm="100000">
                                          <p:val>
                                            <p:strVal val="#ppt_x"/>
                                          </p:val>
                                        </p:tav>
                                      </p:tavLst>
                                    </p:anim>
                                    <p:anim calcmode="lin" valueType="num">
                                      <p:cBhvr additive="base">
                                        <p:cTn id="49" dur="500" fill="hold"/>
                                        <p:tgtEl>
                                          <p:spTgt spid="97"/>
                                        </p:tgtEl>
                                        <p:attrNameLst>
                                          <p:attrName>ppt_y</p:attrName>
                                        </p:attrNameLst>
                                      </p:cBhvr>
                                      <p:tavLst>
                                        <p:tav tm="0">
                                          <p:val>
                                            <p:strVal val="#ppt_y"/>
                                          </p:val>
                                        </p:tav>
                                        <p:tav tm="100000">
                                          <p:val>
                                            <p:strVal val="#ppt_y"/>
                                          </p:val>
                                        </p:tav>
                                      </p:tavLst>
                                    </p:anim>
                                  </p:childTnLst>
                                </p:cTn>
                              </p:par>
                            </p:childTnLst>
                          </p:cTn>
                        </p:par>
                        <p:par>
                          <p:cTn id="50" fill="hold">
                            <p:stCondLst>
                              <p:cond delay="4000"/>
                            </p:stCondLst>
                            <p:childTnLst>
                              <p:par>
                                <p:cTn id="51" presetID="2" presetClass="entr" presetSubtype="2" decel="100000" fill="hold" grpId="0" nodeType="after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additive="base">
                                        <p:cTn id="53" dur="500" fill="hold"/>
                                        <p:tgtEl>
                                          <p:spTgt spid="4"/>
                                        </p:tgtEl>
                                        <p:attrNameLst>
                                          <p:attrName>ppt_x</p:attrName>
                                        </p:attrNameLst>
                                      </p:cBhvr>
                                      <p:tavLst>
                                        <p:tav tm="0">
                                          <p:val>
                                            <p:strVal val="1+#ppt_w/2"/>
                                          </p:val>
                                        </p:tav>
                                        <p:tav tm="100000">
                                          <p:val>
                                            <p:strVal val="#ppt_x"/>
                                          </p:val>
                                        </p:tav>
                                      </p:tavLst>
                                    </p:anim>
                                    <p:anim calcmode="lin" valueType="num">
                                      <p:cBhvr additive="base">
                                        <p:cTn id="5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252C52"/>
      </a:lt2>
      <a:accent1>
        <a:srgbClr val="FFC96A"/>
      </a:accent1>
      <a:accent2>
        <a:srgbClr val="ED5E92"/>
      </a:accent2>
      <a:accent3>
        <a:srgbClr val="8D6FFF"/>
      </a:accent3>
      <a:accent4>
        <a:srgbClr val="71CCFF"/>
      </a:accent4>
      <a:accent5>
        <a:srgbClr val="1D73FF"/>
      </a:accent5>
      <a:accent6>
        <a:srgbClr val="A3FC66"/>
      </a:accent6>
      <a:hlink>
        <a:srgbClr val="27266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ACED9D8-B92C-E84E-B0E8-B49CCB879A3C}" vid="{C9529DAB-E793-D041-B589-A1EC3B8A78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2904</TotalTime>
  <Words>1964</Words>
  <Application>Microsoft Office PowerPoint</Application>
  <PresentationFormat>Widescreen</PresentationFormat>
  <Paragraphs>379</Paragraphs>
  <Slides>23</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23</vt:i4>
      </vt:variant>
    </vt:vector>
  </HeadingPairs>
  <TitlesOfParts>
    <vt:vector size="38" baseType="lpstr">
      <vt:lpstr>Arial</vt:lpstr>
      <vt:lpstr>Arimo</vt:lpstr>
      <vt:lpstr>Calibri</vt:lpstr>
      <vt:lpstr>Calibri Light</vt:lpstr>
      <vt:lpstr>FontAwesome</vt:lpstr>
      <vt:lpstr>Gill Sans</vt:lpstr>
      <vt:lpstr>Helvetica Light</vt:lpstr>
      <vt:lpstr>Kontrapunkt Bob Bold</vt:lpstr>
      <vt:lpstr>Lato Bold</vt:lpstr>
      <vt:lpstr>Novecento wide Book</vt:lpstr>
      <vt:lpstr>Novecento wide Light</vt:lpstr>
      <vt:lpstr>Raleway</vt:lpstr>
      <vt:lpstr>Source Sans Pro</vt:lpstr>
      <vt:lpstr>Source Sans Pro Black</vt:lpstr>
      <vt:lpstr>Office Theme</vt:lpstr>
      <vt:lpstr>PowerPoint Presentation</vt:lpstr>
      <vt:lpstr>PYRAMID 01</vt:lpstr>
      <vt:lpstr>PYRAMID 02</vt:lpstr>
      <vt:lpstr>PYRAMID 03</vt:lpstr>
      <vt:lpstr>PYRAMID 04</vt:lpstr>
      <vt:lpstr>PYRAMID 05</vt:lpstr>
      <vt:lpstr>PYRAMID 06</vt:lpstr>
      <vt:lpstr>PYRAMID 07</vt:lpstr>
      <vt:lpstr>PYRAMID 08</vt:lpstr>
      <vt:lpstr>PYRAMID 09</vt:lpstr>
      <vt:lpstr>PYRAMID 10</vt:lpstr>
      <vt:lpstr>PowerPoint Presentation</vt:lpstr>
      <vt:lpstr>PowerPoint Presentation</vt:lpstr>
      <vt:lpstr>PowerPoint Presentation</vt:lpstr>
      <vt:lpstr>PowerPoint Presentation</vt:lpstr>
      <vt:lpstr>PowerPoint Presentation</vt:lpstr>
      <vt:lpstr>Structure / Layers Infographic</vt:lpstr>
      <vt:lpstr>Structure / Layers Infographic</vt:lpstr>
      <vt:lpstr>Structure / Layers Infographic</vt:lpstr>
      <vt:lpstr>Structure / Layers Infographic</vt:lpstr>
      <vt:lpstr>Structure / Layers Infographic</vt:lpstr>
      <vt:lpstr>Structure / Layers Infographic</vt:lpstr>
      <vt:lpstr>Structure / Layers Infographic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DESIGN</dc:title>
  <dc:creator>Microsoft Office User</dc:creator>
  <cp:lastModifiedBy>dhani uchiha</cp:lastModifiedBy>
  <cp:revision>65</cp:revision>
  <dcterms:created xsi:type="dcterms:W3CDTF">2021-01-20T17:19:36Z</dcterms:created>
  <dcterms:modified xsi:type="dcterms:W3CDTF">2021-02-07T12:08:27Z</dcterms:modified>
</cp:coreProperties>
</file>